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nek Devanagari" panose="020B0604020202020204" charset="0"/>
      <p:regular r:id="rId10"/>
      <p:bold r:id="rId11"/>
    </p:embeddedFont>
    <p:embeddedFont>
      <p:font typeface="Anek Devanagari Medium" panose="020B0604020202020204" charset="0"/>
      <p:regular r:id="rId12"/>
      <p:bold r:id="rId13"/>
    </p:embeddedFont>
    <p:embeddedFont>
      <p:font typeface="Balsamiq Sans" panose="020B0604020202020204" charset="0"/>
      <p:regular r:id="rId14"/>
      <p:bold r:id="rId15"/>
      <p:italic r:id="rId16"/>
      <p:boldItalic r:id="rId17"/>
    </p:embeddedFont>
    <p:embeddedFont>
      <p:font typeface="Nunito Light" pitchFamily="2" charset="0"/>
      <p:regular r:id="rId18"/>
      <p:italic r:id="rId19"/>
    </p:embeddedFont>
    <p:embeddedFont>
      <p:font typeface="Outfit" panose="020B0604020202020204" charset="0"/>
      <p:regular r:id="rId20"/>
      <p:bold r:id="rId21"/>
    </p:embeddedFont>
    <p:embeddedFont>
      <p:font typeface="Quicksand" panose="00000500000000000000" pitchFamily="2" charset="0"/>
      <p:regular r:id="rId22"/>
      <p:bold r:id="rId23"/>
    </p:embeddedFont>
    <p:embeddedFont>
      <p:font typeface="Quicksand SemiBold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2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Gail E" userId="8a7a9086-200b-4da6-9932-7c69b8137037" providerId="ADAL" clId="{73421D67-A4F1-4A76-8F7C-DF0E14D37A3B}"/>
    <pc:docChg chg="modSld">
      <pc:chgData name="Taylor, Gail E" userId="8a7a9086-200b-4da6-9932-7c69b8137037" providerId="ADAL" clId="{73421D67-A4F1-4A76-8F7C-DF0E14D37A3B}" dt="2025-02-07T22:35:19.117" v="35" actId="962"/>
      <pc:docMkLst>
        <pc:docMk/>
      </pc:docMkLst>
      <pc:sldChg chg="modSp mod">
        <pc:chgData name="Taylor, Gail E" userId="8a7a9086-200b-4da6-9932-7c69b8137037" providerId="ADAL" clId="{73421D67-A4F1-4A76-8F7C-DF0E14D37A3B}" dt="2025-02-07T22:34:54.372" v="30" actId="13244"/>
        <pc:sldMkLst>
          <pc:docMk/>
          <pc:sldMk cId="0" sldId="256"/>
        </pc:sldMkLst>
        <pc:spChg chg="ord">
          <ac:chgData name="Taylor, Gail E" userId="8a7a9086-200b-4da6-9932-7c69b8137037" providerId="ADAL" clId="{73421D67-A4F1-4A76-8F7C-DF0E14D37A3B}" dt="2025-02-07T22:34:52.552" v="29" actId="13244"/>
          <ac:spMkLst>
            <pc:docMk/>
            <pc:sldMk cId="0" sldId="256"/>
            <ac:spMk id="2540" creationId="{00000000-0000-0000-0000-000000000000}"/>
          </ac:spMkLst>
        </pc:spChg>
        <pc:spChg chg="mod">
          <ac:chgData name="Taylor, Gail E" userId="8a7a9086-200b-4da6-9932-7c69b8137037" providerId="ADAL" clId="{73421D67-A4F1-4A76-8F7C-DF0E14D37A3B}" dt="2025-02-07T22:34:33.529" v="8" actId="33553"/>
          <ac:spMkLst>
            <pc:docMk/>
            <pc:sldMk cId="0" sldId="256"/>
            <ac:spMk id="2541" creationId="{00000000-0000-0000-0000-000000000000}"/>
          </ac:spMkLst>
        </pc:spChg>
        <pc:picChg chg="mod ord">
          <ac:chgData name="Taylor, Gail E" userId="8a7a9086-200b-4da6-9932-7c69b8137037" providerId="ADAL" clId="{73421D67-A4F1-4A76-8F7C-DF0E14D37A3B}" dt="2025-02-07T22:34:54.372" v="30" actId="13244"/>
          <ac:picMkLst>
            <pc:docMk/>
            <pc:sldMk cId="0" sldId="256"/>
            <ac:picMk id="2542" creationId="{00000000-0000-0000-0000-000000000000}"/>
          </ac:picMkLst>
        </pc:picChg>
      </pc:sldChg>
      <pc:sldChg chg="modSp mod">
        <pc:chgData name="Taylor, Gail E" userId="8a7a9086-200b-4da6-9932-7c69b8137037" providerId="ADAL" clId="{73421D67-A4F1-4A76-8F7C-DF0E14D37A3B}" dt="2025-02-07T22:33:44.557" v="3" actId="962"/>
        <pc:sldMkLst>
          <pc:docMk/>
          <pc:sldMk cId="0" sldId="257"/>
        </pc:sldMkLst>
        <pc:grpChg chg="mod">
          <ac:chgData name="Taylor, Gail E" userId="8a7a9086-200b-4da6-9932-7c69b8137037" providerId="ADAL" clId="{73421D67-A4F1-4A76-8F7C-DF0E14D37A3B}" dt="2025-02-07T22:33:43.179" v="2" actId="962"/>
          <ac:grpSpMkLst>
            <pc:docMk/>
            <pc:sldMk cId="0" sldId="257"/>
            <ac:grpSpMk id="2549" creationId="{00000000-0000-0000-0000-000000000000}"/>
          </ac:grpSpMkLst>
        </pc:grpChg>
        <pc:grpChg chg="mod">
          <ac:chgData name="Taylor, Gail E" userId="8a7a9086-200b-4da6-9932-7c69b8137037" providerId="ADAL" clId="{73421D67-A4F1-4A76-8F7C-DF0E14D37A3B}" dt="2025-02-07T22:33:44.557" v="3" actId="962"/>
          <ac:grpSpMkLst>
            <pc:docMk/>
            <pc:sldMk cId="0" sldId="257"/>
            <ac:grpSpMk id="2601" creationId="{00000000-0000-0000-0000-000000000000}"/>
          </ac:grpSpMkLst>
        </pc:grpChg>
      </pc:sldChg>
      <pc:sldChg chg="addSp modSp mod">
        <pc:chgData name="Taylor, Gail E" userId="8a7a9086-200b-4da6-9932-7c69b8137037" providerId="ADAL" clId="{73421D67-A4F1-4A76-8F7C-DF0E14D37A3B}" dt="2025-02-07T22:35:19.117" v="35" actId="962"/>
        <pc:sldMkLst>
          <pc:docMk/>
          <pc:sldMk cId="0" sldId="262"/>
        </pc:sldMkLst>
        <pc:spChg chg="add mod ord">
          <ac:chgData name="Taylor, Gail E" userId="8a7a9086-200b-4da6-9932-7c69b8137037" providerId="ADAL" clId="{73421D67-A4F1-4A76-8F7C-DF0E14D37A3B}" dt="2025-02-07T22:35:07.907" v="32" actId="13244"/>
          <ac:spMkLst>
            <pc:docMk/>
            <pc:sldMk cId="0" sldId="262"/>
            <ac:spMk id="2" creationId="{AB9FFBA9-2112-303E-102C-42A1820F14DE}"/>
          </ac:spMkLst>
        </pc:spChg>
        <pc:spChg chg="ord">
          <ac:chgData name="Taylor, Gail E" userId="8a7a9086-200b-4da6-9932-7c69b8137037" providerId="ADAL" clId="{73421D67-A4F1-4A76-8F7C-DF0E14D37A3B}" dt="2025-02-07T22:35:05.617" v="31" actId="13244"/>
          <ac:spMkLst>
            <pc:docMk/>
            <pc:sldMk cId="0" sldId="262"/>
            <ac:spMk id="1527" creationId="{00000000-0000-0000-0000-000000000000}"/>
          </ac:spMkLst>
        </pc:spChg>
        <pc:spChg chg="ord">
          <ac:chgData name="Taylor, Gail E" userId="8a7a9086-200b-4da6-9932-7c69b8137037" providerId="ADAL" clId="{73421D67-A4F1-4A76-8F7C-DF0E14D37A3B}" dt="2025-02-07T22:35:11.157" v="33" actId="13244"/>
          <ac:spMkLst>
            <pc:docMk/>
            <pc:sldMk cId="0" sldId="262"/>
            <ac:spMk id="1529" creationId="{00000000-0000-0000-0000-000000000000}"/>
          </ac:spMkLst>
        </pc:spChg>
        <pc:picChg chg="mod">
          <ac:chgData name="Taylor, Gail E" userId="8a7a9086-200b-4da6-9932-7c69b8137037" providerId="ADAL" clId="{73421D67-A4F1-4A76-8F7C-DF0E14D37A3B}" dt="2025-02-07T22:34:01.839" v="5" actId="962"/>
          <ac:picMkLst>
            <pc:docMk/>
            <pc:sldMk cId="0" sldId="262"/>
            <ac:picMk id="1528" creationId="{00000000-0000-0000-0000-000000000000}"/>
          </ac:picMkLst>
        </pc:picChg>
        <pc:picChg chg="mod ord">
          <ac:chgData name="Taylor, Gail E" userId="8a7a9086-200b-4da6-9932-7c69b8137037" providerId="ADAL" clId="{73421D67-A4F1-4A76-8F7C-DF0E14D37A3B}" dt="2025-02-07T22:35:19.117" v="35" actId="962"/>
          <ac:picMkLst>
            <pc:docMk/>
            <pc:sldMk cId="0" sldId="262"/>
            <ac:picMk id="1530" creationId="{00000000-0000-0000-0000-000000000000}"/>
          </ac:picMkLst>
        </pc:picChg>
      </pc:sldChg>
    </pc:docChg>
  </pc:docChgLst>
  <pc:docChgLst>
    <pc:chgData name="Wardlaw, Kelly" userId="6f42bd0a-6d04-4e77-81e0-724099dea70e" providerId="ADAL" clId="{F21052A3-3975-48BF-9A3D-076D37C6D1C8}"/>
    <pc:docChg chg="custSel modSld modMainMaster">
      <pc:chgData name="Wardlaw, Kelly" userId="6f42bd0a-6d04-4e77-81e0-724099dea70e" providerId="ADAL" clId="{F21052A3-3975-48BF-9A3D-076D37C6D1C8}" dt="2025-02-06T18:47:26.857" v="1"/>
      <pc:docMkLst>
        <pc:docMk/>
      </pc:docMkLst>
      <pc:sldChg chg="addSp modSp">
        <pc:chgData name="Wardlaw, Kelly" userId="6f42bd0a-6d04-4e77-81e0-724099dea70e" providerId="ADAL" clId="{F21052A3-3975-48BF-9A3D-076D37C6D1C8}" dt="2025-02-06T18:47:26.857" v="1"/>
        <pc:sldMkLst>
          <pc:docMk/>
          <pc:sldMk cId="0" sldId="262"/>
        </pc:sldMkLst>
        <pc:spChg chg="add mod">
          <ac:chgData name="Wardlaw, Kelly" userId="6f42bd0a-6d04-4e77-81e0-724099dea70e" providerId="ADAL" clId="{F21052A3-3975-48BF-9A3D-076D37C6D1C8}" dt="2025-02-06T18:47:26.857" v="1"/>
          <ac:spMkLst>
            <pc:docMk/>
            <pc:sldMk cId="0" sldId="262"/>
            <ac:spMk id="1527" creationId="{00000000-0000-0000-0000-000000000000}"/>
          </ac:spMkLst>
        </pc:spChg>
        <pc:spChg chg="add mod">
          <ac:chgData name="Wardlaw, Kelly" userId="6f42bd0a-6d04-4e77-81e0-724099dea70e" providerId="ADAL" clId="{F21052A3-3975-48BF-9A3D-076D37C6D1C8}" dt="2025-02-06T18:47:26.857" v="1"/>
          <ac:spMkLst>
            <pc:docMk/>
            <pc:sldMk cId="0" sldId="262"/>
            <ac:spMk id="1529" creationId="{00000000-0000-0000-0000-000000000000}"/>
          </ac:spMkLst>
        </pc:spChg>
        <pc:picChg chg="add mod">
          <ac:chgData name="Wardlaw, Kelly" userId="6f42bd0a-6d04-4e77-81e0-724099dea70e" providerId="ADAL" clId="{F21052A3-3975-48BF-9A3D-076D37C6D1C8}" dt="2025-02-06T18:47:26.857" v="1"/>
          <ac:picMkLst>
            <pc:docMk/>
            <pc:sldMk cId="0" sldId="262"/>
            <ac:picMk id="1528" creationId="{00000000-0000-0000-0000-000000000000}"/>
          </ac:picMkLst>
        </pc:picChg>
        <pc:picChg chg="add mod">
          <ac:chgData name="Wardlaw, Kelly" userId="6f42bd0a-6d04-4e77-81e0-724099dea70e" providerId="ADAL" clId="{F21052A3-3975-48BF-9A3D-076D37C6D1C8}" dt="2025-02-06T18:47:26.857" v="1"/>
          <ac:picMkLst>
            <pc:docMk/>
            <pc:sldMk cId="0" sldId="262"/>
            <ac:picMk id="1530" creationId="{00000000-0000-0000-0000-000000000000}"/>
          </ac:picMkLst>
        </pc:picChg>
      </pc:sldChg>
      <pc:sldMasterChg chg="modSldLayout">
        <pc:chgData name="Wardlaw, Kelly" userId="6f42bd0a-6d04-4e77-81e0-724099dea70e" providerId="ADAL" clId="{F21052A3-3975-48BF-9A3D-076D37C6D1C8}" dt="2025-02-06T18:47:23.638" v="0" actId="21"/>
        <pc:sldMasterMkLst>
          <pc:docMk/>
          <pc:sldMasterMk cId="0" sldId="2147483675"/>
        </pc:sldMasterMkLst>
        <pc:sldLayoutChg chg="delSp mod">
          <pc:chgData name="Wardlaw, Kelly" userId="6f42bd0a-6d04-4e77-81e0-724099dea70e" providerId="ADAL" clId="{F21052A3-3975-48BF-9A3D-076D37C6D1C8}" dt="2025-02-06T18:47:23.638" v="0" actId="21"/>
          <pc:sldLayoutMkLst>
            <pc:docMk/>
            <pc:sldMasterMk cId="0" sldId="2147483675"/>
            <pc:sldLayoutMk cId="0" sldId="2147483663"/>
          </pc:sldLayoutMkLst>
          <pc:spChg chg="del">
            <ac:chgData name="Wardlaw, Kelly" userId="6f42bd0a-6d04-4e77-81e0-724099dea70e" providerId="ADAL" clId="{F21052A3-3975-48BF-9A3D-076D37C6D1C8}" dt="2025-02-06T18:47:23.638" v="0" actId="21"/>
            <ac:spMkLst>
              <pc:docMk/>
              <pc:sldMasterMk cId="0" sldId="2147483675"/>
              <pc:sldLayoutMk cId="0" sldId="2147483663"/>
              <ac:spMk id="1527" creationId="{00000000-0000-0000-0000-000000000000}"/>
            </ac:spMkLst>
          </pc:spChg>
          <pc:spChg chg="del">
            <ac:chgData name="Wardlaw, Kelly" userId="6f42bd0a-6d04-4e77-81e0-724099dea70e" providerId="ADAL" clId="{F21052A3-3975-48BF-9A3D-076D37C6D1C8}" dt="2025-02-06T18:47:23.638" v="0" actId="21"/>
            <ac:spMkLst>
              <pc:docMk/>
              <pc:sldMasterMk cId="0" sldId="2147483675"/>
              <pc:sldLayoutMk cId="0" sldId="2147483663"/>
              <ac:spMk id="1529" creationId="{00000000-0000-0000-0000-000000000000}"/>
            </ac:spMkLst>
          </pc:spChg>
          <pc:picChg chg="del">
            <ac:chgData name="Wardlaw, Kelly" userId="6f42bd0a-6d04-4e77-81e0-724099dea70e" providerId="ADAL" clId="{F21052A3-3975-48BF-9A3D-076D37C6D1C8}" dt="2025-02-06T18:47:23.638" v="0" actId="21"/>
            <ac:picMkLst>
              <pc:docMk/>
              <pc:sldMasterMk cId="0" sldId="2147483675"/>
              <pc:sldLayoutMk cId="0" sldId="2147483663"/>
              <ac:picMk id="1528" creationId="{00000000-0000-0000-0000-000000000000}"/>
            </ac:picMkLst>
          </pc:picChg>
          <pc:picChg chg="del">
            <ac:chgData name="Wardlaw, Kelly" userId="6f42bd0a-6d04-4e77-81e0-724099dea70e" providerId="ADAL" clId="{F21052A3-3975-48BF-9A3D-076D37C6D1C8}" dt="2025-02-06T18:47:23.638" v="0" actId="21"/>
            <ac:picMkLst>
              <pc:docMk/>
              <pc:sldMasterMk cId="0" sldId="2147483675"/>
              <pc:sldLayoutMk cId="0" sldId="2147483663"/>
              <ac:picMk id="1530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ce4c39a06d_0_2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8" name="Google Shape;2538;g2ce4c39a06d_0_2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5" name="Google Shape;25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2ce4c39a06d_0_14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2ce4c39a06d_0_14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 all answers.  Make a list on a whiteboard or flipchart.  Make sure Litter/Trash/Garbage is one of the challenges on the list.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ce4c39a06d_0_14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0" name="Google Shape;2680;g2ce4c39a06d_0_14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“Today we are going to focus on litter.  What is Litter?”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 for answers and discuss.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“Why do people litter?”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 all answers and make a list on a whiteboard/flipchart.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2ce4c39a06d_0_14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2ce4c39a06d_0_14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“Now we are going to go on a walk.  During our walk we are going to look for litter.  As you find an example, mark it off on your worksheet.  If you find more than one, keep a tally below the pictures.  If you find trash that does not fit the examples, make a note of it below the table.  Use caution when picking up trash.  Do not pick up any broken glass, needles, or other sharp objects.”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may choose to have students work individually or in a team of two.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Take students on a short walk to pick up trash.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ce4c39a06d_0_14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0" name="Google Shape;2690;g2ce4c39a06d_0_14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ce4c39a06d_0_8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2ce4c39a06d_0_8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9500" y="1062700"/>
            <a:ext cx="7245000" cy="16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65400" y="2800921"/>
            <a:ext cx="4813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6975" y="3840369"/>
            <a:ext cx="9197953" cy="1303405"/>
            <a:chOff x="-26975" y="3840369"/>
            <a:chExt cx="9197953" cy="1303405"/>
          </a:xfrm>
        </p:grpSpPr>
        <p:sp>
          <p:nvSpPr>
            <p:cNvPr id="12" name="Google Shape;12;p2"/>
            <p:cNvSpPr/>
            <p:nvPr/>
          </p:nvSpPr>
          <p:spPr>
            <a:xfrm>
              <a:off x="-26975" y="3966550"/>
              <a:ext cx="9197946" cy="1177224"/>
            </a:xfrm>
            <a:custGeom>
              <a:avLst/>
              <a:gdLst/>
              <a:ahLst/>
              <a:cxnLst/>
              <a:rect l="l" t="t" r="r" b="b"/>
              <a:pathLst>
                <a:path w="5078" h="492" extrusionOk="0">
                  <a:moveTo>
                    <a:pt x="5078" y="60"/>
                  </a:moveTo>
                  <a:cubicBezTo>
                    <a:pt x="5078" y="492"/>
                    <a:pt x="5078" y="492"/>
                    <a:pt x="5078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5" y="8"/>
                    <a:pt x="534" y="23"/>
                    <a:pt x="782" y="47"/>
                  </a:cubicBezTo>
                  <a:cubicBezTo>
                    <a:pt x="1088" y="77"/>
                    <a:pt x="1394" y="120"/>
                    <a:pt x="1707" y="113"/>
                  </a:cubicBezTo>
                  <a:cubicBezTo>
                    <a:pt x="2036" y="106"/>
                    <a:pt x="2343" y="44"/>
                    <a:pt x="2666" y="19"/>
                  </a:cubicBezTo>
                  <a:cubicBezTo>
                    <a:pt x="2914" y="0"/>
                    <a:pt x="3172" y="3"/>
                    <a:pt x="3417" y="29"/>
                  </a:cubicBezTo>
                  <a:cubicBezTo>
                    <a:pt x="3659" y="54"/>
                    <a:pt x="3887" y="100"/>
                    <a:pt x="4132" y="120"/>
                  </a:cubicBezTo>
                  <a:cubicBezTo>
                    <a:pt x="4451" y="146"/>
                    <a:pt x="4790" y="124"/>
                    <a:pt x="5078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6975" y="3840369"/>
              <a:ext cx="9197953" cy="782556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351275" y="2529550"/>
            <a:ext cx="380000" cy="709825"/>
            <a:chOff x="424425" y="751250"/>
            <a:chExt cx="380000" cy="709825"/>
          </a:xfrm>
        </p:grpSpPr>
        <p:sp>
          <p:nvSpPr>
            <p:cNvPr id="15" name="Google Shape;15;p2"/>
            <p:cNvSpPr/>
            <p:nvPr/>
          </p:nvSpPr>
          <p:spPr>
            <a:xfrm>
              <a:off x="424425" y="1227375"/>
              <a:ext cx="233700" cy="233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2025" y="1013800"/>
              <a:ext cx="182400" cy="18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975" y="887200"/>
              <a:ext cx="126600" cy="126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9225" y="751250"/>
              <a:ext cx="82800" cy="82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3509218"/>
            <a:ext cx="9264982" cy="1867977"/>
            <a:chOff x="1" y="3509218"/>
            <a:chExt cx="9264982" cy="1867977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4828414" y="4310200"/>
              <a:ext cx="558751" cy="749407"/>
              <a:chOff x="-2686774" y="162163"/>
              <a:chExt cx="1458119" cy="1956166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2686774" y="162163"/>
                <a:ext cx="558792" cy="77442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47" extrusionOk="0">
                    <a:moveTo>
                      <a:pt x="171" y="121"/>
                    </a:moveTo>
                    <a:cubicBezTo>
                      <a:pt x="178" y="84"/>
                      <a:pt x="169" y="42"/>
                      <a:pt x="151" y="13"/>
                    </a:cubicBezTo>
                    <a:cubicBezTo>
                      <a:pt x="150" y="11"/>
                      <a:pt x="148" y="10"/>
                      <a:pt x="147" y="8"/>
                    </a:cubicBezTo>
                    <a:cubicBezTo>
                      <a:pt x="146" y="8"/>
                      <a:pt x="145" y="7"/>
                      <a:pt x="145" y="7"/>
                    </a:cubicBezTo>
                    <a:cubicBezTo>
                      <a:pt x="143" y="6"/>
                      <a:pt x="141" y="5"/>
                      <a:pt x="140" y="4"/>
                    </a:cubicBezTo>
                    <a:cubicBezTo>
                      <a:pt x="132" y="1"/>
                      <a:pt x="122" y="0"/>
                      <a:pt x="114" y="4"/>
                    </a:cubicBezTo>
                    <a:cubicBezTo>
                      <a:pt x="113" y="4"/>
                      <a:pt x="112" y="5"/>
                      <a:pt x="111" y="6"/>
                    </a:cubicBezTo>
                    <a:cubicBezTo>
                      <a:pt x="110" y="6"/>
                      <a:pt x="109" y="7"/>
                      <a:pt x="108" y="8"/>
                    </a:cubicBezTo>
                    <a:cubicBezTo>
                      <a:pt x="100" y="14"/>
                      <a:pt x="94" y="24"/>
                      <a:pt x="89" y="33"/>
                    </a:cubicBezTo>
                    <a:cubicBezTo>
                      <a:pt x="88" y="34"/>
                      <a:pt x="88" y="35"/>
                      <a:pt x="87" y="36"/>
                    </a:cubicBezTo>
                    <a:cubicBezTo>
                      <a:pt x="65" y="76"/>
                      <a:pt x="61" y="126"/>
                      <a:pt x="35" y="163"/>
                    </a:cubicBezTo>
                    <a:cubicBezTo>
                      <a:pt x="28" y="173"/>
                      <a:pt x="19" y="182"/>
                      <a:pt x="12" y="192"/>
                    </a:cubicBezTo>
                    <a:cubicBezTo>
                      <a:pt x="5" y="203"/>
                      <a:pt x="0" y="214"/>
                      <a:pt x="0" y="227"/>
                    </a:cubicBezTo>
                    <a:cubicBezTo>
                      <a:pt x="0" y="230"/>
                      <a:pt x="1" y="235"/>
                      <a:pt x="4" y="238"/>
                    </a:cubicBezTo>
                    <a:cubicBezTo>
                      <a:pt x="6" y="241"/>
                      <a:pt x="13" y="242"/>
                      <a:pt x="13" y="243"/>
                    </a:cubicBezTo>
                    <a:cubicBezTo>
                      <a:pt x="15" y="243"/>
                      <a:pt x="17" y="244"/>
                      <a:pt x="19" y="245"/>
                    </a:cubicBezTo>
                    <a:cubicBezTo>
                      <a:pt x="30" y="247"/>
                      <a:pt x="41" y="246"/>
                      <a:pt x="51" y="244"/>
                    </a:cubicBezTo>
                    <a:cubicBezTo>
                      <a:pt x="56" y="243"/>
                      <a:pt x="60" y="242"/>
                      <a:pt x="64" y="240"/>
                    </a:cubicBezTo>
                    <a:cubicBezTo>
                      <a:pt x="68" y="239"/>
                      <a:pt x="73" y="237"/>
                      <a:pt x="77" y="235"/>
                    </a:cubicBezTo>
                    <a:cubicBezTo>
                      <a:pt x="129" y="215"/>
                      <a:pt x="167" y="144"/>
                      <a:pt x="171" y="12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2670899" y="197088"/>
                <a:ext cx="1442244" cy="1921241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2" extrusionOk="0">
                    <a:moveTo>
                      <a:pt x="420" y="526"/>
                    </a:moveTo>
                    <a:cubicBezTo>
                      <a:pt x="382" y="481"/>
                      <a:pt x="328" y="414"/>
                      <a:pt x="321" y="383"/>
                    </a:cubicBezTo>
                    <a:cubicBezTo>
                      <a:pt x="334" y="401"/>
                      <a:pt x="348" y="418"/>
                      <a:pt x="366" y="431"/>
                    </a:cubicBezTo>
                    <a:cubicBezTo>
                      <a:pt x="385" y="444"/>
                      <a:pt x="407" y="451"/>
                      <a:pt x="429" y="447"/>
                    </a:cubicBezTo>
                    <a:cubicBezTo>
                      <a:pt x="439" y="445"/>
                      <a:pt x="449" y="440"/>
                      <a:pt x="451" y="430"/>
                    </a:cubicBezTo>
                    <a:cubicBezTo>
                      <a:pt x="453" y="423"/>
                      <a:pt x="449" y="416"/>
                      <a:pt x="444" y="411"/>
                    </a:cubicBezTo>
                    <a:cubicBezTo>
                      <a:pt x="439" y="405"/>
                      <a:pt x="433" y="402"/>
                      <a:pt x="427" y="398"/>
                    </a:cubicBezTo>
                    <a:cubicBezTo>
                      <a:pt x="389" y="377"/>
                      <a:pt x="354" y="348"/>
                      <a:pt x="326" y="314"/>
                    </a:cubicBezTo>
                    <a:cubicBezTo>
                      <a:pt x="320" y="306"/>
                      <a:pt x="313" y="296"/>
                      <a:pt x="315" y="286"/>
                    </a:cubicBezTo>
                    <a:cubicBezTo>
                      <a:pt x="329" y="290"/>
                      <a:pt x="343" y="295"/>
                      <a:pt x="357" y="300"/>
                    </a:cubicBezTo>
                    <a:cubicBezTo>
                      <a:pt x="371" y="305"/>
                      <a:pt x="386" y="309"/>
                      <a:pt x="401" y="310"/>
                    </a:cubicBezTo>
                    <a:cubicBezTo>
                      <a:pt x="416" y="312"/>
                      <a:pt x="432" y="308"/>
                      <a:pt x="444" y="299"/>
                    </a:cubicBezTo>
                    <a:cubicBezTo>
                      <a:pt x="454" y="290"/>
                      <a:pt x="460" y="274"/>
                      <a:pt x="452" y="264"/>
                    </a:cubicBezTo>
                    <a:cubicBezTo>
                      <a:pt x="447" y="258"/>
                      <a:pt x="439" y="255"/>
                      <a:pt x="431" y="253"/>
                    </a:cubicBezTo>
                    <a:cubicBezTo>
                      <a:pt x="377" y="241"/>
                      <a:pt x="319" y="233"/>
                      <a:pt x="278" y="196"/>
                    </a:cubicBezTo>
                    <a:cubicBezTo>
                      <a:pt x="264" y="184"/>
                      <a:pt x="253" y="169"/>
                      <a:pt x="243" y="153"/>
                    </a:cubicBezTo>
                    <a:cubicBezTo>
                      <a:pt x="237" y="141"/>
                      <a:pt x="232" y="130"/>
                      <a:pt x="226" y="117"/>
                    </a:cubicBezTo>
                    <a:cubicBezTo>
                      <a:pt x="217" y="98"/>
                      <a:pt x="206" y="81"/>
                      <a:pt x="194" y="64"/>
                    </a:cubicBezTo>
                    <a:cubicBezTo>
                      <a:pt x="179" y="41"/>
                      <a:pt x="162" y="20"/>
                      <a:pt x="144" y="0"/>
                    </a:cubicBezTo>
                    <a:cubicBezTo>
                      <a:pt x="195" y="74"/>
                      <a:pt x="56" y="256"/>
                      <a:pt x="0" y="228"/>
                    </a:cubicBezTo>
                    <a:cubicBezTo>
                      <a:pt x="10" y="235"/>
                      <a:pt x="62" y="259"/>
                      <a:pt x="87" y="278"/>
                    </a:cubicBezTo>
                    <a:cubicBezTo>
                      <a:pt x="109" y="294"/>
                      <a:pt x="129" y="315"/>
                      <a:pt x="141" y="339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3" y="343"/>
                      <a:pt x="145" y="347"/>
                      <a:pt x="146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6" y="372"/>
                      <a:pt x="162" y="396"/>
                      <a:pt x="166" y="419"/>
                    </a:cubicBezTo>
                    <a:cubicBezTo>
                      <a:pt x="172" y="459"/>
                      <a:pt x="174" y="499"/>
                      <a:pt x="179" y="539"/>
                    </a:cubicBezTo>
                    <a:cubicBezTo>
                      <a:pt x="181" y="554"/>
                      <a:pt x="184" y="570"/>
                      <a:pt x="194" y="582"/>
                    </a:cubicBezTo>
                    <a:cubicBezTo>
                      <a:pt x="197" y="587"/>
                      <a:pt x="202" y="591"/>
                      <a:pt x="208" y="591"/>
                    </a:cubicBezTo>
                    <a:cubicBezTo>
                      <a:pt x="219" y="592"/>
                      <a:pt x="227" y="580"/>
                      <a:pt x="229" y="570"/>
                    </a:cubicBezTo>
                    <a:cubicBezTo>
                      <a:pt x="233" y="539"/>
                      <a:pt x="221" y="483"/>
                      <a:pt x="222" y="448"/>
                    </a:cubicBezTo>
                    <a:cubicBezTo>
                      <a:pt x="242" y="555"/>
                      <a:pt x="285" y="600"/>
                      <a:pt x="293" y="606"/>
                    </a:cubicBezTo>
                    <a:cubicBezTo>
                      <a:pt x="300" y="610"/>
                      <a:pt x="309" y="612"/>
                      <a:pt x="316" y="608"/>
                    </a:cubicBezTo>
                    <a:cubicBezTo>
                      <a:pt x="325" y="603"/>
                      <a:pt x="327" y="591"/>
                      <a:pt x="328" y="581"/>
                    </a:cubicBezTo>
                    <a:cubicBezTo>
                      <a:pt x="330" y="546"/>
                      <a:pt x="283" y="473"/>
                      <a:pt x="278" y="429"/>
                    </a:cubicBezTo>
                    <a:cubicBezTo>
                      <a:pt x="298" y="487"/>
                      <a:pt x="339" y="538"/>
                      <a:pt x="377" y="561"/>
                    </a:cubicBezTo>
                    <a:cubicBezTo>
                      <a:pt x="390" y="569"/>
                      <a:pt x="410" y="573"/>
                      <a:pt x="420" y="562"/>
                    </a:cubicBezTo>
                    <a:cubicBezTo>
                      <a:pt x="428" y="552"/>
                      <a:pt x="428" y="536"/>
                      <a:pt x="420" y="52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194496" y="3509218"/>
              <a:ext cx="1070487" cy="1693769"/>
              <a:chOff x="5314921" y="1654556"/>
              <a:chExt cx="316048" cy="50005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5314921" y="1654556"/>
                <a:ext cx="316048" cy="5000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690" extrusionOk="0">
                    <a:moveTo>
                      <a:pt x="423" y="456"/>
                    </a:moveTo>
                    <a:cubicBezTo>
                      <a:pt x="412" y="471"/>
                      <a:pt x="388" y="474"/>
                      <a:pt x="371" y="475"/>
                    </a:cubicBezTo>
                    <a:cubicBezTo>
                      <a:pt x="353" y="476"/>
                      <a:pt x="334" y="475"/>
                      <a:pt x="316" y="480"/>
                    </a:cubicBezTo>
                    <a:cubicBezTo>
                      <a:pt x="300" y="484"/>
                      <a:pt x="284" y="492"/>
                      <a:pt x="271" y="502"/>
                    </a:cubicBezTo>
                    <a:cubicBezTo>
                      <a:pt x="257" y="513"/>
                      <a:pt x="246" y="525"/>
                      <a:pt x="238" y="540"/>
                    </a:cubicBezTo>
                    <a:cubicBezTo>
                      <a:pt x="227" y="558"/>
                      <a:pt x="222" y="579"/>
                      <a:pt x="214" y="598"/>
                    </a:cubicBezTo>
                    <a:cubicBezTo>
                      <a:pt x="205" y="617"/>
                      <a:pt x="194" y="634"/>
                      <a:pt x="182" y="649"/>
                    </a:cubicBezTo>
                    <a:cubicBezTo>
                      <a:pt x="175" y="656"/>
                      <a:pt x="168" y="664"/>
                      <a:pt x="161" y="670"/>
                    </a:cubicBezTo>
                    <a:cubicBezTo>
                      <a:pt x="154" y="676"/>
                      <a:pt x="146" y="682"/>
                      <a:pt x="137" y="684"/>
                    </a:cubicBezTo>
                    <a:cubicBezTo>
                      <a:pt x="118" y="690"/>
                      <a:pt x="100" y="679"/>
                      <a:pt x="89" y="662"/>
                    </a:cubicBezTo>
                    <a:cubicBezTo>
                      <a:pt x="80" y="646"/>
                      <a:pt x="76" y="627"/>
                      <a:pt x="77" y="609"/>
                    </a:cubicBezTo>
                    <a:cubicBezTo>
                      <a:pt x="77" y="589"/>
                      <a:pt x="83" y="570"/>
                      <a:pt x="90" y="552"/>
                    </a:cubicBezTo>
                    <a:cubicBezTo>
                      <a:pt x="101" y="501"/>
                      <a:pt x="105" y="449"/>
                      <a:pt x="102" y="398"/>
                    </a:cubicBezTo>
                    <a:cubicBezTo>
                      <a:pt x="101" y="379"/>
                      <a:pt x="99" y="357"/>
                      <a:pt x="84" y="344"/>
                    </a:cubicBezTo>
                    <a:cubicBezTo>
                      <a:pt x="76" y="336"/>
                      <a:pt x="64" y="332"/>
                      <a:pt x="53" y="328"/>
                    </a:cubicBezTo>
                    <a:cubicBezTo>
                      <a:pt x="42" y="324"/>
                      <a:pt x="30" y="320"/>
                      <a:pt x="19" y="314"/>
                    </a:cubicBezTo>
                    <a:cubicBezTo>
                      <a:pt x="11" y="310"/>
                      <a:pt x="3" y="302"/>
                      <a:pt x="1" y="292"/>
                    </a:cubicBezTo>
                    <a:cubicBezTo>
                      <a:pt x="0" y="283"/>
                      <a:pt x="5" y="273"/>
                      <a:pt x="14" y="270"/>
                    </a:cubicBezTo>
                    <a:cubicBezTo>
                      <a:pt x="19" y="269"/>
                      <a:pt x="24" y="269"/>
                      <a:pt x="29" y="270"/>
                    </a:cubicBezTo>
                    <a:cubicBezTo>
                      <a:pt x="31" y="270"/>
                      <a:pt x="36" y="272"/>
                      <a:pt x="38" y="269"/>
                    </a:cubicBezTo>
                    <a:cubicBezTo>
                      <a:pt x="41" y="265"/>
                      <a:pt x="39" y="257"/>
                      <a:pt x="38" y="253"/>
                    </a:cubicBezTo>
                    <a:cubicBezTo>
                      <a:pt x="38" y="248"/>
                      <a:pt x="37" y="243"/>
                      <a:pt x="35" y="238"/>
                    </a:cubicBezTo>
                    <a:cubicBezTo>
                      <a:pt x="30" y="216"/>
                      <a:pt x="24" y="194"/>
                      <a:pt x="31" y="172"/>
                    </a:cubicBezTo>
                    <a:cubicBezTo>
                      <a:pt x="34" y="163"/>
                      <a:pt x="41" y="154"/>
                      <a:pt x="50" y="154"/>
                    </a:cubicBezTo>
                    <a:cubicBezTo>
                      <a:pt x="61" y="153"/>
                      <a:pt x="66" y="164"/>
                      <a:pt x="71" y="172"/>
                    </a:cubicBezTo>
                    <a:cubicBezTo>
                      <a:pt x="82" y="192"/>
                      <a:pt x="87" y="214"/>
                      <a:pt x="91" y="237"/>
                    </a:cubicBezTo>
                    <a:cubicBezTo>
                      <a:pt x="93" y="248"/>
                      <a:pt x="94" y="259"/>
                      <a:pt x="95" y="270"/>
                    </a:cubicBezTo>
                    <a:cubicBezTo>
                      <a:pt x="96" y="279"/>
                      <a:pt x="97" y="292"/>
                      <a:pt x="107" y="297"/>
                    </a:cubicBezTo>
                    <a:cubicBezTo>
                      <a:pt x="117" y="302"/>
                      <a:pt x="122" y="289"/>
                      <a:pt x="124" y="282"/>
                    </a:cubicBezTo>
                    <a:cubicBezTo>
                      <a:pt x="129" y="269"/>
                      <a:pt x="134" y="257"/>
                      <a:pt x="139" y="244"/>
                    </a:cubicBezTo>
                    <a:cubicBezTo>
                      <a:pt x="144" y="233"/>
                      <a:pt x="149" y="221"/>
                      <a:pt x="155" y="210"/>
                    </a:cubicBezTo>
                    <a:cubicBezTo>
                      <a:pt x="159" y="201"/>
                      <a:pt x="163" y="192"/>
                      <a:pt x="169" y="184"/>
                    </a:cubicBezTo>
                    <a:cubicBezTo>
                      <a:pt x="176" y="176"/>
                      <a:pt x="185" y="169"/>
                      <a:pt x="195" y="166"/>
                    </a:cubicBezTo>
                    <a:cubicBezTo>
                      <a:pt x="205" y="163"/>
                      <a:pt x="216" y="162"/>
                      <a:pt x="225" y="156"/>
                    </a:cubicBezTo>
                    <a:cubicBezTo>
                      <a:pt x="233" y="150"/>
                      <a:pt x="240" y="143"/>
                      <a:pt x="247" y="136"/>
                    </a:cubicBezTo>
                    <a:cubicBezTo>
                      <a:pt x="254" y="129"/>
                      <a:pt x="263" y="119"/>
                      <a:pt x="274" y="123"/>
                    </a:cubicBezTo>
                    <a:cubicBezTo>
                      <a:pt x="284" y="127"/>
                      <a:pt x="287" y="139"/>
                      <a:pt x="285" y="149"/>
                    </a:cubicBezTo>
                    <a:cubicBezTo>
                      <a:pt x="283" y="160"/>
                      <a:pt x="276" y="169"/>
                      <a:pt x="270" y="178"/>
                    </a:cubicBezTo>
                    <a:cubicBezTo>
                      <a:pt x="256" y="197"/>
                      <a:pt x="239" y="212"/>
                      <a:pt x="220" y="226"/>
                    </a:cubicBezTo>
                    <a:cubicBezTo>
                      <a:pt x="203" y="239"/>
                      <a:pt x="185" y="252"/>
                      <a:pt x="173" y="270"/>
                    </a:cubicBezTo>
                    <a:cubicBezTo>
                      <a:pt x="159" y="291"/>
                      <a:pt x="157" y="317"/>
                      <a:pt x="153" y="341"/>
                    </a:cubicBezTo>
                    <a:cubicBezTo>
                      <a:pt x="145" y="386"/>
                      <a:pt x="140" y="433"/>
                      <a:pt x="148" y="478"/>
                    </a:cubicBezTo>
                    <a:cubicBezTo>
                      <a:pt x="163" y="466"/>
                      <a:pt x="169" y="445"/>
                      <a:pt x="173" y="427"/>
                    </a:cubicBezTo>
                    <a:cubicBezTo>
                      <a:pt x="178" y="403"/>
                      <a:pt x="182" y="377"/>
                      <a:pt x="199" y="358"/>
                    </a:cubicBezTo>
                    <a:cubicBezTo>
                      <a:pt x="203" y="354"/>
                      <a:pt x="208" y="355"/>
                      <a:pt x="210" y="360"/>
                    </a:cubicBezTo>
                    <a:cubicBezTo>
                      <a:pt x="218" y="375"/>
                      <a:pt x="219" y="392"/>
                      <a:pt x="216" y="408"/>
                    </a:cubicBezTo>
                    <a:cubicBezTo>
                      <a:pt x="214" y="426"/>
                      <a:pt x="208" y="444"/>
                      <a:pt x="206" y="462"/>
                    </a:cubicBezTo>
                    <a:cubicBezTo>
                      <a:pt x="205" y="464"/>
                      <a:pt x="203" y="479"/>
                      <a:pt x="209" y="478"/>
                    </a:cubicBezTo>
                    <a:cubicBezTo>
                      <a:pt x="211" y="478"/>
                      <a:pt x="213" y="474"/>
                      <a:pt x="214" y="473"/>
                    </a:cubicBezTo>
                    <a:cubicBezTo>
                      <a:pt x="215" y="471"/>
                      <a:pt x="217" y="469"/>
                      <a:pt x="218" y="468"/>
                    </a:cubicBezTo>
                    <a:cubicBezTo>
                      <a:pt x="221" y="464"/>
                      <a:pt x="223" y="461"/>
                      <a:pt x="225" y="457"/>
                    </a:cubicBezTo>
                    <a:cubicBezTo>
                      <a:pt x="235" y="442"/>
                      <a:pt x="241" y="424"/>
                      <a:pt x="243" y="406"/>
                    </a:cubicBezTo>
                    <a:cubicBezTo>
                      <a:pt x="245" y="388"/>
                      <a:pt x="242" y="370"/>
                      <a:pt x="238" y="352"/>
                    </a:cubicBezTo>
                    <a:cubicBezTo>
                      <a:pt x="234" y="338"/>
                      <a:pt x="231" y="314"/>
                      <a:pt x="248" y="307"/>
                    </a:cubicBezTo>
                    <a:cubicBezTo>
                      <a:pt x="258" y="302"/>
                      <a:pt x="264" y="313"/>
                      <a:pt x="268" y="320"/>
                    </a:cubicBezTo>
                    <a:cubicBezTo>
                      <a:pt x="272" y="329"/>
                      <a:pt x="276" y="339"/>
                      <a:pt x="279" y="349"/>
                    </a:cubicBezTo>
                    <a:cubicBezTo>
                      <a:pt x="281" y="354"/>
                      <a:pt x="282" y="359"/>
                      <a:pt x="283" y="364"/>
                    </a:cubicBezTo>
                    <a:cubicBezTo>
                      <a:pt x="284" y="366"/>
                      <a:pt x="285" y="372"/>
                      <a:pt x="287" y="372"/>
                    </a:cubicBezTo>
                    <a:cubicBezTo>
                      <a:pt x="290" y="373"/>
                      <a:pt x="294" y="368"/>
                      <a:pt x="295" y="366"/>
                    </a:cubicBezTo>
                    <a:cubicBezTo>
                      <a:pt x="297" y="362"/>
                      <a:pt x="298" y="358"/>
                      <a:pt x="299" y="354"/>
                    </a:cubicBezTo>
                    <a:cubicBezTo>
                      <a:pt x="304" y="335"/>
                      <a:pt x="303" y="314"/>
                      <a:pt x="298" y="294"/>
                    </a:cubicBezTo>
                    <a:cubicBezTo>
                      <a:pt x="293" y="275"/>
                      <a:pt x="282" y="257"/>
                      <a:pt x="283" y="236"/>
                    </a:cubicBezTo>
                    <a:cubicBezTo>
                      <a:pt x="284" y="227"/>
                      <a:pt x="287" y="218"/>
                      <a:pt x="293" y="210"/>
                    </a:cubicBezTo>
                    <a:cubicBezTo>
                      <a:pt x="299" y="203"/>
                      <a:pt x="306" y="197"/>
                      <a:pt x="311" y="189"/>
                    </a:cubicBezTo>
                    <a:cubicBezTo>
                      <a:pt x="335" y="156"/>
                      <a:pt x="321" y="110"/>
                      <a:pt x="318" y="73"/>
                    </a:cubicBezTo>
                    <a:cubicBezTo>
                      <a:pt x="317" y="62"/>
                      <a:pt x="317" y="52"/>
                      <a:pt x="317" y="41"/>
                    </a:cubicBezTo>
                    <a:cubicBezTo>
                      <a:pt x="318" y="32"/>
                      <a:pt x="319" y="23"/>
                      <a:pt x="324" y="15"/>
                    </a:cubicBezTo>
                    <a:cubicBezTo>
                      <a:pt x="328" y="8"/>
                      <a:pt x="334" y="2"/>
                      <a:pt x="341" y="1"/>
                    </a:cubicBezTo>
                    <a:cubicBezTo>
                      <a:pt x="350" y="0"/>
                      <a:pt x="356" y="7"/>
                      <a:pt x="359" y="15"/>
                    </a:cubicBezTo>
                    <a:cubicBezTo>
                      <a:pt x="366" y="34"/>
                      <a:pt x="366" y="55"/>
                      <a:pt x="363" y="76"/>
                    </a:cubicBezTo>
                    <a:cubicBezTo>
                      <a:pt x="362" y="84"/>
                      <a:pt x="361" y="96"/>
                      <a:pt x="369" y="102"/>
                    </a:cubicBezTo>
                    <a:cubicBezTo>
                      <a:pt x="373" y="105"/>
                      <a:pt x="378" y="103"/>
                      <a:pt x="383" y="103"/>
                    </a:cubicBezTo>
                    <a:cubicBezTo>
                      <a:pt x="387" y="104"/>
                      <a:pt x="390" y="105"/>
                      <a:pt x="393" y="108"/>
                    </a:cubicBezTo>
                    <a:cubicBezTo>
                      <a:pt x="409" y="123"/>
                      <a:pt x="393" y="143"/>
                      <a:pt x="385" y="158"/>
                    </a:cubicBezTo>
                    <a:cubicBezTo>
                      <a:pt x="374" y="176"/>
                      <a:pt x="365" y="196"/>
                      <a:pt x="358" y="216"/>
                    </a:cubicBezTo>
                    <a:cubicBezTo>
                      <a:pt x="355" y="226"/>
                      <a:pt x="352" y="236"/>
                      <a:pt x="350" y="246"/>
                    </a:cubicBezTo>
                    <a:cubicBezTo>
                      <a:pt x="348" y="255"/>
                      <a:pt x="345" y="265"/>
                      <a:pt x="346" y="275"/>
                    </a:cubicBezTo>
                    <a:cubicBezTo>
                      <a:pt x="347" y="284"/>
                      <a:pt x="355" y="281"/>
                      <a:pt x="360" y="277"/>
                    </a:cubicBezTo>
                    <a:cubicBezTo>
                      <a:pt x="367" y="271"/>
                      <a:pt x="371" y="261"/>
                      <a:pt x="375" y="254"/>
                    </a:cubicBezTo>
                    <a:cubicBezTo>
                      <a:pt x="385" y="239"/>
                      <a:pt x="403" y="225"/>
                      <a:pt x="421" y="236"/>
                    </a:cubicBezTo>
                    <a:cubicBezTo>
                      <a:pt x="434" y="244"/>
                      <a:pt x="435" y="262"/>
                      <a:pt x="429" y="275"/>
                    </a:cubicBezTo>
                    <a:cubicBezTo>
                      <a:pt x="420" y="291"/>
                      <a:pt x="402" y="299"/>
                      <a:pt x="388" y="309"/>
                    </a:cubicBezTo>
                    <a:cubicBezTo>
                      <a:pt x="372" y="320"/>
                      <a:pt x="359" y="333"/>
                      <a:pt x="348" y="348"/>
                    </a:cubicBezTo>
                    <a:cubicBezTo>
                      <a:pt x="345" y="352"/>
                      <a:pt x="342" y="356"/>
                      <a:pt x="340" y="360"/>
                    </a:cubicBezTo>
                    <a:cubicBezTo>
                      <a:pt x="338" y="363"/>
                      <a:pt x="333" y="369"/>
                      <a:pt x="334" y="372"/>
                    </a:cubicBezTo>
                    <a:cubicBezTo>
                      <a:pt x="335" y="374"/>
                      <a:pt x="338" y="374"/>
                      <a:pt x="340" y="373"/>
                    </a:cubicBezTo>
                    <a:cubicBezTo>
                      <a:pt x="344" y="373"/>
                      <a:pt x="347" y="370"/>
                      <a:pt x="350" y="368"/>
                    </a:cubicBezTo>
                    <a:cubicBezTo>
                      <a:pt x="357" y="362"/>
                      <a:pt x="363" y="355"/>
                      <a:pt x="371" y="351"/>
                    </a:cubicBezTo>
                    <a:cubicBezTo>
                      <a:pt x="379" y="347"/>
                      <a:pt x="387" y="346"/>
                      <a:pt x="395" y="351"/>
                    </a:cubicBezTo>
                    <a:cubicBezTo>
                      <a:pt x="402" y="355"/>
                      <a:pt x="407" y="362"/>
                      <a:pt x="405" y="371"/>
                    </a:cubicBezTo>
                    <a:cubicBezTo>
                      <a:pt x="403" y="376"/>
                      <a:pt x="400" y="380"/>
                      <a:pt x="397" y="383"/>
                    </a:cubicBezTo>
                    <a:cubicBezTo>
                      <a:pt x="393" y="387"/>
                      <a:pt x="390" y="392"/>
                      <a:pt x="386" y="396"/>
                    </a:cubicBezTo>
                    <a:cubicBezTo>
                      <a:pt x="382" y="399"/>
                      <a:pt x="378" y="403"/>
                      <a:pt x="375" y="407"/>
                    </a:cubicBezTo>
                    <a:cubicBezTo>
                      <a:pt x="373" y="409"/>
                      <a:pt x="370" y="413"/>
                      <a:pt x="374" y="415"/>
                    </a:cubicBezTo>
                    <a:cubicBezTo>
                      <a:pt x="378" y="416"/>
                      <a:pt x="384" y="416"/>
                      <a:pt x="388" y="416"/>
                    </a:cubicBezTo>
                    <a:cubicBezTo>
                      <a:pt x="393" y="416"/>
                      <a:pt x="398" y="416"/>
                      <a:pt x="403" y="418"/>
                    </a:cubicBezTo>
                    <a:cubicBezTo>
                      <a:pt x="412" y="420"/>
                      <a:pt x="419" y="424"/>
                      <a:pt x="424" y="432"/>
                    </a:cubicBezTo>
                    <a:cubicBezTo>
                      <a:pt x="428" y="440"/>
                      <a:pt x="428" y="449"/>
                      <a:pt x="423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415581" y="2039876"/>
                <a:ext cx="18400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2"/>
                    </a:move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2" y="6"/>
                      <a:pt x="20" y="4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4" y="22"/>
                      <a:pt x="6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5" y="24"/>
                      <a:pt x="16" y="23"/>
                      <a:pt x="17" y="23"/>
                    </a:cubicBezTo>
                    <a:cubicBezTo>
                      <a:pt x="18" y="22"/>
                      <a:pt x="18" y="22"/>
                      <a:pt x="19" y="22"/>
                    </a:cubicBezTo>
                    <a:cubicBezTo>
                      <a:pt x="19" y="21"/>
                      <a:pt x="20" y="20"/>
                      <a:pt x="21" y="20"/>
                    </a:cubicBezTo>
                    <a:cubicBezTo>
                      <a:pt x="21" y="19"/>
                      <a:pt x="21" y="19"/>
                      <a:pt x="22" y="18"/>
                    </a:cubicBezTo>
                    <a:cubicBezTo>
                      <a:pt x="22" y="18"/>
                      <a:pt x="22" y="18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4" y="14"/>
                      <a:pt x="24" y="13"/>
                      <a:pt x="23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438310" y="2025805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7"/>
                    </a:moveTo>
                    <a:cubicBezTo>
                      <a:pt x="17" y="6"/>
                      <a:pt x="16" y="4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1" y="12"/>
                      <a:pt x="2" y="13"/>
                    </a:cubicBezTo>
                    <a:cubicBezTo>
                      <a:pt x="2" y="14"/>
                      <a:pt x="3" y="14"/>
                      <a:pt x="3" y="15"/>
                    </a:cubicBezTo>
                    <a:cubicBezTo>
                      <a:pt x="4" y="16"/>
                      <a:pt x="6" y="16"/>
                      <a:pt x="7" y="16"/>
                    </a:cubicBezTo>
                    <a:cubicBezTo>
                      <a:pt x="8" y="17"/>
                      <a:pt x="10" y="17"/>
                      <a:pt x="11" y="16"/>
                    </a:cubicBezTo>
                    <a:cubicBezTo>
                      <a:pt x="12" y="16"/>
                      <a:pt x="13" y="16"/>
                      <a:pt x="14" y="15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2"/>
                      <a:pt x="17" y="11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340898" y="1860204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9"/>
                    </a:moveTo>
                    <a:cubicBezTo>
                      <a:pt x="17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6"/>
                      <a:pt x="17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6"/>
                      <a:pt x="2" y="15"/>
                      <a:pt x="3" y="16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1" y="17"/>
                      <a:pt x="12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10"/>
                      <a:pt x="17" y="9"/>
                      <a:pt x="17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356051" y="1845051"/>
                <a:ext cx="16236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12" y="2"/>
                    </a:moveTo>
                    <a:cubicBezTo>
                      <a:pt x="2" y="0"/>
                      <a:pt x="0" y="15"/>
                      <a:pt x="10" y="17"/>
                    </a:cubicBezTo>
                    <a:cubicBezTo>
                      <a:pt x="20" y="19"/>
                      <a:pt x="22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366875" y="1872110"/>
                <a:ext cx="9742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6"/>
                    </a:moveTo>
                    <a:cubicBezTo>
                      <a:pt x="14" y="6"/>
                      <a:pt x="14" y="5"/>
                      <a:pt x="14" y="5"/>
                    </a:cubicBezTo>
                    <a:cubicBezTo>
                      <a:pt x="14" y="4"/>
                      <a:pt x="14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8" y="14"/>
                      <a:pt x="9" y="14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2"/>
                      <a:pt x="13" y="11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343063" y="1784439"/>
                <a:ext cx="18400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26" y="6"/>
                    </a:moveTo>
                    <a:cubicBezTo>
                      <a:pt x="25" y="4"/>
                      <a:pt x="25" y="3"/>
                      <a:pt x="23" y="2"/>
                    </a:cubicBezTo>
                    <a:cubicBezTo>
                      <a:pt x="22" y="1"/>
                      <a:pt x="21" y="0"/>
                      <a:pt x="19" y="0"/>
                    </a:cubicBezTo>
                    <a:cubicBezTo>
                      <a:pt x="18" y="1"/>
                      <a:pt x="16" y="1"/>
                      <a:pt x="15" y="3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4" y="6"/>
                      <a:pt x="1" y="7"/>
                      <a:pt x="1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3" y="14"/>
                      <a:pt x="4" y="14"/>
                      <a:pt x="5" y="15"/>
                    </a:cubicBezTo>
                    <a:cubicBezTo>
                      <a:pt x="6" y="15"/>
                      <a:pt x="7" y="16"/>
                      <a:pt x="8" y="16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1" y="16"/>
                      <a:pt x="12" y="17"/>
                      <a:pt x="13" y="16"/>
                    </a:cubicBezTo>
                    <a:cubicBezTo>
                      <a:pt x="18" y="16"/>
                      <a:pt x="22" y="14"/>
                      <a:pt x="24" y="10"/>
                    </a:cubicBezTo>
                    <a:cubicBezTo>
                      <a:pt x="25" y="9"/>
                      <a:pt x="26" y="7"/>
                      <a:pt x="2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498922" y="1754133"/>
                <a:ext cx="15153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extrusionOk="0">
                    <a:moveTo>
                      <a:pt x="21" y="13"/>
                    </a:moveTo>
                    <a:cubicBezTo>
                      <a:pt x="21" y="12"/>
                      <a:pt x="20" y="11"/>
                      <a:pt x="20" y="10"/>
                    </a:cubicBezTo>
                    <a:cubicBezTo>
                      <a:pt x="19" y="10"/>
                      <a:pt x="19" y="9"/>
                      <a:pt x="18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7"/>
                      <a:pt x="13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3"/>
                      <a:pt x="9" y="3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7"/>
                      <a:pt x="0" y="8"/>
                      <a:pt x="1" y="10"/>
                    </a:cubicBezTo>
                    <a:cubicBezTo>
                      <a:pt x="2" y="11"/>
                      <a:pt x="3" y="13"/>
                      <a:pt x="4" y="14"/>
                    </a:cubicBezTo>
                    <a:cubicBezTo>
                      <a:pt x="5" y="16"/>
                      <a:pt x="6" y="17"/>
                      <a:pt x="7" y="18"/>
                    </a:cubicBezTo>
                    <a:cubicBezTo>
                      <a:pt x="8" y="18"/>
                      <a:pt x="9" y="19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3" y="21"/>
                      <a:pt x="15" y="21"/>
                      <a:pt x="17" y="20"/>
                    </a:cubicBezTo>
                    <a:cubicBezTo>
                      <a:pt x="18" y="20"/>
                      <a:pt x="19" y="19"/>
                      <a:pt x="19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467534" y="1899169"/>
                <a:ext cx="44377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61" extrusionOk="0">
                    <a:moveTo>
                      <a:pt x="57" y="41"/>
                    </a:moveTo>
                    <a:cubicBezTo>
                      <a:pt x="54" y="30"/>
                      <a:pt x="48" y="18"/>
                      <a:pt x="48" y="6"/>
                    </a:cubicBezTo>
                    <a:cubicBezTo>
                      <a:pt x="48" y="0"/>
                      <a:pt x="39" y="1"/>
                      <a:pt x="38" y="6"/>
                    </a:cubicBezTo>
                    <a:cubicBezTo>
                      <a:pt x="36" y="18"/>
                      <a:pt x="38" y="28"/>
                      <a:pt x="41" y="40"/>
                    </a:cubicBezTo>
                    <a:cubicBezTo>
                      <a:pt x="44" y="52"/>
                      <a:pt x="45" y="63"/>
                      <a:pt x="42" y="75"/>
                    </a:cubicBezTo>
                    <a:cubicBezTo>
                      <a:pt x="38" y="88"/>
                      <a:pt x="31" y="101"/>
                      <a:pt x="25" y="113"/>
                    </a:cubicBezTo>
                    <a:cubicBezTo>
                      <a:pt x="19" y="126"/>
                      <a:pt x="12" y="137"/>
                      <a:pt x="4" y="149"/>
                    </a:cubicBezTo>
                    <a:cubicBezTo>
                      <a:pt x="0" y="154"/>
                      <a:pt x="8" y="161"/>
                      <a:pt x="12" y="155"/>
                    </a:cubicBezTo>
                    <a:cubicBezTo>
                      <a:pt x="21" y="144"/>
                      <a:pt x="28" y="132"/>
                      <a:pt x="35" y="120"/>
                    </a:cubicBezTo>
                    <a:cubicBezTo>
                      <a:pt x="42" y="107"/>
                      <a:pt x="50" y="94"/>
                      <a:pt x="55" y="81"/>
                    </a:cubicBezTo>
                    <a:cubicBezTo>
                      <a:pt x="61" y="68"/>
                      <a:pt x="60" y="55"/>
                      <a:pt x="57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408004" y="1776862"/>
                <a:ext cx="63859" cy="84424"/>
              </a:xfrm>
              <a:custGeom>
                <a:avLst/>
                <a:gdLst/>
                <a:ahLst/>
                <a:cxnLst/>
                <a:rect l="l" t="t" r="r" b="b"/>
                <a:pathLst>
                  <a:path w="88" h="116" extrusionOk="0">
                    <a:moveTo>
                      <a:pt x="83" y="2"/>
                    </a:moveTo>
                    <a:cubicBezTo>
                      <a:pt x="61" y="0"/>
                      <a:pt x="44" y="17"/>
                      <a:pt x="35" y="36"/>
                    </a:cubicBezTo>
                    <a:cubicBezTo>
                      <a:pt x="29" y="46"/>
                      <a:pt x="25" y="58"/>
                      <a:pt x="20" y="69"/>
                    </a:cubicBezTo>
                    <a:cubicBezTo>
                      <a:pt x="14" y="81"/>
                      <a:pt x="8" y="93"/>
                      <a:pt x="3" y="106"/>
                    </a:cubicBezTo>
                    <a:cubicBezTo>
                      <a:pt x="0" y="112"/>
                      <a:pt x="9" y="116"/>
                      <a:pt x="11" y="110"/>
                    </a:cubicBezTo>
                    <a:cubicBezTo>
                      <a:pt x="21" y="89"/>
                      <a:pt x="30" y="67"/>
                      <a:pt x="41" y="47"/>
                    </a:cubicBezTo>
                    <a:cubicBezTo>
                      <a:pt x="50" y="30"/>
                      <a:pt x="63" y="13"/>
                      <a:pt x="83" y="11"/>
                    </a:cubicBezTo>
                    <a:cubicBezTo>
                      <a:pt x="88" y="10"/>
                      <a:pt x="88" y="2"/>
                      <a:pt x="8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396099" y="189592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2"/>
                      <a:pt x="13" y="12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404757" y="1875357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4" y="13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400428" y="1920817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4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6" y="13"/>
                      <a:pt x="7" y="13"/>
                      <a:pt x="8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2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396099" y="2030135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9"/>
                    </a:moveTo>
                    <a:cubicBezTo>
                      <a:pt x="19" y="9"/>
                      <a:pt x="19" y="8"/>
                      <a:pt x="19" y="8"/>
                    </a:cubicBezTo>
                    <a:cubicBezTo>
                      <a:pt x="19" y="8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7" y="4"/>
                      <a:pt x="17" y="3"/>
                    </a:cubicBezTo>
                    <a:cubicBezTo>
                      <a:pt x="16" y="2"/>
                      <a:pt x="15" y="2"/>
                      <a:pt x="14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8"/>
                      <a:pt x="0" y="9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1" y="15"/>
                      <a:pt x="2" y="16"/>
                      <a:pt x="3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9" y="19"/>
                      <a:pt x="10" y="19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15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5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9" y="13"/>
                      <a:pt x="19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443722" y="2051782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3" y="2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12"/>
                      <a:pt x="3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1"/>
                      <a:pt x="15" y="9"/>
                      <a:pt x="15" y="8"/>
                    </a:cubicBezTo>
                    <a:cubicBezTo>
                      <a:pt x="15" y="7"/>
                      <a:pt x="15" y="7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440475" y="1981429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4"/>
                      <a:pt x="16" y="4"/>
                    </a:cubicBezTo>
                    <a:cubicBezTo>
                      <a:pt x="15" y="2"/>
                      <a:pt x="14" y="2"/>
                      <a:pt x="13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4"/>
                      <a:pt x="2" y="14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6" y="14"/>
                      <a:pt x="17" y="1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451298" y="1955452"/>
                <a:ext cx="15153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12" y="1"/>
                    </a:moveTo>
                    <a:cubicBezTo>
                      <a:pt x="3" y="0"/>
                      <a:pt x="0" y="15"/>
                      <a:pt x="10" y="16"/>
                    </a:cubicBezTo>
                    <a:cubicBezTo>
                      <a:pt x="19" y="18"/>
                      <a:pt x="22" y="3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446969" y="194029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2"/>
                    </a:moveTo>
                    <a:cubicBezTo>
                      <a:pt x="2" y="0"/>
                      <a:pt x="0" y="12"/>
                      <a:pt x="7" y="13"/>
                    </a:cubicBezTo>
                    <a:cubicBezTo>
                      <a:pt x="15" y="14"/>
                      <a:pt x="16" y="3"/>
                      <a:pt x="9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520569" y="1953287"/>
                <a:ext cx="16236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21" y="7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4" y="18"/>
                      <a:pt x="4" y="18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7" y="20"/>
                      <a:pt x="7" y="21"/>
                      <a:pt x="9" y="21"/>
                    </a:cubicBezTo>
                    <a:cubicBezTo>
                      <a:pt x="11" y="21"/>
                      <a:pt x="12" y="21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0"/>
                      <a:pt x="16" y="20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1" y="14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0"/>
                      <a:pt x="21" y="9"/>
                      <a:pt x="21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521652" y="1956534"/>
                <a:ext cx="0" cy="108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555205" y="1942464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5"/>
                      <a:pt x="14" y="4"/>
                      <a:pt x="14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0" y="15"/>
                      <a:pt x="11" y="14"/>
                      <a:pt x="12" y="14"/>
                    </a:cubicBezTo>
                    <a:cubicBezTo>
                      <a:pt x="13" y="13"/>
                      <a:pt x="13" y="12"/>
                      <a:pt x="14" y="11"/>
                    </a:cubicBezTo>
                    <a:cubicBezTo>
                      <a:pt x="15" y="11"/>
                      <a:pt x="15" y="10"/>
                      <a:pt x="15" y="9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536805" y="1929475"/>
                <a:ext cx="14071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10" y="2"/>
                    </a:moveTo>
                    <a:cubicBezTo>
                      <a:pt x="2" y="0"/>
                      <a:pt x="0" y="13"/>
                      <a:pt x="8" y="14"/>
                    </a:cubicBezTo>
                    <a:cubicBezTo>
                      <a:pt x="16" y="15"/>
                      <a:pt x="18" y="3"/>
                      <a:pt x="1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546546" y="1965193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15" y="5"/>
                    </a:moveTo>
                    <a:cubicBezTo>
                      <a:pt x="15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6" y="15"/>
                      <a:pt x="7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3" y="13"/>
                      <a:pt x="14" y="12"/>
                    </a:cubicBezTo>
                    <a:cubicBezTo>
                      <a:pt x="15" y="11"/>
                      <a:pt x="15" y="10"/>
                      <a:pt x="16" y="8"/>
                    </a:cubicBezTo>
                    <a:cubicBezTo>
                      <a:pt x="16" y="7"/>
                      <a:pt x="16" y="6"/>
                      <a:pt x="15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593087" y="1965193"/>
                <a:ext cx="14071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8"/>
                    </a:moveTo>
                    <a:cubicBezTo>
                      <a:pt x="19" y="7"/>
                      <a:pt x="18" y="6"/>
                      <a:pt x="18" y="6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6" y="2"/>
                      <a:pt x="15" y="2"/>
                      <a:pt x="15" y="1"/>
                    </a:cubicBezTo>
                    <a:cubicBezTo>
                      <a:pt x="14" y="1"/>
                      <a:pt x="12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3" y="16"/>
                      <a:pt x="4" y="17"/>
                      <a:pt x="5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9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3"/>
                      <a:pt x="19" y="12"/>
                      <a:pt x="19" y="10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579016" y="1981429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" extrusionOk="0">
                    <a:moveTo>
                      <a:pt x="12" y="2"/>
                    </a:moveTo>
                    <a:cubicBezTo>
                      <a:pt x="2" y="0"/>
                      <a:pt x="0" y="14"/>
                      <a:pt x="9" y="16"/>
                    </a:cubicBezTo>
                    <a:cubicBezTo>
                      <a:pt x="18" y="17"/>
                      <a:pt x="21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579016" y="1914322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8" y="8"/>
                    </a:moveTo>
                    <a:cubicBezTo>
                      <a:pt x="18" y="6"/>
                      <a:pt x="17" y="5"/>
                      <a:pt x="16" y="4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1" y="9"/>
                      <a:pt x="0" y="10"/>
                    </a:cubicBezTo>
                    <a:cubicBezTo>
                      <a:pt x="1" y="11"/>
                      <a:pt x="1" y="13"/>
                      <a:pt x="2" y="14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6"/>
                    </a:cubicBezTo>
                    <a:cubicBezTo>
                      <a:pt x="15" y="15"/>
                      <a:pt x="16" y="14"/>
                      <a:pt x="16" y="13"/>
                    </a:cubicBezTo>
                    <a:cubicBezTo>
                      <a:pt x="17" y="12"/>
                      <a:pt x="18" y="11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532475" y="1815827"/>
                <a:ext cx="14071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4"/>
                      <a:pt x="16" y="3"/>
                      <a:pt x="16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5"/>
                      <a:pt x="2" y="15"/>
                      <a:pt x="3" y="16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11" y="18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6" y="15"/>
                      <a:pt x="17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546546" y="179959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6"/>
                      <a:pt x="14" y="5"/>
                      <a:pt x="14" y="4"/>
                    </a:cubicBezTo>
                    <a:cubicBezTo>
                      <a:pt x="13" y="2"/>
                      <a:pt x="12" y="2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2" y="13"/>
                      <a:pt x="3" y="14"/>
                      <a:pt x="4" y="15"/>
                    </a:cubicBezTo>
                    <a:cubicBezTo>
                      <a:pt x="5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3" y="13"/>
                      <a:pt x="14" y="12"/>
                    </a:cubicBezTo>
                    <a:cubicBezTo>
                      <a:pt x="14" y="11"/>
                      <a:pt x="15" y="10"/>
                      <a:pt x="15" y="9"/>
                    </a:cubicBezTo>
                    <a:cubicBezTo>
                      <a:pt x="15" y="8"/>
                      <a:pt x="15" y="8"/>
                      <a:pt x="1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550875" y="1816910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8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3"/>
                      <a:pt x="12" y="2"/>
                    </a:cubicBezTo>
                    <a:cubicBezTo>
                      <a:pt x="11" y="1"/>
                      <a:pt x="10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4" y="12"/>
                      <a:pt x="14" y="11"/>
                    </a:cubicBezTo>
                    <a:cubicBezTo>
                      <a:pt x="15" y="10"/>
                      <a:pt x="15" y="9"/>
                      <a:pt x="15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465369" y="1797428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3"/>
                      <a:pt x="15" y="2"/>
                    </a:cubicBezTo>
                    <a:cubicBezTo>
                      <a:pt x="13" y="2"/>
                      <a:pt x="12" y="1"/>
                      <a:pt x="10" y="1"/>
                    </a:cubicBezTo>
                    <a:cubicBezTo>
                      <a:pt x="9" y="0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3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7" y="12"/>
                      <a:pt x="18" y="11"/>
                      <a:pt x="18" y="11"/>
                    </a:cubicBezTo>
                    <a:cubicBezTo>
                      <a:pt x="18" y="9"/>
                      <a:pt x="18" y="8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478358" y="1776862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0" h="17" extrusionOk="0">
                    <a:moveTo>
                      <a:pt x="11" y="2"/>
                    </a:moveTo>
                    <a:cubicBezTo>
                      <a:pt x="3" y="0"/>
                      <a:pt x="0" y="14"/>
                      <a:pt x="9" y="16"/>
                    </a:cubicBezTo>
                    <a:cubicBezTo>
                      <a:pt x="18" y="17"/>
                      <a:pt x="20" y="3"/>
                      <a:pt x="11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551958" y="1694603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8"/>
                    </a:moveTo>
                    <a:cubicBezTo>
                      <a:pt x="17" y="6"/>
                      <a:pt x="17" y="5"/>
                      <a:pt x="16" y="4"/>
                    </a:cubicBezTo>
                    <a:cubicBezTo>
                      <a:pt x="15" y="3"/>
                      <a:pt x="15" y="3"/>
                      <a:pt x="14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5"/>
                    </a:cubicBezTo>
                    <a:cubicBezTo>
                      <a:pt x="15" y="15"/>
                      <a:pt x="15" y="14"/>
                      <a:pt x="16" y="13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563863" y="1677285"/>
                <a:ext cx="12988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5" y="13"/>
                      <a:pt x="17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553040" y="1678368"/>
                <a:ext cx="1082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8" y="1"/>
                    </a:moveTo>
                    <a:cubicBezTo>
                      <a:pt x="1" y="0"/>
                      <a:pt x="0" y="10"/>
                      <a:pt x="7" y="11"/>
                    </a:cubicBezTo>
                    <a:cubicBezTo>
                      <a:pt x="13" y="12"/>
                      <a:pt x="15" y="2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557369" y="1727074"/>
                <a:ext cx="11906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2"/>
                      <a:pt x="8" y="13"/>
                    </a:cubicBezTo>
                    <a:cubicBezTo>
                      <a:pt x="16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586593" y="174655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579016" y="1746556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" extrusionOk="0">
                    <a:moveTo>
                      <a:pt x="19" y="9"/>
                    </a:moveTo>
                    <a:cubicBezTo>
                      <a:pt x="18" y="11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2"/>
                      <a:pt x="15" y="1"/>
                      <a:pt x="13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5"/>
                      <a:pt x="1" y="6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3" y="16"/>
                      <a:pt x="4" y="17"/>
                      <a:pt x="6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7" y="15"/>
                      <a:pt x="17" y="15"/>
                    </a:cubicBezTo>
                    <a:cubicBezTo>
                      <a:pt x="17" y="15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1"/>
                    </a:cubicBezTo>
                    <a:cubicBezTo>
                      <a:pt x="18" y="11"/>
                      <a:pt x="19" y="10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563863" y="176170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1"/>
                    </a:moveTo>
                    <a:cubicBezTo>
                      <a:pt x="1" y="0"/>
                      <a:pt x="0" y="12"/>
                      <a:pt x="7" y="13"/>
                    </a:cubicBezTo>
                    <a:cubicBezTo>
                      <a:pt x="15" y="14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562781" y="1787686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1"/>
                      <a:pt x="8" y="13"/>
                    </a:cubicBezTo>
                    <a:cubicBezTo>
                      <a:pt x="15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563863" y="1829898"/>
                <a:ext cx="53036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73" h="61" extrusionOk="0">
                    <a:moveTo>
                      <a:pt x="68" y="1"/>
                    </a:moveTo>
                    <a:cubicBezTo>
                      <a:pt x="61" y="0"/>
                      <a:pt x="55" y="5"/>
                      <a:pt x="50" y="10"/>
                    </a:cubicBezTo>
                    <a:cubicBezTo>
                      <a:pt x="45" y="16"/>
                      <a:pt x="41" y="22"/>
                      <a:pt x="36" y="28"/>
                    </a:cubicBezTo>
                    <a:cubicBezTo>
                      <a:pt x="32" y="33"/>
                      <a:pt x="28" y="39"/>
                      <a:pt x="23" y="43"/>
                    </a:cubicBezTo>
                    <a:cubicBezTo>
                      <a:pt x="18" y="47"/>
                      <a:pt x="12" y="50"/>
                      <a:pt x="6" y="50"/>
                    </a:cubicBezTo>
                    <a:cubicBezTo>
                      <a:pt x="1" y="50"/>
                      <a:pt x="0" y="57"/>
                      <a:pt x="4" y="59"/>
                    </a:cubicBezTo>
                    <a:cubicBezTo>
                      <a:pt x="8" y="60"/>
                      <a:pt x="11" y="61"/>
                      <a:pt x="15" y="60"/>
                    </a:cubicBezTo>
                    <a:cubicBezTo>
                      <a:pt x="18" y="60"/>
                      <a:pt x="22" y="58"/>
                      <a:pt x="25" y="57"/>
                    </a:cubicBezTo>
                    <a:cubicBezTo>
                      <a:pt x="31" y="53"/>
                      <a:pt x="37" y="48"/>
                      <a:pt x="42" y="42"/>
                    </a:cubicBezTo>
                    <a:cubicBezTo>
                      <a:pt x="47" y="36"/>
                      <a:pt x="51" y="30"/>
                      <a:pt x="55" y="24"/>
                    </a:cubicBezTo>
                    <a:cubicBezTo>
                      <a:pt x="58" y="18"/>
                      <a:pt x="61" y="13"/>
                      <a:pt x="68" y="12"/>
                    </a:cubicBezTo>
                    <a:cubicBezTo>
                      <a:pt x="71" y="11"/>
                      <a:pt x="73" y="9"/>
                      <a:pt x="73" y="7"/>
                    </a:cubicBezTo>
                    <a:cubicBezTo>
                      <a:pt x="73" y="4"/>
                      <a:pt x="71" y="2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548710" y="1885098"/>
                <a:ext cx="8659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5"/>
                    </a:moveTo>
                    <a:cubicBezTo>
                      <a:pt x="12" y="4"/>
                      <a:pt x="11" y="4"/>
                      <a:pt x="11" y="3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1"/>
                      <a:pt x="2" y="11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2"/>
                      <a:pt x="9" y="12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6"/>
                      <a:pt x="12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515158" y="1990088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5"/>
                      <a:pt x="13" y="4"/>
                      <a:pt x="12" y="3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3"/>
                      <a:pt x="8" y="12"/>
                      <a:pt x="9" y="12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2" y="10"/>
                      <a:pt x="12" y="10"/>
                    </a:cubicBezTo>
                    <a:cubicBezTo>
                      <a:pt x="13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2"/>
            <p:cNvSpPr/>
            <p:nvPr/>
          </p:nvSpPr>
          <p:spPr>
            <a:xfrm>
              <a:off x="3610113" y="4603999"/>
              <a:ext cx="430150" cy="380937"/>
            </a:xfrm>
            <a:custGeom>
              <a:avLst/>
              <a:gdLst/>
              <a:ahLst/>
              <a:cxnLst/>
              <a:rect l="l" t="t" r="r" b="b"/>
              <a:pathLst>
                <a:path w="390" h="346" extrusionOk="0">
                  <a:moveTo>
                    <a:pt x="142" y="69"/>
                  </a:moveTo>
                  <a:cubicBezTo>
                    <a:pt x="143" y="81"/>
                    <a:pt x="135" y="106"/>
                    <a:pt x="159" y="127"/>
                  </a:cubicBezTo>
                  <a:cubicBezTo>
                    <a:pt x="184" y="148"/>
                    <a:pt x="374" y="298"/>
                    <a:pt x="382" y="305"/>
                  </a:cubicBezTo>
                  <a:cubicBezTo>
                    <a:pt x="390" y="312"/>
                    <a:pt x="382" y="322"/>
                    <a:pt x="376" y="329"/>
                  </a:cubicBezTo>
                  <a:cubicBezTo>
                    <a:pt x="369" y="337"/>
                    <a:pt x="361" y="346"/>
                    <a:pt x="353" y="339"/>
                  </a:cubicBezTo>
                  <a:cubicBezTo>
                    <a:pt x="344" y="332"/>
                    <a:pt x="167" y="168"/>
                    <a:pt x="142" y="147"/>
                  </a:cubicBezTo>
                  <a:cubicBezTo>
                    <a:pt x="118" y="126"/>
                    <a:pt x="94" y="139"/>
                    <a:pt x="83" y="139"/>
                  </a:cubicBezTo>
                  <a:cubicBezTo>
                    <a:pt x="71" y="139"/>
                    <a:pt x="48" y="133"/>
                    <a:pt x="24" y="97"/>
                  </a:cubicBezTo>
                  <a:cubicBezTo>
                    <a:pt x="0" y="62"/>
                    <a:pt x="26" y="31"/>
                    <a:pt x="26" y="31"/>
                  </a:cubicBezTo>
                  <a:cubicBezTo>
                    <a:pt x="26" y="31"/>
                    <a:pt x="53" y="0"/>
                    <a:pt x="92" y="18"/>
                  </a:cubicBezTo>
                  <a:cubicBezTo>
                    <a:pt x="131" y="36"/>
                    <a:pt x="140" y="58"/>
                    <a:pt x="142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1541839" y="4662420"/>
              <a:ext cx="526733" cy="714776"/>
              <a:chOff x="2388246" y="1255165"/>
              <a:chExt cx="336613" cy="45675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2388246" y="1261659"/>
                <a:ext cx="336613" cy="450261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21" extrusionOk="0">
                    <a:moveTo>
                      <a:pt x="5" y="621"/>
                    </a:moveTo>
                    <a:cubicBezTo>
                      <a:pt x="5" y="621"/>
                      <a:pt x="4" y="621"/>
                      <a:pt x="4" y="621"/>
                    </a:cubicBezTo>
                    <a:cubicBezTo>
                      <a:pt x="2" y="620"/>
                      <a:pt x="0" y="618"/>
                      <a:pt x="1" y="616"/>
                    </a:cubicBezTo>
                    <a:cubicBezTo>
                      <a:pt x="12" y="560"/>
                      <a:pt x="64" y="524"/>
                      <a:pt x="109" y="509"/>
                    </a:cubicBezTo>
                    <a:cubicBezTo>
                      <a:pt x="147" y="496"/>
                      <a:pt x="187" y="493"/>
                      <a:pt x="227" y="490"/>
                    </a:cubicBezTo>
                    <a:cubicBezTo>
                      <a:pt x="239" y="489"/>
                      <a:pt x="251" y="488"/>
                      <a:pt x="263" y="487"/>
                    </a:cubicBezTo>
                    <a:cubicBezTo>
                      <a:pt x="307" y="482"/>
                      <a:pt x="364" y="472"/>
                      <a:pt x="404" y="437"/>
                    </a:cubicBezTo>
                    <a:cubicBezTo>
                      <a:pt x="437" y="409"/>
                      <a:pt x="456" y="367"/>
                      <a:pt x="456" y="324"/>
                    </a:cubicBezTo>
                    <a:cubicBezTo>
                      <a:pt x="455" y="281"/>
                      <a:pt x="435" y="239"/>
                      <a:pt x="402" y="211"/>
                    </a:cubicBezTo>
                    <a:cubicBezTo>
                      <a:pt x="383" y="196"/>
                      <a:pt x="361" y="186"/>
                      <a:pt x="339" y="175"/>
                    </a:cubicBezTo>
                    <a:cubicBezTo>
                      <a:pt x="331" y="172"/>
                      <a:pt x="331" y="172"/>
                      <a:pt x="331" y="172"/>
                    </a:cubicBezTo>
                    <a:cubicBezTo>
                      <a:pt x="307" y="160"/>
                      <a:pt x="282" y="147"/>
                      <a:pt x="262" y="126"/>
                    </a:cubicBezTo>
                    <a:cubicBezTo>
                      <a:pt x="241" y="103"/>
                      <a:pt x="231" y="74"/>
                      <a:pt x="237" y="48"/>
                    </a:cubicBezTo>
                    <a:cubicBezTo>
                      <a:pt x="241" y="33"/>
                      <a:pt x="251" y="18"/>
                      <a:pt x="265" y="10"/>
                    </a:cubicBezTo>
                    <a:cubicBezTo>
                      <a:pt x="277" y="2"/>
                      <a:pt x="290" y="0"/>
                      <a:pt x="302" y="3"/>
                    </a:cubicBezTo>
                    <a:cubicBezTo>
                      <a:pt x="304" y="3"/>
                      <a:pt x="306" y="6"/>
                      <a:pt x="305" y="8"/>
                    </a:cubicBezTo>
                    <a:cubicBezTo>
                      <a:pt x="305" y="10"/>
                      <a:pt x="303" y="11"/>
                      <a:pt x="300" y="11"/>
                    </a:cubicBezTo>
                    <a:cubicBezTo>
                      <a:pt x="290" y="8"/>
                      <a:pt x="279" y="10"/>
                      <a:pt x="269" y="17"/>
                    </a:cubicBezTo>
                    <a:cubicBezTo>
                      <a:pt x="257" y="24"/>
                      <a:pt x="248" y="36"/>
                      <a:pt x="245" y="50"/>
                    </a:cubicBezTo>
                    <a:cubicBezTo>
                      <a:pt x="240" y="72"/>
                      <a:pt x="249" y="100"/>
                      <a:pt x="268" y="121"/>
                    </a:cubicBezTo>
                    <a:cubicBezTo>
                      <a:pt x="287" y="140"/>
                      <a:pt x="311" y="153"/>
                      <a:pt x="335" y="164"/>
                    </a:cubicBezTo>
                    <a:cubicBezTo>
                      <a:pt x="343" y="168"/>
                      <a:pt x="343" y="168"/>
                      <a:pt x="343" y="168"/>
                    </a:cubicBezTo>
                    <a:cubicBezTo>
                      <a:pt x="365" y="179"/>
                      <a:pt x="387" y="189"/>
                      <a:pt x="407" y="205"/>
                    </a:cubicBezTo>
                    <a:cubicBezTo>
                      <a:pt x="442" y="234"/>
                      <a:pt x="463" y="278"/>
                      <a:pt x="464" y="324"/>
                    </a:cubicBezTo>
                    <a:cubicBezTo>
                      <a:pt x="464" y="369"/>
                      <a:pt x="444" y="414"/>
                      <a:pt x="410" y="443"/>
                    </a:cubicBezTo>
                    <a:cubicBezTo>
                      <a:pt x="367" y="480"/>
                      <a:pt x="309" y="490"/>
                      <a:pt x="263" y="495"/>
                    </a:cubicBezTo>
                    <a:cubicBezTo>
                      <a:pt x="251" y="496"/>
                      <a:pt x="239" y="497"/>
                      <a:pt x="227" y="498"/>
                    </a:cubicBezTo>
                    <a:cubicBezTo>
                      <a:pt x="189" y="501"/>
                      <a:pt x="148" y="504"/>
                      <a:pt x="111" y="517"/>
                    </a:cubicBezTo>
                    <a:cubicBezTo>
                      <a:pt x="69" y="531"/>
                      <a:pt x="19" y="565"/>
                      <a:pt x="9" y="617"/>
                    </a:cubicBezTo>
                    <a:cubicBezTo>
                      <a:pt x="8" y="619"/>
                      <a:pt x="7" y="621"/>
                      <a:pt x="5" y="6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602552" y="1255165"/>
                <a:ext cx="38965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54" h="52" extrusionOk="0">
                    <a:moveTo>
                      <a:pt x="28" y="52"/>
                    </a:moveTo>
                    <a:cubicBezTo>
                      <a:pt x="21" y="52"/>
                      <a:pt x="15" y="50"/>
                      <a:pt x="10" y="46"/>
                    </a:cubicBezTo>
                    <a:cubicBezTo>
                      <a:pt x="2" y="39"/>
                      <a:pt x="0" y="27"/>
                      <a:pt x="3" y="17"/>
                    </a:cubicBezTo>
                    <a:cubicBezTo>
                      <a:pt x="3" y="16"/>
                      <a:pt x="3" y="14"/>
                      <a:pt x="4" y="13"/>
                    </a:cubicBezTo>
                    <a:cubicBezTo>
                      <a:pt x="11" y="3"/>
                      <a:pt x="26" y="0"/>
                      <a:pt x="38" y="6"/>
                    </a:cubicBezTo>
                    <a:cubicBezTo>
                      <a:pt x="43" y="9"/>
                      <a:pt x="48" y="14"/>
                      <a:pt x="50" y="19"/>
                    </a:cubicBezTo>
                    <a:cubicBezTo>
                      <a:pt x="54" y="29"/>
                      <a:pt x="50" y="42"/>
                      <a:pt x="41" y="48"/>
                    </a:cubicBezTo>
                    <a:cubicBezTo>
                      <a:pt x="37" y="51"/>
                      <a:pt x="32" y="52"/>
                      <a:pt x="28" y="52"/>
                    </a:cubicBezTo>
                    <a:close/>
                    <a:moveTo>
                      <a:pt x="11" y="16"/>
                    </a:moveTo>
                    <a:cubicBezTo>
                      <a:pt x="12" y="17"/>
                      <a:pt x="11" y="18"/>
                      <a:pt x="11" y="18"/>
                    </a:cubicBezTo>
                    <a:cubicBezTo>
                      <a:pt x="8" y="26"/>
                      <a:pt x="10" y="35"/>
                      <a:pt x="15" y="40"/>
                    </a:cubicBezTo>
                    <a:cubicBezTo>
                      <a:pt x="21" y="45"/>
                      <a:pt x="30" y="46"/>
                      <a:pt x="36" y="42"/>
                    </a:cubicBezTo>
                    <a:cubicBezTo>
                      <a:pt x="43" y="38"/>
                      <a:pt x="46" y="29"/>
                      <a:pt x="43" y="22"/>
                    </a:cubicBezTo>
                    <a:cubicBezTo>
                      <a:pt x="41" y="19"/>
                      <a:pt x="38" y="15"/>
                      <a:pt x="34" y="13"/>
                    </a:cubicBezTo>
                    <a:cubicBezTo>
                      <a:pt x="27" y="9"/>
                      <a:pt x="17" y="11"/>
                      <a:pt x="11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633940" y="1264907"/>
                <a:ext cx="90918" cy="7143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9" extrusionOk="0">
                    <a:moveTo>
                      <a:pt x="73" y="99"/>
                    </a:moveTo>
                    <a:cubicBezTo>
                      <a:pt x="58" y="99"/>
                      <a:pt x="42" y="91"/>
                      <a:pt x="33" y="78"/>
                    </a:cubicBezTo>
                    <a:cubicBezTo>
                      <a:pt x="32" y="77"/>
                      <a:pt x="32" y="74"/>
                      <a:pt x="34" y="73"/>
                    </a:cubicBezTo>
                    <a:cubicBezTo>
                      <a:pt x="36" y="72"/>
                      <a:pt x="38" y="72"/>
                      <a:pt x="39" y="74"/>
                    </a:cubicBezTo>
                    <a:cubicBezTo>
                      <a:pt x="49" y="86"/>
                      <a:pt x="66" y="93"/>
                      <a:pt x="81" y="90"/>
                    </a:cubicBezTo>
                    <a:cubicBezTo>
                      <a:pt x="96" y="87"/>
                      <a:pt x="110" y="74"/>
                      <a:pt x="113" y="59"/>
                    </a:cubicBezTo>
                    <a:cubicBezTo>
                      <a:pt x="117" y="44"/>
                      <a:pt x="111" y="27"/>
                      <a:pt x="98" y="17"/>
                    </a:cubicBezTo>
                    <a:cubicBezTo>
                      <a:pt x="92" y="12"/>
                      <a:pt x="84" y="9"/>
                      <a:pt x="76" y="9"/>
                    </a:cubicBezTo>
                    <a:cubicBezTo>
                      <a:pt x="68" y="9"/>
                      <a:pt x="60" y="11"/>
                      <a:pt x="54" y="16"/>
                    </a:cubicBezTo>
                    <a:cubicBezTo>
                      <a:pt x="52" y="18"/>
                      <a:pt x="50" y="20"/>
                      <a:pt x="48" y="22"/>
                    </a:cubicBezTo>
                    <a:cubicBezTo>
                      <a:pt x="45" y="26"/>
                      <a:pt x="41" y="30"/>
                      <a:pt x="35" y="32"/>
                    </a:cubicBezTo>
                    <a:cubicBezTo>
                      <a:pt x="24" y="37"/>
                      <a:pt x="12" y="31"/>
                      <a:pt x="2" y="26"/>
                    </a:cubicBezTo>
                    <a:cubicBezTo>
                      <a:pt x="0" y="25"/>
                      <a:pt x="0" y="22"/>
                      <a:pt x="1" y="20"/>
                    </a:cubicBezTo>
                    <a:cubicBezTo>
                      <a:pt x="2" y="19"/>
                      <a:pt x="4" y="18"/>
                      <a:pt x="6" y="19"/>
                    </a:cubicBezTo>
                    <a:cubicBezTo>
                      <a:pt x="14" y="23"/>
                      <a:pt x="24" y="28"/>
                      <a:pt x="32" y="25"/>
                    </a:cubicBezTo>
                    <a:cubicBezTo>
                      <a:pt x="36" y="23"/>
                      <a:pt x="39" y="20"/>
                      <a:pt x="43" y="16"/>
                    </a:cubicBezTo>
                    <a:cubicBezTo>
                      <a:pt x="44" y="14"/>
                      <a:pt x="46" y="12"/>
                      <a:pt x="49" y="10"/>
                    </a:cubicBezTo>
                    <a:cubicBezTo>
                      <a:pt x="56" y="4"/>
                      <a:pt x="66" y="0"/>
                      <a:pt x="76" y="1"/>
                    </a:cubicBezTo>
                    <a:cubicBezTo>
                      <a:pt x="86" y="1"/>
                      <a:pt x="95" y="4"/>
                      <a:pt x="103" y="11"/>
                    </a:cubicBezTo>
                    <a:cubicBezTo>
                      <a:pt x="118" y="22"/>
                      <a:pt x="125" y="43"/>
                      <a:pt x="121" y="61"/>
                    </a:cubicBezTo>
                    <a:cubicBezTo>
                      <a:pt x="117" y="79"/>
                      <a:pt x="101" y="94"/>
                      <a:pt x="83" y="98"/>
                    </a:cubicBezTo>
                    <a:cubicBezTo>
                      <a:pt x="79" y="99"/>
                      <a:pt x="76" y="99"/>
                      <a:pt x="73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655587" y="1315777"/>
                <a:ext cx="19482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9" y="27"/>
                    </a:moveTo>
                    <a:cubicBezTo>
                      <a:pt x="7" y="27"/>
                      <a:pt x="6" y="26"/>
                      <a:pt x="5" y="24"/>
                    </a:cubicBezTo>
                    <a:cubicBezTo>
                      <a:pt x="4" y="18"/>
                      <a:pt x="3" y="12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7" y="3"/>
                      <a:pt x="27" y="5"/>
                    </a:cubicBezTo>
                    <a:cubicBezTo>
                      <a:pt x="27" y="7"/>
                      <a:pt x="25" y="9"/>
                      <a:pt x="2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3"/>
                      <a:pt x="12" y="18"/>
                      <a:pt x="13" y="23"/>
                    </a:cubicBezTo>
                    <a:cubicBezTo>
                      <a:pt x="13" y="25"/>
                      <a:pt x="12" y="27"/>
                      <a:pt x="10" y="27"/>
                    </a:cubicBezTo>
                    <a:cubicBezTo>
                      <a:pt x="10" y="27"/>
                      <a:pt x="9" y="27"/>
                      <a:pt x="9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 rot="-6431770">
              <a:off x="814203" y="4522957"/>
              <a:ext cx="558796" cy="749348"/>
              <a:chOff x="-2686774" y="162163"/>
              <a:chExt cx="1458119" cy="1956166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-2686774" y="162163"/>
                <a:ext cx="558792" cy="77442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47" extrusionOk="0">
                    <a:moveTo>
                      <a:pt x="171" y="121"/>
                    </a:moveTo>
                    <a:cubicBezTo>
                      <a:pt x="178" y="84"/>
                      <a:pt x="169" y="42"/>
                      <a:pt x="151" y="13"/>
                    </a:cubicBezTo>
                    <a:cubicBezTo>
                      <a:pt x="150" y="11"/>
                      <a:pt x="148" y="10"/>
                      <a:pt x="147" y="8"/>
                    </a:cubicBezTo>
                    <a:cubicBezTo>
                      <a:pt x="146" y="8"/>
                      <a:pt x="145" y="7"/>
                      <a:pt x="145" y="7"/>
                    </a:cubicBezTo>
                    <a:cubicBezTo>
                      <a:pt x="143" y="6"/>
                      <a:pt x="141" y="5"/>
                      <a:pt x="140" y="4"/>
                    </a:cubicBezTo>
                    <a:cubicBezTo>
                      <a:pt x="132" y="1"/>
                      <a:pt x="122" y="0"/>
                      <a:pt x="114" y="4"/>
                    </a:cubicBezTo>
                    <a:cubicBezTo>
                      <a:pt x="113" y="4"/>
                      <a:pt x="112" y="5"/>
                      <a:pt x="111" y="6"/>
                    </a:cubicBezTo>
                    <a:cubicBezTo>
                      <a:pt x="110" y="6"/>
                      <a:pt x="109" y="7"/>
                      <a:pt x="108" y="8"/>
                    </a:cubicBezTo>
                    <a:cubicBezTo>
                      <a:pt x="100" y="14"/>
                      <a:pt x="94" y="24"/>
                      <a:pt x="89" y="33"/>
                    </a:cubicBezTo>
                    <a:cubicBezTo>
                      <a:pt x="88" y="34"/>
                      <a:pt x="88" y="35"/>
                      <a:pt x="87" y="36"/>
                    </a:cubicBezTo>
                    <a:cubicBezTo>
                      <a:pt x="65" y="76"/>
                      <a:pt x="61" y="126"/>
                      <a:pt x="35" y="163"/>
                    </a:cubicBezTo>
                    <a:cubicBezTo>
                      <a:pt x="28" y="173"/>
                      <a:pt x="19" y="182"/>
                      <a:pt x="12" y="192"/>
                    </a:cubicBezTo>
                    <a:cubicBezTo>
                      <a:pt x="5" y="203"/>
                      <a:pt x="0" y="214"/>
                      <a:pt x="0" y="227"/>
                    </a:cubicBezTo>
                    <a:cubicBezTo>
                      <a:pt x="0" y="230"/>
                      <a:pt x="1" y="235"/>
                      <a:pt x="4" y="238"/>
                    </a:cubicBezTo>
                    <a:cubicBezTo>
                      <a:pt x="6" y="241"/>
                      <a:pt x="13" y="242"/>
                      <a:pt x="13" y="243"/>
                    </a:cubicBezTo>
                    <a:cubicBezTo>
                      <a:pt x="15" y="243"/>
                      <a:pt x="17" y="244"/>
                      <a:pt x="19" y="245"/>
                    </a:cubicBezTo>
                    <a:cubicBezTo>
                      <a:pt x="30" y="247"/>
                      <a:pt x="41" y="246"/>
                      <a:pt x="51" y="244"/>
                    </a:cubicBezTo>
                    <a:cubicBezTo>
                      <a:pt x="56" y="243"/>
                      <a:pt x="60" y="242"/>
                      <a:pt x="64" y="240"/>
                    </a:cubicBezTo>
                    <a:cubicBezTo>
                      <a:pt x="68" y="239"/>
                      <a:pt x="73" y="237"/>
                      <a:pt x="77" y="235"/>
                    </a:cubicBezTo>
                    <a:cubicBezTo>
                      <a:pt x="129" y="215"/>
                      <a:pt x="167" y="144"/>
                      <a:pt x="171" y="12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2670899" y="197088"/>
                <a:ext cx="1442244" cy="1921241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2" extrusionOk="0">
                    <a:moveTo>
                      <a:pt x="420" y="526"/>
                    </a:moveTo>
                    <a:cubicBezTo>
                      <a:pt x="382" y="481"/>
                      <a:pt x="328" y="414"/>
                      <a:pt x="321" y="383"/>
                    </a:cubicBezTo>
                    <a:cubicBezTo>
                      <a:pt x="334" y="401"/>
                      <a:pt x="348" y="418"/>
                      <a:pt x="366" y="431"/>
                    </a:cubicBezTo>
                    <a:cubicBezTo>
                      <a:pt x="385" y="444"/>
                      <a:pt x="407" y="451"/>
                      <a:pt x="429" y="447"/>
                    </a:cubicBezTo>
                    <a:cubicBezTo>
                      <a:pt x="439" y="445"/>
                      <a:pt x="449" y="440"/>
                      <a:pt x="451" y="430"/>
                    </a:cubicBezTo>
                    <a:cubicBezTo>
                      <a:pt x="453" y="423"/>
                      <a:pt x="449" y="416"/>
                      <a:pt x="444" y="411"/>
                    </a:cubicBezTo>
                    <a:cubicBezTo>
                      <a:pt x="439" y="405"/>
                      <a:pt x="433" y="402"/>
                      <a:pt x="427" y="398"/>
                    </a:cubicBezTo>
                    <a:cubicBezTo>
                      <a:pt x="389" y="377"/>
                      <a:pt x="354" y="348"/>
                      <a:pt x="326" y="314"/>
                    </a:cubicBezTo>
                    <a:cubicBezTo>
                      <a:pt x="320" y="306"/>
                      <a:pt x="313" y="296"/>
                      <a:pt x="315" y="286"/>
                    </a:cubicBezTo>
                    <a:cubicBezTo>
                      <a:pt x="329" y="290"/>
                      <a:pt x="343" y="295"/>
                      <a:pt x="357" y="300"/>
                    </a:cubicBezTo>
                    <a:cubicBezTo>
                      <a:pt x="371" y="305"/>
                      <a:pt x="386" y="309"/>
                      <a:pt x="401" y="310"/>
                    </a:cubicBezTo>
                    <a:cubicBezTo>
                      <a:pt x="416" y="312"/>
                      <a:pt x="432" y="308"/>
                      <a:pt x="444" y="299"/>
                    </a:cubicBezTo>
                    <a:cubicBezTo>
                      <a:pt x="454" y="290"/>
                      <a:pt x="460" y="274"/>
                      <a:pt x="452" y="264"/>
                    </a:cubicBezTo>
                    <a:cubicBezTo>
                      <a:pt x="447" y="258"/>
                      <a:pt x="439" y="255"/>
                      <a:pt x="431" y="253"/>
                    </a:cubicBezTo>
                    <a:cubicBezTo>
                      <a:pt x="377" y="241"/>
                      <a:pt x="319" y="233"/>
                      <a:pt x="278" y="196"/>
                    </a:cubicBezTo>
                    <a:cubicBezTo>
                      <a:pt x="264" y="184"/>
                      <a:pt x="253" y="169"/>
                      <a:pt x="243" y="153"/>
                    </a:cubicBezTo>
                    <a:cubicBezTo>
                      <a:pt x="237" y="141"/>
                      <a:pt x="232" y="130"/>
                      <a:pt x="226" y="117"/>
                    </a:cubicBezTo>
                    <a:cubicBezTo>
                      <a:pt x="217" y="98"/>
                      <a:pt x="206" y="81"/>
                      <a:pt x="194" y="64"/>
                    </a:cubicBezTo>
                    <a:cubicBezTo>
                      <a:pt x="179" y="41"/>
                      <a:pt x="162" y="20"/>
                      <a:pt x="144" y="0"/>
                    </a:cubicBezTo>
                    <a:cubicBezTo>
                      <a:pt x="195" y="74"/>
                      <a:pt x="56" y="256"/>
                      <a:pt x="0" y="228"/>
                    </a:cubicBezTo>
                    <a:cubicBezTo>
                      <a:pt x="10" y="235"/>
                      <a:pt x="62" y="259"/>
                      <a:pt x="87" y="278"/>
                    </a:cubicBezTo>
                    <a:cubicBezTo>
                      <a:pt x="109" y="294"/>
                      <a:pt x="129" y="315"/>
                      <a:pt x="141" y="339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3" y="343"/>
                      <a:pt x="145" y="347"/>
                      <a:pt x="146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6" y="372"/>
                      <a:pt x="162" y="396"/>
                      <a:pt x="166" y="419"/>
                    </a:cubicBezTo>
                    <a:cubicBezTo>
                      <a:pt x="172" y="459"/>
                      <a:pt x="174" y="499"/>
                      <a:pt x="179" y="539"/>
                    </a:cubicBezTo>
                    <a:cubicBezTo>
                      <a:pt x="181" y="554"/>
                      <a:pt x="184" y="570"/>
                      <a:pt x="194" y="582"/>
                    </a:cubicBezTo>
                    <a:cubicBezTo>
                      <a:pt x="197" y="587"/>
                      <a:pt x="202" y="591"/>
                      <a:pt x="208" y="591"/>
                    </a:cubicBezTo>
                    <a:cubicBezTo>
                      <a:pt x="219" y="592"/>
                      <a:pt x="227" y="580"/>
                      <a:pt x="229" y="570"/>
                    </a:cubicBezTo>
                    <a:cubicBezTo>
                      <a:pt x="233" y="539"/>
                      <a:pt x="221" y="483"/>
                      <a:pt x="222" y="448"/>
                    </a:cubicBezTo>
                    <a:cubicBezTo>
                      <a:pt x="242" y="555"/>
                      <a:pt x="285" y="600"/>
                      <a:pt x="293" y="606"/>
                    </a:cubicBezTo>
                    <a:cubicBezTo>
                      <a:pt x="300" y="610"/>
                      <a:pt x="309" y="612"/>
                      <a:pt x="316" y="608"/>
                    </a:cubicBezTo>
                    <a:cubicBezTo>
                      <a:pt x="325" y="603"/>
                      <a:pt x="327" y="591"/>
                      <a:pt x="328" y="581"/>
                    </a:cubicBezTo>
                    <a:cubicBezTo>
                      <a:pt x="330" y="546"/>
                      <a:pt x="283" y="473"/>
                      <a:pt x="278" y="429"/>
                    </a:cubicBezTo>
                    <a:cubicBezTo>
                      <a:pt x="298" y="487"/>
                      <a:pt x="339" y="538"/>
                      <a:pt x="377" y="561"/>
                    </a:cubicBezTo>
                    <a:cubicBezTo>
                      <a:pt x="390" y="569"/>
                      <a:pt x="410" y="573"/>
                      <a:pt x="420" y="562"/>
                    </a:cubicBezTo>
                    <a:cubicBezTo>
                      <a:pt x="428" y="552"/>
                      <a:pt x="428" y="536"/>
                      <a:pt x="420" y="52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 rot="-7604191" flipH="1">
              <a:off x="181541" y="3963143"/>
              <a:ext cx="517919" cy="712733"/>
              <a:chOff x="-767236" y="660021"/>
              <a:chExt cx="662503" cy="911607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-767230" y="872149"/>
                <a:ext cx="662496" cy="69947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4" extrusionOk="0">
                    <a:moveTo>
                      <a:pt x="231" y="427"/>
                    </a:moveTo>
                    <a:cubicBezTo>
                      <a:pt x="220" y="427"/>
                      <a:pt x="209" y="425"/>
                      <a:pt x="198" y="421"/>
                    </a:cubicBezTo>
                    <a:cubicBezTo>
                      <a:pt x="106" y="388"/>
                      <a:pt x="106" y="388"/>
                      <a:pt x="106" y="388"/>
                    </a:cubicBezTo>
                    <a:cubicBezTo>
                      <a:pt x="54" y="370"/>
                      <a:pt x="27" y="313"/>
                      <a:pt x="46" y="261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20" y="54"/>
                      <a:pt x="158" y="28"/>
                      <a:pt x="199" y="28"/>
                    </a:cubicBezTo>
                    <a:cubicBezTo>
                      <a:pt x="210" y="28"/>
                      <a:pt x="221" y="30"/>
                      <a:pt x="232" y="34"/>
                    </a:cubicBezTo>
                    <a:cubicBezTo>
                      <a:pt x="324" y="67"/>
                      <a:pt x="324" y="67"/>
                      <a:pt x="324" y="67"/>
                    </a:cubicBezTo>
                    <a:cubicBezTo>
                      <a:pt x="376" y="85"/>
                      <a:pt x="403" y="142"/>
                      <a:pt x="384" y="194"/>
                    </a:cubicBezTo>
                    <a:cubicBezTo>
                      <a:pt x="325" y="360"/>
                      <a:pt x="325" y="360"/>
                      <a:pt x="325" y="360"/>
                    </a:cubicBezTo>
                    <a:cubicBezTo>
                      <a:pt x="310" y="401"/>
                      <a:pt x="272" y="427"/>
                      <a:pt x="231" y="427"/>
                    </a:cubicBezTo>
                    <a:moveTo>
                      <a:pt x="196" y="0"/>
                    </a:moveTo>
                    <a:cubicBezTo>
                      <a:pt x="149" y="0"/>
                      <a:pt x="105" y="29"/>
                      <a:pt x="89" y="76"/>
                    </a:cubicBezTo>
                    <a:cubicBezTo>
                      <a:pt x="21" y="265"/>
                      <a:pt x="21" y="265"/>
                      <a:pt x="21" y="265"/>
                    </a:cubicBezTo>
                    <a:cubicBezTo>
                      <a:pt x="0" y="324"/>
                      <a:pt x="31" y="389"/>
                      <a:pt x="90" y="410"/>
                    </a:cubicBezTo>
                    <a:cubicBezTo>
                      <a:pt x="196" y="448"/>
                      <a:pt x="196" y="448"/>
                      <a:pt x="196" y="448"/>
                    </a:cubicBezTo>
                    <a:cubicBezTo>
                      <a:pt x="209" y="452"/>
                      <a:pt x="222" y="454"/>
                      <a:pt x="234" y="454"/>
                    </a:cubicBezTo>
                    <a:cubicBezTo>
                      <a:pt x="281" y="454"/>
                      <a:pt x="325" y="425"/>
                      <a:pt x="341" y="379"/>
                    </a:cubicBezTo>
                    <a:cubicBezTo>
                      <a:pt x="409" y="190"/>
                      <a:pt x="409" y="190"/>
                      <a:pt x="409" y="190"/>
                    </a:cubicBezTo>
                    <a:cubicBezTo>
                      <a:pt x="430" y="131"/>
                      <a:pt x="399" y="66"/>
                      <a:pt x="340" y="45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21" y="2"/>
                      <a:pt x="208" y="0"/>
                      <a:pt x="196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-725892" y="914575"/>
                <a:ext cx="579819" cy="61571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99" extrusionOk="0">
                    <a:moveTo>
                      <a:pt x="172" y="0"/>
                    </a:moveTo>
                    <a:cubicBezTo>
                      <a:pt x="131" y="0"/>
                      <a:pt x="93" y="26"/>
                      <a:pt x="78" y="67"/>
                    </a:cubicBezTo>
                    <a:cubicBezTo>
                      <a:pt x="19" y="233"/>
                      <a:pt x="19" y="233"/>
                      <a:pt x="19" y="233"/>
                    </a:cubicBezTo>
                    <a:cubicBezTo>
                      <a:pt x="0" y="285"/>
                      <a:pt x="27" y="342"/>
                      <a:pt x="79" y="360"/>
                    </a:cubicBezTo>
                    <a:cubicBezTo>
                      <a:pt x="171" y="393"/>
                      <a:pt x="171" y="393"/>
                      <a:pt x="171" y="393"/>
                    </a:cubicBezTo>
                    <a:cubicBezTo>
                      <a:pt x="182" y="397"/>
                      <a:pt x="193" y="399"/>
                      <a:pt x="204" y="399"/>
                    </a:cubicBezTo>
                    <a:cubicBezTo>
                      <a:pt x="245" y="399"/>
                      <a:pt x="283" y="373"/>
                      <a:pt x="298" y="332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76" y="114"/>
                      <a:pt x="349" y="57"/>
                      <a:pt x="297" y="39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194" y="2"/>
                      <a:pt x="183" y="0"/>
                      <a:pt x="172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-729155" y="1005953"/>
                <a:ext cx="585258" cy="431871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97" extrusionOk="0">
                    <a:moveTo>
                      <a:pt x="455" y="397"/>
                    </a:moveTo>
                    <a:lnTo>
                      <a:pt x="538" y="161"/>
                    </a:lnTo>
                    <a:lnTo>
                      <a:pt x="84" y="0"/>
                    </a:lnTo>
                    <a:lnTo>
                      <a:pt x="0" y="235"/>
                    </a:lnTo>
                    <a:lnTo>
                      <a:pt x="455" y="39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492006" y="1116913"/>
                <a:ext cx="110960" cy="21104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7" extrusionOk="0">
                    <a:moveTo>
                      <a:pt x="39" y="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0" y="122"/>
                      <a:pt x="4" y="131"/>
                      <a:pt x="13" y="134"/>
                    </a:cubicBezTo>
                    <a:cubicBezTo>
                      <a:pt x="21" y="137"/>
                      <a:pt x="30" y="132"/>
                      <a:pt x="33" y="124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2" y="15"/>
                      <a:pt x="68" y="6"/>
                      <a:pt x="59" y="3"/>
                    </a:cubicBezTo>
                    <a:cubicBezTo>
                      <a:pt x="51" y="0"/>
                      <a:pt x="42" y="4"/>
                      <a:pt x="39" y="1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540959" y="1165865"/>
                <a:ext cx="209953" cy="11095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72" extrusionOk="0">
                    <a:moveTo>
                      <a:pt x="12" y="33"/>
                    </a:moveTo>
                    <a:cubicBezTo>
                      <a:pt x="113" y="69"/>
                      <a:pt x="113" y="69"/>
                      <a:pt x="113" y="69"/>
                    </a:cubicBezTo>
                    <a:cubicBezTo>
                      <a:pt x="121" y="72"/>
                      <a:pt x="130" y="68"/>
                      <a:pt x="133" y="60"/>
                    </a:cubicBezTo>
                    <a:cubicBezTo>
                      <a:pt x="136" y="51"/>
                      <a:pt x="132" y="42"/>
                      <a:pt x="124" y="39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5" y="0"/>
                      <a:pt x="6" y="5"/>
                      <a:pt x="3" y="13"/>
                    </a:cubicBezTo>
                    <a:cubicBezTo>
                      <a:pt x="0" y="21"/>
                      <a:pt x="4" y="31"/>
                      <a:pt x="12" y="3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389749" y="660021"/>
                <a:ext cx="208865" cy="9573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8" extrusionOk="0">
                    <a:moveTo>
                      <a:pt x="0" y="46"/>
                    </a:moveTo>
                    <a:lnTo>
                      <a:pt x="10" y="88"/>
                    </a:lnTo>
                    <a:lnTo>
                      <a:pt x="192" y="43"/>
                    </a:lnTo>
                    <a:lnTo>
                      <a:pt x="18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-389745" y="695919"/>
                <a:ext cx="69622" cy="59831"/>
              </a:xfrm>
              <a:custGeom>
                <a:avLst/>
                <a:gdLst/>
                <a:ahLst/>
                <a:cxnLst/>
                <a:rect l="l" t="t" r="r" b="b"/>
                <a:pathLst>
                  <a:path w="64" h="55" extrusionOk="0">
                    <a:moveTo>
                      <a:pt x="0" y="13"/>
                    </a:moveTo>
                    <a:lnTo>
                      <a:pt x="11" y="55"/>
                    </a:lnTo>
                    <a:lnTo>
                      <a:pt x="64" y="43"/>
                    </a:lnTo>
                    <a:lnTo>
                      <a:pt x="5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-319039" y="759014"/>
                <a:ext cx="73973" cy="46777"/>
              </a:xfrm>
              <a:custGeom>
                <a:avLst/>
                <a:gdLst/>
                <a:ahLst/>
                <a:cxnLst/>
                <a:rect l="l" t="t" r="r" b="b"/>
                <a:pathLst>
                  <a:path w="48" h="30" extrusionOk="0">
                    <a:moveTo>
                      <a:pt x="0" y="13"/>
                    </a:move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27"/>
                      <a:pt x="48" y="24"/>
                      <a:pt x="48" y="22"/>
                    </a:cubicBezTo>
                    <a:cubicBezTo>
                      <a:pt x="47" y="15"/>
                      <a:pt x="43" y="9"/>
                      <a:pt x="36" y="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12" y="0"/>
                      <a:pt x="3" y="5"/>
                      <a:pt x="0" y="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-287478" y="762278"/>
                <a:ext cx="41338" cy="3045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0" y="0"/>
                    </a:moveTo>
                    <a:cubicBezTo>
                      <a:pt x="1" y="6"/>
                      <a:pt x="5" y="12"/>
                      <a:pt x="12" y="14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20"/>
                      <a:pt x="27" y="20"/>
                    </a:cubicBezTo>
                    <a:cubicBezTo>
                      <a:pt x="26" y="13"/>
                      <a:pt x="22" y="7"/>
                      <a:pt x="15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-422384" y="754663"/>
                <a:ext cx="237149" cy="191459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76" extrusionOk="0">
                    <a:moveTo>
                      <a:pt x="40" y="0"/>
                    </a:moveTo>
                    <a:lnTo>
                      <a:pt x="0" y="112"/>
                    </a:lnTo>
                    <a:lnTo>
                      <a:pt x="177" y="176"/>
                    </a:lnTo>
                    <a:lnTo>
                      <a:pt x="218" y="6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-422370" y="754663"/>
                <a:ext cx="94642" cy="14577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5" extrusionOk="0">
                    <a:moveTo>
                      <a:pt x="28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44" y="95"/>
                      <a:pt x="44" y="95"/>
                      <a:pt x="44" y="95"/>
                    </a:cubicBezTo>
                    <a:cubicBezTo>
                      <a:pt x="41" y="92"/>
                      <a:pt x="39" y="87"/>
                      <a:pt x="38" y="83"/>
                    </a:cubicBezTo>
                    <a:cubicBezTo>
                      <a:pt x="37" y="71"/>
                      <a:pt x="53" y="33"/>
                      <a:pt x="61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-767236" y="872149"/>
                <a:ext cx="434049" cy="65814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427" extrusionOk="0">
                    <a:moveTo>
                      <a:pt x="196" y="0"/>
                    </a:moveTo>
                    <a:cubicBezTo>
                      <a:pt x="149" y="0"/>
                      <a:pt x="105" y="29"/>
                      <a:pt x="89" y="76"/>
                    </a:cubicBezTo>
                    <a:cubicBezTo>
                      <a:pt x="21" y="265"/>
                      <a:pt x="21" y="265"/>
                      <a:pt x="21" y="265"/>
                    </a:cubicBezTo>
                    <a:cubicBezTo>
                      <a:pt x="0" y="324"/>
                      <a:pt x="31" y="389"/>
                      <a:pt x="90" y="410"/>
                    </a:cubicBezTo>
                    <a:cubicBezTo>
                      <a:pt x="138" y="427"/>
                      <a:pt x="138" y="427"/>
                      <a:pt x="138" y="427"/>
                    </a:cubicBezTo>
                    <a:cubicBezTo>
                      <a:pt x="79" y="406"/>
                      <a:pt x="48" y="341"/>
                      <a:pt x="69" y="282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153" y="46"/>
                      <a:pt x="197" y="17"/>
                      <a:pt x="243" y="17"/>
                    </a:cubicBezTo>
                    <a:cubicBezTo>
                      <a:pt x="256" y="17"/>
                      <a:pt x="269" y="19"/>
                      <a:pt x="282" y="24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21" y="2"/>
                      <a:pt x="208" y="0"/>
                      <a:pt x="196" y="0"/>
                    </a:cubicBezTo>
                  </a:path>
                </a:pathLst>
              </a:custGeom>
              <a:solidFill>
                <a:srgbClr val="304585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"/>
          <p:cNvSpPr txBox="1">
            <a:spLocks noGrp="1"/>
          </p:cNvSpPr>
          <p:nvPr>
            <p:ph type="title" hasCustomPrompt="1"/>
          </p:nvPr>
        </p:nvSpPr>
        <p:spPr>
          <a:xfrm>
            <a:off x="1293800" y="1207325"/>
            <a:ext cx="6556500" cy="11343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2" name="Google Shape;952;p11"/>
          <p:cNvSpPr txBox="1">
            <a:spLocks noGrp="1"/>
          </p:cNvSpPr>
          <p:nvPr>
            <p:ph type="subTitle" idx="1"/>
          </p:nvPr>
        </p:nvSpPr>
        <p:spPr>
          <a:xfrm>
            <a:off x="1293800" y="2510953"/>
            <a:ext cx="65565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53" name="Google Shape;953;p11"/>
          <p:cNvGrpSpPr/>
          <p:nvPr/>
        </p:nvGrpSpPr>
        <p:grpSpPr>
          <a:xfrm>
            <a:off x="0" y="3923373"/>
            <a:ext cx="9144000" cy="1220010"/>
            <a:chOff x="0" y="4604054"/>
            <a:chExt cx="9144000" cy="539469"/>
          </a:xfrm>
        </p:grpSpPr>
        <p:sp>
          <p:nvSpPr>
            <p:cNvPr id="954" name="Google Shape;954;p11"/>
            <p:cNvSpPr/>
            <p:nvPr/>
          </p:nvSpPr>
          <p:spPr>
            <a:xfrm flipH="1">
              <a:off x="0" y="4722097"/>
              <a:ext cx="9144000" cy="421426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1"/>
            <p:cNvSpPr/>
            <p:nvPr/>
          </p:nvSpPr>
          <p:spPr>
            <a:xfrm flipH="1">
              <a:off x="6" y="4604054"/>
              <a:ext cx="9143994" cy="461647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11"/>
          <p:cNvGrpSpPr/>
          <p:nvPr/>
        </p:nvGrpSpPr>
        <p:grpSpPr>
          <a:xfrm>
            <a:off x="63969" y="3623731"/>
            <a:ext cx="2171650" cy="2073131"/>
            <a:chOff x="63969" y="3623731"/>
            <a:chExt cx="2171650" cy="2073131"/>
          </a:xfrm>
        </p:grpSpPr>
        <p:sp>
          <p:nvSpPr>
            <p:cNvPr id="957" name="Google Shape;957;p11"/>
            <p:cNvSpPr/>
            <p:nvPr/>
          </p:nvSpPr>
          <p:spPr>
            <a:xfrm>
              <a:off x="1293794" y="4604010"/>
              <a:ext cx="208907" cy="378923"/>
            </a:xfrm>
            <a:custGeom>
              <a:avLst/>
              <a:gdLst/>
              <a:ahLst/>
              <a:cxnLst/>
              <a:rect l="l" t="t" r="r" b="b"/>
              <a:pathLst>
                <a:path w="292" h="526" extrusionOk="0">
                  <a:moveTo>
                    <a:pt x="291" y="38"/>
                  </a:moveTo>
                  <a:cubicBezTo>
                    <a:pt x="285" y="55"/>
                    <a:pt x="260" y="133"/>
                    <a:pt x="246" y="156"/>
                  </a:cubicBezTo>
                  <a:cubicBezTo>
                    <a:pt x="231" y="183"/>
                    <a:pt x="202" y="180"/>
                    <a:pt x="191" y="203"/>
                  </a:cubicBezTo>
                  <a:cubicBezTo>
                    <a:pt x="180" y="227"/>
                    <a:pt x="68" y="491"/>
                    <a:pt x="60" y="510"/>
                  </a:cubicBezTo>
                  <a:cubicBezTo>
                    <a:pt x="53" y="526"/>
                    <a:pt x="32" y="518"/>
                    <a:pt x="26" y="515"/>
                  </a:cubicBezTo>
                  <a:cubicBezTo>
                    <a:pt x="20" y="513"/>
                    <a:pt x="0" y="502"/>
                    <a:pt x="8" y="487"/>
                  </a:cubicBezTo>
                  <a:cubicBezTo>
                    <a:pt x="17" y="468"/>
                    <a:pt x="143" y="210"/>
                    <a:pt x="154" y="186"/>
                  </a:cubicBezTo>
                  <a:cubicBezTo>
                    <a:pt x="165" y="163"/>
                    <a:pt x="143" y="143"/>
                    <a:pt x="153" y="114"/>
                  </a:cubicBezTo>
                  <a:cubicBezTo>
                    <a:pt x="162" y="88"/>
                    <a:pt x="204" y="18"/>
                    <a:pt x="213" y="2"/>
                  </a:cubicBezTo>
                  <a:cubicBezTo>
                    <a:pt x="214" y="0"/>
                    <a:pt x="217" y="0"/>
                    <a:pt x="219" y="1"/>
                  </a:cubicBezTo>
                  <a:cubicBezTo>
                    <a:pt x="221" y="2"/>
                    <a:pt x="223" y="4"/>
                    <a:pt x="222" y="6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7" y="11"/>
                    <a:pt x="240" y="10"/>
                    <a:pt x="242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6" y="13"/>
                    <a:pt x="247" y="16"/>
                    <a:pt x="246" y="18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8" y="21"/>
                    <a:pt x="261" y="20"/>
                    <a:pt x="263" y="21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8" y="23"/>
                    <a:pt x="269" y="26"/>
                    <a:pt x="268" y="28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82" y="34"/>
                    <a:pt x="282" y="34"/>
                    <a:pt x="282" y="34"/>
                  </a:cubicBezTo>
                  <a:cubicBezTo>
                    <a:pt x="283" y="32"/>
                    <a:pt x="286" y="31"/>
                    <a:pt x="288" y="32"/>
                  </a:cubicBezTo>
                  <a:cubicBezTo>
                    <a:pt x="290" y="33"/>
                    <a:pt x="292" y="36"/>
                    <a:pt x="291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8" name="Google Shape;958;p11"/>
            <p:cNvGrpSpPr/>
            <p:nvPr/>
          </p:nvGrpSpPr>
          <p:grpSpPr>
            <a:xfrm flipH="1">
              <a:off x="63969" y="3623731"/>
              <a:ext cx="1229838" cy="1402148"/>
              <a:chOff x="6974994" y="1288281"/>
              <a:chExt cx="1229838" cy="1402148"/>
            </a:xfrm>
          </p:grpSpPr>
          <p:sp>
            <p:nvSpPr>
              <p:cNvPr id="959" name="Google Shape;959;p11"/>
              <p:cNvSpPr/>
              <p:nvPr/>
            </p:nvSpPr>
            <p:spPr>
              <a:xfrm rot="1137867">
                <a:off x="7797498" y="2225013"/>
                <a:ext cx="140323" cy="27759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85" extrusionOk="0">
                    <a:moveTo>
                      <a:pt x="144" y="88"/>
                    </a:moveTo>
                    <a:cubicBezTo>
                      <a:pt x="144" y="135"/>
                      <a:pt x="121" y="179"/>
                      <a:pt x="89" y="214"/>
                    </a:cubicBezTo>
                    <a:cubicBezTo>
                      <a:pt x="63" y="242"/>
                      <a:pt x="32" y="264"/>
                      <a:pt x="0" y="285"/>
                    </a:cubicBezTo>
                    <a:cubicBezTo>
                      <a:pt x="47" y="228"/>
                      <a:pt x="82" y="162"/>
                      <a:pt x="102" y="91"/>
                    </a:cubicBezTo>
                    <a:cubicBezTo>
                      <a:pt x="111" y="61"/>
                      <a:pt x="116" y="31"/>
                      <a:pt x="120" y="0"/>
                    </a:cubicBezTo>
                    <a:cubicBezTo>
                      <a:pt x="133" y="28"/>
                      <a:pt x="144" y="57"/>
                      <a:pt x="144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11"/>
              <p:cNvSpPr/>
              <p:nvPr/>
            </p:nvSpPr>
            <p:spPr>
              <a:xfrm rot="1137869">
                <a:off x="7387081" y="2467283"/>
                <a:ext cx="260818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60" extrusionOk="0">
                    <a:moveTo>
                      <a:pt x="259" y="153"/>
                    </a:moveTo>
                    <a:cubicBezTo>
                      <a:pt x="252" y="160"/>
                      <a:pt x="240" y="159"/>
                      <a:pt x="231" y="155"/>
                    </a:cubicBezTo>
                    <a:cubicBezTo>
                      <a:pt x="152" y="126"/>
                      <a:pt x="77" y="112"/>
                      <a:pt x="0" y="90"/>
                    </a:cubicBezTo>
                    <a:cubicBezTo>
                      <a:pt x="6" y="82"/>
                      <a:pt x="11" y="73"/>
                      <a:pt x="11" y="62"/>
                    </a:cubicBezTo>
                    <a:cubicBezTo>
                      <a:pt x="12" y="57"/>
                      <a:pt x="11" y="53"/>
                      <a:pt x="10" y="49"/>
                    </a:cubicBezTo>
                    <a:cubicBezTo>
                      <a:pt x="52" y="41"/>
                      <a:pt x="92" y="29"/>
                      <a:pt x="131" y="13"/>
                    </a:cubicBezTo>
                    <a:cubicBezTo>
                      <a:pt x="147" y="7"/>
                      <a:pt x="164" y="0"/>
                      <a:pt x="180" y="6"/>
                    </a:cubicBezTo>
                    <a:cubicBezTo>
                      <a:pt x="196" y="11"/>
                      <a:pt x="205" y="26"/>
                      <a:pt x="213" y="41"/>
                    </a:cubicBezTo>
                    <a:cubicBezTo>
                      <a:pt x="213" y="41"/>
                      <a:pt x="214" y="42"/>
                      <a:pt x="214" y="43"/>
                    </a:cubicBezTo>
                    <a:cubicBezTo>
                      <a:pt x="228" y="69"/>
                      <a:pt x="243" y="94"/>
                      <a:pt x="257" y="119"/>
                    </a:cubicBezTo>
                    <a:cubicBezTo>
                      <a:pt x="263" y="130"/>
                      <a:pt x="268" y="145"/>
                      <a:pt x="259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11"/>
              <p:cNvSpPr/>
              <p:nvPr/>
            </p:nvSpPr>
            <p:spPr>
              <a:xfrm rot="1137874">
                <a:off x="7599640" y="1939970"/>
                <a:ext cx="219636" cy="219636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226" y="0"/>
                    </a:moveTo>
                    <a:cubicBezTo>
                      <a:pt x="209" y="35"/>
                      <a:pt x="188" y="69"/>
                      <a:pt x="163" y="99"/>
                    </a:cubicBezTo>
                    <a:cubicBezTo>
                      <a:pt x="119" y="152"/>
                      <a:pt x="62" y="194"/>
                      <a:pt x="0" y="226"/>
                    </a:cubicBezTo>
                    <a:cubicBezTo>
                      <a:pt x="8" y="217"/>
                      <a:pt x="14" y="207"/>
                      <a:pt x="20" y="196"/>
                    </a:cubicBezTo>
                    <a:cubicBezTo>
                      <a:pt x="38" y="166"/>
                      <a:pt x="51" y="132"/>
                      <a:pt x="74" y="106"/>
                    </a:cubicBezTo>
                    <a:cubicBezTo>
                      <a:pt x="114" y="59"/>
                      <a:pt x="182" y="40"/>
                      <a:pt x="2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 rot="1137865">
                <a:off x="7141490" y="1402135"/>
                <a:ext cx="896847" cy="1174438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06" extrusionOk="0">
                    <a:moveTo>
                      <a:pt x="904" y="732"/>
                    </a:moveTo>
                    <a:cubicBezTo>
                      <a:pt x="900" y="763"/>
                      <a:pt x="895" y="793"/>
                      <a:pt x="886" y="823"/>
                    </a:cubicBezTo>
                    <a:cubicBezTo>
                      <a:pt x="866" y="894"/>
                      <a:pt x="831" y="960"/>
                      <a:pt x="784" y="1017"/>
                    </a:cubicBezTo>
                    <a:cubicBezTo>
                      <a:pt x="784" y="1017"/>
                      <a:pt x="784" y="1017"/>
                      <a:pt x="784" y="1017"/>
                    </a:cubicBezTo>
                    <a:cubicBezTo>
                      <a:pt x="748" y="1061"/>
                      <a:pt x="705" y="1100"/>
                      <a:pt x="656" y="1130"/>
                    </a:cubicBezTo>
                    <a:cubicBezTo>
                      <a:pt x="656" y="1129"/>
                      <a:pt x="655" y="1128"/>
                      <a:pt x="655" y="1128"/>
                    </a:cubicBezTo>
                    <a:cubicBezTo>
                      <a:pt x="647" y="1113"/>
                      <a:pt x="638" y="1098"/>
                      <a:pt x="622" y="1093"/>
                    </a:cubicBezTo>
                    <a:cubicBezTo>
                      <a:pt x="606" y="1087"/>
                      <a:pt x="589" y="1094"/>
                      <a:pt x="573" y="1100"/>
                    </a:cubicBezTo>
                    <a:cubicBezTo>
                      <a:pt x="534" y="1116"/>
                      <a:pt x="494" y="1128"/>
                      <a:pt x="452" y="1136"/>
                    </a:cubicBezTo>
                    <a:cubicBezTo>
                      <a:pt x="453" y="1140"/>
                      <a:pt x="454" y="1144"/>
                      <a:pt x="453" y="1149"/>
                    </a:cubicBezTo>
                    <a:cubicBezTo>
                      <a:pt x="453" y="1160"/>
                      <a:pt x="448" y="1169"/>
                      <a:pt x="442" y="1177"/>
                    </a:cubicBezTo>
                    <a:cubicBezTo>
                      <a:pt x="433" y="1187"/>
                      <a:pt x="421" y="1195"/>
                      <a:pt x="409" y="1199"/>
                    </a:cubicBezTo>
                    <a:cubicBezTo>
                      <a:pt x="386" y="1206"/>
                      <a:pt x="362" y="1203"/>
                      <a:pt x="338" y="1201"/>
                    </a:cubicBezTo>
                    <a:cubicBezTo>
                      <a:pt x="254" y="1190"/>
                      <a:pt x="171" y="1175"/>
                      <a:pt x="90" y="1150"/>
                    </a:cubicBezTo>
                    <a:cubicBezTo>
                      <a:pt x="53" y="1138"/>
                      <a:pt x="10" y="1117"/>
                      <a:pt x="4" y="1078"/>
                    </a:cubicBezTo>
                    <a:cubicBezTo>
                      <a:pt x="0" y="1048"/>
                      <a:pt x="20" y="1020"/>
                      <a:pt x="39" y="997"/>
                    </a:cubicBezTo>
                    <a:cubicBezTo>
                      <a:pt x="72" y="954"/>
                      <a:pt x="107" y="911"/>
                      <a:pt x="150" y="878"/>
                    </a:cubicBezTo>
                    <a:cubicBezTo>
                      <a:pt x="215" y="831"/>
                      <a:pt x="295" y="811"/>
                      <a:pt x="371" y="784"/>
                    </a:cubicBezTo>
                    <a:cubicBezTo>
                      <a:pt x="409" y="770"/>
                      <a:pt x="447" y="754"/>
                      <a:pt x="484" y="735"/>
                    </a:cubicBezTo>
                    <a:cubicBezTo>
                      <a:pt x="546" y="703"/>
                      <a:pt x="603" y="661"/>
                      <a:pt x="647" y="608"/>
                    </a:cubicBezTo>
                    <a:cubicBezTo>
                      <a:pt x="672" y="578"/>
                      <a:pt x="693" y="544"/>
                      <a:pt x="710" y="509"/>
                    </a:cubicBezTo>
                    <a:cubicBezTo>
                      <a:pt x="726" y="475"/>
                      <a:pt x="738" y="441"/>
                      <a:pt x="747" y="405"/>
                    </a:cubicBezTo>
                    <a:cubicBezTo>
                      <a:pt x="755" y="376"/>
                      <a:pt x="761" y="347"/>
                      <a:pt x="765" y="317"/>
                    </a:cubicBezTo>
                    <a:cubicBezTo>
                      <a:pt x="779" y="213"/>
                      <a:pt x="773" y="106"/>
                      <a:pt x="768" y="0"/>
                    </a:cubicBezTo>
                    <a:cubicBezTo>
                      <a:pt x="769" y="0"/>
                      <a:pt x="769" y="0"/>
                      <a:pt x="769" y="0"/>
                    </a:cubicBezTo>
                    <a:cubicBezTo>
                      <a:pt x="804" y="90"/>
                      <a:pt x="827" y="185"/>
                      <a:pt x="850" y="279"/>
                    </a:cubicBezTo>
                    <a:cubicBezTo>
                      <a:pt x="886" y="428"/>
                      <a:pt x="922" y="582"/>
                      <a:pt x="904" y="7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11"/>
              <p:cNvSpPr/>
              <p:nvPr/>
            </p:nvSpPr>
            <p:spPr>
              <a:xfrm rot="1137867">
                <a:off x="7819443" y="1492188"/>
                <a:ext cx="195232" cy="395039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05" extrusionOk="0">
                    <a:moveTo>
                      <a:pt x="187" y="317"/>
                    </a:moveTo>
                    <a:cubicBezTo>
                      <a:pt x="183" y="347"/>
                      <a:pt x="177" y="376"/>
                      <a:pt x="169" y="405"/>
                    </a:cubicBezTo>
                    <a:cubicBezTo>
                      <a:pt x="158" y="377"/>
                      <a:pt x="137" y="352"/>
                      <a:pt x="112" y="335"/>
                    </a:cubicBezTo>
                    <a:cubicBezTo>
                      <a:pt x="91" y="322"/>
                      <a:pt x="66" y="313"/>
                      <a:pt x="49" y="295"/>
                    </a:cubicBezTo>
                    <a:cubicBezTo>
                      <a:pt x="29" y="272"/>
                      <a:pt x="24" y="237"/>
                      <a:pt x="0" y="218"/>
                    </a:cubicBezTo>
                    <a:cubicBezTo>
                      <a:pt x="46" y="215"/>
                      <a:pt x="93" y="226"/>
                      <a:pt x="133" y="250"/>
                    </a:cubicBezTo>
                    <a:cubicBezTo>
                      <a:pt x="131" y="240"/>
                      <a:pt x="132" y="229"/>
                      <a:pt x="134" y="219"/>
                    </a:cubicBezTo>
                    <a:cubicBezTo>
                      <a:pt x="138" y="201"/>
                      <a:pt x="145" y="182"/>
                      <a:pt x="143" y="164"/>
                    </a:cubicBezTo>
                    <a:cubicBezTo>
                      <a:pt x="142" y="149"/>
                      <a:pt x="135" y="135"/>
                      <a:pt x="134" y="120"/>
                    </a:cubicBezTo>
                    <a:cubicBezTo>
                      <a:pt x="134" y="98"/>
                      <a:pt x="148" y="78"/>
                      <a:pt x="162" y="60"/>
                    </a:cubicBezTo>
                    <a:cubicBezTo>
                      <a:pt x="175" y="42"/>
                      <a:pt x="189" y="22"/>
                      <a:pt x="189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5" y="106"/>
                      <a:pt x="201" y="213"/>
                      <a:pt x="187" y="3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11"/>
              <p:cNvSpPr/>
              <p:nvPr/>
            </p:nvSpPr>
            <p:spPr>
              <a:xfrm rot="1137927">
                <a:off x="7118138" y="2305814"/>
                <a:ext cx="102462" cy="10246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 rot="1141086">
                <a:off x="7131605" y="2319454"/>
                <a:ext cx="74570" cy="7646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 rot="1153840">
                <a:off x="7164765" y="2332641"/>
                <a:ext cx="27325" cy="2732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 rot="1137871">
                <a:off x="7485621" y="2329874"/>
                <a:ext cx="27454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29" h="26" extrusionOk="0">
                    <a:moveTo>
                      <a:pt x="27" y="7"/>
                    </a:moveTo>
                    <a:cubicBezTo>
                      <a:pt x="26" y="6"/>
                      <a:pt x="26" y="5"/>
                      <a:pt x="25" y="4"/>
                    </a:cubicBezTo>
                    <a:cubicBezTo>
                      <a:pt x="22" y="1"/>
                      <a:pt x="17" y="0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9" y="2"/>
                      <a:pt x="7" y="2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" y="14"/>
                      <a:pt x="1" y="16"/>
                      <a:pt x="1" y="17"/>
                    </a:cubicBezTo>
                    <a:cubicBezTo>
                      <a:pt x="1" y="18"/>
                      <a:pt x="2" y="18"/>
                      <a:pt x="2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6" y="24"/>
                      <a:pt x="7" y="24"/>
                      <a:pt x="10" y="25"/>
                    </a:cubicBezTo>
                    <a:cubicBezTo>
                      <a:pt x="10" y="25"/>
                      <a:pt x="10" y="25"/>
                      <a:pt x="10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6" y="26"/>
                      <a:pt x="16" y="26"/>
                    </a:cubicBezTo>
                    <a:cubicBezTo>
                      <a:pt x="18" y="26"/>
                      <a:pt x="19" y="26"/>
                      <a:pt x="21" y="25"/>
                    </a:cubicBezTo>
                    <a:cubicBezTo>
                      <a:pt x="22" y="24"/>
                      <a:pt x="24" y="23"/>
                      <a:pt x="25" y="22"/>
                    </a:cubicBezTo>
                    <a:cubicBezTo>
                      <a:pt x="26" y="21"/>
                      <a:pt x="27" y="19"/>
                      <a:pt x="28" y="17"/>
                    </a:cubicBezTo>
                    <a:cubicBezTo>
                      <a:pt x="28" y="17"/>
                      <a:pt x="28" y="17"/>
                      <a:pt x="28" y="16"/>
                    </a:cubicBezTo>
                    <a:cubicBezTo>
                      <a:pt x="28" y="15"/>
                      <a:pt x="29" y="12"/>
                      <a:pt x="29" y="13"/>
                    </a:cubicBezTo>
                    <a:cubicBezTo>
                      <a:pt x="29" y="11"/>
                      <a:pt x="28" y="9"/>
                      <a:pt x="2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 rot="1137871">
                <a:off x="7524740" y="2273880"/>
                <a:ext cx="27454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9" h="22" extrusionOk="0">
                    <a:moveTo>
                      <a:pt x="15" y="0"/>
                    </a:moveTo>
                    <a:cubicBezTo>
                      <a:pt x="0" y="0"/>
                      <a:pt x="0" y="22"/>
                      <a:pt x="15" y="22"/>
                    </a:cubicBezTo>
                    <a:cubicBezTo>
                      <a:pt x="29" y="22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 rot="1137870">
                <a:off x="7549013" y="2341501"/>
                <a:ext cx="2440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25" y="9"/>
                    </a:move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8"/>
                      <a:pt x="24" y="7"/>
                      <a:pt x="24" y="6"/>
                    </a:cubicBezTo>
                    <a:cubicBezTo>
                      <a:pt x="23" y="5"/>
                      <a:pt x="22" y="4"/>
                      <a:pt x="21" y="3"/>
                    </a:cubicBezTo>
                    <a:cubicBezTo>
                      <a:pt x="20" y="2"/>
                      <a:pt x="19" y="2"/>
                      <a:pt x="18" y="1"/>
                    </a:cubicBezTo>
                    <a:cubicBezTo>
                      <a:pt x="17" y="1"/>
                      <a:pt x="15" y="0"/>
                      <a:pt x="14" y="0"/>
                    </a:cubicBezTo>
                    <a:cubicBezTo>
                      <a:pt x="11" y="0"/>
                      <a:pt x="9" y="1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5" y="4"/>
                      <a:pt x="3" y="5"/>
                      <a:pt x="2" y="7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1" y="17"/>
                      <a:pt x="1" y="18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5" y="23"/>
                      <a:pt x="5" y="24"/>
                      <a:pt x="6" y="24"/>
                    </a:cubicBezTo>
                    <a:cubicBezTo>
                      <a:pt x="8" y="25"/>
                      <a:pt x="9" y="26"/>
                      <a:pt x="10" y="26"/>
                    </a:cubicBezTo>
                    <a:cubicBezTo>
                      <a:pt x="11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5" y="26"/>
                      <a:pt x="16" y="25"/>
                      <a:pt x="18" y="25"/>
                    </a:cubicBezTo>
                    <a:cubicBezTo>
                      <a:pt x="19" y="24"/>
                      <a:pt x="21" y="23"/>
                      <a:pt x="22" y="22"/>
                    </a:cubicBezTo>
                    <a:cubicBezTo>
                      <a:pt x="23" y="21"/>
                      <a:pt x="24" y="19"/>
                      <a:pt x="25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6" y="14"/>
                      <a:pt x="26" y="12"/>
                    </a:cubicBezTo>
                    <a:cubicBezTo>
                      <a:pt x="25" y="11"/>
                      <a:pt x="25" y="10"/>
                      <a:pt x="2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1"/>
              <p:cNvSpPr/>
              <p:nvPr/>
            </p:nvSpPr>
            <p:spPr>
              <a:xfrm rot="1137870">
                <a:off x="7717358" y="2175698"/>
                <a:ext cx="2745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7" extrusionOk="0">
                    <a:moveTo>
                      <a:pt x="23" y="6"/>
                    </a:moveTo>
                    <a:cubicBezTo>
                      <a:pt x="23" y="5"/>
                      <a:pt x="23" y="5"/>
                      <a:pt x="22" y="5"/>
                    </a:cubicBezTo>
                    <a:cubicBezTo>
                      <a:pt x="21" y="4"/>
                      <a:pt x="20" y="3"/>
                      <a:pt x="18" y="2"/>
                    </a:cubicBezTo>
                    <a:cubicBezTo>
                      <a:pt x="17" y="1"/>
                      <a:pt x="15" y="0"/>
                      <a:pt x="14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1"/>
                      <a:pt x="6" y="2"/>
                      <a:pt x="4" y="3"/>
                    </a:cubicBezTo>
                    <a:cubicBezTo>
                      <a:pt x="3" y="3"/>
                      <a:pt x="2" y="5"/>
                      <a:pt x="1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1"/>
                      <a:pt x="0" y="13"/>
                      <a:pt x="0" y="16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2"/>
                      <a:pt x="3" y="23"/>
                    </a:cubicBezTo>
                    <a:cubicBezTo>
                      <a:pt x="4" y="24"/>
                      <a:pt x="5" y="25"/>
                      <a:pt x="6" y="26"/>
                    </a:cubicBezTo>
                    <a:cubicBezTo>
                      <a:pt x="8" y="26"/>
                      <a:pt x="10" y="27"/>
                      <a:pt x="12" y="27"/>
                    </a:cubicBezTo>
                    <a:cubicBezTo>
                      <a:pt x="13" y="27"/>
                      <a:pt x="14" y="27"/>
                      <a:pt x="15" y="26"/>
                    </a:cubicBezTo>
                    <a:cubicBezTo>
                      <a:pt x="15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20" y="25"/>
                      <a:pt x="22" y="24"/>
                      <a:pt x="23" y="23"/>
                    </a:cubicBezTo>
                    <a:cubicBezTo>
                      <a:pt x="25" y="21"/>
                      <a:pt x="26" y="19"/>
                      <a:pt x="26" y="17"/>
                    </a:cubicBezTo>
                    <a:cubicBezTo>
                      <a:pt x="28" y="13"/>
                      <a:pt x="26" y="9"/>
                      <a:pt x="2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1"/>
              <p:cNvSpPr/>
              <p:nvPr/>
            </p:nvSpPr>
            <p:spPr>
              <a:xfrm rot="1137869">
                <a:off x="7782509" y="2152534"/>
                <a:ext cx="25930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3" y="0"/>
                    </a:moveTo>
                    <a:cubicBezTo>
                      <a:pt x="0" y="0"/>
                      <a:pt x="0" y="21"/>
                      <a:pt x="13" y="21"/>
                    </a:cubicBezTo>
                    <a:cubicBezTo>
                      <a:pt x="27" y="21"/>
                      <a:pt x="27" y="0"/>
                      <a:pt x="13" y="0"/>
                    </a:cubicBezTo>
                    <a:close/>
                  </a:path>
                </a:pathLst>
              </a:custGeom>
              <a:solidFill>
                <a:srgbClr val="D0798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1"/>
              <p:cNvSpPr/>
              <p:nvPr/>
            </p:nvSpPr>
            <p:spPr>
              <a:xfrm rot="1137871">
                <a:off x="7777364" y="2198451"/>
                <a:ext cx="21353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23" h="26" extrusionOk="0">
                    <a:moveTo>
                      <a:pt x="23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8"/>
                    </a:cubicBezTo>
                    <a:cubicBezTo>
                      <a:pt x="22" y="7"/>
                      <a:pt x="21" y="5"/>
                      <a:pt x="20" y="3"/>
                    </a:cubicBezTo>
                    <a:cubicBezTo>
                      <a:pt x="19" y="3"/>
                      <a:pt x="18" y="2"/>
                      <a:pt x="17" y="2"/>
                    </a:cubicBezTo>
                    <a:cubicBezTo>
                      <a:pt x="15" y="1"/>
                      <a:pt x="14" y="0"/>
                      <a:pt x="12" y="0"/>
                    </a:cubicBezTo>
                    <a:cubicBezTo>
                      <a:pt x="9" y="0"/>
                      <a:pt x="8" y="1"/>
                      <a:pt x="6" y="2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8"/>
                      <a:pt x="1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2"/>
                      <a:pt x="4" y="23"/>
                      <a:pt x="6" y="24"/>
                    </a:cubicBezTo>
                    <a:cubicBezTo>
                      <a:pt x="8" y="25"/>
                      <a:pt x="10" y="26"/>
                      <a:pt x="12" y="26"/>
                    </a:cubicBezTo>
                    <a:cubicBezTo>
                      <a:pt x="14" y="26"/>
                      <a:pt x="15" y="25"/>
                      <a:pt x="17" y="24"/>
                    </a:cubicBezTo>
                    <a:cubicBezTo>
                      <a:pt x="19" y="23"/>
                      <a:pt x="20" y="22"/>
                      <a:pt x="21" y="20"/>
                    </a:cubicBezTo>
                    <a:cubicBezTo>
                      <a:pt x="22" y="19"/>
                      <a:pt x="22" y="18"/>
                      <a:pt x="23" y="17"/>
                    </a:cubicBezTo>
                    <a:cubicBezTo>
                      <a:pt x="23" y="17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3"/>
                      <a:pt x="23" y="12"/>
                      <a:pt x="23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1"/>
              <p:cNvSpPr/>
              <p:nvPr/>
            </p:nvSpPr>
            <p:spPr>
              <a:xfrm rot="1137870">
                <a:off x="7710612" y="2392194"/>
                <a:ext cx="2440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2" y="3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3" y="5"/>
                      <a:pt x="0" y="15"/>
                      <a:pt x="6" y="21"/>
                    </a:cubicBezTo>
                    <a:cubicBezTo>
                      <a:pt x="12" y="26"/>
                      <a:pt x="22" y="24"/>
                      <a:pt x="24" y="16"/>
                    </a:cubicBezTo>
                    <a:cubicBezTo>
                      <a:pt x="24" y="16"/>
                      <a:pt x="24" y="16"/>
                      <a:pt x="24" y="15"/>
                    </a:cubicBezTo>
                    <a:cubicBezTo>
                      <a:pt x="26" y="8"/>
                      <a:pt x="19" y="0"/>
                      <a:pt x="12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1"/>
              <p:cNvSpPr/>
              <p:nvPr/>
            </p:nvSpPr>
            <p:spPr>
              <a:xfrm rot="1137869">
                <a:off x="7759806" y="2374749"/>
                <a:ext cx="22879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11" y="0"/>
                    </a:moveTo>
                    <a:cubicBezTo>
                      <a:pt x="0" y="0"/>
                      <a:pt x="0" y="18"/>
                      <a:pt x="11" y="18"/>
                    </a:cubicBezTo>
                    <a:cubicBezTo>
                      <a:pt x="23" y="18"/>
                      <a:pt x="23" y="0"/>
                      <a:pt x="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 rot="1137873">
                <a:off x="7920884" y="1991117"/>
                <a:ext cx="21353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1" y="0"/>
                    </a:moveTo>
                    <a:cubicBezTo>
                      <a:pt x="0" y="0"/>
                      <a:pt x="0" y="17"/>
                      <a:pt x="11" y="17"/>
                    </a:cubicBezTo>
                    <a:cubicBezTo>
                      <a:pt x="22" y="17"/>
                      <a:pt x="22" y="0"/>
                      <a:pt x="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 rot="1137869">
                <a:off x="7958728" y="1988300"/>
                <a:ext cx="22879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3" y="18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 rot="1137871">
                <a:off x="7933889" y="1962024"/>
                <a:ext cx="22879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" extrusionOk="0">
                    <a:moveTo>
                      <a:pt x="12" y="0"/>
                    </a:moveTo>
                    <a:cubicBezTo>
                      <a:pt x="0" y="0"/>
                      <a:pt x="0" y="19"/>
                      <a:pt x="12" y="19"/>
                    </a:cubicBezTo>
                    <a:cubicBezTo>
                      <a:pt x="24" y="19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 rot="1137874">
                <a:off x="7939985" y="2028889"/>
                <a:ext cx="15252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16" y="5"/>
                    </a:moveTo>
                    <a:cubicBezTo>
                      <a:pt x="15" y="4"/>
                      <a:pt x="15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3" y="14"/>
                      <a:pt x="3" y="14"/>
                      <a:pt x="4" y="15"/>
                    </a:cubicBezTo>
                    <a:cubicBezTo>
                      <a:pt x="4" y="15"/>
                      <a:pt x="5" y="15"/>
                      <a:pt x="6" y="15"/>
                    </a:cubicBezTo>
                    <a:cubicBezTo>
                      <a:pt x="6" y="16"/>
                      <a:pt x="7" y="16"/>
                      <a:pt x="8" y="16"/>
                    </a:cubicBezTo>
                    <a:cubicBezTo>
                      <a:pt x="9" y="16"/>
                      <a:pt x="10" y="15"/>
                      <a:pt x="11" y="15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3"/>
                      <a:pt x="14" y="12"/>
                      <a:pt x="15" y="11"/>
                    </a:cubicBezTo>
                    <a:cubicBezTo>
                      <a:pt x="16" y="10"/>
                      <a:pt x="16" y="9"/>
                      <a:pt x="16" y="8"/>
                    </a:cubicBezTo>
                    <a:cubicBezTo>
                      <a:pt x="16" y="7"/>
                      <a:pt x="16" y="6"/>
                      <a:pt x="16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1"/>
              <p:cNvSpPr/>
              <p:nvPr/>
            </p:nvSpPr>
            <p:spPr>
              <a:xfrm rot="1137872">
                <a:off x="7326768" y="2346033"/>
                <a:ext cx="105242" cy="16930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4" extrusionOk="0">
                    <a:moveTo>
                      <a:pt x="83" y="174"/>
                    </a:moveTo>
                    <a:cubicBezTo>
                      <a:pt x="82" y="174"/>
                      <a:pt x="81" y="173"/>
                      <a:pt x="80" y="172"/>
                    </a:cubicBezTo>
                    <a:cubicBezTo>
                      <a:pt x="79" y="170"/>
                      <a:pt x="79" y="167"/>
                      <a:pt x="81" y="166"/>
                    </a:cubicBezTo>
                    <a:cubicBezTo>
                      <a:pt x="94" y="158"/>
                      <a:pt x="100" y="141"/>
                      <a:pt x="96" y="125"/>
                    </a:cubicBezTo>
                    <a:cubicBezTo>
                      <a:pt x="93" y="111"/>
                      <a:pt x="85" y="97"/>
                      <a:pt x="70" y="83"/>
                    </a:cubicBezTo>
                    <a:cubicBezTo>
                      <a:pt x="64" y="77"/>
                      <a:pt x="57" y="72"/>
                      <a:pt x="50" y="66"/>
                    </a:cubicBezTo>
                    <a:cubicBezTo>
                      <a:pt x="43" y="61"/>
                      <a:pt x="37" y="56"/>
                      <a:pt x="31" y="50"/>
                    </a:cubicBezTo>
                    <a:cubicBezTo>
                      <a:pt x="14" y="35"/>
                      <a:pt x="5" y="21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2" y="17"/>
                      <a:pt x="21" y="31"/>
                      <a:pt x="36" y="44"/>
                    </a:cubicBezTo>
                    <a:cubicBezTo>
                      <a:pt x="42" y="50"/>
                      <a:pt x="48" y="55"/>
                      <a:pt x="55" y="60"/>
                    </a:cubicBezTo>
                    <a:cubicBezTo>
                      <a:pt x="62" y="65"/>
                      <a:pt x="69" y="71"/>
                      <a:pt x="76" y="78"/>
                    </a:cubicBezTo>
                    <a:cubicBezTo>
                      <a:pt x="91" y="92"/>
                      <a:pt x="101" y="107"/>
                      <a:pt x="104" y="123"/>
                    </a:cubicBezTo>
                    <a:cubicBezTo>
                      <a:pt x="108" y="143"/>
                      <a:pt x="101" y="163"/>
                      <a:pt x="86" y="173"/>
                    </a:cubicBezTo>
                    <a:cubicBezTo>
                      <a:pt x="85" y="173"/>
                      <a:pt x="84" y="174"/>
                      <a:pt x="83" y="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1"/>
              <p:cNvSpPr/>
              <p:nvPr/>
            </p:nvSpPr>
            <p:spPr>
              <a:xfrm rot="1137875">
                <a:off x="7329725" y="2386170"/>
                <a:ext cx="59485" cy="12049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4" extrusionOk="0">
                    <a:moveTo>
                      <a:pt x="43" y="124"/>
                    </a:moveTo>
                    <a:cubicBezTo>
                      <a:pt x="41" y="124"/>
                      <a:pt x="40" y="123"/>
                      <a:pt x="39" y="122"/>
                    </a:cubicBezTo>
                    <a:cubicBezTo>
                      <a:pt x="38" y="120"/>
                      <a:pt x="38" y="118"/>
                      <a:pt x="40" y="117"/>
                    </a:cubicBezTo>
                    <a:cubicBezTo>
                      <a:pt x="51" y="108"/>
                      <a:pt x="52" y="92"/>
                      <a:pt x="49" y="80"/>
                    </a:cubicBezTo>
                    <a:cubicBezTo>
                      <a:pt x="44" y="67"/>
                      <a:pt x="35" y="55"/>
                      <a:pt x="25" y="45"/>
                    </a:cubicBezTo>
                    <a:cubicBezTo>
                      <a:pt x="16" y="34"/>
                      <a:pt x="5" y="21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12" y="17"/>
                      <a:pt x="23" y="29"/>
                      <a:pt x="31" y="39"/>
                    </a:cubicBezTo>
                    <a:cubicBezTo>
                      <a:pt x="41" y="51"/>
                      <a:pt x="51" y="63"/>
                      <a:pt x="56" y="78"/>
                    </a:cubicBezTo>
                    <a:cubicBezTo>
                      <a:pt x="61" y="92"/>
                      <a:pt x="59" y="112"/>
                      <a:pt x="45" y="123"/>
                    </a:cubicBezTo>
                    <a:cubicBezTo>
                      <a:pt x="44" y="123"/>
                      <a:pt x="43" y="124"/>
                      <a:pt x="43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 rot="1137871">
                <a:off x="7382283" y="2538675"/>
                <a:ext cx="251666" cy="57959"/>
              </a:xfrm>
              <a:custGeom>
                <a:avLst/>
                <a:gdLst/>
                <a:ahLst/>
                <a:cxnLst/>
                <a:rect l="l" t="t" r="r" b="b"/>
                <a:pathLst>
                  <a:path w="259" h="60" extrusionOk="0">
                    <a:moveTo>
                      <a:pt x="255" y="60"/>
                    </a:moveTo>
                    <a:cubicBezTo>
                      <a:pt x="255" y="60"/>
                      <a:pt x="254" y="60"/>
                      <a:pt x="254" y="60"/>
                    </a:cubicBezTo>
                    <a:cubicBezTo>
                      <a:pt x="169" y="51"/>
                      <a:pt x="85" y="34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87" y="26"/>
                      <a:pt x="171" y="44"/>
                      <a:pt x="255" y="52"/>
                    </a:cubicBezTo>
                    <a:cubicBezTo>
                      <a:pt x="257" y="52"/>
                      <a:pt x="259" y="54"/>
                      <a:pt x="259" y="56"/>
                    </a:cubicBezTo>
                    <a:cubicBezTo>
                      <a:pt x="258" y="58"/>
                      <a:pt x="257" y="60"/>
                      <a:pt x="255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1"/>
              <p:cNvSpPr/>
              <p:nvPr/>
            </p:nvSpPr>
            <p:spPr>
              <a:xfrm rot="1137869">
                <a:off x="7396573" y="2520204"/>
                <a:ext cx="216585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6" extrusionOk="0">
                    <a:moveTo>
                      <a:pt x="73" y="16"/>
                    </a:moveTo>
                    <a:cubicBezTo>
                      <a:pt x="50" y="16"/>
                      <a:pt x="27" y="15"/>
                      <a:pt x="4" y="14"/>
                    </a:cubicBezTo>
                    <a:cubicBezTo>
                      <a:pt x="2" y="14"/>
                      <a:pt x="0" y="12"/>
                      <a:pt x="0" y="10"/>
                    </a:cubicBezTo>
                    <a:cubicBezTo>
                      <a:pt x="0" y="8"/>
                      <a:pt x="2" y="6"/>
                      <a:pt x="4" y="6"/>
                    </a:cubicBezTo>
                    <a:cubicBezTo>
                      <a:pt x="75" y="10"/>
                      <a:pt x="147" y="8"/>
                      <a:pt x="217" y="1"/>
                    </a:cubicBezTo>
                    <a:cubicBezTo>
                      <a:pt x="220" y="0"/>
                      <a:pt x="222" y="2"/>
                      <a:pt x="222" y="4"/>
                    </a:cubicBezTo>
                    <a:cubicBezTo>
                      <a:pt x="222" y="6"/>
                      <a:pt x="220" y="8"/>
                      <a:pt x="218" y="8"/>
                    </a:cubicBezTo>
                    <a:cubicBezTo>
                      <a:pt x="170" y="13"/>
                      <a:pt x="122" y="16"/>
                      <a:pt x="73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1"/>
              <p:cNvSpPr/>
              <p:nvPr/>
            </p:nvSpPr>
            <p:spPr>
              <a:xfrm rot="1137868">
                <a:off x="7412759" y="2462900"/>
                <a:ext cx="172353" cy="5643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7" extrusionOk="0">
                    <a:moveTo>
                      <a:pt x="4" y="57"/>
                    </a:moveTo>
                    <a:cubicBezTo>
                      <a:pt x="2" y="57"/>
                      <a:pt x="1" y="56"/>
                      <a:pt x="0" y="54"/>
                    </a:cubicBezTo>
                    <a:cubicBezTo>
                      <a:pt x="0" y="52"/>
                      <a:pt x="1" y="50"/>
                      <a:pt x="3" y="49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5" y="0"/>
                      <a:pt x="177" y="1"/>
                      <a:pt x="178" y="3"/>
                    </a:cubicBezTo>
                    <a:cubicBezTo>
                      <a:pt x="178" y="5"/>
                      <a:pt x="177" y="7"/>
                      <a:pt x="175" y="8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4" y="57"/>
                      <a:pt x="4" y="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 rot="1137874">
                <a:off x="7653095" y="2020281"/>
                <a:ext cx="19829" cy="89990"/>
              </a:xfrm>
              <a:custGeom>
                <a:avLst/>
                <a:gdLst/>
                <a:ahLst/>
                <a:cxnLst/>
                <a:rect l="l" t="t" r="r" b="b"/>
                <a:pathLst>
                  <a:path w="19" h="93" extrusionOk="0">
                    <a:moveTo>
                      <a:pt x="5" y="93"/>
                    </a:moveTo>
                    <a:cubicBezTo>
                      <a:pt x="3" y="93"/>
                      <a:pt x="1" y="91"/>
                      <a:pt x="1" y="89"/>
                    </a:cubicBezTo>
                    <a:cubicBezTo>
                      <a:pt x="0" y="60"/>
                      <a:pt x="4" y="32"/>
                      <a:pt x="10" y="4"/>
                    </a:cubicBezTo>
                    <a:cubicBezTo>
                      <a:pt x="11" y="2"/>
                      <a:pt x="13" y="0"/>
                      <a:pt x="15" y="1"/>
                    </a:cubicBezTo>
                    <a:cubicBezTo>
                      <a:pt x="17" y="1"/>
                      <a:pt x="19" y="3"/>
                      <a:pt x="18" y="6"/>
                    </a:cubicBezTo>
                    <a:cubicBezTo>
                      <a:pt x="11" y="33"/>
                      <a:pt x="8" y="61"/>
                      <a:pt x="9" y="89"/>
                    </a:cubicBezTo>
                    <a:cubicBezTo>
                      <a:pt x="9" y="91"/>
                      <a:pt x="7" y="93"/>
                      <a:pt x="5" y="93"/>
                    </a:cubicBezTo>
                    <a:cubicBezTo>
                      <a:pt x="5" y="93"/>
                      <a:pt x="5" y="93"/>
                      <a:pt x="5" y="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1"/>
              <p:cNvSpPr/>
              <p:nvPr/>
            </p:nvSpPr>
            <p:spPr>
              <a:xfrm rot="1137869">
                <a:off x="7706989" y="2003622"/>
                <a:ext cx="13728" cy="80838"/>
              </a:xfrm>
              <a:custGeom>
                <a:avLst/>
                <a:gdLst/>
                <a:ahLst/>
                <a:cxnLst/>
                <a:rect l="l" t="t" r="r" b="b"/>
                <a:pathLst>
                  <a:path w="14" h="84" extrusionOk="0">
                    <a:moveTo>
                      <a:pt x="8" y="84"/>
                    </a:moveTo>
                    <a:cubicBezTo>
                      <a:pt x="6" y="84"/>
                      <a:pt x="4" y="82"/>
                      <a:pt x="4" y="80"/>
                    </a:cubicBezTo>
                    <a:cubicBezTo>
                      <a:pt x="0" y="55"/>
                      <a:pt x="1" y="29"/>
                      <a:pt x="6" y="4"/>
                    </a:cubicBezTo>
                    <a:cubicBezTo>
                      <a:pt x="6" y="2"/>
                      <a:pt x="8" y="0"/>
                      <a:pt x="10" y="0"/>
                    </a:cubicBezTo>
                    <a:cubicBezTo>
                      <a:pt x="13" y="1"/>
                      <a:pt x="14" y="3"/>
                      <a:pt x="14" y="5"/>
                    </a:cubicBezTo>
                    <a:cubicBezTo>
                      <a:pt x="9" y="30"/>
                      <a:pt x="8" y="54"/>
                      <a:pt x="12" y="79"/>
                    </a:cubicBezTo>
                    <a:cubicBezTo>
                      <a:pt x="12" y="81"/>
                      <a:pt x="10" y="83"/>
                      <a:pt x="8" y="84"/>
                    </a:cubicBezTo>
                    <a:cubicBezTo>
                      <a:pt x="8" y="84"/>
                      <a:pt x="8" y="84"/>
                      <a:pt x="8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11"/>
              <p:cNvSpPr/>
              <p:nvPr/>
            </p:nvSpPr>
            <p:spPr>
              <a:xfrm rot="1137874">
                <a:off x="7757209" y="1996771"/>
                <a:ext cx="7627" cy="64060"/>
              </a:xfrm>
              <a:custGeom>
                <a:avLst/>
                <a:gdLst/>
                <a:ahLst/>
                <a:cxnLst/>
                <a:rect l="l" t="t" r="r" b="b"/>
                <a:pathLst>
                  <a:path w="9" h="65" extrusionOk="0">
                    <a:moveTo>
                      <a:pt x="4" y="65"/>
                    </a:moveTo>
                    <a:cubicBezTo>
                      <a:pt x="2" y="65"/>
                      <a:pt x="1" y="64"/>
                      <a:pt x="0" y="61"/>
                    </a:cubicBezTo>
                    <a:cubicBezTo>
                      <a:pt x="0" y="42"/>
                      <a:pt x="0" y="23"/>
                      <a:pt x="1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6" y="0"/>
                      <a:pt x="7" y="0"/>
                      <a:pt x="8" y="2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24"/>
                      <a:pt x="8" y="43"/>
                      <a:pt x="8" y="61"/>
                    </a:cubicBezTo>
                    <a:cubicBezTo>
                      <a:pt x="9" y="63"/>
                      <a:pt x="7" y="65"/>
                      <a:pt x="5" y="65"/>
                    </a:cubicBezTo>
                    <a:cubicBezTo>
                      <a:pt x="5" y="65"/>
                      <a:pt x="4" y="65"/>
                      <a:pt x="4" y="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 rot="1137873">
                <a:off x="7806887" y="2429164"/>
                <a:ext cx="48808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50" h="16" extrusionOk="0">
                    <a:moveTo>
                      <a:pt x="4" y="16"/>
                    </a:moveTo>
                    <a:cubicBezTo>
                      <a:pt x="2" y="16"/>
                      <a:pt x="0" y="15"/>
                      <a:pt x="0" y="13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7" y="7"/>
                      <a:pt x="31" y="4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50" y="5"/>
                      <a:pt x="49" y="7"/>
                      <a:pt x="47" y="8"/>
                    </a:cubicBezTo>
                    <a:cubicBezTo>
                      <a:pt x="33" y="12"/>
                      <a:pt x="19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11"/>
              <p:cNvSpPr/>
              <p:nvPr/>
            </p:nvSpPr>
            <p:spPr>
              <a:xfrm rot="1137868">
                <a:off x="7843680" y="2397698"/>
                <a:ext cx="54909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57" h="17" extrusionOk="0">
                    <a:moveTo>
                      <a:pt x="4" y="17"/>
                    </a:moveTo>
                    <a:cubicBezTo>
                      <a:pt x="2" y="17"/>
                      <a:pt x="0" y="16"/>
                      <a:pt x="0" y="13"/>
                    </a:cubicBezTo>
                    <a:cubicBezTo>
                      <a:pt x="0" y="11"/>
                      <a:pt x="1" y="9"/>
                      <a:pt x="4" y="9"/>
                    </a:cubicBezTo>
                    <a:cubicBezTo>
                      <a:pt x="20" y="8"/>
                      <a:pt x="36" y="6"/>
                      <a:pt x="52" y="1"/>
                    </a:cubicBezTo>
                    <a:cubicBezTo>
                      <a:pt x="54" y="0"/>
                      <a:pt x="56" y="2"/>
                      <a:pt x="57" y="4"/>
                    </a:cubicBezTo>
                    <a:cubicBezTo>
                      <a:pt x="57" y="6"/>
                      <a:pt x="56" y="8"/>
                      <a:pt x="54" y="9"/>
                    </a:cubicBezTo>
                    <a:cubicBezTo>
                      <a:pt x="38" y="13"/>
                      <a:pt x="21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11"/>
              <p:cNvSpPr/>
              <p:nvPr/>
            </p:nvSpPr>
            <p:spPr>
              <a:xfrm rot="1137869">
                <a:off x="7878166" y="2358726"/>
                <a:ext cx="57959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59" h="24" extrusionOk="0">
                    <a:moveTo>
                      <a:pt x="5" y="24"/>
                    </a:moveTo>
                    <a:cubicBezTo>
                      <a:pt x="3" y="24"/>
                      <a:pt x="1" y="23"/>
                      <a:pt x="1" y="21"/>
                    </a:cubicBezTo>
                    <a:cubicBezTo>
                      <a:pt x="0" y="18"/>
                      <a:pt x="2" y="16"/>
                      <a:pt x="4" y="16"/>
                    </a:cubicBezTo>
                    <a:cubicBezTo>
                      <a:pt x="21" y="14"/>
                      <a:pt x="37" y="9"/>
                      <a:pt x="52" y="1"/>
                    </a:cubicBezTo>
                    <a:cubicBezTo>
                      <a:pt x="54" y="0"/>
                      <a:pt x="57" y="1"/>
                      <a:pt x="58" y="3"/>
                    </a:cubicBezTo>
                    <a:cubicBezTo>
                      <a:pt x="59" y="5"/>
                      <a:pt x="58" y="8"/>
                      <a:pt x="56" y="9"/>
                    </a:cubicBezTo>
                    <a:cubicBezTo>
                      <a:pt x="40" y="16"/>
                      <a:pt x="23" y="22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 rot="1137867">
                <a:off x="7905317" y="2324114"/>
                <a:ext cx="47283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49" h="20" extrusionOk="0">
                    <a:moveTo>
                      <a:pt x="5" y="20"/>
                    </a:moveTo>
                    <a:cubicBezTo>
                      <a:pt x="3" y="20"/>
                      <a:pt x="1" y="19"/>
                      <a:pt x="1" y="17"/>
                    </a:cubicBezTo>
                    <a:cubicBezTo>
                      <a:pt x="0" y="15"/>
                      <a:pt x="2" y="13"/>
                      <a:pt x="4" y="12"/>
                    </a:cubicBezTo>
                    <a:cubicBezTo>
                      <a:pt x="18" y="10"/>
                      <a:pt x="31" y="6"/>
                      <a:pt x="43" y="1"/>
                    </a:cubicBezTo>
                    <a:cubicBezTo>
                      <a:pt x="45" y="0"/>
                      <a:pt x="47" y="0"/>
                      <a:pt x="48" y="2"/>
                    </a:cubicBezTo>
                    <a:cubicBezTo>
                      <a:pt x="49" y="4"/>
                      <a:pt x="48" y="7"/>
                      <a:pt x="46" y="8"/>
                    </a:cubicBezTo>
                    <a:cubicBezTo>
                      <a:pt x="33" y="14"/>
                      <a:pt x="20" y="18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 rot="1137866">
                <a:off x="7923022" y="2292752"/>
                <a:ext cx="35081" cy="22879"/>
              </a:xfrm>
              <a:custGeom>
                <a:avLst/>
                <a:gdLst/>
                <a:ahLst/>
                <a:cxnLst/>
                <a:rect l="l" t="t" r="r" b="b"/>
                <a:pathLst>
                  <a:path w="36" h="23" extrusionOk="0">
                    <a:moveTo>
                      <a:pt x="5" y="23"/>
                    </a:moveTo>
                    <a:cubicBezTo>
                      <a:pt x="3" y="23"/>
                      <a:pt x="2" y="23"/>
                      <a:pt x="1" y="21"/>
                    </a:cubicBezTo>
                    <a:cubicBezTo>
                      <a:pt x="0" y="19"/>
                      <a:pt x="1" y="17"/>
                      <a:pt x="3" y="1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3" y="1"/>
                      <a:pt x="34" y="3"/>
                    </a:cubicBezTo>
                    <a:cubicBezTo>
                      <a:pt x="36" y="5"/>
                      <a:pt x="35" y="7"/>
                      <a:pt x="33" y="8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5" y="23"/>
                      <a:pt x="5" y="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1"/>
              <p:cNvSpPr/>
              <p:nvPr/>
            </p:nvSpPr>
            <p:spPr>
              <a:xfrm rot="1137870">
                <a:off x="7815546" y="1696674"/>
                <a:ext cx="144899" cy="169302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74" extrusionOk="0">
                    <a:moveTo>
                      <a:pt x="144" y="174"/>
                    </a:moveTo>
                    <a:cubicBezTo>
                      <a:pt x="143" y="174"/>
                      <a:pt x="141" y="173"/>
                      <a:pt x="141" y="172"/>
                    </a:cubicBezTo>
                    <a:cubicBezTo>
                      <a:pt x="128" y="150"/>
                      <a:pt x="110" y="133"/>
                      <a:pt x="93" y="119"/>
                    </a:cubicBezTo>
                    <a:cubicBezTo>
                      <a:pt x="88" y="114"/>
                      <a:pt x="83" y="110"/>
                      <a:pt x="78" y="106"/>
                    </a:cubicBezTo>
                    <a:cubicBezTo>
                      <a:pt x="64" y="94"/>
                      <a:pt x="50" y="83"/>
                      <a:pt x="38" y="70"/>
                    </a:cubicBezTo>
                    <a:cubicBezTo>
                      <a:pt x="18" y="49"/>
                      <a:pt x="6" y="27"/>
                      <a:pt x="1" y="6"/>
                    </a:cubicBezTo>
                    <a:cubicBezTo>
                      <a:pt x="0" y="4"/>
                      <a:pt x="1" y="1"/>
                      <a:pt x="4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24"/>
                      <a:pt x="25" y="45"/>
                      <a:pt x="44" y="64"/>
                    </a:cubicBezTo>
                    <a:cubicBezTo>
                      <a:pt x="56" y="77"/>
                      <a:pt x="70" y="88"/>
                      <a:pt x="83" y="99"/>
                    </a:cubicBezTo>
                    <a:cubicBezTo>
                      <a:pt x="88" y="104"/>
                      <a:pt x="93" y="108"/>
                      <a:pt x="98" y="113"/>
                    </a:cubicBezTo>
                    <a:cubicBezTo>
                      <a:pt x="115" y="127"/>
                      <a:pt x="135" y="145"/>
                      <a:pt x="148" y="168"/>
                    </a:cubicBezTo>
                    <a:cubicBezTo>
                      <a:pt x="149" y="170"/>
                      <a:pt x="148" y="172"/>
                      <a:pt x="146" y="173"/>
                    </a:cubicBezTo>
                    <a:cubicBezTo>
                      <a:pt x="145" y="174"/>
                      <a:pt x="145" y="174"/>
                      <a:pt x="144" y="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1"/>
              <p:cNvSpPr/>
              <p:nvPr/>
            </p:nvSpPr>
            <p:spPr>
              <a:xfrm rot="1137868">
                <a:off x="7864885" y="1717881"/>
                <a:ext cx="99142" cy="14184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6" extrusionOk="0">
                    <a:moveTo>
                      <a:pt x="96" y="146"/>
                    </a:moveTo>
                    <a:cubicBezTo>
                      <a:pt x="95" y="146"/>
                      <a:pt x="93" y="145"/>
                      <a:pt x="92" y="144"/>
                    </a:cubicBezTo>
                    <a:cubicBezTo>
                      <a:pt x="82" y="121"/>
                      <a:pt x="65" y="101"/>
                      <a:pt x="50" y="82"/>
                    </a:cubicBezTo>
                    <a:cubicBezTo>
                      <a:pt x="31" y="59"/>
                      <a:pt x="11" y="35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8" y="31"/>
                      <a:pt x="37" y="54"/>
                      <a:pt x="56" y="77"/>
                    </a:cubicBezTo>
                    <a:cubicBezTo>
                      <a:pt x="72" y="97"/>
                      <a:pt x="89" y="117"/>
                      <a:pt x="100" y="140"/>
                    </a:cubicBezTo>
                    <a:cubicBezTo>
                      <a:pt x="101" y="142"/>
                      <a:pt x="100" y="145"/>
                      <a:pt x="98" y="146"/>
                    </a:cubicBezTo>
                    <a:cubicBezTo>
                      <a:pt x="97" y="146"/>
                      <a:pt x="97" y="146"/>
                      <a:pt x="96" y="1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1"/>
              <p:cNvSpPr/>
              <p:nvPr/>
            </p:nvSpPr>
            <p:spPr>
              <a:xfrm rot="1137875">
                <a:off x="7915386" y="1747418"/>
                <a:ext cx="59485" cy="73212"/>
              </a:xfrm>
              <a:custGeom>
                <a:avLst/>
                <a:gdLst/>
                <a:ahLst/>
                <a:cxnLst/>
                <a:rect l="l" t="t" r="r" b="b"/>
                <a:pathLst>
                  <a:path w="61" h="75" extrusionOk="0">
                    <a:moveTo>
                      <a:pt x="56" y="75"/>
                    </a:moveTo>
                    <a:cubicBezTo>
                      <a:pt x="55" y="75"/>
                      <a:pt x="54" y="74"/>
                      <a:pt x="53" y="73"/>
                    </a:cubicBezTo>
                    <a:cubicBezTo>
                      <a:pt x="37" y="49"/>
                      <a:pt x="20" y="2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6" y="22"/>
                      <a:pt x="44" y="45"/>
                      <a:pt x="59" y="68"/>
                    </a:cubicBezTo>
                    <a:cubicBezTo>
                      <a:pt x="61" y="70"/>
                      <a:pt x="60" y="73"/>
                      <a:pt x="58" y="74"/>
                    </a:cubicBezTo>
                    <a:cubicBezTo>
                      <a:pt x="58" y="74"/>
                      <a:pt x="57" y="75"/>
                      <a:pt x="56" y="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1"/>
              <p:cNvSpPr/>
              <p:nvPr/>
            </p:nvSpPr>
            <p:spPr>
              <a:xfrm rot="1137869">
                <a:off x="7943989" y="1702626"/>
                <a:ext cx="53384" cy="6101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2" extrusionOk="0">
                    <a:moveTo>
                      <a:pt x="51" y="62"/>
                    </a:moveTo>
                    <a:cubicBezTo>
                      <a:pt x="50" y="62"/>
                      <a:pt x="48" y="62"/>
                      <a:pt x="48" y="61"/>
                    </a:cubicBezTo>
                    <a:cubicBezTo>
                      <a:pt x="33" y="42"/>
                      <a:pt x="17" y="24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23" y="19"/>
                      <a:pt x="39" y="37"/>
                      <a:pt x="54" y="56"/>
                    </a:cubicBezTo>
                    <a:cubicBezTo>
                      <a:pt x="55" y="57"/>
                      <a:pt x="55" y="60"/>
                      <a:pt x="53" y="61"/>
                    </a:cubicBezTo>
                    <a:cubicBezTo>
                      <a:pt x="53" y="62"/>
                      <a:pt x="52" y="62"/>
                      <a:pt x="51" y="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1"/>
              <p:cNvSpPr/>
              <p:nvPr/>
            </p:nvSpPr>
            <p:spPr>
              <a:xfrm rot="1137875">
                <a:off x="7958290" y="1649091"/>
                <a:ext cx="61010" cy="57959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59" y="59"/>
                    </a:moveTo>
                    <a:cubicBezTo>
                      <a:pt x="58" y="59"/>
                      <a:pt x="57" y="58"/>
                      <a:pt x="56" y="57"/>
                    </a:cubicBezTo>
                    <a:cubicBezTo>
                      <a:pt x="40" y="39"/>
                      <a:pt x="22" y="23"/>
                      <a:pt x="2" y="8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27" y="17"/>
                      <a:pt x="45" y="34"/>
                      <a:pt x="62" y="52"/>
                    </a:cubicBezTo>
                    <a:cubicBezTo>
                      <a:pt x="63" y="54"/>
                      <a:pt x="63" y="56"/>
                      <a:pt x="62" y="58"/>
                    </a:cubicBezTo>
                    <a:cubicBezTo>
                      <a:pt x="61" y="58"/>
                      <a:pt x="60" y="59"/>
                      <a:pt x="59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1"/>
              <p:cNvSpPr/>
              <p:nvPr/>
            </p:nvSpPr>
            <p:spPr>
              <a:xfrm rot="1137875">
                <a:off x="7984298" y="1597000"/>
                <a:ext cx="53384" cy="56435"/>
              </a:xfrm>
              <a:custGeom>
                <a:avLst/>
                <a:gdLst/>
                <a:ahLst/>
                <a:cxnLst/>
                <a:rect l="l" t="t" r="r" b="b"/>
                <a:pathLst>
                  <a:path w="54" h="58" extrusionOk="0">
                    <a:moveTo>
                      <a:pt x="49" y="58"/>
                    </a:moveTo>
                    <a:cubicBezTo>
                      <a:pt x="48" y="58"/>
                      <a:pt x="47" y="57"/>
                      <a:pt x="46" y="56"/>
                    </a:cubicBezTo>
                    <a:cubicBezTo>
                      <a:pt x="32" y="39"/>
                      <a:pt x="17" y="23"/>
                      <a:pt x="2" y="8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23" y="18"/>
                      <a:pt x="38" y="34"/>
                      <a:pt x="52" y="51"/>
                    </a:cubicBezTo>
                    <a:cubicBezTo>
                      <a:pt x="54" y="53"/>
                      <a:pt x="54" y="56"/>
                      <a:pt x="52" y="57"/>
                    </a:cubicBezTo>
                    <a:cubicBezTo>
                      <a:pt x="51" y="58"/>
                      <a:pt x="50" y="58"/>
                      <a:pt x="49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11"/>
            <p:cNvGrpSpPr/>
            <p:nvPr/>
          </p:nvGrpSpPr>
          <p:grpSpPr>
            <a:xfrm>
              <a:off x="1550068" y="4408713"/>
              <a:ext cx="685552" cy="1288148"/>
              <a:chOff x="5669934" y="1071164"/>
              <a:chExt cx="241366" cy="453510"/>
            </a:xfrm>
          </p:grpSpPr>
          <p:sp>
            <p:nvSpPr>
              <p:cNvPr id="999" name="Google Shape;999;p11"/>
              <p:cNvSpPr/>
              <p:nvPr/>
            </p:nvSpPr>
            <p:spPr>
              <a:xfrm>
                <a:off x="5669934" y="1104717"/>
                <a:ext cx="241366" cy="41995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78" extrusionOk="0">
                    <a:moveTo>
                      <a:pt x="222" y="2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09" y="22"/>
                      <a:pt x="209" y="22"/>
                      <a:pt x="209" y="22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49"/>
                      <a:pt x="149" y="73"/>
                      <a:pt x="122" y="101"/>
                    </a:cubicBezTo>
                    <a:cubicBezTo>
                      <a:pt x="94" y="128"/>
                      <a:pt x="85" y="161"/>
                      <a:pt x="72" y="202"/>
                    </a:cubicBezTo>
                    <a:cubicBezTo>
                      <a:pt x="72" y="202"/>
                      <a:pt x="71" y="207"/>
                      <a:pt x="74" y="213"/>
                    </a:cubicBezTo>
                    <a:cubicBezTo>
                      <a:pt x="38" y="329"/>
                      <a:pt x="38" y="329"/>
                      <a:pt x="38" y="329"/>
                    </a:cubicBezTo>
                    <a:cubicBezTo>
                      <a:pt x="38" y="329"/>
                      <a:pt x="30" y="335"/>
                      <a:pt x="24" y="357"/>
                    </a:cubicBezTo>
                    <a:cubicBezTo>
                      <a:pt x="17" y="378"/>
                      <a:pt x="0" y="441"/>
                      <a:pt x="3" y="482"/>
                    </a:cubicBezTo>
                    <a:cubicBezTo>
                      <a:pt x="6" y="524"/>
                      <a:pt x="43" y="525"/>
                      <a:pt x="61" y="525"/>
                    </a:cubicBezTo>
                    <a:cubicBezTo>
                      <a:pt x="79" y="525"/>
                      <a:pt x="81" y="520"/>
                      <a:pt x="101" y="527"/>
                    </a:cubicBezTo>
                    <a:cubicBezTo>
                      <a:pt x="121" y="533"/>
                      <a:pt x="120" y="537"/>
                      <a:pt x="135" y="548"/>
                    </a:cubicBezTo>
                    <a:cubicBezTo>
                      <a:pt x="150" y="558"/>
                      <a:pt x="181" y="578"/>
                      <a:pt x="207" y="546"/>
                    </a:cubicBezTo>
                    <a:cubicBezTo>
                      <a:pt x="233" y="514"/>
                      <a:pt x="255" y="453"/>
                      <a:pt x="261" y="431"/>
                    </a:cubicBezTo>
                    <a:cubicBezTo>
                      <a:pt x="268" y="410"/>
                      <a:pt x="265" y="400"/>
                      <a:pt x="265" y="400"/>
                    </a:cubicBezTo>
                    <a:cubicBezTo>
                      <a:pt x="302" y="284"/>
                      <a:pt x="302" y="284"/>
                      <a:pt x="302" y="284"/>
                    </a:cubicBezTo>
                    <a:cubicBezTo>
                      <a:pt x="308" y="281"/>
                      <a:pt x="309" y="277"/>
                      <a:pt x="309" y="277"/>
                    </a:cubicBezTo>
                    <a:cubicBezTo>
                      <a:pt x="323" y="235"/>
                      <a:pt x="333" y="203"/>
                      <a:pt x="326" y="165"/>
                    </a:cubicBezTo>
                    <a:cubicBezTo>
                      <a:pt x="320" y="126"/>
                      <a:pt x="286" y="74"/>
                      <a:pt x="286" y="74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300" y="50"/>
                      <a:pt x="300" y="50"/>
                      <a:pt x="300" y="50"/>
                    </a:cubicBezTo>
                    <a:cubicBezTo>
                      <a:pt x="307" y="28"/>
                      <a:pt x="307" y="28"/>
                      <a:pt x="307" y="28"/>
                    </a:cubicBezTo>
                    <a:cubicBezTo>
                      <a:pt x="300" y="26"/>
                      <a:pt x="300" y="26"/>
                      <a:pt x="300" y="26"/>
                    </a:cubicBezTo>
                    <a:lnTo>
                      <a:pt x="222" y="2"/>
                    </a:lnTo>
                    <a:close/>
                  </a:path>
                </a:pathLst>
              </a:custGeom>
              <a:solidFill>
                <a:srgbClr val="CFE2F3">
                  <a:alpha val="78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1"/>
              <p:cNvSpPr/>
              <p:nvPr/>
            </p:nvSpPr>
            <p:spPr>
              <a:xfrm>
                <a:off x="5820382" y="1071164"/>
                <a:ext cx="87671" cy="56283"/>
              </a:xfrm>
              <a:custGeom>
                <a:avLst/>
                <a:gdLst/>
                <a:ahLst/>
                <a:cxnLst/>
                <a:rect l="l" t="t" r="r" b="b"/>
                <a:pathLst>
                  <a:path w="81" h="52" extrusionOk="0">
                    <a:moveTo>
                      <a:pt x="73" y="52"/>
                    </a:moveTo>
                    <a:lnTo>
                      <a:pt x="81" y="23"/>
                    </a:lnTo>
                    <a:lnTo>
                      <a:pt x="8" y="0"/>
                    </a:lnTo>
                    <a:lnTo>
                      <a:pt x="0" y="29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1"/>
              <p:cNvSpPr/>
              <p:nvPr/>
            </p:nvSpPr>
            <p:spPr>
              <a:xfrm>
                <a:off x="5822547" y="1118788"/>
                <a:ext cx="63859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88" h="33" extrusionOk="0">
                    <a:moveTo>
                      <a:pt x="84" y="33"/>
                    </a:moveTo>
                    <a:cubicBezTo>
                      <a:pt x="83" y="33"/>
                      <a:pt x="83" y="33"/>
                      <a:pt x="83" y="3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7" y="26"/>
                      <a:pt x="88" y="28"/>
                      <a:pt x="88" y="30"/>
                    </a:cubicBezTo>
                    <a:cubicBezTo>
                      <a:pt x="87" y="32"/>
                      <a:pt x="85" y="33"/>
                      <a:pt x="84" y="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1"/>
              <p:cNvSpPr/>
              <p:nvPr/>
            </p:nvSpPr>
            <p:spPr>
              <a:xfrm>
                <a:off x="5824712" y="1142600"/>
                <a:ext cx="47624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66" h="27" extrusionOk="0">
                    <a:moveTo>
                      <a:pt x="59" y="27"/>
                    </a:moveTo>
                    <a:cubicBezTo>
                      <a:pt x="51" y="27"/>
                      <a:pt x="28" y="25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35" y="21"/>
                      <a:pt x="61" y="19"/>
                      <a:pt x="62" y="19"/>
                    </a:cubicBezTo>
                    <a:cubicBezTo>
                      <a:pt x="64" y="19"/>
                      <a:pt x="66" y="21"/>
                      <a:pt x="66" y="23"/>
                    </a:cubicBezTo>
                    <a:cubicBezTo>
                      <a:pt x="66" y="25"/>
                      <a:pt x="64" y="27"/>
                      <a:pt x="62" y="27"/>
                    </a:cubicBezTo>
                    <a:cubicBezTo>
                      <a:pt x="62" y="27"/>
                      <a:pt x="61" y="27"/>
                      <a:pt x="59" y="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>
                <a:off x="5719723" y="1256248"/>
                <a:ext cx="172095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83" extrusionOk="0">
                    <a:moveTo>
                      <a:pt x="219" y="81"/>
                    </a:moveTo>
                    <a:cubicBezTo>
                      <a:pt x="189" y="81"/>
                      <a:pt x="114" y="73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148" y="83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7" y="75"/>
                    </a:cubicBezTo>
                    <a:cubicBezTo>
                      <a:pt x="237" y="78"/>
                      <a:pt x="236" y="80"/>
                      <a:pt x="233" y="80"/>
                    </a:cubicBezTo>
                    <a:cubicBezTo>
                      <a:pt x="233" y="80"/>
                      <a:pt x="228" y="81"/>
                      <a:pt x="219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>
                <a:off x="5693746" y="1339589"/>
                <a:ext cx="172095" cy="67106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2" extrusionOk="0">
                    <a:moveTo>
                      <a:pt x="204" y="82"/>
                    </a:moveTo>
                    <a:cubicBezTo>
                      <a:pt x="163" y="82"/>
                      <a:pt x="84" y="72"/>
                      <a:pt x="2" y="8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2" y="92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6" y="75"/>
                    </a:cubicBezTo>
                    <a:cubicBezTo>
                      <a:pt x="237" y="78"/>
                      <a:pt x="235" y="80"/>
                      <a:pt x="233" y="80"/>
                    </a:cubicBezTo>
                    <a:cubicBezTo>
                      <a:pt x="233" y="80"/>
                      <a:pt x="222" y="82"/>
                      <a:pt x="204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1"/>
              <p:cNvSpPr/>
              <p:nvPr/>
            </p:nvSpPr>
            <p:spPr>
              <a:xfrm>
                <a:off x="5877747" y="1180483"/>
                <a:ext cx="27059" cy="930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28" extrusionOk="0">
                    <a:moveTo>
                      <a:pt x="21" y="128"/>
                    </a:moveTo>
                    <a:cubicBezTo>
                      <a:pt x="21" y="128"/>
                      <a:pt x="20" y="128"/>
                      <a:pt x="20" y="128"/>
                    </a:cubicBezTo>
                    <a:cubicBezTo>
                      <a:pt x="18" y="127"/>
                      <a:pt x="17" y="125"/>
                      <a:pt x="17" y="123"/>
                    </a:cubicBezTo>
                    <a:cubicBezTo>
                      <a:pt x="29" y="84"/>
                      <a:pt x="23" y="41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31" y="38"/>
                      <a:pt x="38" y="84"/>
                      <a:pt x="25" y="125"/>
                    </a:cubicBezTo>
                    <a:cubicBezTo>
                      <a:pt x="24" y="127"/>
                      <a:pt x="23" y="128"/>
                      <a:pt x="21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1"/>
              <p:cNvSpPr/>
              <p:nvPr/>
            </p:nvSpPr>
            <p:spPr>
              <a:xfrm>
                <a:off x="5886406" y="1089564"/>
                <a:ext cx="16236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51" extrusionOk="0">
                    <a:moveTo>
                      <a:pt x="5" y="51"/>
                    </a:moveTo>
                    <a:cubicBezTo>
                      <a:pt x="4" y="51"/>
                      <a:pt x="4" y="50"/>
                      <a:pt x="4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1"/>
                      <a:pt x="23" y="4"/>
                      <a:pt x="23" y="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9"/>
                      <a:pt x="7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>
                <a:off x="5869088" y="1084152"/>
                <a:ext cx="17318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23" h="52" extrusionOk="0">
                    <a:moveTo>
                      <a:pt x="5" y="52"/>
                    </a:moveTo>
                    <a:cubicBezTo>
                      <a:pt x="4" y="52"/>
                      <a:pt x="4" y="52"/>
                      <a:pt x="3" y="51"/>
                    </a:cubicBezTo>
                    <a:cubicBezTo>
                      <a:pt x="1" y="51"/>
                      <a:pt x="0" y="49"/>
                      <a:pt x="1" y="4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2"/>
                      <a:pt x="23" y="4"/>
                      <a:pt x="23" y="6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2"/>
                      <a:pt x="5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1"/>
              <p:cNvSpPr/>
              <p:nvPr/>
            </p:nvSpPr>
            <p:spPr>
              <a:xfrm>
                <a:off x="5847441" y="1078741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5" y="51"/>
                    </a:moveTo>
                    <a:cubicBezTo>
                      <a:pt x="4" y="51"/>
                      <a:pt x="4" y="51"/>
                      <a:pt x="3" y="51"/>
                    </a:cubicBezTo>
                    <a:cubicBezTo>
                      <a:pt x="1" y="50"/>
                      <a:pt x="0" y="48"/>
                      <a:pt x="1" y="4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1" y="0"/>
                      <a:pt x="23" y="1"/>
                    </a:cubicBezTo>
                    <a:cubicBezTo>
                      <a:pt x="25" y="2"/>
                      <a:pt x="26" y="4"/>
                      <a:pt x="25" y="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6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1"/>
              <p:cNvSpPr/>
              <p:nvPr/>
            </p:nvSpPr>
            <p:spPr>
              <a:xfrm>
                <a:off x="5829041" y="1072247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1" extrusionOk="0">
                    <a:moveTo>
                      <a:pt x="4" y="51"/>
                    </a:moveTo>
                    <a:cubicBezTo>
                      <a:pt x="4" y="51"/>
                      <a:pt x="3" y="51"/>
                      <a:pt x="3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4" y="1"/>
                      <a:pt x="25" y="4"/>
                      <a:pt x="24" y="6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6" y="51"/>
                      <a:pt x="4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27" y="1457808"/>
            <a:ext cx="734700" cy="4476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4" name="Google Shape;1014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7" y="2507366"/>
            <a:ext cx="734700" cy="4476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5" name="Google Shape;1015;p13"/>
          <p:cNvSpPr txBox="1">
            <a:spLocks noGrp="1"/>
          </p:cNvSpPr>
          <p:nvPr>
            <p:ph type="title" idx="4" hasCustomPrompt="1"/>
          </p:nvPr>
        </p:nvSpPr>
        <p:spPr>
          <a:xfrm>
            <a:off x="4565252" y="1457808"/>
            <a:ext cx="734700" cy="4476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6" name="Google Shape;1016;p13"/>
          <p:cNvSpPr txBox="1">
            <a:spLocks noGrp="1"/>
          </p:cNvSpPr>
          <p:nvPr>
            <p:ph type="title" idx="5" hasCustomPrompt="1"/>
          </p:nvPr>
        </p:nvSpPr>
        <p:spPr>
          <a:xfrm>
            <a:off x="4565252" y="2507366"/>
            <a:ext cx="734700" cy="4476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7" name="Google Shape;1017;p13"/>
          <p:cNvSpPr txBox="1">
            <a:spLocks noGrp="1"/>
          </p:cNvSpPr>
          <p:nvPr>
            <p:ph type="title" idx="6" hasCustomPrompt="1"/>
          </p:nvPr>
        </p:nvSpPr>
        <p:spPr>
          <a:xfrm>
            <a:off x="713227" y="3556925"/>
            <a:ext cx="734700" cy="4476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8" name="Google Shape;1018;p13"/>
          <p:cNvSpPr txBox="1">
            <a:spLocks noGrp="1"/>
          </p:cNvSpPr>
          <p:nvPr>
            <p:ph type="title" idx="7" hasCustomPrompt="1"/>
          </p:nvPr>
        </p:nvSpPr>
        <p:spPr>
          <a:xfrm>
            <a:off x="4565227" y="3556925"/>
            <a:ext cx="734700" cy="4476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9" name="Google Shape;1019;p13"/>
          <p:cNvSpPr txBox="1">
            <a:spLocks noGrp="1"/>
          </p:cNvSpPr>
          <p:nvPr>
            <p:ph type="subTitle" idx="1"/>
          </p:nvPr>
        </p:nvSpPr>
        <p:spPr>
          <a:xfrm>
            <a:off x="1600350" y="1457800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020" name="Google Shape;1020;p13"/>
          <p:cNvSpPr txBox="1">
            <a:spLocks noGrp="1"/>
          </p:cNvSpPr>
          <p:nvPr>
            <p:ph type="subTitle" idx="8"/>
          </p:nvPr>
        </p:nvSpPr>
        <p:spPr>
          <a:xfrm>
            <a:off x="5452375" y="1457800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021" name="Google Shape;1021;p13"/>
          <p:cNvSpPr txBox="1">
            <a:spLocks noGrp="1"/>
          </p:cNvSpPr>
          <p:nvPr>
            <p:ph type="subTitle" idx="9"/>
          </p:nvPr>
        </p:nvSpPr>
        <p:spPr>
          <a:xfrm>
            <a:off x="1600350" y="355692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022" name="Google Shape;1022;p13"/>
          <p:cNvSpPr txBox="1">
            <a:spLocks noGrp="1"/>
          </p:cNvSpPr>
          <p:nvPr>
            <p:ph type="subTitle" idx="13"/>
          </p:nvPr>
        </p:nvSpPr>
        <p:spPr>
          <a:xfrm>
            <a:off x="1600350" y="2507366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023" name="Google Shape;1023;p13"/>
          <p:cNvSpPr txBox="1">
            <a:spLocks noGrp="1"/>
          </p:cNvSpPr>
          <p:nvPr>
            <p:ph type="subTitle" idx="14"/>
          </p:nvPr>
        </p:nvSpPr>
        <p:spPr>
          <a:xfrm>
            <a:off x="5452375" y="2507366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subTitle" idx="15"/>
          </p:nvPr>
        </p:nvSpPr>
        <p:spPr>
          <a:xfrm>
            <a:off x="5452350" y="355692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0" y="4485326"/>
            <a:ext cx="9143995" cy="658261"/>
            <a:chOff x="5" y="4654425"/>
            <a:chExt cx="9143995" cy="489049"/>
          </a:xfrm>
        </p:grpSpPr>
        <p:sp>
          <p:nvSpPr>
            <p:cNvPr id="1026" name="Google Shape;1026;p13"/>
            <p:cNvSpPr/>
            <p:nvPr/>
          </p:nvSpPr>
          <p:spPr>
            <a:xfrm flipH="1">
              <a:off x="20" y="4724250"/>
              <a:ext cx="9143980" cy="419225"/>
            </a:xfrm>
            <a:custGeom>
              <a:avLst/>
              <a:gdLst/>
              <a:ahLst/>
              <a:cxnLst/>
              <a:rect l="l" t="t" r="r" b="b"/>
              <a:pathLst>
                <a:path w="5078" h="492" extrusionOk="0">
                  <a:moveTo>
                    <a:pt x="5078" y="60"/>
                  </a:moveTo>
                  <a:cubicBezTo>
                    <a:pt x="5078" y="492"/>
                    <a:pt x="5078" y="492"/>
                    <a:pt x="5078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5" y="8"/>
                    <a:pt x="534" y="23"/>
                    <a:pt x="782" y="47"/>
                  </a:cubicBezTo>
                  <a:cubicBezTo>
                    <a:pt x="1088" y="77"/>
                    <a:pt x="1394" y="120"/>
                    <a:pt x="1707" y="113"/>
                  </a:cubicBezTo>
                  <a:cubicBezTo>
                    <a:pt x="2036" y="106"/>
                    <a:pt x="2343" y="44"/>
                    <a:pt x="2666" y="19"/>
                  </a:cubicBezTo>
                  <a:cubicBezTo>
                    <a:pt x="2914" y="0"/>
                    <a:pt x="3172" y="3"/>
                    <a:pt x="3417" y="29"/>
                  </a:cubicBezTo>
                  <a:cubicBezTo>
                    <a:pt x="3659" y="54"/>
                    <a:pt x="3887" y="100"/>
                    <a:pt x="4132" y="120"/>
                  </a:cubicBezTo>
                  <a:cubicBezTo>
                    <a:pt x="4451" y="146"/>
                    <a:pt x="4790" y="124"/>
                    <a:pt x="5078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3"/>
            <p:cNvSpPr/>
            <p:nvPr/>
          </p:nvSpPr>
          <p:spPr>
            <a:xfrm flipH="1">
              <a:off x="5" y="4654425"/>
              <a:ext cx="9143970" cy="388975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13"/>
          <p:cNvGrpSpPr/>
          <p:nvPr/>
        </p:nvGrpSpPr>
        <p:grpSpPr>
          <a:xfrm>
            <a:off x="-204445" y="4069700"/>
            <a:ext cx="9166422" cy="1638577"/>
            <a:chOff x="-204445" y="4069700"/>
            <a:chExt cx="9166422" cy="1638577"/>
          </a:xfrm>
        </p:grpSpPr>
        <p:grpSp>
          <p:nvGrpSpPr>
            <p:cNvPr id="1029" name="Google Shape;1029;p13"/>
            <p:cNvGrpSpPr/>
            <p:nvPr/>
          </p:nvGrpSpPr>
          <p:grpSpPr>
            <a:xfrm rot="-2698615">
              <a:off x="3804112" y="4471134"/>
              <a:ext cx="512017" cy="686629"/>
              <a:chOff x="-2686774" y="162163"/>
              <a:chExt cx="1458119" cy="1956166"/>
            </a:xfrm>
          </p:grpSpPr>
          <p:sp>
            <p:nvSpPr>
              <p:cNvPr id="1030" name="Google Shape;1030;p13"/>
              <p:cNvSpPr/>
              <p:nvPr/>
            </p:nvSpPr>
            <p:spPr>
              <a:xfrm>
                <a:off x="-2686774" y="162163"/>
                <a:ext cx="558792" cy="77442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47" extrusionOk="0">
                    <a:moveTo>
                      <a:pt x="171" y="121"/>
                    </a:moveTo>
                    <a:cubicBezTo>
                      <a:pt x="178" y="84"/>
                      <a:pt x="169" y="42"/>
                      <a:pt x="151" y="13"/>
                    </a:cubicBezTo>
                    <a:cubicBezTo>
                      <a:pt x="150" y="11"/>
                      <a:pt x="148" y="10"/>
                      <a:pt x="147" y="8"/>
                    </a:cubicBezTo>
                    <a:cubicBezTo>
                      <a:pt x="146" y="8"/>
                      <a:pt x="145" y="7"/>
                      <a:pt x="145" y="7"/>
                    </a:cubicBezTo>
                    <a:cubicBezTo>
                      <a:pt x="143" y="6"/>
                      <a:pt x="141" y="5"/>
                      <a:pt x="140" y="4"/>
                    </a:cubicBezTo>
                    <a:cubicBezTo>
                      <a:pt x="132" y="1"/>
                      <a:pt x="122" y="0"/>
                      <a:pt x="114" y="4"/>
                    </a:cubicBezTo>
                    <a:cubicBezTo>
                      <a:pt x="113" y="4"/>
                      <a:pt x="112" y="5"/>
                      <a:pt x="111" y="6"/>
                    </a:cubicBezTo>
                    <a:cubicBezTo>
                      <a:pt x="110" y="6"/>
                      <a:pt x="109" y="7"/>
                      <a:pt x="108" y="8"/>
                    </a:cubicBezTo>
                    <a:cubicBezTo>
                      <a:pt x="100" y="14"/>
                      <a:pt x="94" y="24"/>
                      <a:pt x="89" y="33"/>
                    </a:cubicBezTo>
                    <a:cubicBezTo>
                      <a:pt x="88" y="34"/>
                      <a:pt x="88" y="35"/>
                      <a:pt x="87" y="36"/>
                    </a:cubicBezTo>
                    <a:cubicBezTo>
                      <a:pt x="65" y="76"/>
                      <a:pt x="61" y="126"/>
                      <a:pt x="35" y="163"/>
                    </a:cubicBezTo>
                    <a:cubicBezTo>
                      <a:pt x="28" y="173"/>
                      <a:pt x="19" y="182"/>
                      <a:pt x="12" y="192"/>
                    </a:cubicBezTo>
                    <a:cubicBezTo>
                      <a:pt x="5" y="203"/>
                      <a:pt x="0" y="214"/>
                      <a:pt x="0" y="227"/>
                    </a:cubicBezTo>
                    <a:cubicBezTo>
                      <a:pt x="0" y="230"/>
                      <a:pt x="1" y="235"/>
                      <a:pt x="4" y="238"/>
                    </a:cubicBezTo>
                    <a:cubicBezTo>
                      <a:pt x="6" y="241"/>
                      <a:pt x="13" y="242"/>
                      <a:pt x="13" y="243"/>
                    </a:cubicBezTo>
                    <a:cubicBezTo>
                      <a:pt x="15" y="243"/>
                      <a:pt x="17" y="244"/>
                      <a:pt x="19" y="245"/>
                    </a:cubicBezTo>
                    <a:cubicBezTo>
                      <a:pt x="30" y="247"/>
                      <a:pt x="41" y="246"/>
                      <a:pt x="51" y="244"/>
                    </a:cubicBezTo>
                    <a:cubicBezTo>
                      <a:pt x="56" y="243"/>
                      <a:pt x="60" y="242"/>
                      <a:pt x="64" y="240"/>
                    </a:cubicBezTo>
                    <a:cubicBezTo>
                      <a:pt x="68" y="239"/>
                      <a:pt x="73" y="237"/>
                      <a:pt x="77" y="235"/>
                    </a:cubicBezTo>
                    <a:cubicBezTo>
                      <a:pt x="129" y="215"/>
                      <a:pt x="167" y="144"/>
                      <a:pt x="171" y="12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3"/>
              <p:cNvSpPr/>
              <p:nvPr/>
            </p:nvSpPr>
            <p:spPr>
              <a:xfrm>
                <a:off x="-2670899" y="197088"/>
                <a:ext cx="1442244" cy="1921241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2" extrusionOk="0">
                    <a:moveTo>
                      <a:pt x="420" y="526"/>
                    </a:moveTo>
                    <a:cubicBezTo>
                      <a:pt x="382" y="481"/>
                      <a:pt x="328" y="414"/>
                      <a:pt x="321" y="383"/>
                    </a:cubicBezTo>
                    <a:cubicBezTo>
                      <a:pt x="334" y="401"/>
                      <a:pt x="348" y="418"/>
                      <a:pt x="366" y="431"/>
                    </a:cubicBezTo>
                    <a:cubicBezTo>
                      <a:pt x="385" y="444"/>
                      <a:pt x="407" y="451"/>
                      <a:pt x="429" y="447"/>
                    </a:cubicBezTo>
                    <a:cubicBezTo>
                      <a:pt x="439" y="445"/>
                      <a:pt x="449" y="440"/>
                      <a:pt x="451" y="430"/>
                    </a:cubicBezTo>
                    <a:cubicBezTo>
                      <a:pt x="453" y="423"/>
                      <a:pt x="449" y="416"/>
                      <a:pt x="444" y="411"/>
                    </a:cubicBezTo>
                    <a:cubicBezTo>
                      <a:pt x="439" y="405"/>
                      <a:pt x="433" y="402"/>
                      <a:pt x="427" y="398"/>
                    </a:cubicBezTo>
                    <a:cubicBezTo>
                      <a:pt x="389" y="377"/>
                      <a:pt x="354" y="348"/>
                      <a:pt x="326" y="314"/>
                    </a:cubicBezTo>
                    <a:cubicBezTo>
                      <a:pt x="320" y="306"/>
                      <a:pt x="313" y="296"/>
                      <a:pt x="315" y="286"/>
                    </a:cubicBezTo>
                    <a:cubicBezTo>
                      <a:pt x="329" y="290"/>
                      <a:pt x="343" y="295"/>
                      <a:pt x="357" y="300"/>
                    </a:cubicBezTo>
                    <a:cubicBezTo>
                      <a:pt x="371" y="305"/>
                      <a:pt x="386" y="309"/>
                      <a:pt x="401" y="310"/>
                    </a:cubicBezTo>
                    <a:cubicBezTo>
                      <a:pt x="416" y="312"/>
                      <a:pt x="432" y="308"/>
                      <a:pt x="444" y="299"/>
                    </a:cubicBezTo>
                    <a:cubicBezTo>
                      <a:pt x="454" y="290"/>
                      <a:pt x="460" y="274"/>
                      <a:pt x="452" y="264"/>
                    </a:cubicBezTo>
                    <a:cubicBezTo>
                      <a:pt x="447" y="258"/>
                      <a:pt x="439" y="255"/>
                      <a:pt x="431" y="253"/>
                    </a:cubicBezTo>
                    <a:cubicBezTo>
                      <a:pt x="377" y="241"/>
                      <a:pt x="319" y="233"/>
                      <a:pt x="278" y="196"/>
                    </a:cubicBezTo>
                    <a:cubicBezTo>
                      <a:pt x="264" y="184"/>
                      <a:pt x="253" y="169"/>
                      <a:pt x="243" y="153"/>
                    </a:cubicBezTo>
                    <a:cubicBezTo>
                      <a:pt x="237" y="141"/>
                      <a:pt x="232" y="130"/>
                      <a:pt x="226" y="117"/>
                    </a:cubicBezTo>
                    <a:cubicBezTo>
                      <a:pt x="217" y="98"/>
                      <a:pt x="206" y="81"/>
                      <a:pt x="194" y="64"/>
                    </a:cubicBezTo>
                    <a:cubicBezTo>
                      <a:pt x="179" y="41"/>
                      <a:pt x="162" y="20"/>
                      <a:pt x="144" y="0"/>
                    </a:cubicBezTo>
                    <a:cubicBezTo>
                      <a:pt x="195" y="74"/>
                      <a:pt x="56" y="256"/>
                      <a:pt x="0" y="228"/>
                    </a:cubicBezTo>
                    <a:cubicBezTo>
                      <a:pt x="10" y="235"/>
                      <a:pt x="62" y="259"/>
                      <a:pt x="87" y="278"/>
                    </a:cubicBezTo>
                    <a:cubicBezTo>
                      <a:pt x="109" y="294"/>
                      <a:pt x="129" y="315"/>
                      <a:pt x="141" y="339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3" y="343"/>
                      <a:pt x="145" y="347"/>
                      <a:pt x="146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6" y="372"/>
                      <a:pt x="162" y="396"/>
                      <a:pt x="166" y="419"/>
                    </a:cubicBezTo>
                    <a:cubicBezTo>
                      <a:pt x="172" y="459"/>
                      <a:pt x="174" y="499"/>
                      <a:pt x="179" y="539"/>
                    </a:cubicBezTo>
                    <a:cubicBezTo>
                      <a:pt x="181" y="554"/>
                      <a:pt x="184" y="570"/>
                      <a:pt x="194" y="582"/>
                    </a:cubicBezTo>
                    <a:cubicBezTo>
                      <a:pt x="197" y="587"/>
                      <a:pt x="202" y="591"/>
                      <a:pt x="208" y="591"/>
                    </a:cubicBezTo>
                    <a:cubicBezTo>
                      <a:pt x="219" y="592"/>
                      <a:pt x="227" y="580"/>
                      <a:pt x="229" y="570"/>
                    </a:cubicBezTo>
                    <a:cubicBezTo>
                      <a:pt x="233" y="539"/>
                      <a:pt x="221" y="483"/>
                      <a:pt x="222" y="448"/>
                    </a:cubicBezTo>
                    <a:cubicBezTo>
                      <a:pt x="242" y="555"/>
                      <a:pt x="285" y="600"/>
                      <a:pt x="293" y="606"/>
                    </a:cubicBezTo>
                    <a:cubicBezTo>
                      <a:pt x="300" y="610"/>
                      <a:pt x="309" y="612"/>
                      <a:pt x="316" y="608"/>
                    </a:cubicBezTo>
                    <a:cubicBezTo>
                      <a:pt x="325" y="603"/>
                      <a:pt x="327" y="591"/>
                      <a:pt x="328" y="581"/>
                    </a:cubicBezTo>
                    <a:cubicBezTo>
                      <a:pt x="330" y="546"/>
                      <a:pt x="283" y="473"/>
                      <a:pt x="278" y="429"/>
                    </a:cubicBezTo>
                    <a:cubicBezTo>
                      <a:pt x="298" y="487"/>
                      <a:pt x="339" y="538"/>
                      <a:pt x="377" y="561"/>
                    </a:cubicBezTo>
                    <a:cubicBezTo>
                      <a:pt x="390" y="569"/>
                      <a:pt x="410" y="573"/>
                      <a:pt x="420" y="562"/>
                    </a:cubicBezTo>
                    <a:cubicBezTo>
                      <a:pt x="428" y="552"/>
                      <a:pt x="428" y="536"/>
                      <a:pt x="420" y="52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2" name="Google Shape;1032;p13"/>
            <p:cNvSpPr/>
            <p:nvPr/>
          </p:nvSpPr>
          <p:spPr>
            <a:xfrm>
              <a:off x="1575000" y="4772727"/>
              <a:ext cx="515775" cy="935550"/>
            </a:xfrm>
            <a:custGeom>
              <a:avLst/>
              <a:gdLst/>
              <a:ahLst/>
              <a:cxnLst/>
              <a:rect l="l" t="t" r="r" b="b"/>
              <a:pathLst>
                <a:path w="292" h="526" extrusionOk="0">
                  <a:moveTo>
                    <a:pt x="291" y="38"/>
                  </a:moveTo>
                  <a:cubicBezTo>
                    <a:pt x="285" y="55"/>
                    <a:pt x="260" y="133"/>
                    <a:pt x="246" y="156"/>
                  </a:cubicBezTo>
                  <a:cubicBezTo>
                    <a:pt x="231" y="183"/>
                    <a:pt x="202" y="180"/>
                    <a:pt x="191" y="203"/>
                  </a:cubicBezTo>
                  <a:cubicBezTo>
                    <a:pt x="180" y="227"/>
                    <a:pt x="68" y="491"/>
                    <a:pt x="60" y="510"/>
                  </a:cubicBezTo>
                  <a:cubicBezTo>
                    <a:pt x="53" y="526"/>
                    <a:pt x="32" y="518"/>
                    <a:pt x="26" y="515"/>
                  </a:cubicBezTo>
                  <a:cubicBezTo>
                    <a:pt x="20" y="513"/>
                    <a:pt x="0" y="502"/>
                    <a:pt x="8" y="487"/>
                  </a:cubicBezTo>
                  <a:cubicBezTo>
                    <a:pt x="17" y="468"/>
                    <a:pt x="143" y="210"/>
                    <a:pt x="154" y="186"/>
                  </a:cubicBezTo>
                  <a:cubicBezTo>
                    <a:pt x="165" y="163"/>
                    <a:pt x="143" y="143"/>
                    <a:pt x="153" y="114"/>
                  </a:cubicBezTo>
                  <a:cubicBezTo>
                    <a:pt x="162" y="88"/>
                    <a:pt x="204" y="18"/>
                    <a:pt x="213" y="2"/>
                  </a:cubicBezTo>
                  <a:cubicBezTo>
                    <a:pt x="214" y="0"/>
                    <a:pt x="217" y="0"/>
                    <a:pt x="219" y="1"/>
                  </a:cubicBezTo>
                  <a:cubicBezTo>
                    <a:pt x="221" y="2"/>
                    <a:pt x="223" y="4"/>
                    <a:pt x="222" y="6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7" y="11"/>
                    <a:pt x="240" y="10"/>
                    <a:pt x="242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6" y="13"/>
                    <a:pt x="247" y="16"/>
                    <a:pt x="246" y="18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8" y="21"/>
                    <a:pt x="261" y="20"/>
                    <a:pt x="263" y="21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8" y="23"/>
                    <a:pt x="269" y="26"/>
                    <a:pt x="268" y="28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82" y="34"/>
                    <a:pt x="282" y="34"/>
                    <a:pt x="282" y="34"/>
                  </a:cubicBezTo>
                  <a:cubicBezTo>
                    <a:pt x="283" y="32"/>
                    <a:pt x="286" y="31"/>
                    <a:pt x="288" y="32"/>
                  </a:cubicBezTo>
                  <a:cubicBezTo>
                    <a:pt x="290" y="33"/>
                    <a:pt x="292" y="36"/>
                    <a:pt x="291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3" name="Google Shape;1033;p13"/>
            <p:cNvGrpSpPr/>
            <p:nvPr/>
          </p:nvGrpSpPr>
          <p:grpSpPr>
            <a:xfrm rot="-2403526">
              <a:off x="4556932" y="4732363"/>
              <a:ext cx="561556" cy="431431"/>
              <a:chOff x="6452790" y="749235"/>
              <a:chExt cx="1140071" cy="875890"/>
            </a:xfrm>
          </p:grpSpPr>
          <p:sp>
            <p:nvSpPr>
              <p:cNvPr id="1034" name="Google Shape;1034;p13"/>
              <p:cNvSpPr/>
              <p:nvPr/>
            </p:nvSpPr>
            <p:spPr>
              <a:xfrm>
                <a:off x="6452790" y="749235"/>
                <a:ext cx="1123752" cy="31377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89" extrusionOk="0">
                    <a:moveTo>
                      <a:pt x="317" y="46"/>
                    </a:moveTo>
                    <a:cubicBezTo>
                      <a:pt x="214" y="60"/>
                      <a:pt x="112" y="75"/>
                      <a:pt x="9" y="89"/>
                    </a:cubicBezTo>
                    <a:cubicBezTo>
                      <a:pt x="2" y="71"/>
                      <a:pt x="0" y="62"/>
                      <a:pt x="2" y="43"/>
                    </a:cubicBezTo>
                    <a:cubicBezTo>
                      <a:pt x="105" y="29"/>
                      <a:pt x="208" y="15"/>
                      <a:pt x="311" y="0"/>
                    </a:cubicBezTo>
                    <a:cubicBezTo>
                      <a:pt x="318" y="18"/>
                      <a:pt x="320" y="28"/>
                      <a:pt x="317" y="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3"/>
              <p:cNvSpPr/>
              <p:nvPr/>
            </p:nvSpPr>
            <p:spPr>
              <a:xfrm>
                <a:off x="6452790" y="842884"/>
                <a:ext cx="474083" cy="22037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63" extrusionOk="0">
                    <a:moveTo>
                      <a:pt x="135" y="46"/>
                    </a:moveTo>
                    <a:cubicBezTo>
                      <a:pt x="93" y="51"/>
                      <a:pt x="51" y="57"/>
                      <a:pt x="9" y="63"/>
                    </a:cubicBezTo>
                    <a:cubicBezTo>
                      <a:pt x="2" y="45"/>
                      <a:pt x="0" y="36"/>
                      <a:pt x="2" y="17"/>
                    </a:cubicBezTo>
                    <a:cubicBezTo>
                      <a:pt x="44" y="11"/>
                      <a:pt x="86" y="5"/>
                      <a:pt x="128" y="0"/>
                    </a:cubicBezTo>
                    <a:cubicBezTo>
                      <a:pt x="130" y="18"/>
                      <a:pt x="131" y="28"/>
                      <a:pt x="135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3"/>
              <p:cNvSpPr/>
              <p:nvPr/>
            </p:nvSpPr>
            <p:spPr>
              <a:xfrm>
                <a:off x="7471879" y="749235"/>
                <a:ext cx="120982" cy="165263"/>
              </a:xfrm>
              <a:custGeom>
                <a:avLst/>
                <a:gdLst/>
                <a:ahLst/>
                <a:cxnLst/>
                <a:rect l="l" t="t" r="r" b="b"/>
                <a:pathLst>
                  <a:path w="35" h="48" extrusionOk="0">
                    <a:moveTo>
                      <a:pt x="34" y="13"/>
                    </a:moveTo>
                    <a:cubicBezTo>
                      <a:pt x="32" y="8"/>
                      <a:pt x="28" y="1"/>
                      <a:pt x="22" y="2"/>
                    </a:cubicBezTo>
                    <a:cubicBezTo>
                      <a:pt x="21" y="1"/>
                      <a:pt x="20" y="0"/>
                      <a:pt x="20" y="0"/>
                    </a:cubicBezTo>
                    <a:cubicBezTo>
                      <a:pt x="18" y="0"/>
                      <a:pt x="16" y="0"/>
                      <a:pt x="15" y="2"/>
                    </a:cubicBezTo>
                    <a:cubicBezTo>
                      <a:pt x="14" y="3"/>
                      <a:pt x="12" y="4"/>
                      <a:pt x="11" y="5"/>
                    </a:cubicBezTo>
                    <a:cubicBezTo>
                      <a:pt x="9" y="6"/>
                      <a:pt x="8" y="7"/>
                      <a:pt x="6" y="9"/>
                    </a:cubicBezTo>
                    <a:cubicBezTo>
                      <a:pt x="2" y="13"/>
                      <a:pt x="0" y="18"/>
                      <a:pt x="2" y="24"/>
                    </a:cubicBezTo>
                    <a:cubicBezTo>
                      <a:pt x="4" y="29"/>
                      <a:pt x="7" y="33"/>
                      <a:pt x="10" y="36"/>
                    </a:cubicBezTo>
                    <a:cubicBezTo>
                      <a:pt x="13" y="39"/>
                      <a:pt x="15" y="44"/>
                      <a:pt x="18" y="46"/>
                    </a:cubicBezTo>
                    <a:cubicBezTo>
                      <a:pt x="20" y="47"/>
                      <a:pt x="21" y="47"/>
                      <a:pt x="22" y="48"/>
                    </a:cubicBezTo>
                    <a:cubicBezTo>
                      <a:pt x="22" y="48"/>
                      <a:pt x="23" y="48"/>
                      <a:pt x="23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8"/>
                      <a:pt x="24" y="48"/>
                      <a:pt x="24" y="48"/>
                    </a:cubicBezTo>
                    <a:cubicBezTo>
                      <a:pt x="28" y="48"/>
                      <a:pt x="31" y="47"/>
                      <a:pt x="32" y="44"/>
                    </a:cubicBezTo>
                    <a:cubicBezTo>
                      <a:pt x="35" y="40"/>
                      <a:pt x="34" y="34"/>
                      <a:pt x="35" y="29"/>
                    </a:cubicBezTo>
                    <a:cubicBezTo>
                      <a:pt x="35" y="23"/>
                      <a:pt x="35" y="18"/>
                      <a:pt x="3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3"/>
              <p:cNvSpPr/>
              <p:nvPr/>
            </p:nvSpPr>
            <p:spPr>
              <a:xfrm>
                <a:off x="6518893" y="914497"/>
                <a:ext cx="38629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" extrusionOk="0">
                    <a:moveTo>
                      <a:pt x="10" y="3"/>
                    </a:moveTo>
                    <a:cubicBezTo>
                      <a:pt x="10" y="2"/>
                      <a:pt x="9" y="2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6"/>
                      <a:pt x="11" y="5"/>
                      <a:pt x="10" y="5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3"/>
              <p:cNvSpPr/>
              <p:nvPr/>
            </p:nvSpPr>
            <p:spPr>
              <a:xfrm>
                <a:off x="6557453" y="1002637"/>
                <a:ext cx="27515" cy="33094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9" y="3"/>
                    </a:moveTo>
                    <a:cubicBezTo>
                      <a:pt x="8" y="2"/>
                      <a:pt x="8" y="1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8"/>
                      <a:pt x="8" y="8"/>
                      <a:pt x="8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3"/>
              <p:cNvSpPr/>
              <p:nvPr/>
            </p:nvSpPr>
            <p:spPr>
              <a:xfrm>
                <a:off x="6596014" y="920006"/>
                <a:ext cx="495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2" extrusionOk="0">
                    <a:moveTo>
                      <a:pt x="7" y="1"/>
                    </a:moveTo>
                    <a:cubicBezTo>
                      <a:pt x="0" y="2"/>
                      <a:pt x="2" y="12"/>
                      <a:pt x="8" y="11"/>
                    </a:cubicBezTo>
                    <a:cubicBezTo>
                      <a:pt x="14" y="10"/>
                      <a:pt x="13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3"/>
              <p:cNvSpPr/>
              <p:nvPr/>
            </p:nvSpPr>
            <p:spPr>
              <a:xfrm>
                <a:off x="6656608" y="980602"/>
                <a:ext cx="44124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1" y="4"/>
                    </a:move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7" y="12"/>
                      <a:pt x="8" y="12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7"/>
                      <a:pt x="12" y="6"/>
                      <a:pt x="12" y="5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3"/>
              <p:cNvSpPr/>
              <p:nvPr/>
            </p:nvSpPr>
            <p:spPr>
              <a:xfrm>
                <a:off x="6717202" y="886954"/>
                <a:ext cx="44124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0" y="2"/>
                    </a:moveTo>
                    <a:cubicBezTo>
                      <a:pt x="10" y="1"/>
                      <a:pt x="9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10" y="10"/>
                      <a:pt x="11" y="9"/>
                      <a:pt x="11" y="8"/>
                    </a:cubicBezTo>
                    <a:cubicBezTo>
                      <a:pt x="12" y="7"/>
                      <a:pt x="12" y="6"/>
                      <a:pt x="12" y="5"/>
                    </a:cubicBezTo>
                    <a:cubicBezTo>
                      <a:pt x="11" y="4"/>
                      <a:pt x="11" y="3"/>
                      <a:pt x="1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3"/>
              <p:cNvSpPr/>
              <p:nvPr/>
            </p:nvSpPr>
            <p:spPr>
              <a:xfrm>
                <a:off x="6772288" y="958567"/>
                <a:ext cx="55086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2" extrusionOk="0">
                    <a:moveTo>
                      <a:pt x="7" y="1"/>
                    </a:moveTo>
                    <a:cubicBezTo>
                      <a:pt x="0" y="2"/>
                      <a:pt x="2" y="12"/>
                      <a:pt x="9" y="11"/>
                    </a:cubicBezTo>
                    <a:cubicBezTo>
                      <a:pt x="16" y="10"/>
                      <a:pt x="14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3"/>
              <p:cNvSpPr/>
              <p:nvPr/>
            </p:nvSpPr>
            <p:spPr>
              <a:xfrm>
                <a:off x="6816357" y="870427"/>
                <a:ext cx="55086" cy="440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7" y="1"/>
                    </a:moveTo>
                    <a:cubicBezTo>
                      <a:pt x="0" y="2"/>
                      <a:pt x="2" y="13"/>
                      <a:pt x="9" y="12"/>
                    </a:cubicBezTo>
                    <a:cubicBezTo>
                      <a:pt x="16" y="11"/>
                      <a:pt x="14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3"/>
              <p:cNvSpPr/>
              <p:nvPr/>
            </p:nvSpPr>
            <p:spPr>
              <a:xfrm>
                <a:off x="6706185" y="947550"/>
                <a:ext cx="33052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9" y="4"/>
                    </a:move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5" y="11"/>
                      <a:pt x="6" y="11"/>
                      <a:pt x="7" y="10"/>
                    </a:cubicBezTo>
                    <a:cubicBezTo>
                      <a:pt x="8" y="10"/>
                      <a:pt x="8" y="9"/>
                      <a:pt x="9" y="9"/>
                    </a:cubicBezTo>
                    <a:cubicBezTo>
                      <a:pt x="9" y="8"/>
                      <a:pt x="10" y="7"/>
                      <a:pt x="10" y="6"/>
                    </a:cubicBezTo>
                    <a:cubicBezTo>
                      <a:pt x="10" y="5"/>
                      <a:pt x="10" y="5"/>
                      <a:pt x="9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3"/>
              <p:cNvSpPr/>
              <p:nvPr/>
            </p:nvSpPr>
            <p:spPr>
              <a:xfrm>
                <a:off x="6634574" y="875936"/>
                <a:ext cx="49591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6" y="1"/>
                    </a:moveTo>
                    <a:cubicBezTo>
                      <a:pt x="0" y="2"/>
                      <a:pt x="1" y="12"/>
                      <a:pt x="7" y="11"/>
                    </a:cubicBezTo>
                    <a:cubicBezTo>
                      <a:pt x="13" y="10"/>
                      <a:pt x="12" y="0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3"/>
              <p:cNvSpPr/>
              <p:nvPr/>
            </p:nvSpPr>
            <p:spPr>
              <a:xfrm>
                <a:off x="6480333" y="980602"/>
                <a:ext cx="49591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6" y="0"/>
                    </a:moveTo>
                    <a:cubicBezTo>
                      <a:pt x="0" y="1"/>
                      <a:pt x="1" y="11"/>
                      <a:pt x="7" y="10"/>
                    </a:cubicBezTo>
                    <a:cubicBezTo>
                      <a:pt x="13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3"/>
              <p:cNvSpPr/>
              <p:nvPr/>
            </p:nvSpPr>
            <p:spPr>
              <a:xfrm>
                <a:off x="6838391" y="947550"/>
                <a:ext cx="49550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1" extrusionOk="0">
                    <a:moveTo>
                      <a:pt x="7" y="1"/>
                    </a:moveTo>
                    <a:cubicBezTo>
                      <a:pt x="0" y="2"/>
                      <a:pt x="2" y="11"/>
                      <a:pt x="8" y="11"/>
                    </a:cubicBezTo>
                    <a:cubicBezTo>
                      <a:pt x="14" y="10"/>
                      <a:pt x="13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3"/>
              <p:cNvSpPr/>
              <p:nvPr/>
            </p:nvSpPr>
            <p:spPr>
              <a:xfrm>
                <a:off x="6579488" y="1046707"/>
                <a:ext cx="744486" cy="435466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24" extrusionOk="0">
                    <a:moveTo>
                      <a:pt x="194" y="124"/>
                    </a:moveTo>
                    <a:cubicBezTo>
                      <a:pt x="99" y="83"/>
                      <a:pt x="96" y="83"/>
                      <a:pt x="0" y="42"/>
                    </a:cubicBezTo>
                    <a:cubicBezTo>
                      <a:pt x="3" y="24"/>
                      <a:pt x="7" y="15"/>
                      <a:pt x="19" y="0"/>
                    </a:cubicBezTo>
                    <a:cubicBezTo>
                      <a:pt x="114" y="40"/>
                      <a:pt x="117" y="41"/>
                      <a:pt x="212" y="81"/>
                    </a:cubicBezTo>
                    <a:cubicBezTo>
                      <a:pt x="209" y="100"/>
                      <a:pt x="206" y="109"/>
                      <a:pt x="194" y="1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>
                <a:off x="6579488" y="1043153"/>
                <a:ext cx="473849" cy="32562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92" extrusionOk="0">
                    <a:moveTo>
                      <a:pt x="118" y="92"/>
                    </a:moveTo>
                    <a:cubicBezTo>
                      <a:pt x="79" y="76"/>
                      <a:pt x="39" y="59"/>
                      <a:pt x="0" y="42"/>
                    </a:cubicBezTo>
                    <a:cubicBezTo>
                      <a:pt x="3" y="24"/>
                      <a:pt x="7" y="15"/>
                      <a:pt x="19" y="0"/>
                    </a:cubicBezTo>
                    <a:cubicBezTo>
                      <a:pt x="58" y="16"/>
                      <a:pt x="97" y="33"/>
                      <a:pt x="136" y="50"/>
                    </a:cubicBezTo>
                    <a:cubicBezTo>
                      <a:pt x="128" y="66"/>
                      <a:pt x="124" y="75"/>
                      <a:pt x="118" y="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3"/>
              <p:cNvSpPr/>
              <p:nvPr/>
            </p:nvSpPr>
            <p:spPr>
              <a:xfrm>
                <a:off x="7223992" y="1322144"/>
                <a:ext cx="120982" cy="165056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34" y="20"/>
                    </a:moveTo>
                    <a:cubicBezTo>
                      <a:pt x="35" y="14"/>
                      <a:pt x="35" y="7"/>
                      <a:pt x="29" y="4"/>
                    </a:cubicBezTo>
                    <a:cubicBezTo>
                      <a:pt x="29" y="3"/>
                      <a:pt x="29" y="2"/>
                      <a:pt x="28" y="2"/>
                    </a:cubicBezTo>
                    <a:cubicBezTo>
                      <a:pt x="27" y="0"/>
                      <a:pt x="25" y="0"/>
                      <a:pt x="23" y="1"/>
                    </a:cubicBezTo>
                    <a:cubicBezTo>
                      <a:pt x="22" y="1"/>
                      <a:pt x="20" y="1"/>
                      <a:pt x="19" y="1"/>
                    </a:cubicBezTo>
                    <a:cubicBezTo>
                      <a:pt x="17" y="2"/>
                      <a:pt x="15" y="2"/>
                      <a:pt x="13" y="2"/>
                    </a:cubicBezTo>
                    <a:cubicBezTo>
                      <a:pt x="7" y="4"/>
                      <a:pt x="2" y="8"/>
                      <a:pt x="1" y="14"/>
                    </a:cubicBezTo>
                    <a:cubicBezTo>
                      <a:pt x="0" y="18"/>
                      <a:pt x="1" y="23"/>
                      <a:pt x="2" y="28"/>
                    </a:cubicBezTo>
                    <a:cubicBezTo>
                      <a:pt x="3" y="32"/>
                      <a:pt x="2" y="37"/>
                      <a:pt x="4" y="41"/>
                    </a:cubicBezTo>
                    <a:cubicBezTo>
                      <a:pt x="4" y="42"/>
                      <a:pt x="5" y="43"/>
                      <a:pt x="6" y="44"/>
                    </a:cubicBezTo>
                    <a:cubicBezTo>
                      <a:pt x="6" y="44"/>
                      <a:pt x="6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10" y="47"/>
                      <a:pt x="14" y="47"/>
                      <a:pt x="17" y="46"/>
                    </a:cubicBezTo>
                    <a:cubicBezTo>
                      <a:pt x="21" y="43"/>
                      <a:pt x="24" y="38"/>
                      <a:pt x="27" y="34"/>
                    </a:cubicBezTo>
                    <a:cubicBezTo>
                      <a:pt x="30" y="30"/>
                      <a:pt x="33" y="25"/>
                      <a:pt x="3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3"/>
              <p:cNvSpPr/>
              <p:nvPr/>
            </p:nvSpPr>
            <p:spPr>
              <a:xfrm>
                <a:off x="6673134" y="1096286"/>
                <a:ext cx="38629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11" y="6"/>
                    </a:moveTo>
                    <a:cubicBezTo>
                      <a:pt x="11" y="5"/>
                      <a:pt x="11" y="4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8" y="10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7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3"/>
              <p:cNvSpPr/>
              <p:nvPr/>
            </p:nvSpPr>
            <p:spPr>
              <a:xfrm>
                <a:off x="6662117" y="1189934"/>
                <a:ext cx="33052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6"/>
                    </a:moveTo>
                    <a:cubicBezTo>
                      <a:pt x="10" y="5"/>
                      <a:pt x="10" y="4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9" y="6"/>
                      <a:pt x="9" y="6"/>
                      <a:pt x="10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3"/>
              <p:cNvSpPr/>
              <p:nvPr/>
            </p:nvSpPr>
            <p:spPr>
              <a:xfrm>
                <a:off x="6739237" y="1140356"/>
                <a:ext cx="49577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3"/>
                    </a:moveTo>
                    <a:cubicBezTo>
                      <a:pt x="3" y="0"/>
                      <a:pt x="0" y="9"/>
                      <a:pt x="5" y="12"/>
                    </a:cubicBezTo>
                    <a:cubicBezTo>
                      <a:pt x="11" y="14"/>
                      <a:pt x="15" y="5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3"/>
              <p:cNvSpPr/>
              <p:nvPr/>
            </p:nvSpPr>
            <p:spPr>
              <a:xfrm>
                <a:off x="6761271" y="1222987"/>
                <a:ext cx="3850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7"/>
                    </a:moveTo>
                    <a:cubicBezTo>
                      <a:pt x="12" y="6"/>
                      <a:pt x="12" y="5"/>
                      <a:pt x="11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0" y="1"/>
                      <a:pt x="9" y="1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6" y="12"/>
                      <a:pt x="7" y="12"/>
                      <a:pt x="8" y="11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10"/>
                      <a:pt x="11" y="9"/>
                      <a:pt x="11" y="8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3"/>
              <p:cNvSpPr/>
              <p:nvPr/>
            </p:nvSpPr>
            <p:spPr>
              <a:xfrm>
                <a:off x="6860426" y="1173408"/>
                <a:ext cx="3850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5"/>
                    </a:moveTo>
                    <a:cubicBezTo>
                      <a:pt x="11" y="4"/>
                      <a:pt x="11" y="3"/>
                      <a:pt x="10" y="3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11"/>
                      <a:pt x="4" y="12"/>
                    </a:cubicBezTo>
                    <a:cubicBezTo>
                      <a:pt x="4" y="12"/>
                      <a:pt x="5" y="12"/>
                      <a:pt x="7" y="12"/>
                    </a:cubicBezTo>
                    <a:cubicBezTo>
                      <a:pt x="8" y="12"/>
                      <a:pt x="8" y="11"/>
                      <a:pt x="9" y="11"/>
                    </a:cubicBezTo>
                    <a:cubicBezTo>
                      <a:pt x="10" y="10"/>
                      <a:pt x="11" y="9"/>
                      <a:pt x="11" y="8"/>
                    </a:cubicBezTo>
                    <a:cubicBezTo>
                      <a:pt x="12" y="7"/>
                      <a:pt x="12" y="6"/>
                      <a:pt x="1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3"/>
              <p:cNvSpPr/>
              <p:nvPr/>
            </p:nvSpPr>
            <p:spPr>
              <a:xfrm>
                <a:off x="6860426" y="1256039"/>
                <a:ext cx="66186" cy="6059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6" extrusionOk="0">
                    <a:moveTo>
                      <a:pt x="11" y="3"/>
                    </a:moveTo>
                    <a:cubicBezTo>
                      <a:pt x="5" y="0"/>
                      <a:pt x="0" y="10"/>
                      <a:pt x="7" y="13"/>
                    </a:cubicBezTo>
                    <a:cubicBezTo>
                      <a:pt x="13" y="16"/>
                      <a:pt x="18" y="6"/>
                      <a:pt x="1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3"/>
              <p:cNvSpPr/>
              <p:nvPr/>
            </p:nvSpPr>
            <p:spPr>
              <a:xfrm>
                <a:off x="6948563" y="1206461"/>
                <a:ext cx="60636" cy="550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6" extrusionOk="0">
                    <a:moveTo>
                      <a:pt x="11" y="3"/>
                    </a:moveTo>
                    <a:cubicBezTo>
                      <a:pt x="4" y="0"/>
                      <a:pt x="0" y="10"/>
                      <a:pt x="6" y="13"/>
                    </a:cubicBezTo>
                    <a:cubicBezTo>
                      <a:pt x="13" y="16"/>
                      <a:pt x="17" y="6"/>
                      <a:pt x="1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3"/>
              <p:cNvSpPr/>
              <p:nvPr/>
            </p:nvSpPr>
            <p:spPr>
              <a:xfrm>
                <a:off x="6821866" y="1217478"/>
                <a:ext cx="33052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10" y="6"/>
                    </a:move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1" y="9"/>
                      <a:pt x="2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5" y="11"/>
                      <a:pt x="6" y="11"/>
                      <a:pt x="7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10" y="8"/>
                      <a:pt x="10" y="7"/>
                      <a:pt x="10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3"/>
              <p:cNvSpPr/>
              <p:nvPr/>
            </p:nvSpPr>
            <p:spPr>
              <a:xfrm>
                <a:off x="6788814" y="1118321"/>
                <a:ext cx="55155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3"/>
                    </a:moveTo>
                    <a:cubicBezTo>
                      <a:pt x="3" y="0"/>
                      <a:pt x="0" y="9"/>
                      <a:pt x="5" y="12"/>
                    </a:cubicBezTo>
                    <a:cubicBezTo>
                      <a:pt x="11" y="14"/>
                      <a:pt x="15" y="5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13"/>
              <p:cNvSpPr/>
              <p:nvPr/>
            </p:nvSpPr>
            <p:spPr>
              <a:xfrm>
                <a:off x="6607031" y="1129338"/>
                <a:ext cx="55155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3"/>
                    </a:moveTo>
                    <a:cubicBezTo>
                      <a:pt x="3" y="0"/>
                      <a:pt x="0" y="9"/>
                      <a:pt x="5" y="11"/>
                    </a:cubicBezTo>
                    <a:cubicBezTo>
                      <a:pt x="11" y="14"/>
                      <a:pt x="15" y="5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13"/>
              <p:cNvSpPr/>
              <p:nvPr/>
            </p:nvSpPr>
            <p:spPr>
              <a:xfrm>
                <a:off x="6926529" y="1283583"/>
                <a:ext cx="55155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2"/>
                    </a:moveTo>
                    <a:cubicBezTo>
                      <a:pt x="4" y="0"/>
                      <a:pt x="0" y="9"/>
                      <a:pt x="6" y="11"/>
                    </a:cubicBezTo>
                    <a:cubicBezTo>
                      <a:pt x="11" y="14"/>
                      <a:pt x="15" y="5"/>
                      <a:pt x="9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13"/>
              <p:cNvSpPr/>
              <p:nvPr/>
            </p:nvSpPr>
            <p:spPr>
              <a:xfrm>
                <a:off x="7295604" y="1465371"/>
                <a:ext cx="71612" cy="71614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20" y="11"/>
                    </a:move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9" y="5"/>
                      <a:pt x="18" y="4"/>
                      <a:pt x="17" y="3"/>
                    </a:cubicBezTo>
                    <a:cubicBezTo>
                      <a:pt x="17" y="3"/>
                      <a:pt x="16" y="3"/>
                      <a:pt x="16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9" y="0"/>
                      <a:pt x="7" y="1"/>
                      <a:pt x="5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2" y="6"/>
                      <a:pt x="1" y="7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0" y="12"/>
                      <a:pt x="1" y="14"/>
                      <a:pt x="1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4" y="18"/>
                      <a:pt x="5" y="18"/>
                      <a:pt x="5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3" y="20"/>
                      <a:pt x="15" y="19"/>
                      <a:pt x="17" y="18"/>
                    </a:cubicBezTo>
                    <a:cubicBezTo>
                      <a:pt x="18" y="17"/>
                      <a:pt x="19" y="15"/>
                      <a:pt x="19" y="14"/>
                    </a:cubicBezTo>
                    <a:cubicBezTo>
                      <a:pt x="20" y="13"/>
                      <a:pt x="20" y="12"/>
                      <a:pt x="20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3"/>
              <p:cNvSpPr/>
              <p:nvPr/>
            </p:nvSpPr>
            <p:spPr>
              <a:xfrm>
                <a:off x="7257044" y="1531476"/>
                <a:ext cx="44124" cy="44042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12" y="6"/>
                    </a:moveTo>
                    <a:cubicBezTo>
                      <a:pt x="12" y="5"/>
                      <a:pt x="12" y="4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5" y="13"/>
                      <a:pt x="6" y="13"/>
                      <a:pt x="7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10" y="11"/>
                      <a:pt x="11" y="11"/>
                      <a:pt x="11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7"/>
                      <a:pt x="12" y="7"/>
                      <a:pt x="1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3"/>
              <p:cNvSpPr/>
              <p:nvPr/>
            </p:nvSpPr>
            <p:spPr>
              <a:xfrm>
                <a:off x="7179924" y="1509441"/>
                <a:ext cx="55155" cy="5515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4" y="6"/>
                    </a:moveTo>
                    <a:cubicBezTo>
                      <a:pt x="14" y="5"/>
                      <a:pt x="14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8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1" y="11"/>
                      <a:pt x="1" y="11"/>
                      <a:pt x="2" y="13"/>
                    </a:cubicBezTo>
                    <a:cubicBezTo>
                      <a:pt x="3" y="14"/>
                      <a:pt x="4" y="14"/>
                      <a:pt x="6" y="14"/>
                    </a:cubicBezTo>
                    <a:cubicBezTo>
                      <a:pt x="7" y="15"/>
                      <a:pt x="8" y="15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2"/>
                      <a:pt x="13" y="12"/>
                      <a:pt x="14" y="11"/>
                    </a:cubicBezTo>
                    <a:cubicBezTo>
                      <a:pt x="14" y="11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8"/>
                      <a:pt x="15" y="7"/>
                      <a:pt x="14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3"/>
              <p:cNvSpPr/>
              <p:nvPr/>
            </p:nvSpPr>
            <p:spPr>
              <a:xfrm>
                <a:off x="7196449" y="1586564"/>
                <a:ext cx="38560" cy="38561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10"/>
                      <a:pt x="5" y="10"/>
                    </a:cubicBezTo>
                    <a:cubicBezTo>
                      <a:pt x="5" y="10"/>
                      <a:pt x="6" y="9"/>
                      <a:pt x="6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6" name="Google Shape;1066;p13"/>
            <p:cNvGrpSpPr/>
            <p:nvPr/>
          </p:nvGrpSpPr>
          <p:grpSpPr>
            <a:xfrm flipH="1">
              <a:off x="-204445" y="4131365"/>
              <a:ext cx="734686" cy="1162516"/>
              <a:chOff x="5314921" y="1654556"/>
              <a:chExt cx="316048" cy="500050"/>
            </a:xfrm>
          </p:grpSpPr>
          <p:sp>
            <p:nvSpPr>
              <p:cNvPr id="1067" name="Google Shape;1067;p13"/>
              <p:cNvSpPr/>
              <p:nvPr/>
            </p:nvSpPr>
            <p:spPr>
              <a:xfrm>
                <a:off x="5314921" y="1654556"/>
                <a:ext cx="316048" cy="5000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690" extrusionOk="0">
                    <a:moveTo>
                      <a:pt x="423" y="456"/>
                    </a:moveTo>
                    <a:cubicBezTo>
                      <a:pt x="412" y="471"/>
                      <a:pt x="388" y="474"/>
                      <a:pt x="371" y="475"/>
                    </a:cubicBezTo>
                    <a:cubicBezTo>
                      <a:pt x="353" y="476"/>
                      <a:pt x="334" y="475"/>
                      <a:pt x="316" y="480"/>
                    </a:cubicBezTo>
                    <a:cubicBezTo>
                      <a:pt x="300" y="484"/>
                      <a:pt x="284" y="492"/>
                      <a:pt x="271" y="502"/>
                    </a:cubicBezTo>
                    <a:cubicBezTo>
                      <a:pt x="257" y="513"/>
                      <a:pt x="246" y="525"/>
                      <a:pt x="238" y="540"/>
                    </a:cubicBezTo>
                    <a:cubicBezTo>
                      <a:pt x="227" y="558"/>
                      <a:pt x="222" y="579"/>
                      <a:pt x="214" y="598"/>
                    </a:cubicBezTo>
                    <a:cubicBezTo>
                      <a:pt x="205" y="617"/>
                      <a:pt x="194" y="634"/>
                      <a:pt x="182" y="649"/>
                    </a:cubicBezTo>
                    <a:cubicBezTo>
                      <a:pt x="175" y="656"/>
                      <a:pt x="168" y="664"/>
                      <a:pt x="161" y="670"/>
                    </a:cubicBezTo>
                    <a:cubicBezTo>
                      <a:pt x="154" y="676"/>
                      <a:pt x="146" y="682"/>
                      <a:pt x="137" y="684"/>
                    </a:cubicBezTo>
                    <a:cubicBezTo>
                      <a:pt x="118" y="690"/>
                      <a:pt x="100" y="679"/>
                      <a:pt x="89" y="662"/>
                    </a:cubicBezTo>
                    <a:cubicBezTo>
                      <a:pt x="80" y="646"/>
                      <a:pt x="76" y="627"/>
                      <a:pt x="77" y="609"/>
                    </a:cubicBezTo>
                    <a:cubicBezTo>
                      <a:pt x="77" y="589"/>
                      <a:pt x="83" y="570"/>
                      <a:pt x="90" y="552"/>
                    </a:cubicBezTo>
                    <a:cubicBezTo>
                      <a:pt x="101" y="501"/>
                      <a:pt x="105" y="449"/>
                      <a:pt x="102" y="398"/>
                    </a:cubicBezTo>
                    <a:cubicBezTo>
                      <a:pt x="101" y="379"/>
                      <a:pt x="99" y="357"/>
                      <a:pt x="84" y="344"/>
                    </a:cubicBezTo>
                    <a:cubicBezTo>
                      <a:pt x="76" y="336"/>
                      <a:pt x="64" y="332"/>
                      <a:pt x="53" y="328"/>
                    </a:cubicBezTo>
                    <a:cubicBezTo>
                      <a:pt x="42" y="324"/>
                      <a:pt x="30" y="320"/>
                      <a:pt x="19" y="314"/>
                    </a:cubicBezTo>
                    <a:cubicBezTo>
                      <a:pt x="11" y="310"/>
                      <a:pt x="3" y="302"/>
                      <a:pt x="1" y="292"/>
                    </a:cubicBezTo>
                    <a:cubicBezTo>
                      <a:pt x="0" y="283"/>
                      <a:pt x="5" y="273"/>
                      <a:pt x="14" y="270"/>
                    </a:cubicBezTo>
                    <a:cubicBezTo>
                      <a:pt x="19" y="269"/>
                      <a:pt x="24" y="269"/>
                      <a:pt x="29" y="270"/>
                    </a:cubicBezTo>
                    <a:cubicBezTo>
                      <a:pt x="31" y="270"/>
                      <a:pt x="36" y="272"/>
                      <a:pt x="38" y="269"/>
                    </a:cubicBezTo>
                    <a:cubicBezTo>
                      <a:pt x="41" y="265"/>
                      <a:pt x="39" y="257"/>
                      <a:pt x="38" y="253"/>
                    </a:cubicBezTo>
                    <a:cubicBezTo>
                      <a:pt x="38" y="248"/>
                      <a:pt x="37" y="243"/>
                      <a:pt x="35" y="238"/>
                    </a:cubicBezTo>
                    <a:cubicBezTo>
                      <a:pt x="30" y="216"/>
                      <a:pt x="24" y="194"/>
                      <a:pt x="31" y="172"/>
                    </a:cubicBezTo>
                    <a:cubicBezTo>
                      <a:pt x="34" y="163"/>
                      <a:pt x="41" y="154"/>
                      <a:pt x="50" y="154"/>
                    </a:cubicBezTo>
                    <a:cubicBezTo>
                      <a:pt x="61" y="153"/>
                      <a:pt x="66" y="164"/>
                      <a:pt x="71" y="172"/>
                    </a:cubicBezTo>
                    <a:cubicBezTo>
                      <a:pt x="82" y="192"/>
                      <a:pt x="87" y="214"/>
                      <a:pt x="91" y="237"/>
                    </a:cubicBezTo>
                    <a:cubicBezTo>
                      <a:pt x="93" y="248"/>
                      <a:pt x="94" y="259"/>
                      <a:pt x="95" y="270"/>
                    </a:cubicBezTo>
                    <a:cubicBezTo>
                      <a:pt x="96" y="279"/>
                      <a:pt x="97" y="292"/>
                      <a:pt x="107" y="297"/>
                    </a:cubicBezTo>
                    <a:cubicBezTo>
                      <a:pt x="117" y="302"/>
                      <a:pt x="122" y="289"/>
                      <a:pt x="124" y="282"/>
                    </a:cubicBezTo>
                    <a:cubicBezTo>
                      <a:pt x="129" y="269"/>
                      <a:pt x="134" y="257"/>
                      <a:pt x="139" y="244"/>
                    </a:cubicBezTo>
                    <a:cubicBezTo>
                      <a:pt x="144" y="233"/>
                      <a:pt x="149" y="221"/>
                      <a:pt x="155" y="210"/>
                    </a:cubicBezTo>
                    <a:cubicBezTo>
                      <a:pt x="159" y="201"/>
                      <a:pt x="163" y="192"/>
                      <a:pt x="169" y="184"/>
                    </a:cubicBezTo>
                    <a:cubicBezTo>
                      <a:pt x="176" y="176"/>
                      <a:pt x="185" y="169"/>
                      <a:pt x="195" y="166"/>
                    </a:cubicBezTo>
                    <a:cubicBezTo>
                      <a:pt x="205" y="163"/>
                      <a:pt x="216" y="162"/>
                      <a:pt x="225" y="156"/>
                    </a:cubicBezTo>
                    <a:cubicBezTo>
                      <a:pt x="233" y="150"/>
                      <a:pt x="240" y="143"/>
                      <a:pt x="247" y="136"/>
                    </a:cubicBezTo>
                    <a:cubicBezTo>
                      <a:pt x="254" y="129"/>
                      <a:pt x="263" y="119"/>
                      <a:pt x="274" y="123"/>
                    </a:cubicBezTo>
                    <a:cubicBezTo>
                      <a:pt x="284" y="127"/>
                      <a:pt x="287" y="139"/>
                      <a:pt x="285" y="149"/>
                    </a:cubicBezTo>
                    <a:cubicBezTo>
                      <a:pt x="283" y="160"/>
                      <a:pt x="276" y="169"/>
                      <a:pt x="270" y="178"/>
                    </a:cubicBezTo>
                    <a:cubicBezTo>
                      <a:pt x="256" y="197"/>
                      <a:pt x="239" y="212"/>
                      <a:pt x="220" y="226"/>
                    </a:cubicBezTo>
                    <a:cubicBezTo>
                      <a:pt x="203" y="239"/>
                      <a:pt x="185" y="252"/>
                      <a:pt x="173" y="270"/>
                    </a:cubicBezTo>
                    <a:cubicBezTo>
                      <a:pt x="159" y="291"/>
                      <a:pt x="157" y="317"/>
                      <a:pt x="153" y="341"/>
                    </a:cubicBezTo>
                    <a:cubicBezTo>
                      <a:pt x="145" y="386"/>
                      <a:pt x="140" y="433"/>
                      <a:pt x="148" y="478"/>
                    </a:cubicBezTo>
                    <a:cubicBezTo>
                      <a:pt x="163" y="466"/>
                      <a:pt x="169" y="445"/>
                      <a:pt x="173" y="427"/>
                    </a:cubicBezTo>
                    <a:cubicBezTo>
                      <a:pt x="178" y="403"/>
                      <a:pt x="182" y="377"/>
                      <a:pt x="199" y="358"/>
                    </a:cubicBezTo>
                    <a:cubicBezTo>
                      <a:pt x="203" y="354"/>
                      <a:pt x="208" y="355"/>
                      <a:pt x="210" y="360"/>
                    </a:cubicBezTo>
                    <a:cubicBezTo>
                      <a:pt x="218" y="375"/>
                      <a:pt x="219" y="392"/>
                      <a:pt x="216" y="408"/>
                    </a:cubicBezTo>
                    <a:cubicBezTo>
                      <a:pt x="214" y="426"/>
                      <a:pt x="208" y="444"/>
                      <a:pt x="206" y="462"/>
                    </a:cubicBezTo>
                    <a:cubicBezTo>
                      <a:pt x="205" y="464"/>
                      <a:pt x="203" y="479"/>
                      <a:pt x="209" y="478"/>
                    </a:cubicBezTo>
                    <a:cubicBezTo>
                      <a:pt x="211" y="478"/>
                      <a:pt x="213" y="474"/>
                      <a:pt x="214" y="473"/>
                    </a:cubicBezTo>
                    <a:cubicBezTo>
                      <a:pt x="215" y="471"/>
                      <a:pt x="217" y="469"/>
                      <a:pt x="218" y="468"/>
                    </a:cubicBezTo>
                    <a:cubicBezTo>
                      <a:pt x="221" y="464"/>
                      <a:pt x="223" y="461"/>
                      <a:pt x="225" y="457"/>
                    </a:cubicBezTo>
                    <a:cubicBezTo>
                      <a:pt x="235" y="442"/>
                      <a:pt x="241" y="424"/>
                      <a:pt x="243" y="406"/>
                    </a:cubicBezTo>
                    <a:cubicBezTo>
                      <a:pt x="245" y="388"/>
                      <a:pt x="242" y="370"/>
                      <a:pt x="238" y="352"/>
                    </a:cubicBezTo>
                    <a:cubicBezTo>
                      <a:pt x="234" y="338"/>
                      <a:pt x="231" y="314"/>
                      <a:pt x="248" y="307"/>
                    </a:cubicBezTo>
                    <a:cubicBezTo>
                      <a:pt x="258" y="302"/>
                      <a:pt x="264" y="313"/>
                      <a:pt x="268" y="320"/>
                    </a:cubicBezTo>
                    <a:cubicBezTo>
                      <a:pt x="272" y="329"/>
                      <a:pt x="276" y="339"/>
                      <a:pt x="279" y="349"/>
                    </a:cubicBezTo>
                    <a:cubicBezTo>
                      <a:pt x="281" y="354"/>
                      <a:pt x="282" y="359"/>
                      <a:pt x="283" y="364"/>
                    </a:cubicBezTo>
                    <a:cubicBezTo>
                      <a:pt x="284" y="366"/>
                      <a:pt x="285" y="372"/>
                      <a:pt x="287" y="372"/>
                    </a:cubicBezTo>
                    <a:cubicBezTo>
                      <a:pt x="290" y="373"/>
                      <a:pt x="294" y="368"/>
                      <a:pt x="295" y="366"/>
                    </a:cubicBezTo>
                    <a:cubicBezTo>
                      <a:pt x="297" y="362"/>
                      <a:pt x="298" y="358"/>
                      <a:pt x="299" y="354"/>
                    </a:cubicBezTo>
                    <a:cubicBezTo>
                      <a:pt x="304" y="335"/>
                      <a:pt x="303" y="314"/>
                      <a:pt x="298" y="294"/>
                    </a:cubicBezTo>
                    <a:cubicBezTo>
                      <a:pt x="293" y="275"/>
                      <a:pt x="282" y="257"/>
                      <a:pt x="283" y="236"/>
                    </a:cubicBezTo>
                    <a:cubicBezTo>
                      <a:pt x="284" y="227"/>
                      <a:pt x="287" y="218"/>
                      <a:pt x="293" y="210"/>
                    </a:cubicBezTo>
                    <a:cubicBezTo>
                      <a:pt x="299" y="203"/>
                      <a:pt x="306" y="197"/>
                      <a:pt x="311" y="189"/>
                    </a:cubicBezTo>
                    <a:cubicBezTo>
                      <a:pt x="335" y="156"/>
                      <a:pt x="321" y="110"/>
                      <a:pt x="318" y="73"/>
                    </a:cubicBezTo>
                    <a:cubicBezTo>
                      <a:pt x="317" y="62"/>
                      <a:pt x="317" y="52"/>
                      <a:pt x="317" y="41"/>
                    </a:cubicBezTo>
                    <a:cubicBezTo>
                      <a:pt x="318" y="32"/>
                      <a:pt x="319" y="23"/>
                      <a:pt x="324" y="15"/>
                    </a:cubicBezTo>
                    <a:cubicBezTo>
                      <a:pt x="328" y="8"/>
                      <a:pt x="334" y="2"/>
                      <a:pt x="341" y="1"/>
                    </a:cubicBezTo>
                    <a:cubicBezTo>
                      <a:pt x="350" y="0"/>
                      <a:pt x="356" y="7"/>
                      <a:pt x="359" y="15"/>
                    </a:cubicBezTo>
                    <a:cubicBezTo>
                      <a:pt x="366" y="34"/>
                      <a:pt x="366" y="55"/>
                      <a:pt x="363" y="76"/>
                    </a:cubicBezTo>
                    <a:cubicBezTo>
                      <a:pt x="362" y="84"/>
                      <a:pt x="361" y="96"/>
                      <a:pt x="369" y="102"/>
                    </a:cubicBezTo>
                    <a:cubicBezTo>
                      <a:pt x="373" y="105"/>
                      <a:pt x="378" y="103"/>
                      <a:pt x="383" y="103"/>
                    </a:cubicBezTo>
                    <a:cubicBezTo>
                      <a:pt x="387" y="104"/>
                      <a:pt x="390" y="105"/>
                      <a:pt x="393" y="108"/>
                    </a:cubicBezTo>
                    <a:cubicBezTo>
                      <a:pt x="409" y="123"/>
                      <a:pt x="393" y="143"/>
                      <a:pt x="385" y="158"/>
                    </a:cubicBezTo>
                    <a:cubicBezTo>
                      <a:pt x="374" y="176"/>
                      <a:pt x="365" y="196"/>
                      <a:pt x="358" y="216"/>
                    </a:cubicBezTo>
                    <a:cubicBezTo>
                      <a:pt x="355" y="226"/>
                      <a:pt x="352" y="236"/>
                      <a:pt x="350" y="246"/>
                    </a:cubicBezTo>
                    <a:cubicBezTo>
                      <a:pt x="348" y="255"/>
                      <a:pt x="345" y="265"/>
                      <a:pt x="346" y="275"/>
                    </a:cubicBezTo>
                    <a:cubicBezTo>
                      <a:pt x="347" y="284"/>
                      <a:pt x="355" y="281"/>
                      <a:pt x="360" y="277"/>
                    </a:cubicBezTo>
                    <a:cubicBezTo>
                      <a:pt x="367" y="271"/>
                      <a:pt x="371" y="261"/>
                      <a:pt x="375" y="254"/>
                    </a:cubicBezTo>
                    <a:cubicBezTo>
                      <a:pt x="385" y="239"/>
                      <a:pt x="403" y="225"/>
                      <a:pt x="421" y="236"/>
                    </a:cubicBezTo>
                    <a:cubicBezTo>
                      <a:pt x="434" y="244"/>
                      <a:pt x="435" y="262"/>
                      <a:pt x="429" y="275"/>
                    </a:cubicBezTo>
                    <a:cubicBezTo>
                      <a:pt x="420" y="291"/>
                      <a:pt x="402" y="299"/>
                      <a:pt x="388" y="309"/>
                    </a:cubicBezTo>
                    <a:cubicBezTo>
                      <a:pt x="372" y="320"/>
                      <a:pt x="359" y="333"/>
                      <a:pt x="348" y="348"/>
                    </a:cubicBezTo>
                    <a:cubicBezTo>
                      <a:pt x="345" y="352"/>
                      <a:pt x="342" y="356"/>
                      <a:pt x="340" y="360"/>
                    </a:cubicBezTo>
                    <a:cubicBezTo>
                      <a:pt x="338" y="363"/>
                      <a:pt x="333" y="369"/>
                      <a:pt x="334" y="372"/>
                    </a:cubicBezTo>
                    <a:cubicBezTo>
                      <a:pt x="335" y="374"/>
                      <a:pt x="338" y="374"/>
                      <a:pt x="340" y="373"/>
                    </a:cubicBezTo>
                    <a:cubicBezTo>
                      <a:pt x="344" y="373"/>
                      <a:pt x="347" y="370"/>
                      <a:pt x="350" y="368"/>
                    </a:cubicBezTo>
                    <a:cubicBezTo>
                      <a:pt x="357" y="362"/>
                      <a:pt x="363" y="355"/>
                      <a:pt x="371" y="351"/>
                    </a:cubicBezTo>
                    <a:cubicBezTo>
                      <a:pt x="379" y="347"/>
                      <a:pt x="387" y="346"/>
                      <a:pt x="395" y="351"/>
                    </a:cubicBezTo>
                    <a:cubicBezTo>
                      <a:pt x="402" y="355"/>
                      <a:pt x="407" y="362"/>
                      <a:pt x="405" y="371"/>
                    </a:cubicBezTo>
                    <a:cubicBezTo>
                      <a:pt x="403" y="376"/>
                      <a:pt x="400" y="380"/>
                      <a:pt x="397" y="383"/>
                    </a:cubicBezTo>
                    <a:cubicBezTo>
                      <a:pt x="393" y="387"/>
                      <a:pt x="390" y="392"/>
                      <a:pt x="386" y="396"/>
                    </a:cubicBezTo>
                    <a:cubicBezTo>
                      <a:pt x="382" y="399"/>
                      <a:pt x="378" y="403"/>
                      <a:pt x="375" y="407"/>
                    </a:cubicBezTo>
                    <a:cubicBezTo>
                      <a:pt x="373" y="409"/>
                      <a:pt x="370" y="413"/>
                      <a:pt x="374" y="415"/>
                    </a:cubicBezTo>
                    <a:cubicBezTo>
                      <a:pt x="378" y="416"/>
                      <a:pt x="384" y="416"/>
                      <a:pt x="388" y="416"/>
                    </a:cubicBezTo>
                    <a:cubicBezTo>
                      <a:pt x="393" y="416"/>
                      <a:pt x="398" y="416"/>
                      <a:pt x="403" y="418"/>
                    </a:cubicBezTo>
                    <a:cubicBezTo>
                      <a:pt x="412" y="420"/>
                      <a:pt x="419" y="424"/>
                      <a:pt x="424" y="432"/>
                    </a:cubicBezTo>
                    <a:cubicBezTo>
                      <a:pt x="428" y="440"/>
                      <a:pt x="428" y="449"/>
                      <a:pt x="423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13"/>
              <p:cNvSpPr/>
              <p:nvPr/>
            </p:nvSpPr>
            <p:spPr>
              <a:xfrm>
                <a:off x="5415581" y="2039876"/>
                <a:ext cx="18400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2"/>
                    </a:move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2" y="6"/>
                      <a:pt x="20" y="4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4" y="22"/>
                      <a:pt x="6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5" y="24"/>
                      <a:pt x="16" y="23"/>
                      <a:pt x="17" y="23"/>
                    </a:cubicBezTo>
                    <a:cubicBezTo>
                      <a:pt x="18" y="22"/>
                      <a:pt x="18" y="22"/>
                      <a:pt x="19" y="22"/>
                    </a:cubicBezTo>
                    <a:cubicBezTo>
                      <a:pt x="19" y="21"/>
                      <a:pt x="20" y="20"/>
                      <a:pt x="21" y="20"/>
                    </a:cubicBezTo>
                    <a:cubicBezTo>
                      <a:pt x="21" y="19"/>
                      <a:pt x="21" y="19"/>
                      <a:pt x="22" y="18"/>
                    </a:cubicBezTo>
                    <a:cubicBezTo>
                      <a:pt x="22" y="18"/>
                      <a:pt x="22" y="18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4" y="14"/>
                      <a:pt x="24" y="13"/>
                      <a:pt x="23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13"/>
              <p:cNvSpPr/>
              <p:nvPr/>
            </p:nvSpPr>
            <p:spPr>
              <a:xfrm>
                <a:off x="5438310" y="2025805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7"/>
                    </a:moveTo>
                    <a:cubicBezTo>
                      <a:pt x="17" y="6"/>
                      <a:pt x="16" y="4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1" y="12"/>
                      <a:pt x="2" y="13"/>
                    </a:cubicBezTo>
                    <a:cubicBezTo>
                      <a:pt x="2" y="14"/>
                      <a:pt x="3" y="14"/>
                      <a:pt x="3" y="15"/>
                    </a:cubicBezTo>
                    <a:cubicBezTo>
                      <a:pt x="4" y="16"/>
                      <a:pt x="6" y="16"/>
                      <a:pt x="7" y="16"/>
                    </a:cubicBezTo>
                    <a:cubicBezTo>
                      <a:pt x="8" y="17"/>
                      <a:pt x="10" y="17"/>
                      <a:pt x="11" y="16"/>
                    </a:cubicBezTo>
                    <a:cubicBezTo>
                      <a:pt x="12" y="16"/>
                      <a:pt x="13" y="16"/>
                      <a:pt x="14" y="15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2"/>
                      <a:pt x="17" y="11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3"/>
              <p:cNvSpPr/>
              <p:nvPr/>
            </p:nvSpPr>
            <p:spPr>
              <a:xfrm>
                <a:off x="5340898" y="1860204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9"/>
                    </a:moveTo>
                    <a:cubicBezTo>
                      <a:pt x="17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6"/>
                      <a:pt x="17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6"/>
                      <a:pt x="2" y="15"/>
                      <a:pt x="3" y="16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1" y="17"/>
                      <a:pt x="12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10"/>
                      <a:pt x="17" y="9"/>
                      <a:pt x="17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3"/>
              <p:cNvSpPr/>
              <p:nvPr/>
            </p:nvSpPr>
            <p:spPr>
              <a:xfrm>
                <a:off x="5356051" y="1845051"/>
                <a:ext cx="16236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12" y="2"/>
                    </a:moveTo>
                    <a:cubicBezTo>
                      <a:pt x="2" y="0"/>
                      <a:pt x="0" y="15"/>
                      <a:pt x="10" y="17"/>
                    </a:cubicBezTo>
                    <a:cubicBezTo>
                      <a:pt x="20" y="19"/>
                      <a:pt x="22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3"/>
              <p:cNvSpPr/>
              <p:nvPr/>
            </p:nvSpPr>
            <p:spPr>
              <a:xfrm>
                <a:off x="5366875" y="1872110"/>
                <a:ext cx="9742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6"/>
                    </a:moveTo>
                    <a:cubicBezTo>
                      <a:pt x="14" y="6"/>
                      <a:pt x="14" y="5"/>
                      <a:pt x="14" y="5"/>
                    </a:cubicBezTo>
                    <a:cubicBezTo>
                      <a:pt x="14" y="4"/>
                      <a:pt x="14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8" y="14"/>
                      <a:pt x="9" y="14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2"/>
                      <a:pt x="13" y="11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3"/>
              <p:cNvSpPr/>
              <p:nvPr/>
            </p:nvSpPr>
            <p:spPr>
              <a:xfrm>
                <a:off x="5343063" y="1784439"/>
                <a:ext cx="18400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26" y="6"/>
                    </a:moveTo>
                    <a:cubicBezTo>
                      <a:pt x="25" y="4"/>
                      <a:pt x="25" y="3"/>
                      <a:pt x="23" y="2"/>
                    </a:cubicBezTo>
                    <a:cubicBezTo>
                      <a:pt x="22" y="1"/>
                      <a:pt x="21" y="0"/>
                      <a:pt x="19" y="0"/>
                    </a:cubicBezTo>
                    <a:cubicBezTo>
                      <a:pt x="18" y="1"/>
                      <a:pt x="16" y="1"/>
                      <a:pt x="15" y="3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4" y="6"/>
                      <a:pt x="1" y="7"/>
                      <a:pt x="1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3" y="14"/>
                      <a:pt x="4" y="14"/>
                      <a:pt x="5" y="15"/>
                    </a:cubicBezTo>
                    <a:cubicBezTo>
                      <a:pt x="6" y="15"/>
                      <a:pt x="7" y="16"/>
                      <a:pt x="8" y="16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1" y="16"/>
                      <a:pt x="12" y="17"/>
                      <a:pt x="13" y="16"/>
                    </a:cubicBezTo>
                    <a:cubicBezTo>
                      <a:pt x="18" y="16"/>
                      <a:pt x="22" y="14"/>
                      <a:pt x="24" y="10"/>
                    </a:cubicBezTo>
                    <a:cubicBezTo>
                      <a:pt x="25" y="9"/>
                      <a:pt x="26" y="7"/>
                      <a:pt x="2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3"/>
              <p:cNvSpPr/>
              <p:nvPr/>
            </p:nvSpPr>
            <p:spPr>
              <a:xfrm>
                <a:off x="5498922" y="1754133"/>
                <a:ext cx="15153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extrusionOk="0">
                    <a:moveTo>
                      <a:pt x="21" y="13"/>
                    </a:moveTo>
                    <a:cubicBezTo>
                      <a:pt x="21" y="12"/>
                      <a:pt x="20" y="11"/>
                      <a:pt x="20" y="10"/>
                    </a:cubicBezTo>
                    <a:cubicBezTo>
                      <a:pt x="19" y="10"/>
                      <a:pt x="19" y="9"/>
                      <a:pt x="18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7"/>
                      <a:pt x="13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3"/>
                      <a:pt x="9" y="3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7"/>
                      <a:pt x="0" y="8"/>
                      <a:pt x="1" y="10"/>
                    </a:cubicBezTo>
                    <a:cubicBezTo>
                      <a:pt x="2" y="11"/>
                      <a:pt x="3" y="13"/>
                      <a:pt x="4" y="14"/>
                    </a:cubicBezTo>
                    <a:cubicBezTo>
                      <a:pt x="5" y="16"/>
                      <a:pt x="6" y="17"/>
                      <a:pt x="7" y="18"/>
                    </a:cubicBezTo>
                    <a:cubicBezTo>
                      <a:pt x="8" y="18"/>
                      <a:pt x="9" y="19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3" y="21"/>
                      <a:pt x="15" y="21"/>
                      <a:pt x="17" y="20"/>
                    </a:cubicBezTo>
                    <a:cubicBezTo>
                      <a:pt x="18" y="20"/>
                      <a:pt x="19" y="19"/>
                      <a:pt x="19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3"/>
              <p:cNvSpPr/>
              <p:nvPr/>
            </p:nvSpPr>
            <p:spPr>
              <a:xfrm>
                <a:off x="5467534" y="1899169"/>
                <a:ext cx="44377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61" extrusionOk="0">
                    <a:moveTo>
                      <a:pt x="57" y="41"/>
                    </a:moveTo>
                    <a:cubicBezTo>
                      <a:pt x="54" y="30"/>
                      <a:pt x="48" y="18"/>
                      <a:pt x="48" y="6"/>
                    </a:cubicBezTo>
                    <a:cubicBezTo>
                      <a:pt x="48" y="0"/>
                      <a:pt x="39" y="1"/>
                      <a:pt x="38" y="6"/>
                    </a:cubicBezTo>
                    <a:cubicBezTo>
                      <a:pt x="36" y="18"/>
                      <a:pt x="38" y="28"/>
                      <a:pt x="41" y="40"/>
                    </a:cubicBezTo>
                    <a:cubicBezTo>
                      <a:pt x="44" y="52"/>
                      <a:pt x="45" y="63"/>
                      <a:pt x="42" y="75"/>
                    </a:cubicBezTo>
                    <a:cubicBezTo>
                      <a:pt x="38" y="88"/>
                      <a:pt x="31" y="101"/>
                      <a:pt x="25" y="113"/>
                    </a:cubicBezTo>
                    <a:cubicBezTo>
                      <a:pt x="19" y="126"/>
                      <a:pt x="12" y="137"/>
                      <a:pt x="4" y="149"/>
                    </a:cubicBezTo>
                    <a:cubicBezTo>
                      <a:pt x="0" y="154"/>
                      <a:pt x="8" y="161"/>
                      <a:pt x="12" y="155"/>
                    </a:cubicBezTo>
                    <a:cubicBezTo>
                      <a:pt x="21" y="144"/>
                      <a:pt x="28" y="132"/>
                      <a:pt x="35" y="120"/>
                    </a:cubicBezTo>
                    <a:cubicBezTo>
                      <a:pt x="42" y="107"/>
                      <a:pt x="50" y="94"/>
                      <a:pt x="55" y="81"/>
                    </a:cubicBezTo>
                    <a:cubicBezTo>
                      <a:pt x="61" y="68"/>
                      <a:pt x="60" y="55"/>
                      <a:pt x="57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3"/>
              <p:cNvSpPr/>
              <p:nvPr/>
            </p:nvSpPr>
            <p:spPr>
              <a:xfrm>
                <a:off x="5408004" y="1776862"/>
                <a:ext cx="63859" cy="84424"/>
              </a:xfrm>
              <a:custGeom>
                <a:avLst/>
                <a:gdLst/>
                <a:ahLst/>
                <a:cxnLst/>
                <a:rect l="l" t="t" r="r" b="b"/>
                <a:pathLst>
                  <a:path w="88" h="116" extrusionOk="0">
                    <a:moveTo>
                      <a:pt x="83" y="2"/>
                    </a:moveTo>
                    <a:cubicBezTo>
                      <a:pt x="61" y="0"/>
                      <a:pt x="44" y="17"/>
                      <a:pt x="35" y="36"/>
                    </a:cubicBezTo>
                    <a:cubicBezTo>
                      <a:pt x="29" y="46"/>
                      <a:pt x="25" y="58"/>
                      <a:pt x="20" y="69"/>
                    </a:cubicBezTo>
                    <a:cubicBezTo>
                      <a:pt x="14" y="81"/>
                      <a:pt x="8" y="93"/>
                      <a:pt x="3" y="106"/>
                    </a:cubicBezTo>
                    <a:cubicBezTo>
                      <a:pt x="0" y="112"/>
                      <a:pt x="9" y="116"/>
                      <a:pt x="11" y="110"/>
                    </a:cubicBezTo>
                    <a:cubicBezTo>
                      <a:pt x="21" y="89"/>
                      <a:pt x="30" y="67"/>
                      <a:pt x="41" y="47"/>
                    </a:cubicBezTo>
                    <a:cubicBezTo>
                      <a:pt x="50" y="30"/>
                      <a:pt x="63" y="13"/>
                      <a:pt x="83" y="11"/>
                    </a:cubicBezTo>
                    <a:cubicBezTo>
                      <a:pt x="88" y="10"/>
                      <a:pt x="88" y="2"/>
                      <a:pt x="8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3"/>
              <p:cNvSpPr/>
              <p:nvPr/>
            </p:nvSpPr>
            <p:spPr>
              <a:xfrm>
                <a:off x="5396099" y="189592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2"/>
                      <a:pt x="13" y="12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3"/>
              <p:cNvSpPr/>
              <p:nvPr/>
            </p:nvSpPr>
            <p:spPr>
              <a:xfrm>
                <a:off x="5404757" y="1875357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4" y="13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3"/>
              <p:cNvSpPr/>
              <p:nvPr/>
            </p:nvSpPr>
            <p:spPr>
              <a:xfrm>
                <a:off x="5400428" y="1920817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4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6" y="13"/>
                      <a:pt x="7" y="13"/>
                      <a:pt x="8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2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3"/>
              <p:cNvSpPr/>
              <p:nvPr/>
            </p:nvSpPr>
            <p:spPr>
              <a:xfrm>
                <a:off x="5396099" y="2030135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9"/>
                    </a:moveTo>
                    <a:cubicBezTo>
                      <a:pt x="19" y="9"/>
                      <a:pt x="19" y="8"/>
                      <a:pt x="19" y="8"/>
                    </a:cubicBezTo>
                    <a:cubicBezTo>
                      <a:pt x="19" y="8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7" y="4"/>
                      <a:pt x="17" y="3"/>
                    </a:cubicBezTo>
                    <a:cubicBezTo>
                      <a:pt x="16" y="2"/>
                      <a:pt x="15" y="2"/>
                      <a:pt x="14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8"/>
                      <a:pt x="0" y="9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1" y="15"/>
                      <a:pt x="2" y="16"/>
                      <a:pt x="3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9" y="19"/>
                      <a:pt x="10" y="19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15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5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9" y="13"/>
                      <a:pt x="19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5443722" y="2051782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3" y="2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12"/>
                      <a:pt x="3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1"/>
                      <a:pt x="15" y="9"/>
                      <a:pt x="15" y="8"/>
                    </a:cubicBezTo>
                    <a:cubicBezTo>
                      <a:pt x="15" y="7"/>
                      <a:pt x="15" y="7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3"/>
              <p:cNvSpPr/>
              <p:nvPr/>
            </p:nvSpPr>
            <p:spPr>
              <a:xfrm>
                <a:off x="5440475" y="1981429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4"/>
                      <a:pt x="16" y="4"/>
                    </a:cubicBezTo>
                    <a:cubicBezTo>
                      <a:pt x="15" y="2"/>
                      <a:pt x="14" y="2"/>
                      <a:pt x="13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4"/>
                      <a:pt x="2" y="14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6" y="14"/>
                      <a:pt x="17" y="1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3"/>
              <p:cNvSpPr/>
              <p:nvPr/>
            </p:nvSpPr>
            <p:spPr>
              <a:xfrm>
                <a:off x="5451298" y="1955452"/>
                <a:ext cx="15153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12" y="1"/>
                    </a:moveTo>
                    <a:cubicBezTo>
                      <a:pt x="3" y="0"/>
                      <a:pt x="0" y="15"/>
                      <a:pt x="10" y="16"/>
                    </a:cubicBezTo>
                    <a:cubicBezTo>
                      <a:pt x="19" y="18"/>
                      <a:pt x="22" y="3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13"/>
              <p:cNvSpPr/>
              <p:nvPr/>
            </p:nvSpPr>
            <p:spPr>
              <a:xfrm>
                <a:off x="5446969" y="194029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2"/>
                    </a:moveTo>
                    <a:cubicBezTo>
                      <a:pt x="2" y="0"/>
                      <a:pt x="0" y="12"/>
                      <a:pt x="7" y="13"/>
                    </a:cubicBezTo>
                    <a:cubicBezTo>
                      <a:pt x="15" y="14"/>
                      <a:pt x="16" y="3"/>
                      <a:pt x="9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13"/>
              <p:cNvSpPr/>
              <p:nvPr/>
            </p:nvSpPr>
            <p:spPr>
              <a:xfrm>
                <a:off x="5520569" y="1953287"/>
                <a:ext cx="16236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21" y="7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4" y="18"/>
                      <a:pt x="4" y="18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7" y="20"/>
                      <a:pt x="7" y="21"/>
                      <a:pt x="9" y="21"/>
                    </a:cubicBezTo>
                    <a:cubicBezTo>
                      <a:pt x="11" y="21"/>
                      <a:pt x="12" y="21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0"/>
                      <a:pt x="16" y="20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1" y="14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0"/>
                      <a:pt x="21" y="9"/>
                      <a:pt x="21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13"/>
              <p:cNvSpPr/>
              <p:nvPr/>
            </p:nvSpPr>
            <p:spPr>
              <a:xfrm>
                <a:off x="5521652" y="1956534"/>
                <a:ext cx="0" cy="108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13"/>
              <p:cNvSpPr/>
              <p:nvPr/>
            </p:nvSpPr>
            <p:spPr>
              <a:xfrm>
                <a:off x="5555205" y="1942464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5"/>
                      <a:pt x="14" y="4"/>
                      <a:pt x="14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0" y="15"/>
                      <a:pt x="11" y="14"/>
                      <a:pt x="12" y="14"/>
                    </a:cubicBezTo>
                    <a:cubicBezTo>
                      <a:pt x="13" y="13"/>
                      <a:pt x="13" y="12"/>
                      <a:pt x="14" y="11"/>
                    </a:cubicBezTo>
                    <a:cubicBezTo>
                      <a:pt x="15" y="11"/>
                      <a:pt x="15" y="10"/>
                      <a:pt x="15" y="9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3"/>
              <p:cNvSpPr/>
              <p:nvPr/>
            </p:nvSpPr>
            <p:spPr>
              <a:xfrm>
                <a:off x="5536805" y="1929475"/>
                <a:ext cx="14071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10" y="2"/>
                    </a:moveTo>
                    <a:cubicBezTo>
                      <a:pt x="2" y="0"/>
                      <a:pt x="0" y="13"/>
                      <a:pt x="8" y="14"/>
                    </a:cubicBezTo>
                    <a:cubicBezTo>
                      <a:pt x="16" y="15"/>
                      <a:pt x="18" y="3"/>
                      <a:pt x="1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3"/>
              <p:cNvSpPr/>
              <p:nvPr/>
            </p:nvSpPr>
            <p:spPr>
              <a:xfrm>
                <a:off x="5546546" y="1965193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15" y="5"/>
                    </a:moveTo>
                    <a:cubicBezTo>
                      <a:pt x="15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6" y="15"/>
                      <a:pt x="7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3" y="13"/>
                      <a:pt x="14" y="12"/>
                    </a:cubicBezTo>
                    <a:cubicBezTo>
                      <a:pt x="15" y="11"/>
                      <a:pt x="15" y="10"/>
                      <a:pt x="16" y="8"/>
                    </a:cubicBezTo>
                    <a:cubicBezTo>
                      <a:pt x="16" y="7"/>
                      <a:pt x="16" y="6"/>
                      <a:pt x="15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3"/>
              <p:cNvSpPr/>
              <p:nvPr/>
            </p:nvSpPr>
            <p:spPr>
              <a:xfrm>
                <a:off x="5593087" y="1965193"/>
                <a:ext cx="14071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8"/>
                    </a:moveTo>
                    <a:cubicBezTo>
                      <a:pt x="19" y="7"/>
                      <a:pt x="18" y="6"/>
                      <a:pt x="18" y="6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6" y="2"/>
                      <a:pt x="15" y="2"/>
                      <a:pt x="15" y="1"/>
                    </a:cubicBezTo>
                    <a:cubicBezTo>
                      <a:pt x="14" y="1"/>
                      <a:pt x="12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3" y="16"/>
                      <a:pt x="4" y="17"/>
                      <a:pt x="5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9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3"/>
                      <a:pt x="19" y="12"/>
                      <a:pt x="19" y="10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3"/>
              <p:cNvSpPr/>
              <p:nvPr/>
            </p:nvSpPr>
            <p:spPr>
              <a:xfrm>
                <a:off x="5579016" y="1981429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" extrusionOk="0">
                    <a:moveTo>
                      <a:pt x="12" y="2"/>
                    </a:moveTo>
                    <a:cubicBezTo>
                      <a:pt x="2" y="0"/>
                      <a:pt x="0" y="14"/>
                      <a:pt x="9" y="16"/>
                    </a:cubicBezTo>
                    <a:cubicBezTo>
                      <a:pt x="18" y="17"/>
                      <a:pt x="21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3"/>
              <p:cNvSpPr/>
              <p:nvPr/>
            </p:nvSpPr>
            <p:spPr>
              <a:xfrm>
                <a:off x="5579016" y="1914322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8" y="8"/>
                    </a:moveTo>
                    <a:cubicBezTo>
                      <a:pt x="18" y="6"/>
                      <a:pt x="17" y="5"/>
                      <a:pt x="16" y="4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1" y="9"/>
                      <a:pt x="0" y="10"/>
                    </a:cubicBezTo>
                    <a:cubicBezTo>
                      <a:pt x="1" y="11"/>
                      <a:pt x="1" y="13"/>
                      <a:pt x="2" y="14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6"/>
                    </a:cubicBezTo>
                    <a:cubicBezTo>
                      <a:pt x="15" y="15"/>
                      <a:pt x="16" y="14"/>
                      <a:pt x="16" y="13"/>
                    </a:cubicBezTo>
                    <a:cubicBezTo>
                      <a:pt x="17" y="12"/>
                      <a:pt x="18" y="11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3"/>
              <p:cNvSpPr/>
              <p:nvPr/>
            </p:nvSpPr>
            <p:spPr>
              <a:xfrm>
                <a:off x="5532475" y="1815827"/>
                <a:ext cx="14071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4"/>
                      <a:pt x="16" y="3"/>
                      <a:pt x="16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5"/>
                      <a:pt x="2" y="15"/>
                      <a:pt x="3" y="16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11" y="18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6" y="15"/>
                      <a:pt x="17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3"/>
              <p:cNvSpPr/>
              <p:nvPr/>
            </p:nvSpPr>
            <p:spPr>
              <a:xfrm>
                <a:off x="5546546" y="179959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6"/>
                      <a:pt x="14" y="5"/>
                      <a:pt x="14" y="4"/>
                    </a:cubicBezTo>
                    <a:cubicBezTo>
                      <a:pt x="13" y="2"/>
                      <a:pt x="12" y="2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2" y="13"/>
                      <a:pt x="3" y="14"/>
                      <a:pt x="4" y="15"/>
                    </a:cubicBezTo>
                    <a:cubicBezTo>
                      <a:pt x="5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3" y="13"/>
                      <a:pt x="14" y="12"/>
                    </a:cubicBezTo>
                    <a:cubicBezTo>
                      <a:pt x="14" y="11"/>
                      <a:pt x="15" y="10"/>
                      <a:pt x="15" y="9"/>
                    </a:cubicBezTo>
                    <a:cubicBezTo>
                      <a:pt x="15" y="8"/>
                      <a:pt x="15" y="8"/>
                      <a:pt x="1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3"/>
              <p:cNvSpPr/>
              <p:nvPr/>
            </p:nvSpPr>
            <p:spPr>
              <a:xfrm>
                <a:off x="5550875" y="1816910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8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3"/>
                      <a:pt x="12" y="2"/>
                    </a:cubicBezTo>
                    <a:cubicBezTo>
                      <a:pt x="11" y="1"/>
                      <a:pt x="10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4" y="12"/>
                      <a:pt x="14" y="11"/>
                    </a:cubicBezTo>
                    <a:cubicBezTo>
                      <a:pt x="15" y="10"/>
                      <a:pt x="15" y="9"/>
                      <a:pt x="15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3"/>
              <p:cNvSpPr/>
              <p:nvPr/>
            </p:nvSpPr>
            <p:spPr>
              <a:xfrm>
                <a:off x="5465369" y="1797428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3"/>
                      <a:pt x="15" y="2"/>
                    </a:cubicBezTo>
                    <a:cubicBezTo>
                      <a:pt x="13" y="2"/>
                      <a:pt x="12" y="1"/>
                      <a:pt x="10" y="1"/>
                    </a:cubicBezTo>
                    <a:cubicBezTo>
                      <a:pt x="9" y="0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3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7" y="12"/>
                      <a:pt x="18" y="11"/>
                      <a:pt x="18" y="11"/>
                    </a:cubicBezTo>
                    <a:cubicBezTo>
                      <a:pt x="18" y="9"/>
                      <a:pt x="18" y="8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3"/>
              <p:cNvSpPr/>
              <p:nvPr/>
            </p:nvSpPr>
            <p:spPr>
              <a:xfrm>
                <a:off x="5478358" y="1776862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0" h="17" extrusionOk="0">
                    <a:moveTo>
                      <a:pt x="11" y="2"/>
                    </a:moveTo>
                    <a:cubicBezTo>
                      <a:pt x="3" y="0"/>
                      <a:pt x="0" y="14"/>
                      <a:pt x="9" y="16"/>
                    </a:cubicBezTo>
                    <a:cubicBezTo>
                      <a:pt x="18" y="17"/>
                      <a:pt x="20" y="3"/>
                      <a:pt x="11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3"/>
              <p:cNvSpPr/>
              <p:nvPr/>
            </p:nvSpPr>
            <p:spPr>
              <a:xfrm>
                <a:off x="5551958" y="1694603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8"/>
                    </a:moveTo>
                    <a:cubicBezTo>
                      <a:pt x="17" y="6"/>
                      <a:pt x="17" y="5"/>
                      <a:pt x="16" y="4"/>
                    </a:cubicBezTo>
                    <a:cubicBezTo>
                      <a:pt x="15" y="3"/>
                      <a:pt x="15" y="3"/>
                      <a:pt x="14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5"/>
                    </a:cubicBezTo>
                    <a:cubicBezTo>
                      <a:pt x="15" y="15"/>
                      <a:pt x="15" y="14"/>
                      <a:pt x="16" y="13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>
                <a:off x="5563863" y="1677285"/>
                <a:ext cx="12988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5" y="13"/>
                      <a:pt x="17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3"/>
              <p:cNvSpPr/>
              <p:nvPr/>
            </p:nvSpPr>
            <p:spPr>
              <a:xfrm>
                <a:off x="5553040" y="1678368"/>
                <a:ext cx="1082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8" y="1"/>
                    </a:moveTo>
                    <a:cubicBezTo>
                      <a:pt x="1" y="0"/>
                      <a:pt x="0" y="10"/>
                      <a:pt x="7" y="11"/>
                    </a:cubicBezTo>
                    <a:cubicBezTo>
                      <a:pt x="13" y="12"/>
                      <a:pt x="15" y="2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3"/>
              <p:cNvSpPr/>
              <p:nvPr/>
            </p:nvSpPr>
            <p:spPr>
              <a:xfrm>
                <a:off x="5557369" y="1727074"/>
                <a:ext cx="11906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2"/>
                      <a:pt x="8" y="13"/>
                    </a:cubicBezTo>
                    <a:cubicBezTo>
                      <a:pt x="16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3"/>
              <p:cNvSpPr/>
              <p:nvPr/>
            </p:nvSpPr>
            <p:spPr>
              <a:xfrm>
                <a:off x="5586593" y="174655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13"/>
              <p:cNvSpPr/>
              <p:nvPr/>
            </p:nvSpPr>
            <p:spPr>
              <a:xfrm>
                <a:off x="5579016" y="1746556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" extrusionOk="0">
                    <a:moveTo>
                      <a:pt x="19" y="9"/>
                    </a:moveTo>
                    <a:cubicBezTo>
                      <a:pt x="18" y="11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2"/>
                      <a:pt x="15" y="1"/>
                      <a:pt x="13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5"/>
                      <a:pt x="1" y="6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3" y="16"/>
                      <a:pt x="4" y="17"/>
                      <a:pt x="6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7" y="15"/>
                      <a:pt x="17" y="15"/>
                    </a:cubicBezTo>
                    <a:cubicBezTo>
                      <a:pt x="17" y="15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1"/>
                    </a:cubicBezTo>
                    <a:cubicBezTo>
                      <a:pt x="18" y="11"/>
                      <a:pt x="19" y="10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13"/>
              <p:cNvSpPr/>
              <p:nvPr/>
            </p:nvSpPr>
            <p:spPr>
              <a:xfrm>
                <a:off x="5563863" y="176170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1"/>
                    </a:moveTo>
                    <a:cubicBezTo>
                      <a:pt x="1" y="0"/>
                      <a:pt x="0" y="12"/>
                      <a:pt x="7" y="13"/>
                    </a:cubicBezTo>
                    <a:cubicBezTo>
                      <a:pt x="15" y="14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3"/>
              <p:cNvSpPr/>
              <p:nvPr/>
            </p:nvSpPr>
            <p:spPr>
              <a:xfrm>
                <a:off x="5562781" y="1787686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1"/>
                      <a:pt x="8" y="13"/>
                    </a:cubicBezTo>
                    <a:cubicBezTo>
                      <a:pt x="15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3"/>
              <p:cNvSpPr/>
              <p:nvPr/>
            </p:nvSpPr>
            <p:spPr>
              <a:xfrm>
                <a:off x="5563863" y="1829898"/>
                <a:ext cx="53036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73" h="61" extrusionOk="0">
                    <a:moveTo>
                      <a:pt x="68" y="1"/>
                    </a:moveTo>
                    <a:cubicBezTo>
                      <a:pt x="61" y="0"/>
                      <a:pt x="55" y="5"/>
                      <a:pt x="50" y="10"/>
                    </a:cubicBezTo>
                    <a:cubicBezTo>
                      <a:pt x="45" y="16"/>
                      <a:pt x="41" y="22"/>
                      <a:pt x="36" y="28"/>
                    </a:cubicBezTo>
                    <a:cubicBezTo>
                      <a:pt x="32" y="33"/>
                      <a:pt x="28" y="39"/>
                      <a:pt x="23" y="43"/>
                    </a:cubicBezTo>
                    <a:cubicBezTo>
                      <a:pt x="18" y="47"/>
                      <a:pt x="12" y="50"/>
                      <a:pt x="6" y="50"/>
                    </a:cubicBezTo>
                    <a:cubicBezTo>
                      <a:pt x="1" y="50"/>
                      <a:pt x="0" y="57"/>
                      <a:pt x="4" y="59"/>
                    </a:cubicBezTo>
                    <a:cubicBezTo>
                      <a:pt x="8" y="60"/>
                      <a:pt x="11" y="61"/>
                      <a:pt x="15" y="60"/>
                    </a:cubicBezTo>
                    <a:cubicBezTo>
                      <a:pt x="18" y="60"/>
                      <a:pt x="22" y="58"/>
                      <a:pt x="25" y="57"/>
                    </a:cubicBezTo>
                    <a:cubicBezTo>
                      <a:pt x="31" y="53"/>
                      <a:pt x="37" y="48"/>
                      <a:pt x="42" y="42"/>
                    </a:cubicBezTo>
                    <a:cubicBezTo>
                      <a:pt x="47" y="36"/>
                      <a:pt x="51" y="30"/>
                      <a:pt x="55" y="24"/>
                    </a:cubicBezTo>
                    <a:cubicBezTo>
                      <a:pt x="58" y="18"/>
                      <a:pt x="61" y="13"/>
                      <a:pt x="68" y="12"/>
                    </a:cubicBezTo>
                    <a:cubicBezTo>
                      <a:pt x="71" y="11"/>
                      <a:pt x="73" y="9"/>
                      <a:pt x="73" y="7"/>
                    </a:cubicBezTo>
                    <a:cubicBezTo>
                      <a:pt x="73" y="4"/>
                      <a:pt x="71" y="2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5548710" y="1885098"/>
                <a:ext cx="8659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5"/>
                    </a:moveTo>
                    <a:cubicBezTo>
                      <a:pt x="12" y="4"/>
                      <a:pt x="11" y="4"/>
                      <a:pt x="11" y="3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1"/>
                      <a:pt x="2" y="11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2"/>
                      <a:pt x="9" y="12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6"/>
                      <a:pt x="12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3"/>
              <p:cNvSpPr/>
              <p:nvPr/>
            </p:nvSpPr>
            <p:spPr>
              <a:xfrm>
                <a:off x="5515158" y="1990088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5"/>
                      <a:pt x="13" y="4"/>
                      <a:pt x="12" y="3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3"/>
                      <a:pt x="8" y="12"/>
                      <a:pt x="9" y="12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2" y="10"/>
                      <a:pt x="12" y="10"/>
                    </a:cubicBezTo>
                    <a:cubicBezTo>
                      <a:pt x="13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13"/>
            <p:cNvGrpSpPr/>
            <p:nvPr/>
          </p:nvGrpSpPr>
          <p:grpSpPr>
            <a:xfrm>
              <a:off x="6795861" y="4696525"/>
              <a:ext cx="561595" cy="782517"/>
              <a:chOff x="4629790" y="2109147"/>
              <a:chExt cx="355013" cy="494638"/>
            </a:xfrm>
          </p:grpSpPr>
          <p:sp>
            <p:nvSpPr>
              <p:cNvPr id="1110" name="Google Shape;1110;p13"/>
              <p:cNvSpPr/>
              <p:nvPr/>
            </p:nvSpPr>
            <p:spPr>
              <a:xfrm>
                <a:off x="4629790" y="2109147"/>
                <a:ext cx="264095" cy="22946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16" extrusionOk="0">
                    <a:moveTo>
                      <a:pt x="32" y="230"/>
                    </a:moveTo>
                    <a:cubicBezTo>
                      <a:pt x="38" y="240"/>
                      <a:pt x="45" y="250"/>
                      <a:pt x="53" y="259"/>
                    </a:cubicBezTo>
                    <a:cubicBezTo>
                      <a:pt x="70" y="280"/>
                      <a:pt x="90" y="298"/>
                      <a:pt x="110" y="316"/>
                    </a:cubicBezTo>
                    <a:cubicBezTo>
                      <a:pt x="109" y="306"/>
                      <a:pt x="108" y="296"/>
                      <a:pt x="108" y="286"/>
                    </a:cubicBezTo>
                    <a:cubicBezTo>
                      <a:pt x="108" y="266"/>
                      <a:pt x="109" y="245"/>
                      <a:pt x="112" y="225"/>
                    </a:cubicBezTo>
                    <a:cubicBezTo>
                      <a:pt x="114" y="208"/>
                      <a:pt x="118" y="192"/>
                      <a:pt x="123" y="175"/>
                    </a:cubicBezTo>
                    <a:cubicBezTo>
                      <a:pt x="127" y="164"/>
                      <a:pt x="133" y="152"/>
                      <a:pt x="140" y="143"/>
                    </a:cubicBezTo>
                    <a:cubicBezTo>
                      <a:pt x="137" y="136"/>
                      <a:pt x="130" y="130"/>
                      <a:pt x="125" y="125"/>
                    </a:cubicBezTo>
                    <a:cubicBezTo>
                      <a:pt x="118" y="118"/>
                      <a:pt x="111" y="111"/>
                      <a:pt x="110" y="101"/>
                    </a:cubicBezTo>
                    <a:cubicBezTo>
                      <a:pt x="107" y="83"/>
                      <a:pt x="126" y="76"/>
                      <a:pt x="141" y="74"/>
                    </a:cubicBezTo>
                    <a:cubicBezTo>
                      <a:pt x="148" y="73"/>
                      <a:pt x="156" y="75"/>
                      <a:pt x="160" y="82"/>
                    </a:cubicBezTo>
                    <a:cubicBezTo>
                      <a:pt x="162" y="87"/>
                      <a:pt x="163" y="91"/>
                      <a:pt x="165" y="96"/>
                    </a:cubicBezTo>
                    <a:cubicBezTo>
                      <a:pt x="166" y="101"/>
                      <a:pt x="168" y="106"/>
                      <a:pt x="170" y="112"/>
                    </a:cubicBezTo>
                    <a:cubicBezTo>
                      <a:pt x="171" y="116"/>
                      <a:pt x="172" y="120"/>
                      <a:pt x="174" y="124"/>
                    </a:cubicBezTo>
                    <a:cubicBezTo>
                      <a:pt x="187" y="122"/>
                      <a:pt x="202" y="124"/>
                      <a:pt x="215" y="127"/>
                    </a:cubicBezTo>
                    <a:cubicBezTo>
                      <a:pt x="235" y="132"/>
                      <a:pt x="255" y="138"/>
                      <a:pt x="274" y="147"/>
                    </a:cubicBezTo>
                    <a:cubicBezTo>
                      <a:pt x="300" y="159"/>
                      <a:pt x="325" y="175"/>
                      <a:pt x="345" y="196"/>
                    </a:cubicBezTo>
                    <a:cubicBezTo>
                      <a:pt x="352" y="203"/>
                      <a:pt x="357" y="210"/>
                      <a:pt x="363" y="218"/>
                    </a:cubicBezTo>
                    <a:cubicBezTo>
                      <a:pt x="355" y="199"/>
                      <a:pt x="348" y="181"/>
                      <a:pt x="341" y="162"/>
                    </a:cubicBezTo>
                    <a:cubicBezTo>
                      <a:pt x="336" y="150"/>
                      <a:pt x="331" y="137"/>
                      <a:pt x="325" y="125"/>
                    </a:cubicBezTo>
                    <a:cubicBezTo>
                      <a:pt x="322" y="118"/>
                      <a:pt x="319" y="112"/>
                      <a:pt x="316" y="106"/>
                    </a:cubicBezTo>
                    <a:cubicBezTo>
                      <a:pt x="298" y="73"/>
                      <a:pt x="274" y="44"/>
                      <a:pt x="242" y="26"/>
                    </a:cubicBezTo>
                    <a:cubicBezTo>
                      <a:pt x="212" y="9"/>
                      <a:pt x="178" y="0"/>
                      <a:pt x="145" y="2"/>
                    </a:cubicBezTo>
                    <a:cubicBezTo>
                      <a:pt x="111" y="4"/>
                      <a:pt x="80" y="17"/>
                      <a:pt x="55" y="39"/>
                    </a:cubicBezTo>
                    <a:cubicBezTo>
                      <a:pt x="31" y="60"/>
                      <a:pt x="13" y="90"/>
                      <a:pt x="7" y="122"/>
                    </a:cubicBezTo>
                    <a:cubicBezTo>
                      <a:pt x="0" y="160"/>
                      <a:pt x="12" y="198"/>
                      <a:pt x="32" y="2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3"/>
              <p:cNvSpPr/>
              <p:nvPr/>
            </p:nvSpPr>
            <p:spPr>
              <a:xfrm>
                <a:off x="4749931" y="2236866"/>
                <a:ext cx="234872" cy="36692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06" extrusionOk="0">
                    <a:moveTo>
                      <a:pt x="86" y="256"/>
                    </a:moveTo>
                    <a:cubicBezTo>
                      <a:pt x="81" y="278"/>
                      <a:pt x="60" y="282"/>
                      <a:pt x="41" y="280"/>
                    </a:cubicBezTo>
                    <a:cubicBezTo>
                      <a:pt x="41" y="280"/>
                      <a:pt x="41" y="280"/>
                      <a:pt x="40" y="280"/>
                    </a:cubicBezTo>
                    <a:cubicBezTo>
                      <a:pt x="40" y="280"/>
                      <a:pt x="40" y="280"/>
                      <a:pt x="40" y="280"/>
                    </a:cubicBezTo>
                    <a:cubicBezTo>
                      <a:pt x="41" y="283"/>
                      <a:pt x="41" y="285"/>
                      <a:pt x="42" y="287"/>
                    </a:cubicBezTo>
                    <a:cubicBezTo>
                      <a:pt x="47" y="303"/>
                      <a:pt x="50" y="319"/>
                      <a:pt x="54" y="335"/>
                    </a:cubicBezTo>
                    <a:cubicBezTo>
                      <a:pt x="60" y="359"/>
                      <a:pt x="67" y="383"/>
                      <a:pt x="76" y="406"/>
                    </a:cubicBezTo>
                    <a:cubicBezTo>
                      <a:pt x="90" y="438"/>
                      <a:pt x="111" y="468"/>
                      <a:pt x="142" y="486"/>
                    </a:cubicBezTo>
                    <a:cubicBezTo>
                      <a:pt x="172" y="504"/>
                      <a:pt x="211" y="506"/>
                      <a:pt x="244" y="493"/>
                    </a:cubicBezTo>
                    <a:cubicBezTo>
                      <a:pt x="276" y="480"/>
                      <a:pt x="301" y="452"/>
                      <a:pt x="311" y="419"/>
                    </a:cubicBezTo>
                    <a:cubicBezTo>
                      <a:pt x="323" y="380"/>
                      <a:pt x="311" y="340"/>
                      <a:pt x="297" y="304"/>
                    </a:cubicBezTo>
                    <a:cubicBezTo>
                      <a:pt x="290" y="285"/>
                      <a:pt x="283" y="266"/>
                      <a:pt x="276" y="247"/>
                    </a:cubicBezTo>
                    <a:cubicBezTo>
                      <a:pt x="267" y="224"/>
                      <a:pt x="258" y="200"/>
                      <a:pt x="249" y="177"/>
                    </a:cubicBezTo>
                    <a:cubicBezTo>
                      <a:pt x="241" y="155"/>
                      <a:pt x="232" y="133"/>
                      <a:pt x="224" y="112"/>
                    </a:cubicBezTo>
                    <a:cubicBezTo>
                      <a:pt x="226" y="127"/>
                      <a:pt x="225" y="142"/>
                      <a:pt x="222" y="158"/>
                    </a:cubicBezTo>
                    <a:cubicBezTo>
                      <a:pt x="222" y="158"/>
                      <a:pt x="222" y="158"/>
                      <a:pt x="222" y="158"/>
                    </a:cubicBezTo>
                    <a:cubicBezTo>
                      <a:pt x="222" y="158"/>
                      <a:pt x="220" y="164"/>
                      <a:pt x="216" y="170"/>
                    </a:cubicBezTo>
                    <a:cubicBezTo>
                      <a:pt x="206" y="191"/>
                      <a:pt x="175" y="191"/>
                      <a:pt x="166" y="169"/>
                    </a:cubicBezTo>
                    <a:cubicBezTo>
                      <a:pt x="164" y="164"/>
                      <a:pt x="163" y="157"/>
                      <a:pt x="166" y="149"/>
                    </a:cubicBezTo>
                    <a:cubicBezTo>
                      <a:pt x="176" y="121"/>
                      <a:pt x="174" y="91"/>
                      <a:pt x="174" y="91"/>
                    </a:cubicBezTo>
                    <a:cubicBezTo>
                      <a:pt x="161" y="79"/>
                      <a:pt x="148" y="68"/>
                      <a:pt x="133" y="58"/>
                    </a:cubicBezTo>
                    <a:cubicBezTo>
                      <a:pt x="101" y="37"/>
                      <a:pt x="66" y="21"/>
                      <a:pt x="30" y="7"/>
                    </a:cubicBezTo>
                    <a:cubicBezTo>
                      <a:pt x="24" y="4"/>
                      <a:pt x="18" y="2"/>
                      <a:pt x="12" y="0"/>
                    </a:cubicBezTo>
                    <a:cubicBezTo>
                      <a:pt x="11" y="5"/>
                      <a:pt x="10" y="11"/>
                      <a:pt x="10" y="17"/>
                    </a:cubicBezTo>
                    <a:cubicBezTo>
                      <a:pt x="4" y="60"/>
                      <a:pt x="0" y="103"/>
                      <a:pt x="2" y="146"/>
                    </a:cubicBezTo>
                    <a:cubicBezTo>
                      <a:pt x="3" y="166"/>
                      <a:pt x="5" y="185"/>
                      <a:pt x="10" y="204"/>
                    </a:cubicBezTo>
                    <a:cubicBezTo>
                      <a:pt x="10" y="204"/>
                      <a:pt x="18" y="210"/>
                      <a:pt x="46" y="215"/>
                    </a:cubicBezTo>
                    <a:cubicBezTo>
                      <a:pt x="75" y="219"/>
                      <a:pt x="90" y="234"/>
                      <a:pt x="86" y="2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3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4707720" y="2162182"/>
                <a:ext cx="206731" cy="27708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83" extrusionOk="0">
                    <a:moveTo>
                      <a:pt x="24" y="320"/>
                    </a:moveTo>
                    <a:cubicBezTo>
                      <a:pt x="39" y="350"/>
                      <a:pt x="66" y="375"/>
                      <a:pt x="98" y="383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85" y="362"/>
                      <a:pt x="77" y="341"/>
                      <a:pt x="70" y="318"/>
                    </a:cubicBezTo>
                    <a:cubicBezTo>
                      <a:pt x="69" y="315"/>
                      <a:pt x="69" y="311"/>
                      <a:pt x="68" y="307"/>
                    </a:cubicBezTo>
                    <a:cubicBezTo>
                      <a:pt x="63" y="288"/>
                      <a:pt x="61" y="269"/>
                      <a:pt x="60" y="249"/>
                    </a:cubicBezTo>
                    <a:cubicBezTo>
                      <a:pt x="58" y="206"/>
                      <a:pt x="62" y="163"/>
                      <a:pt x="68" y="120"/>
                    </a:cubicBezTo>
                    <a:cubicBezTo>
                      <a:pt x="68" y="114"/>
                      <a:pt x="69" y="108"/>
                      <a:pt x="70" y="103"/>
                    </a:cubicBezTo>
                    <a:cubicBezTo>
                      <a:pt x="76" y="105"/>
                      <a:pt x="82" y="107"/>
                      <a:pt x="88" y="110"/>
                    </a:cubicBezTo>
                    <a:cubicBezTo>
                      <a:pt x="124" y="124"/>
                      <a:pt x="159" y="140"/>
                      <a:pt x="191" y="161"/>
                    </a:cubicBezTo>
                    <a:cubicBezTo>
                      <a:pt x="206" y="171"/>
                      <a:pt x="219" y="182"/>
                      <a:pt x="232" y="194"/>
                    </a:cubicBezTo>
                    <a:cubicBezTo>
                      <a:pt x="252" y="213"/>
                      <a:pt x="269" y="236"/>
                      <a:pt x="280" y="261"/>
                    </a:cubicBezTo>
                    <a:cubicBezTo>
                      <a:pt x="280" y="261"/>
                      <a:pt x="280" y="261"/>
                      <a:pt x="280" y="261"/>
                    </a:cubicBezTo>
                    <a:cubicBezTo>
                      <a:pt x="283" y="245"/>
                      <a:pt x="284" y="230"/>
                      <a:pt x="282" y="215"/>
                    </a:cubicBezTo>
                    <a:cubicBezTo>
                      <a:pt x="279" y="190"/>
                      <a:pt x="270" y="166"/>
                      <a:pt x="256" y="145"/>
                    </a:cubicBezTo>
                    <a:cubicBezTo>
                      <a:pt x="250" y="137"/>
                      <a:pt x="245" y="130"/>
                      <a:pt x="238" y="123"/>
                    </a:cubicBezTo>
                    <a:cubicBezTo>
                      <a:pt x="218" y="102"/>
                      <a:pt x="193" y="86"/>
                      <a:pt x="167" y="74"/>
                    </a:cubicBezTo>
                    <a:cubicBezTo>
                      <a:pt x="148" y="65"/>
                      <a:pt x="128" y="59"/>
                      <a:pt x="108" y="54"/>
                    </a:cubicBezTo>
                    <a:cubicBezTo>
                      <a:pt x="95" y="51"/>
                      <a:pt x="80" y="49"/>
                      <a:pt x="67" y="51"/>
                    </a:cubicBezTo>
                    <a:cubicBezTo>
                      <a:pt x="65" y="47"/>
                      <a:pt x="64" y="43"/>
                      <a:pt x="63" y="39"/>
                    </a:cubicBezTo>
                    <a:cubicBezTo>
                      <a:pt x="61" y="33"/>
                      <a:pt x="59" y="28"/>
                      <a:pt x="58" y="23"/>
                    </a:cubicBezTo>
                    <a:cubicBezTo>
                      <a:pt x="56" y="18"/>
                      <a:pt x="55" y="14"/>
                      <a:pt x="53" y="9"/>
                    </a:cubicBezTo>
                    <a:cubicBezTo>
                      <a:pt x="49" y="2"/>
                      <a:pt x="41" y="0"/>
                      <a:pt x="34" y="1"/>
                    </a:cubicBezTo>
                    <a:cubicBezTo>
                      <a:pt x="19" y="3"/>
                      <a:pt x="0" y="10"/>
                      <a:pt x="3" y="28"/>
                    </a:cubicBezTo>
                    <a:cubicBezTo>
                      <a:pt x="4" y="38"/>
                      <a:pt x="11" y="45"/>
                      <a:pt x="18" y="52"/>
                    </a:cubicBezTo>
                    <a:cubicBezTo>
                      <a:pt x="23" y="57"/>
                      <a:pt x="30" y="63"/>
                      <a:pt x="33" y="70"/>
                    </a:cubicBezTo>
                    <a:cubicBezTo>
                      <a:pt x="26" y="79"/>
                      <a:pt x="20" y="91"/>
                      <a:pt x="16" y="102"/>
                    </a:cubicBezTo>
                    <a:cubicBezTo>
                      <a:pt x="11" y="119"/>
                      <a:pt x="7" y="135"/>
                      <a:pt x="5" y="152"/>
                    </a:cubicBezTo>
                    <a:cubicBezTo>
                      <a:pt x="2" y="172"/>
                      <a:pt x="1" y="193"/>
                      <a:pt x="1" y="213"/>
                    </a:cubicBezTo>
                    <a:cubicBezTo>
                      <a:pt x="1" y="223"/>
                      <a:pt x="2" y="233"/>
                      <a:pt x="3" y="243"/>
                    </a:cubicBezTo>
                    <a:cubicBezTo>
                      <a:pt x="5" y="270"/>
                      <a:pt x="11" y="296"/>
                      <a:pt x="24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3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3"/>
              <p:cNvSpPr/>
              <p:nvPr/>
            </p:nvSpPr>
            <p:spPr>
              <a:xfrm>
                <a:off x="4867909" y="2302889"/>
                <a:ext cx="43294" cy="72519"/>
              </a:xfrm>
              <a:custGeom>
                <a:avLst/>
                <a:gdLst/>
                <a:ahLst/>
                <a:cxnLst/>
                <a:rect l="l" t="t" r="r" b="b"/>
                <a:pathLst>
                  <a:path w="59" h="100" extrusionOk="0">
                    <a:moveTo>
                      <a:pt x="3" y="78"/>
                    </a:moveTo>
                    <a:cubicBezTo>
                      <a:pt x="12" y="100"/>
                      <a:pt x="43" y="100"/>
                      <a:pt x="53" y="79"/>
                    </a:cubicBezTo>
                    <a:cubicBezTo>
                      <a:pt x="57" y="73"/>
                      <a:pt x="59" y="67"/>
                      <a:pt x="59" y="67"/>
                    </a:cubicBezTo>
                    <a:cubicBezTo>
                      <a:pt x="48" y="42"/>
                      <a:pt x="31" y="19"/>
                      <a:pt x="11" y="0"/>
                    </a:cubicBezTo>
                    <a:cubicBezTo>
                      <a:pt x="11" y="0"/>
                      <a:pt x="13" y="30"/>
                      <a:pt x="3" y="58"/>
                    </a:cubicBezTo>
                    <a:cubicBezTo>
                      <a:pt x="0" y="66"/>
                      <a:pt x="1" y="73"/>
                      <a:pt x="3" y="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3"/>
              <p:cNvSpPr/>
              <p:nvPr/>
            </p:nvSpPr>
            <p:spPr>
              <a:xfrm>
                <a:off x="4757508" y="2384067"/>
                <a:ext cx="57365" cy="57365"/>
              </a:xfrm>
              <a:custGeom>
                <a:avLst/>
                <a:gdLst/>
                <a:ahLst/>
                <a:cxnLst/>
                <a:rect l="l" t="t" r="r" b="b"/>
                <a:pathLst>
                  <a:path w="80" h="78" extrusionOk="0">
                    <a:moveTo>
                      <a:pt x="30" y="75"/>
                    </a:moveTo>
                    <a:cubicBezTo>
                      <a:pt x="30" y="75"/>
                      <a:pt x="30" y="76"/>
                      <a:pt x="31" y="76"/>
                    </a:cubicBezTo>
                    <a:cubicBezTo>
                      <a:pt x="50" y="78"/>
                      <a:pt x="71" y="74"/>
                      <a:pt x="76" y="52"/>
                    </a:cubicBezTo>
                    <a:cubicBezTo>
                      <a:pt x="80" y="30"/>
                      <a:pt x="65" y="15"/>
                      <a:pt x="36" y="11"/>
                    </a:cubicBezTo>
                    <a:cubicBezTo>
                      <a:pt x="8" y="6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1"/>
                    </a:cubicBezTo>
                    <a:cubicBezTo>
                      <a:pt x="9" y="34"/>
                      <a:pt x="17" y="55"/>
                      <a:pt x="30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3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3"/>
              <p:cNvSpPr/>
              <p:nvPr/>
            </p:nvSpPr>
            <p:spPr>
              <a:xfrm>
                <a:off x="4919862" y="2374325"/>
                <a:ext cx="55201" cy="193743"/>
              </a:xfrm>
              <a:custGeom>
                <a:avLst/>
                <a:gdLst/>
                <a:ahLst/>
                <a:cxnLst/>
                <a:rect l="l" t="t" r="r" b="b"/>
                <a:pathLst>
                  <a:path w="76" h="267" extrusionOk="0">
                    <a:moveTo>
                      <a:pt x="38" y="267"/>
                    </a:moveTo>
                    <a:cubicBezTo>
                      <a:pt x="36" y="267"/>
                      <a:pt x="35" y="266"/>
                      <a:pt x="34" y="265"/>
                    </a:cubicBezTo>
                    <a:cubicBezTo>
                      <a:pt x="33" y="263"/>
                      <a:pt x="34" y="260"/>
                      <a:pt x="36" y="259"/>
                    </a:cubicBezTo>
                    <a:cubicBezTo>
                      <a:pt x="51" y="252"/>
                      <a:pt x="62" y="234"/>
                      <a:pt x="65" y="214"/>
                    </a:cubicBezTo>
                    <a:cubicBezTo>
                      <a:pt x="68" y="194"/>
                      <a:pt x="63" y="173"/>
                      <a:pt x="58" y="156"/>
                    </a:cubicBezTo>
                    <a:cubicBezTo>
                      <a:pt x="45" y="104"/>
                      <a:pt x="26" y="54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33" y="50"/>
                      <a:pt x="53" y="101"/>
                      <a:pt x="66" y="154"/>
                    </a:cubicBezTo>
                    <a:cubicBezTo>
                      <a:pt x="71" y="172"/>
                      <a:pt x="76" y="193"/>
                      <a:pt x="73" y="215"/>
                    </a:cubicBezTo>
                    <a:cubicBezTo>
                      <a:pt x="70" y="238"/>
                      <a:pt x="57" y="258"/>
                      <a:pt x="39" y="267"/>
                    </a:cubicBezTo>
                    <a:cubicBezTo>
                      <a:pt x="39" y="267"/>
                      <a:pt x="38" y="267"/>
                      <a:pt x="38" y="2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3"/>
              <p:cNvSpPr/>
              <p:nvPr/>
            </p:nvSpPr>
            <p:spPr>
              <a:xfrm>
                <a:off x="4635202" y="2179500"/>
                <a:ext cx="34635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48" h="151" extrusionOk="0">
                    <a:moveTo>
                      <a:pt x="44" y="151"/>
                    </a:moveTo>
                    <a:cubicBezTo>
                      <a:pt x="43" y="151"/>
                      <a:pt x="41" y="150"/>
                      <a:pt x="41" y="149"/>
                    </a:cubicBezTo>
                    <a:cubicBezTo>
                      <a:pt x="23" y="130"/>
                      <a:pt x="11" y="106"/>
                      <a:pt x="6" y="80"/>
                    </a:cubicBezTo>
                    <a:cubicBezTo>
                      <a:pt x="0" y="54"/>
                      <a:pt x="2" y="28"/>
                      <a:pt x="11" y="3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18" y="1"/>
                      <a:pt x="19" y="3"/>
                      <a:pt x="19" y="6"/>
                    </a:cubicBezTo>
                    <a:cubicBezTo>
                      <a:pt x="10" y="29"/>
                      <a:pt x="9" y="54"/>
                      <a:pt x="14" y="79"/>
                    </a:cubicBezTo>
                    <a:cubicBezTo>
                      <a:pt x="18" y="103"/>
                      <a:pt x="30" y="126"/>
                      <a:pt x="47" y="144"/>
                    </a:cubicBezTo>
                    <a:cubicBezTo>
                      <a:pt x="48" y="146"/>
                      <a:pt x="48" y="148"/>
                      <a:pt x="46" y="150"/>
                    </a:cubicBezTo>
                    <a:cubicBezTo>
                      <a:pt x="46" y="150"/>
                      <a:pt x="45" y="151"/>
                      <a:pt x="44" y="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3"/>
              <p:cNvSpPr/>
              <p:nvPr/>
            </p:nvSpPr>
            <p:spPr>
              <a:xfrm>
                <a:off x="4761838" y="2227124"/>
                <a:ext cx="149365" cy="103907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43" extrusionOk="0">
                    <a:moveTo>
                      <a:pt x="202" y="143"/>
                    </a:moveTo>
                    <a:cubicBezTo>
                      <a:pt x="201" y="143"/>
                      <a:pt x="199" y="143"/>
                      <a:pt x="199" y="142"/>
                    </a:cubicBezTo>
                    <a:cubicBezTo>
                      <a:pt x="151" y="76"/>
                      <a:pt x="82" y="29"/>
                      <a:pt x="4" y="8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6" y="22"/>
                      <a:pt x="156" y="70"/>
                      <a:pt x="205" y="137"/>
                    </a:cubicBezTo>
                    <a:cubicBezTo>
                      <a:pt x="206" y="139"/>
                      <a:pt x="206" y="141"/>
                      <a:pt x="204" y="143"/>
                    </a:cubicBezTo>
                    <a:cubicBezTo>
                      <a:pt x="203" y="143"/>
                      <a:pt x="203" y="143"/>
                      <a:pt x="202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3"/>
              <p:cNvSpPr/>
              <p:nvPr/>
            </p:nvSpPr>
            <p:spPr>
              <a:xfrm>
                <a:off x="4732614" y="2197901"/>
                <a:ext cx="24895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35" h="22" extrusionOk="0">
                    <a:moveTo>
                      <a:pt x="5" y="22"/>
                    </a:move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0" y="17"/>
                      <a:pt x="2" y="15"/>
                    </a:cubicBezTo>
                    <a:cubicBezTo>
                      <a:pt x="9" y="6"/>
                      <a:pt x="19" y="1"/>
                      <a:pt x="30" y="0"/>
                    </a:cubicBezTo>
                    <a:cubicBezTo>
                      <a:pt x="33" y="0"/>
                      <a:pt x="35" y="1"/>
                      <a:pt x="35" y="3"/>
                    </a:cubicBezTo>
                    <a:cubicBezTo>
                      <a:pt x="35" y="6"/>
                      <a:pt x="33" y="8"/>
                      <a:pt x="31" y="8"/>
                    </a:cubicBezTo>
                    <a:cubicBezTo>
                      <a:pt x="22" y="8"/>
                      <a:pt x="13" y="13"/>
                      <a:pt x="8" y="20"/>
                    </a:cubicBezTo>
                    <a:cubicBezTo>
                      <a:pt x="7" y="21"/>
                      <a:pt x="6" y="22"/>
                      <a:pt x="5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13"/>
              <p:cNvSpPr/>
              <p:nvPr/>
            </p:nvSpPr>
            <p:spPr>
              <a:xfrm>
                <a:off x="4738026" y="2269336"/>
                <a:ext cx="25977" cy="152613"/>
              </a:xfrm>
              <a:custGeom>
                <a:avLst/>
                <a:gdLst/>
                <a:ahLst/>
                <a:cxnLst/>
                <a:rect l="l" t="t" r="r" b="b"/>
                <a:pathLst>
                  <a:path w="37" h="211" extrusionOk="0">
                    <a:moveTo>
                      <a:pt x="32" y="211"/>
                    </a:moveTo>
                    <a:cubicBezTo>
                      <a:pt x="31" y="211"/>
                      <a:pt x="29" y="210"/>
                      <a:pt x="28" y="208"/>
                    </a:cubicBezTo>
                    <a:cubicBezTo>
                      <a:pt x="6" y="143"/>
                      <a:pt x="0" y="72"/>
                      <a:pt x="10" y="4"/>
                    </a:cubicBezTo>
                    <a:cubicBezTo>
                      <a:pt x="11" y="2"/>
                      <a:pt x="13" y="0"/>
                      <a:pt x="15" y="1"/>
                    </a:cubicBezTo>
                    <a:cubicBezTo>
                      <a:pt x="17" y="1"/>
                      <a:pt x="19" y="3"/>
                      <a:pt x="18" y="5"/>
                    </a:cubicBezTo>
                    <a:cubicBezTo>
                      <a:pt x="8" y="72"/>
                      <a:pt x="14" y="142"/>
                      <a:pt x="36" y="206"/>
                    </a:cubicBezTo>
                    <a:cubicBezTo>
                      <a:pt x="37" y="208"/>
                      <a:pt x="36" y="210"/>
                      <a:pt x="34" y="211"/>
                    </a:cubicBezTo>
                    <a:cubicBezTo>
                      <a:pt x="33" y="211"/>
                      <a:pt x="33" y="211"/>
                      <a:pt x="32" y="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3" name="Google Shape;1123;p13"/>
            <p:cNvSpPr/>
            <p:nvPr/>
          </p:nvSpPr>
          <p:spPr>
            <a:xfrm flipH="1">
              <a:off x="280673" y="4442872"/>
              <a:ext cx="1167251" cy="1203300"/>
            </a:xfrm>
            <a:custGeom>
              <a:avLst/>
              <a:gdLst/>
              <a:ahLst/>
              <a:cxnLst/>
              <a:rect l="l" t="t" r="r" b="b"/>
              <a:pathLst>
                <a:path w="650" h="672" extrusionOk="0">
                  <a:moveTo>
                    <a:pt x="126" y="270"/>
                  </a:moveTo>
                  <a:cubicBezTo>
                    <a:pt x="122" y="270"/>
                    <a:pt x="118" y="269"/>
                    <a:pt x="115" y="267"/>
                  </a:cubicBezTo>
                  <a:cubicBezTo>
                    <a:pt x="104" y="261"/>
                    <a:pt x="98" y="249"/>
                    <a:pt x="92" y="238"/>
                  </a:cubicBezTo>
                  <a:cubicBezTo>
                    <a:pt x="88" y="232"/>
                    <a:pt x="85" y="228"/>
                    <a:pt x="80" y="222"/>
                  </a:cubicBezTo>
                  <a:cubicBezTo>
                    <a:pt x="75" y="215"/>
                    <a:pt x="69" y="208"/>
                    <a:pt x="63" y="200"/>
                  </a:cubicBezTo>
                  <a:cubicBezTo>
                    <a:pt x="58" y="193"/>
                    <a:pt x="52" y="186"/>
                    <a:pt x="49" y="178"/>
                  </a:cubicBezTo>
                  <a:cubicBezTo>
                    <a:pt x="41" y="162"/>
                    <a:pt x="34" y="144"/>
                    <a:pt x="33" y="126"/>
                  </a:cubicBezTo>
                  <a:cubicBezTo>
                    <a:pt x="33" y="118"/>
                    <a:pt x="35" y="109"/>
                    <a:pt x="41" y="103"/>
                  </a:cubicBezTo>
                  <a:cubicBezTo>
                    <a:pt x="41" y="103"/>
                    <a:pt x="41" y="103"/>
                    <a:pt x="42" y="102"/>
                  </a:cubicBezTo>
                  <a:cubicBezTo>
                    <a:pt x="47" y="94"/>
                    <a:pt x="56" y="91"/>
                    <a:pt x="65" y="91"/>
                  </a:cubicBezTo>
                  <a:cubicBezTo>
                    <a:pt x="73" y="91"/>
                    <a:pt x="81" y="93"/>
                    <a:pt x="88" y="97"/>
                  </a:cubicBezTo>
                  <a:cubicBezTo>
                    <a:pt x="112" y="108"/>
                    <a:pt x="124" y="135"/>
                    <a:pt x="131" y="159"/>
                  </a:cubicBezTo>
                  <a:cubicBezTo>
                    <a:pt x="136" y="175"/>
                    <a:pt x="140" y="192"/>
                    <a:pt x="144" y="208"/>
                  </a:cubicBezTo>
                  <a:cubicBezTo>
                    <a:pt x="146" y="218"/>
                    <a:pt x="148" y="228"/>
                    <a:pt x="148" y="239"/>
                  </a:cubicBezTo>
                  <a:cubicBezTo>
                    <a:pt x="148" y="247"/>
                    <a:pt x="147" y="256"/>
                    <a:pt x="142" y="263"/>
                  </a:cubicBezTo>
                  <a:cubicBezTo>
                    <a:pt x="138" y="268"/>
                    <a:pt x="132" y="270"/>
                    <a:pt x="126" y="270"/>
                  </a:cubicBezTo>
                  <a:moveTo>
                    <a:pt x="398" y="207"/>
                  </a:moveTo>
                  <a:cubicBezTo>
                    <a:pt x="392" y="207"/>
                    <a:pt x="385" y="204"/>
                    <a:pt x="380" y="199"/>
                  </a:cubicBezTo>
                  <a:cubicBezTo>
                    <a:pt x="372" y="190"/>
                    <a:pt x="368" y="179"/>
                    <a:pt x="365" y="168"/>
                  </a:cubicBezTo>
                  <a:cubicBezTo>
                    <a:pt x="361" y="157"/>
                    <a:pt x="358" y="145"/>
                    <a:pt x="354" y="134"/>
                  </a:cubicBezTo>
                  <a:cubicBezTo>
                    <a:pt x="350" y="121"/>
                    <a:pt x="346" y="108"/>
                    <a:pt x="340" y="95"/>
                  </a:cubicBezTo>
                  <a:cubicBezTo>
                    <a:pt x="335" y="83"/>
                    <a:pt x="329" y="71"/>
                    <a:pt x="324" y="58"/>
                  </a:cubicBezTo>
                  <a:cubicBezTo>
                    <a:pt x="320" y="48"/>
                    <a:pt x="316" y="37"/>
                    <a:pt x="319" y="26"/>
                  </a:cubicBezTo>
                  <a:cubicBezTo>
                    <a:pt x="320" y="24"/>
                    <a:pt x="321" y="23"/>
                    <a:pt x="322" y="22"/>
                  </a:cubicBezTo>
                  <a:cubicBezTo>
                    <a:pt x="324" y="17"/>
                    <a:pt x="327" y="13"/>
                    <a:pt x="332" y="10"/>
                  </a:cubicBezTo>
                  <a:cubicBezTo>
                    <a:pt x="335" y="8"/>
                    <a:pt x="339" y="8"/>
                    <a:pt x="342" y="8"/>
                  </a:cubicBezTo>
                  <a:cubicBezTo>
                    <a:pt x="347" y="8"/>
                    <a:pt x="352" y="9"/>
                    <a:pt x="356" y="12"/>
                  </a:cubicBezTo>
                  <a:cubicBezTo>
                    <a:pt x="370" y="19"/>
                    <a:pt x="381" y="33"/>
                    <a:pt x="390" y="46"/>
                  </a:cubicBezTo>
                  <a:cubicBezTo>
                    <a:pt x="402" y="65"/>
                    <a:pt x="412" y="86"/>
                    <a:pt x="419" y="107"/>
                  </a:cubicBezTo>
                  <a:cubicBezTo>
                    <a:pt x="426" y="129"/>
                    <a:pt x="432" y="154"/>
                    <a:pt x="427" y="177"/>
                  </a:cubicBezTo>
                  <a:cubicBezTo>
                    <a:pt x="425" y="187"/>
                    <a:pt x="419" y="198"/>
                    <a:pt x="410" y="203"/>
                  </a:cubicBezTo>
                  <a:cubicBezTo>
                    <a:pt x="406" y="206"/>
                    <a:pt x="402" y="207"/>
                    <a:pt x="398" y="207"/>
                  </a:cubicBezTo>
                  <a:moveTo>
                    <a:pt x="334" y="0"/>
                  </a:moveTo>
                  <a:cubicBezTo>
                    <a:pt x="320" y="0"/>
                    <a:pt x="305" y="5"/>
                    <a:pt x="298" y="19"/>
                  </a:cubicBezTo>
                  <a:cubicBezTo>
                    <a:pt x="289" y="38"/>
                    <a:pt x="301" y="62"/>
                    <a:pt x="310" y="80"/>
                  </a:cubicBezTo>
                  <a:cubicBezTo>
                    <a:pt x="320" y="99"/>
                    <a:pt x="331" y="117"/>
                    <a:pt x="337" y="137"/>
                  </a:cubicBezTo>
                  <a:cubicBezTo>
                    <a:pt x="343" y="158"/>
                    <a:pt x="342" y="179"/>
                    <a:pt x="332" y="199"/>
                  </a:cubicBezTo>
                  <a:cubicBezTo>
                    <a:pt x="323" y="219"/>
                    <a:pt x="307" y="235"/>
                    <a:pt x="289" y="248"/>
                  </a:cubicBezTo>
                  <a:cubicBezTo>
                    <a:pt x="280" y="255"/>
                    <a:pt x="270" y="261"/>
                    <a:pt x="261" y="266"/>
                  </a:cubicBezTo>
                  <a:cubicBezTo>
                    <a:pt x="250" y="272"/>
                    <a:pt x="240" y="277"/>
                    <a:pt x="228" y="280"/>
                  </a:cubicBezTo>
                  <a:cubicBezTo>
                    <a:pt x="225" y="281"/>
                    <a:pt x="222" y="281"/>
                    <a:pt x="218" y="281"/>
                  </a:cubicBezTo>
                  <a:cubicBezTo>
                    <a:pt x="211" y="281"/>
                    <a:pt x="205" y="280"/>
                    <a:pt x="198" y="276"/>
                  </a:cubicBezTo>
                  <a:cubicBezTo>
                    <a:pt x="190" y="271"/>
                    <a:pt x="184" y="263"/>
                    <a:pt x="179" y="255"/>
                  </a:cubicBezTo>
                  <a:cubicBezTo>
                    <a:pt x="157" y="218"/>
                    <a:pt x="161" y="173"/>
                    <a:pt x="145" y="134"/>
                  </a:cubicBezTo>
                  <a:cubicBezTo>
                    <a:pt x="138" y="116"/>
                    <a:pt x="126" y="99"/>
                    <a:pt x="109" y="89"/>
                  </a:cubicBezTo>
                  <a:cubicBezTo>
                    <a:pt x="97" y="82"/>
                    <a:pt x="83" y="79"/>
                    <a:pt x="69" y="79"/>
                  </a:cubicBezTo>
                  <a:cubicBezTo>
                    <a:pt x="62" y="79"/>
                    <a:pt x="55" y="79"/>
                    <a:pt x="48" y="81"/>
                  </a:cubicBezTo>
                  <a:cubicBezTo>
                    <a:pt x="30" y="85"/>
                    <a:pt x="11" y="96"/>
                    <a:pt x="4" y="115"/>
                  </a:cubicBezTo>
                  <a:cubicBezTo>
                    <a:pt x="0" y="126"/>
                    <a:pt x="3" y="138"/>
                    <a:pt x="7" y="148"/>
                  </a:cubicBezTo>
                  <a:cubicBezTo>
                    <a:pt x="10" y="159"/>
                    <a:pt x="15" y="168"/>
                    <a:pt x="21" y="178"/>
                  </a:cubicBezTo>
                  <a:cubicBezTo>
                    <a:pt x="42" y="216"/>
                    <a:pt x="74" y="248"/>
                    <a:pt x="93" y="287"/>
                  </a:cubicBezTo>
                  <a:cubicBezTo>
                    <a:pt x="132" y="365"/>
                    <a:pt x="125" y="459"/>
                    <a:pt x="167" y="535"/>
                  </a:cubicBezTo>
                  <a:cubicBezTo>
                    <a:pt x="169" y="541"/>
                    <a:pt x="171" y="548"/>
                    <a:pt x="174" y="553"/>
                  </a:cubicBezTo>
                  <a:cubicBezTo>
                    <a:pt x="183" y="575"/>
                    <a:pt x="197" y="592"/>
                    <a:pt x="215" y="607"/>
                  </a:cubicBezTo>
                  <a:cubicBezTo>
                    <a:pt x="231" y="619"/>
                    <a:pt x="248" y="630"/>
                    <a:pt x="266" y="639"/>
                  </a:cubicBezTo>
                  <a:cubicBezTo>
                    <a:pt x="310" y="661"/>
                    <a:pt x="359" y="672"/>
                    <a:pt x="408" y="672"/>
                  </a:cubicBezTo>
                  <a:cubicBezTo>
                    <a:pt x="439" y="672"/>
                    <a:pt x="469" y="668"/>
                    <a:pt x="498" y="659"/>
                  </a:cubicBezTo>
                  <a:cubicBezTo>
                    <a:pt x="518" y="654"/>
                    <a:pt x="536" y="646"/>
                    <a:pt x="554" y="637"/>
                  </a:cubicBezTo>
                  <a:cubicBezTo>
                    <a:pt x="573" y="627"/>
                    <a:pt x="591" y="615"/>
                    <a:pt x="607" y="600"/>
                  </a:cubicBezTo>
                  <a:cubicBezTo>
                    <a:pt x="640" y="568"/>
                    <a:pt x="650" y="521"/>
                    <a:pt x="648" y="476"/>
                  </a:cubicBezTo>
                  <a:cubicBezTo>
                    <a:pt x="647" y="452"/>
                    <a:pt x="642" y="429"/>
                    <a:pt x="632" y="407"/>
                  </a:cubicBezTo>
                  <a:cubicBezTo>
                    <a:pt x="624" y="388"/>
                    <a:pt x="612" y="371"/>
                    <a:pt x="599" y="356"/>
                  </a:cubicBezTo>
                  <a:cubicBezTo>
                    <a:pt x="571" y="324"/>
                    <a:pt x="538" y="298"/>
                    <a:pt x="508" y="269"/>
                  </a:cubicBezTo>
                  <a:cubicBezTo>
                    <a:pt x="492" y="254"/>
                    <a:pt x="477" y="237"/>
                    <a:pt x="468" y="216"/>
                  </a:cubicBezTo>
                  <a:cubicBezTo>
                    <a:pt x="458" y="194"/>
                    <a:pt x="455" y="171"/>
                    <a:pt x="450" y="148"/>
                  </a:cubicBezTo>
                  <a:cubicBezTo>
                    <a:pt x="442" y="104"/>
                    <a:pt x="431" y="59"/>
                    <a:pt x="398" y="28"/>
                  </a:cubicBezTo>
                  <a:cubicBezTo>
                    <a:pt x="384" y="15"/>
                    <a:pt x="366" y="5"/>
                    <a:pt x="347" y="1"/>
                  </a:cubicBezTo>
                  <a:cubicBezTo>
                    <a:pt x="343" y="1"/>
                    <a:pt x="339" y="0"/>
                    <a:pt x="334" y="0"/>
                  </a:cubicBezTo>
                </a:path>
              </a:pathLst>
            </a:custGeom>
            <a:solidFill>
              <a:srgbClr val="85C0CF">
                <a:alpha val="75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8372975" y="4069700"/>
              <a:ext cx="589003" cy="883001"/>
            </a:xfrm>
            <a:custGeom>
              <a:avLst/>
              <a:gdLst/>
              <a:ahLst/>
              <a:cxnLst/>
              <a:rect l="l" t="t" r="r" b="b"/>
              <a:pathLst>
                <a:path w="648" h="971" extrusionOk="0">
                  <a:moveTo>
                    <a:pt x="282" y="3"/>
                  </a:moveTo>
                  <a:cubicBezTo>
                    <a:pt x="254" y="7"/>
                    <a:pt x="228" y="28"/>
                    <a:pt x="212" y="51"/>
                  </a:cubicBezTo>
                  <a:cubicBezTo>
                    <a:pt x="196" y="75"/>
                    <a:pt x="188" y="104"/>
                    <a:pt x="189" y="133"/>
                  </a:cubicBezTo>
                  <a:cubicBezTo>
                    <a:pt x="191" y="164"/>
                    <a:pt x="205" y="193"/>
                    <a:pt x="221" y="220"/>
                  </a:cubicBezTo>
                  <a:cubicBezTo>
                    <a:pt x="225" y="227"/>
                    <a:pt x="229" y="233"/>
                    <a:pt x="233" y="240"/>
                  </a:cubicBezTo>
                  <a:cubicBezTo>
                    <a:pt x="238" y="247"/>
                    <a:pt x="240" y="250"/>
                    <a:pt x="243" y="257"/>
                  </a:cubicBezTo>
                  <a:cubicBezTo>
                    <a:pt x="246" y="261"/>
                    <a:pt x="248" y="265"/>
                    <a:pt x="250" y="270"/>
                  </a:cubicBezTo>
                  <a:cubicBezTo>
                    <a:pt x="248" y="268"/>
                    <a:pt x="246" y="267"/>
                    <a:pt x="243" y="266"/>
                  </a:cubicBezTo>
                  <a:cubicBezTo>
                    <a:pt x="230" y="260"/>
                    <a:pt x="214" y="257"/>
                    <a:pt x="198" y="260"/>
                  </a:cubicBezTo>
                  <a:cubicBezTo>
                    <a:pt x="182" y="264"/>
                    <a:pt x="169" y="273"/>
                    <a:pt x="162" y="289"/>
                  </a:cubicBezTo>
                  <a:cubicBezTo>
                    <a:pt x="161" y="291"/>
                    <a:pt x="161" y="293"/>
                    <a:pt x="161" y="295"/>
                  </a:cubicBezTo>
                  <a:cubicBezTo>
                    <a:pt x="154" y="312"/>
                    <a:pt x="152" y="333"/>
                    <a:pt x="152" y="350"/>
                  </a:cubicBezTo>
                  <a:cubicBezTo>
                    <a:pt x="152" y="377"/>
                    <a:pt x="156" y="403"/>
                    <a:pt x="163" y="429"/>
                  </a:cubicBezTo>
                  <a:cubicBezTo>
                    <a:pt x="166" y="437"/>
                    <a:pt x="169" y="446"/>
                    <a:pt x="172" y="453"/>
                  </a:cubicBezTo>
                  <a:cubicBezTo>
                    <a:pt x="148" y="441"/>
                    <a:pt x="121" y="436"/>
                    <a:pt x="93" y="444"/>
                  </a:cubicBezTo>
                  <a:cubicBezTo>
                    <a:pt x="65" y="451"/>
                    <a:pt x="41" y="469"/>
                    <a:pt x="25" y="493"/>
                  </a:cubicBezTo>
                  <a:cubicBezTo>
                    <a:pt x="7" y="520"/>
                    <a:pt x="0" y="552"/>
                    <a:pt x="1" y="583"/>
                  </a:cubicBezTo>
                  <a:cubicBezTo>
                    <a:pt x="5" y="644"/>
                    <a:pt x="41" y="705"/>
                    <a:pt x="96" y="732"/>
                  </a:cubicBezTo>
                  <a:cubicBezTo>
                    <a:pt x="120" y="743"/>
                    <a:pt x="147" y="748"/>
                    <a:pt x="173" y="743"/>
                  </a:cubicBezTo>
                  <a:cubicBezTo>
                    <a:pt x="154" y="781"/>
                    <a:pt x="152" y="827"/>
                    <a:pt x="158" y="867"/>
                  </a:cubicBezTo>
                  <a:cubicBezTo>
                    <a:pt x="162" y="894"/>
                    <a:pt x="172" y="921"/>
                    <a:pt x="192" y="940"/>
                  </a:cubicBezTo>
                  <a:cubicBezTo>
                    <a:pt x="211" y="960"/>
                    <a:pt x="238" y="971"/>
                    <a:pt x="265" y="966"/>
                  </a:cubicBezTo>
                  <a:cubicBezTo>
                    <a:pt x="321" y="955"/>
                    <a:pt x="352" y="896"/>
                    <a:pt x="359" y="845"/>
                  </a:cubicBezTo>
                  <a:cubicBezTo>
                    <a:pt x="363" y="822"/>
                    <a:pt x="362" y="798"/>
                    <a:pt x="358" y="775"/>
                  </a:cubicBezTo>
                  <a:cubicBezTo>
                    <a:pt x="368" y="785"/>
                    <a:pt x="380" y="792"/>
                    <a:pt x="393" y="797"/>
                  </a:cubicBezTo>
                  <a:cubicBezTo>
                    <a:pt x="417" y="805"/>
                    <a:pt x="443" y="804"/>
                    <a:pt x="465" y="791"/>
                  </a:cubicBezTo>
                  <a:cubicBezTo>
                    <a:pt x="487" y="778"/>
                    <a:pt x="502" y="755"/>
                    <a:pt x="509" y="731"/>
                  </a:cubicBezTo>
                  <a:cubicBezTo>
                    <a:pt x="516" y="706"/>
                    <a:pt x="514" y="679"/>
                    <a:pt x="507" y="654"/>
                  </a:cubicBezTo>
                  <a:cubicBezTo>
                    <a:pt x="500" y="624"/>
                    <a:pt x="486" y="596"/>
                    <a:pt x="469" y="572"/>
                  </a:cubicBezTo>
                  <a:cubicBezTo>
                    <a:pt x="484" y="577"/>
                    <a:pt x="501" y="580"/>
                    <a:pt x="518" y="580"/>
                  </a:cubicBezTo>
                  <a:cubicBezTo>
                    <a:pt x="550" y="580"/>
                    <a:pt x="580" y="569"/>
                    <a:pt x="602" y="547"/>
                  </a:cubicBezTo>
                  <a:cubicBezTo>
                    <a:pt x="626" y="522"/>
                    <a:pt x="639" y="488"/>
                    <a:pt x="642" y="454"/>
                  </a:cubicBezTo>
                  <a:cubicBezTo>
                    <a:pt x="648" y="389"/>
                    <a:pt x="617" y="325"/>
                    <a:pt x="562" y="290"/>
                  </a:cubicBezTo>
                  <a:cubicBezTo>
                    <a:pt x="518" y="263"/>
                    <a:pt x="464" y="255"/>
                    <a:pt x="415" y="270"/>
                  </a:cubicBezTo>
                  <a:cubicBezTo>
                    <a:pt x="425" y="249"/>
                    <a:pt x="429" y="226"/>
                    <a:pt x="430" y="203"/>
                  </a:cubicBezTo>
                  <a:cubicBezTo>
                    <a:pt x="431" y="174"/>
                    <a:pt x="427" y="146"/>
                    <a:pt x="416" y="119"/>
                  </a:cubicBezTo>
                  <a:cubicBezTo>
                    <a:pt x="405" y="89"/>
                    <a:pt x="386" y="63"/>
                    <a:pt x="363" y="41"/>
                  </a:cubicBezTo>
                  <a:cubicBezTo>
                    <a:pt x="342" y="21"/>
                    <a:pt x="313" y="0"/>
                    <a:pt x="282" y="3"/>
                  </a:cubicBezTo>
                  <a:close/>
                  <a:moveTo>
                    <a:pt x="317" y="325"/>
                  </a:moveTo>
                  <a:cubicBezTo>
                    <a:pt x="321" y="326"/>
                    <a:pt x="324" y="326"/>
                    <a:pt x="328" y="326"/>
                  </a:cubicBezTo>
                  <a:cubicBezTo>
                    <a:pt x="338" y="326"/>
                    <a:pt x="349" y="325"/>
                    <a:pt x="358" y="322"/>
                  </a:cubicBezTo>
                  <a:cubicBezTo>
                    <a:pt x="350" y="335"/>
                    <a:pt x="345" y="351"/>
                    <a:pt x="343" y="366"/>
                  </a:cubicBezTo>
                  <a:cubicBezTo>
                    <a:pt x="336" y="352"/>
                    <a:pt x="327" y="338"/>
                    <a:pt x="317" y="325"/>
                  </a:cubicBezTo>
                  <a:close/>
                  <a:moveTo>
                    <a:pt x="250" y="517"/>
                  </a:moveTo>
                  <a:cubicBezTo>
                    <a:pt x="242" y="510"/>
                    <a:pt x="234" y="500"/>
                    <a:pt x="227" y="490"/>
                  </a:cubicBezTo>
                  <a:cubicBezTo>
                    <a:pt x="215" y="473"/>
                    <a:pt x="205" y="454"/>
                    <a:pt x="197" y="433"/>
                  </a:cubicBezTo>
                  <a:cubicBezTo>
                    <a:pt x="193" y="421"/>
                    <a:pt x="190" y="411"/>
                    <a:pt x="187" y="398"/>
                  </a:cubicBezTo>
                  <a:cubicBezTo>
                    <a:pt x="185" y="386"/>
                    <a:pt x="183" y="373"/>
                    <a:pt x="183" y="360"/>
                  </a:cubicBezTo>
                  <a:cubicBezTo>
                    <a:pt x="182" y="350"/>
                    <a:pt x="182" y="337"/>
                    <a:pt x="184" y="325"/>
                  </a:cubicBezTo>
                  <a:cubicBezTo>
                    <a:pt x="185" y="311"/>
                    <a:pt x="189" y="298"/>
                    <a:pt x="197" y="287"/>
                  </a:cubicBezTo>
                  <a:cubicBezTo>
                    <a:pt x="197" y="286"/>
                    <a:pt x="198" y="285"/>
                    <a:pt x="198" y="284"/>
                  </a:cubicBezTo>
                  <a:cubicBezTo>
                    <a:pt x="210" y="279"/>
                    <a:pt x="227" y="283"/>
                    <a:pt x="238" y="288"/>
                  </a:cubicBezTo>
                  <a:cubicBezTo>
                    <a:pt x="257" y="297"/>
                    <a:pt x="275" y="311"/>
                    <a:pt x="289" y="326"/>
                  </a:cubicBezTo>
                  <a:cubicBezTo>
                    <a:pt x="317" y="357"/>
                    <a:pt x="337" y="400"/>
                    <a:pt x="338" y="441"/>
                  </a:cubicBezTo>
                  <a:cubicBezTo>
                    <a:pt x="339" y="462"/>
                    <a:pt x="337" y="488"/>
                    <a:pt x="327" y="506"/>
                  </a:cubicBezTo>
                  <a:cubicBezTo>
                    <a:pt x="324" y="511"/>
                    <a:pt x="321" y="515"/>
                    <a:pt x="318" y="519"/>
                  </a:cubicBezTo>
                  <a:cubicBezTo>
                    <a:pt x="318" y="519"/>
                    <a:pt x="315" y="521"/>
                    <a:pt x="315" y="521"/>
                  </a:cubicBezTo>
                  <a:cubicBezTo>
                    <a:pt x="315" y="522"/>
                    <a:pt x="314" y="523"/>
                    <a:pt x="313" y="523"/>
                  </a:cubicBezTo>
                  <a:cubicBezTo>
                    <a:pt x="311" y="525"/>
                    <a:pt x="308" y="527"/>
                    <a:pt x="305" y="529"/>
                  </a:cubicBezTo>
                  <a:cubicBezTo>
                    <a:pt x="305" y="529"/>
                    <a:pt x="305" y="529"/>
                    <a:pt x="304" y="530"/>
                  </a:cubicBezTo>
                  <a:cubicBezTo>
                    <a:pt x="303" y="530"/>
                    <a:pt x="302" y="531"/>
                    <a:pt x="300" y="531"/>
                  </a:cubicBezTo>
                  <a:cubicBezTo>
                    <a:pt x="297" y="532"/>
                    <a:pt x="297" y="532"/>
                    <a:pt x="296" y="533"/>
                  </a:cubicBezTo>
                  <a:cubicBezTo>
                    <a:pt x="289" y="534"/>
                    <a:pt x="285" y="534"/>
                    <a:pt x="279" y="533"/>
                  </a:cubicBezTo>
                  <a:cubicBezTo>
                    <a:pt x="275" y="532"/>
                    <a:pt x="270" y="530"/>
                    <a:pt x="265" y="528"/>
                  </a:cubicBezTo>
                  <a:cubicBezTo>
                    <a:pt x="265" y="527"/>
                    <a:pt x="264" y="527"/>
                    <a:pt x="264" y="527"/>
                  </a:cubicBezTo>
                  <a:cubicBezTo>
                    <a:pt x="264" y="527"/>
                    <a:pt x="264" y="527"/>
                    <a:pt x="263" y="527"/>
                  </a:cubicBezTo>
                  <a:cubicBezTo>
                    <a:pt x="262" y="526"/>
                    <a:pt x="261" y="525"/>
                    <a:pt x="260" y="525"/>
                  </a:cubicBezTo>
                  <a:cubicBezTo>
                    <a:pt x="257" y="522"/>
                    <a:pt x="253" y="520"/>
                    <a:pt x="250" y="517"/>
                  </a:cubicBezTo>
                  <a:close/>
                  <a:moveTo>
                    <a:pt x="300" y="681"/>
                  </a:moveTo>
                  <a:cubicBezTo>
                    <a:pt x="289" y="677"/>
                    <a:pt x="277" y="676"/>
                    <a:pt x="266" y="676"/>
                  </a:cubicBezTo>
                  <a:cubicBezTo>
                    <a:pt x="262" y="676"/>
                    <a:pt x="258" y="677"/>
                    <a:pt x="254" y="677"/>
                  </a:cubicBezTo>
                  <a:cubicBezTo>
                    <a:pt x="255" y="676"/>
                    <a:pt x="255" y="674"/>
                    <a:pt x="256" y="672"/>
                  </a:cubicBezTo>
                  <a:cubicBezTo>
                    <a:pt x="256" y="671"/>
                    <a:pt x="256" y="669"/>
                    <a:pt x="256" y="667"/>
                  </a:cubicBezTo>
                  <a:cubicBezTo>
                    <a:pt x="268" y="632"/>
                    <a:pt x="266" y="593"/>
                    <a:pt x="254" y="557"/>
                  </a:cubicBezTo>
                  <a:cubicBezTo>
                    <a:pt x="257" y="558"/>
                    <a:pt x="259" y="559"/>
                    <a:pt x="261" y="560"/>
                  </a:cubicBezTo>
                  <a:cubicBezTo>
                    <a:pt x="272" y="564"/>
                    <a:pt x="284" y="565"/>
                    <a:pt x="295" y="564"/>
                  </a:cubicBezTo>
                  <a:cubicBezTo>
                    <a:pt x="292" y="571"/>
                    <a:pt x="290" y="579"/>
                    <a:pt x="288" y="586"/>
                  </a:cubicBezTo>
                  <a:cubicBezTo>
                    <a:pt x="283" y="614"/>
                    <a:pt x="287" y="642"/>
                    <a:pt x="296" y="668"/>
                  </a:cubicBezTo>
                  <a:cubicBezTo>
                    <a:pt x="297" y="673"/>
                    <a:pt x="299" y="677"/>
                    <a:pt x="300" y="681"/>
                  </a:cubicBezTo>
                  <a:close/>
                  <a:moveTo>
                    <a:pt x="119" y="715"/>
                  </a:moveTo>
                  <a:cubicBezTo>
                    <a:pt x="69" y="698"/>
                    <a:pt x="36" y="648"/>
                    <a:pt x="27" y="597"/>
                  </a:cubicBezTo>
                  <a:cubicBezTo>
                    <a:pt x="19" y="548"/>
                    <a:pt x="39" y="492"/>
                    <a:pt x="88" y="472"/>
                  </a:cubicBezTo>
                  <a:cubicBezTo>
                    <a:pt x="110" y="463"/>
                    <a:pt x="134" y="464"/>
                    <a:pt x="155" y="474"/>
                  </a:cubicBezTo>
                  <a:cubicBezTo>
                    <a:pt x="178" y="484"/>
                    <a:pt x="196" y="503"/>
                    <a:pt x="209" y="523"/>
                  </a:cubicBezTo>
                  <a:cubicBezTo>
                    <a:pt x="223" y="544"/>
                    <a:pt x="231" y="569"/>
                    <a:pt x="236" y="594"/>
                  </a:cubicBezTo>
                  <a:cubicBezTo>
                    <a:pt x="239" y="616"/>
                    <a:pt x="238" y="638"/>
                    <a:pt x="236" y="660"/>
                  </a:cubicBezTo>
                  <a:cubicBezTo>
                    <a:pt x="235" y="661"/>
                    <a:pt x="234" y="662"/>
                    <a:pt x="233" y="664"/>
                  </a:cubicBezTo>
                  <a:cubicBezTo>
                    <a:pt x="231" y="674"/>
                    <a:pt x="226" y="683"/>
                    <a:pt x="219" y="691"/>
                  </a:cubicBezTo>
                  <a:cubicBezTo>
                    <a:pt x="210" y="696"/>
                    <a:pt x="202" y="703"/>
                    <a:pt x="195" y="711"/>
                  </a:cubicBezTo>
                  <a:cubicBezTo>
                    <a:pt x="195" y="711"/>
                    <a:pt x="195" y="711"/>
                    <a:pt x="195" y="711"/>
                  </a:cubicBezTo>
                  <a:cubicBezTo>
                    <a:pt x="193" y="712"/>
                    <a:pt x="190" y="713"/>
                    <a:pt x="188" y="714"/>
                  </a:cubicBezTo>
                  <a:cubicBezTo>
                    <a:pt x="166" y="724"/>
                    <a:pt x="141" y="723"/>
                    <a:pt x="119" y="715"/>
                  </a:cubicBezTo>
                  <a:close/>
                  <a:moveTo>
                    <a:pt x="326" y="759"/>
                  </a:moveTo>
                  <a:cubicBezTo>
                    <a:pt x="332" y="778"/>
                    <a:pt x="335" y="799"/>
                    <a:pt x="335" y="818"/>
                  </a:cubicBezTo>
                  <a:cubicBezTo>
                    <a:pt x="334" y="840"/>
                    <a:pt x="332" y="861"/>
                    <a:pt x="325" y="881"/>
                  </a:cubicBezTo>
                  <a:cubicBezTo>
                    <a:pt x="317" y="903"/>
                    <a:pt x="304" y="926"/>
                    <a:pt x="282" y="937"/>
                  </a:cubicBezTo>
                  <a:cubicBezTo>
                    <a:pt x="263" y="947"/>
                    <a:pt x="241" y="948"/>
                    <a:pt x="223" y="937"/>
                  </a:cubicBezTo>
                  <a:cubicBezTo>
                    <a:pt x="203" y="925"/>
                    <a:pt x="191" y="904"/>
                    <a:pt x="186" y="882"/>
                  </a:cubicBezTo>
                  <a:cubicBezTo>
                    <a:pt x="181" y="860"/>
                    <a:pt x="180" y="836"/>
                    <a:pt x="182" y="813"/>
                  </a:cubicBezTo>
                  <a:cubicBezTo>
                    <a:pt x="184" y="790"/>
                    <a:pt x="189" y="766"/>
                    <a:pt x="202" y="746"/>
                  </a:cubicBezTo>
                  <a:cubicBezTo>
                    <a:pt x="207" y="738"/>
                    <a:pt x="213" y="730"/>
                    <a:pt x="220" y="723"/>
                  </a:cubicBezTo>
                  <a:cubicBezTo>
                    <a:pt x="223" y="721"/>
                    <a:pt x="225" y="719"/>
                    <a:pt x="228" y="717"/>
                  </a:cubicBezTo>
                  <a:cubicBezTo>
                    <a:pt x="236" y="710"/>
                    <a:pt x="246" y="705"/>
                    <a:pt x="257" y="703"/>
                  </a:cubicBezTo>
                  <a:cubicBezTo>
                    <a:pt x="267" y="701"/>
                    <a:pt x="279" y="701"/>
                    <a:pt x="289" y="703"/>
                  </a:cubicBezTo>
                  <a:cubicBezTo>
                    <a:pt x="294" y="704"/>
                    <a:pt x="299" y="706"/>
                    <a:pt x="303" y="708"/>
                  </a:cubicBezTo>
                  <a:cubicBezTo>
                    <a:pt x="313" y="724"/>
                    <a:pt x="320" y="742"/>
                    <a:pt x="326" y="759"/>
                  </a:cubicBezTo>
                  <a:close/>
                  <a:moveTo>
                    <a:pt x="480" y="636"/>
                  </a:moveTo>
                  <a:cubicBezTo>
                    <a:pt x="495" y="675"/>
                    <a:pt x="500" y="726"/>
                    <a:pt x="470" y="760"/>
                  </a:cubicBezTo>
                  <a:cubicBezTo>
                    <a:pt x="456" y="775"/>
                    <a:pt x="436" y="783"/>
                    <a:pt x="416" y="780"/>
                  </a:cubicBezTo>
                  <a:cubicBezTo>
                    <a:pt x="395" y="777"/>
                    <a:pt x="376" y="765"/>
                    <a:pt x="363" y="749"/>
                  </a:cubicBezTo>
                  <a:cubicBezTo>
                    <a:pt x="346" y="730"/>
                    <a:pt x="336" y="707"/>
                    <a:pt x="328" y="683"/>
                  </a:cubicBezTo>
                  <a:cubicBezTo>
                    <a:pt x="320" y="661"/>
                    <a:pt x="314" y="638"/>
                    <a:pt x="314" y="614"/>
                  </a:cubicBezTo>
                  <a:cubicBezTo>
                    <a:pt x="314" y="589"/>
                    <a:pt x="321" y="562"/>
                    <a:pt x="339" y="544"/>
                  </a:cubicBezTo>
                  <a:cubicBezTo>
                    <a:pt x="345" y="537"/>
                    <a:pt x="355" y="531"/>
                    <a:pt x="365" y="527"/>
                  </a:cubicBezTo>
                  <a:cubicBezTo>
                    <a:pt x="372" y="524"/>
                    <a:pt x="381" y="522"/>
                    <a:pt x="389" y="522"/>
                  </a:cubicBezTo>
                  <a:cubicBezTo>
                    <a:pt x="390" y="523"/>
                    <a:pt x="390" y="523"/>
                    <a:pt x="391" y="524"/>
                  </a:cubicBezTo>
                  <a:cubicBezTo>
                    <a:pt x="432" y="551"/>
                    <a:pt x="463" y="590"/>
                    <a:pt x="480" y="636"/>
                  </a:cubicBezTo>
                  <a:close/>
                  <a:moveTo>
                    <a:pt x="360" y="502"/>
                  </a:moveTo>
                  <a:cubicBezTo>
                    <a:pt x="363" y="491"/>
                    <a:pt x="364" y="481"/>
                    <a:pt x="365" y="470"/>
                  </a:cubicBezTo>
                  <a:cubicBezTo>
                    <a:pt x="365" y="472"/>
                    <a:pt x="366" y="473"/>
                    <a:pt x="367" y="474"/>
                  </a:cubicBezTo>
                  <a:cubicBezTo>
                    <a:pt x="371" y="483"/>
                    <a:pt x="376" y="491"/>
                    <a:pt x="382" y="499"/>
                  </a:cubicBezTo>
                  <a:cubicBezTo>
                    <a:pt x="374" y="499"/>
                    <a:pt x="367" y="500"/>
                    <a:pt x="360" y="502"/>
                  </a:cubicBezTo>
                  <a:close/>
                  <a:moveTo>
                    <a:pt x="448" y="294"/>
                  </a:moveTo>
                  <a:cubicBezTo>
                    <a:pt x="454" y="293"/>
                    <a:pt x="461" y="293"/>
                    <a:pt x="464" y="293"/>
                  </a:cubicBezTo>
                  <a:cubicBezTo>
                    <a:pt x="472" y="293"/>
                    <a:pt x="479" y="293"/>
                    <a:pt x="486" y="294"/>
                  </a:cubicBezTo>
                  <a:cubicBezTo>
                    <a:pt x="500" y="296"/>
                    <a:pt x="512" y="300"/>
                    <a:pt x="526" y="306"/>
                  </a:cubicBezTo>
                  <a:cubicBezTo>
                    <a:pt x="551" y="317"/>
                    <a:pt x="573" y="336"/>
                    <a:pt x="589" y="360"/>
                  </a:cubicBezTo>
                  <a:cubicBezTo>
                    <a:pt x="602" y="380"/>
                    <a:pt x="610" y="405"/>
                    <a:pt x="612" y="430"/>
                  </a:cubicBezTo>
                  <a:cubicBezTo>
                    <a:pt x="613" y="442"/>
                    <a:pt x="613" y="456"/>
                    <a:pt x="611" y="469"/>
                  </a:cubicBezTo>
                  <a:cubicBezTo>
                    <a:pt x="608" y="482"/>
                    <a:pt x="603" y="496"/>
                    <a:pt x="596" y="509"/>
                  </a:cubicBezTo>
                  <a:cubicBezTo>
                    <a:pt x="583" y="532"/>
                    <a:pt x="563" y="550"/>
                    <a:pt x="537" y="555"/>
                  </a:cubicBezTo>
                  <a:cubicBezTo>
                    <a:pt x="481" y="567"/>
                    <a:pt x="430" y="531"/>
                    <a:pt x="400" y="486"/>
                  </a:cubicBezTo>
                  <a:cubicBezTo>
                    <a:pt x="383" y="460"/>
                    <a:pt x="369" y="428"/>
                    <a:pt x="365" y="396"/>
                  </a:cubicBezTo>
                  <a:cubicBezTo>
                    <a:pt x="362" y="365"/>
                    <a:pt x="371" y="332"/>
                    <a:pt x="396" y="312"/>
                  </a:cubicBezTo>
                  <a:cubicBezTo>
                    <a:pt x="397" y="311"/>
                    <a:pt x="398" y="309"/>
                    <a:pt x="399" y="307"/>
                  </a:cubicBezTo>
                  <a:cubicBezTo>
                    <a:pt x="403" y="306"/>
                    <a:pt x="408" y="304"/>
                    <a:pt x="412" y="302"/>
                  </a:cubicBezTo>
                  <a:cubicBezTo>
                    <a:pt x="424" y="298"/>
                    <a:pt x="435" y="295"/>
                    <a:pt x="448" y="294"/>
                  </a:cubicBezTo>
                  <a:close/>
                  <a:moveTo>
                    <a:pt x="383" y="100"/>
                  </a:moveTo>
                  <a:cubicBezTo>
                    <a:pt x="408" y="144"/>
                    <a:pt x="416" y="200"/>
                    <a:pt x="400" y="248"/>
                  </a:cubicBezTo>
                  <a:cubicBezTo>
                    <a:pt x="390" y="274"/>
                    <a:pt x="372" y="296"/>
                    <a:pt x="343" y="301"/>
                  </a:cubicBezTo>
                  <a:cubicBezTo>
                    <a:pt x="322" y="305"/>
                    <a:pt x="299" y="297"/>
                    <a:pt x="283" y="281"/>
                  </a:cubicBezTo>
                  <a:cubicBezTo>
                    <a:pt x="282" y="272"/>
                    <a:pt x="279" y="264"/>
                    <a:pt x="276" y="256"/>
                  </a:cubicBezTo>
                  <a:cubicBezTo>
                    <a:pt x="271" y="244"/>
                    <a:pt x="265" y="234"/>
                    <a:pt x="259" y="223"/>
                  </a:cubicBezTo>
                  <a:cubicBezTo>
                    <a:pt x="247" y="202"/>
                    <a:pt x="234" y="181"/>
                    <a:pt x="226" y="158"/>
                  </a:cubicBezTo>
                  <a:cubicBezTo>
                    <a:pt x="224" y="153"/>
                    <a:pt x="223" y="149"/>
                    <a:pt x="222" y="143"/>
                  </a:cubicBezTo>
                  <a:cubicBezTo>
                    <a:pt x="222" y="140"/>
                    <a:pt x="221" y="137"/>
                    <a:pt x="221" y="135"/>
                  </a:cubicBezTo>
                  <a:cubicBezTo>
                    <a:pt x="221" y="133"/>
                    <a:pt x="221" y="132"/>
                    <a:pt x="221" y="131"/>
                  </a:cubicBezTo>
                  <a:cubicBezTo>
                    <a:pt x="221" y="130"/>
                    <a:pt x="221" y="129"/>
                    <a:pt x="221" y="128"/>
                  </a:cubicBezTo>
                  <a:cubicBezTo>
                    <a:pt x="221" y="128"/>
                    <a:pt x="221" y="128"/>
                    <a:pt x="221" y="127"/>
                  </a:cubicBezTo>
                  <a:cubicBezTo>
                    <a:pt x="221" y="121"/>
                    <a:pt x="221" y="116"/>
                    <a:pt x="222" y="110"/>
                  </a:cubicBezTo>
                  <a:cubicBezTo>
                    <a:pt x="223" y="107"/>
                    <a:pt x="223" y="104"/>
                    <a:pt x="224" y="101"/>
                  </a:cubicBezTo>
                  <a:cubicBezTo>
                    <a:pt x="224" y="101"/>
                    <a:pt x="224" y="100"/>
                    <a:pt x="224" y="100"/>
                  </a:cubicBezTo>
                  <a:cubicBezTo>
                    <a:pt x="225" y="98"/>
                    <a:pt x="225" y="96"/>
                    <a:pt x="226" y="94"/>
                  </a:cubicBezTo>
                  <a:cubicBezTo>
                    <a:pt x="232" y="72"/>
                    <a:pt x="244" y="53"/>
                    <a:pt x="263" y="39"/>
                  </a:cubicBezTo>
                  <a:cubicBezTo>
                    <a:pt x="272" y="32"/>
                    <a:pt x="282" y="27"/>
                    <a:pt x="293" y="27"/>
                  </a:cubicBezTo>
                  <a:cubicBezTo>
                    <a:pt x="306" y="28"/>
                    <a:pt x="317" y="34"/>
                    <a:pt x="327" y="41"/>
                  </a:cubicBezTo>
                  <a:cubicBezTo>
                    <a:pt x="350" y="57"/>
                    <a:pt x="369" y="77"/>
                    <a:pt x="383" y="1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14"/>
          <p:cNvGrpSpPr/>
          <p:nvPr/>
        </p:nvGrpSpPr>
        <p:grpSpPr>
          <a:xfrm>
            <a:off x="-23102" y="3714691"/>
            <a:ext cx="9190218" cy="1435508"/>
            <a:chOff x="1061738" y="1347801"/>
            <a:chExt cx="2992387" cy="407606"/>
          </a:xfrm>
        </p:grpSpPr>
        <p:sp>
          <p:nvSpPr>
            <p:cNvPr id="1127" name="Google Shape;1127;p14"/>
            <p:cNvSpPr/>
            <p:nvPr/>
          </p:nvSpPr>
          <p:spPr>
            <a:xfrm>
              <a:off x="1061738" y="1439203"/>
              <a:ext cx="2992387" cy="316204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1062400" y="1347801"/>
              <a:ext cx="2991051" cy="316200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9" name="Google Shape;1129;p14"/>
          <p:cNvSpPr txBox="1">
            <a:spLocks noGrp="1"/>
          </p:cNvSpPr>
          <p:nvPr>
            <p:ph type="title"/>
          </p:nvPr>
        </p:nvSpPr>
        <p:spPr>
          <a:xfrm>
            <a:off x="1814238" y="2555646"/>
            <a:ext cx="55155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30" name="Google Shape;1130;p14"/>
          <p:cNvSpPr txBox="1">
            <a:spLocks noGrp="1"/>
          </p:cNvSpPr>
          <p:nvPr>
            <p:ph type="subTitle" idx="1"/>
          </p:nvPr>
        </p:nvSpPr>
        <p:spPr>
          <a:xfrm>
            <a:off x="1814275" y="1290800"/>
            <a:ext cx="5515500" cy="12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131" name="Google Shape;1131;p14"/>
          <p:cNvGrpSpPr/>
          <p:nvPr/>
        </p:nvGrpSpPr>
        <p:grpSpPr>
          <a:xfrm>
            <a:off x="84875" y="3467865"/>
            <a:ext cx="8171438" cy="1950860"/>
            <a:chOff x="84875" y="3467865"/>
            <a:chExt cx="8171438" cy="1950860"/>
          </a:xfrm>
        </p:grpSpPr>
        <p:grpSp>
          <p:nvGrpSpPr>
            <p:cNvPr id="1132" name="Google Shape;1132;p14"/>
            <p:cNvGrpSpPr/>
            <p:nvPr/>
          </p:nvGrpSpPr>
          <p:grpSpPr>
            <a:xfrm>
              <a:off x="7534889" y="4066037"/>
              <a:ext cx="721423" cy="822500"/>
              <a:chOff x="6974994" y="1288281"/>
              <a:chExt cx="1229838" cy="1402148"/>
            </a:xfrm>
          </p:grpSpPr>
          <p:sp>
            <p:nvSpPr>
              <p:cNvPr id="1133" name="Google Shape;1133;p14"/>
              <p:cNvSpPr/>
              <p:nvPr/>
            </p:nvSpPr>
            <p:spPr>
              <a:xfrm rot="1137867">
                <a:off x="7797498" y="2225013"/>
                <a:ext cx="140323" cy="27759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85" extrusionOk="0">
                    <a:moveTo>
                      <a:pt x="144" y="88"/>
                    </a:moveTo>
                    <a:cubicBezTo>
                      <a:pt x="144" y="135"/>
                      <a:pt x="121" y="179"/>
                      <a:pt x="89" y="214"/>
                    </a:cubicBezTo>
                    <a:cubicBezTo>
                      <a:pt x="63" y="242"/>
                      <a:pt x="32" y="264"/>
                      <a:pt x="0" y="285"/>
                    </a:cubicBezTo>
                    <a:cubicBezTo>
                      <a:pt x="47" y="228"/>
                      <a:pt x="82" y="162"/>
                      <a:pt x="102" y="91"/>
                    </a:cubicBezTo>
                    <a:cubicBezTo>
                      <a:pt x="111" y="61"/>
                      <a:pt x="116" y="31"/>
                      <a:pt x="120" y="0"/>
                    </a:cubicBezTo>
                    <a:cubicBezTo>
                      <a:pt x="133" y="28"/>
                      <a:pt x="144" y="57"/>
                      <a:pt x="144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 rot="1137869">
                <a:off x="7387081" y="2467283"/>
                <a:ext cx="260818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60" extrusionOk="0">
                    <a:moveTo>
                      <a:pt x="259" y="153"/>
                    </a:moveTo>
                    <a:cubicBezTo>
                      <a:pt x="252" y="160"/>
                      <a:pt x="240" y="159"/>
                      <a:pt x="231" y="155"/>
                    </a:cubicBezTo>
                    <a:cubicBezTo>
                      <a:pt x="152" y="126"/>
                      <a:pt x="77" y="112"/>
                      <a:pt x="0" y="90"/>
                    </a:cubicBezTo>
                    <a:cubicBezTo>
                      <a:pt x="6" y="82"/>
                      <a:pt x="11" y="73"/>
                      <a:pt x="11" y="62"/>
                    </a:cubicBezTo>
                    <a:cubicBezTo>
                      <a:pt x="12" y="57"/>
                      <a:pt x="11" y="53"/>
                      <a:pt x="10" y="49"/>
                    </a:cubicBezTo>
                    <a:cubicBezTo>
                      <a:pt x="52" y="41"/>
                      <a:pt x="92" y="29"/>
                      <a:pt x="131" y="13"/>
                    </a:cubicBezTo>
                    <a:cubicBezTo>
                      <a:pt x="147" y="7"/>
                      <a:pt x="164" y="0"/>
                      <a:pt x="180" y="6"/>
                    </a:cubicBezTo>
                    <a:cubicBezTo>
                      <a:pt x="196" y="11"/>
                      <a:pt x="205" y="26"/>
                      <a:pt x="213" y="41"/>
                    </a:cubicBezTo>
                    <a:cubicBezTo>
                      <a:pt x="213" y="41"/>
                      <a:pt x="214" y="42"/>
                      <a:pt x="214" y="43"/>
                    </a:cubicBezTo>
                    <a:cubicBezTo>
                      <a:pt x="228" y="69"/>
                      <a:pt x="243" y="94"/>
                      <a:pt x="257" y="119"/>
                    </a:cubicBezTo>
                    <a:cubicBezTo>
                      <a:pt x="263" y="130"/>
                      <a:pt x="268" y="145"/>
                      <a:pt x="259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 rot="1137874">
                <a:off x="7599640" y="1939970"/>
                <a:ext cx="219636" cy="219636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226" y="0"/>
                    </a:moveTo>
                    <a:cubicBezTo>
                      <a:pt x="209" y="35"/>
                      <a:pt x="188" y="69"/>
                      <a:pt x="163" y="99"/>
                    </a:cubicBezTo>
                    <a:cubicBezTo>
                      <a:pt x="119" y="152"/>
                      <a:pt x="62" y="194"/>
                      <a:pt x="0" y="226"/>
                    </a:cubicBezTo>
                    <a:cubicBezTo>
                      <a:pt x="8" y="217"/>
                      <a:pt x="14" y="207"/>
                      <a:pt x="20" y="196"/>
                    </a:cubicBezTo>
                    <a:cubicBezTo>
                      <a:pt x="38" y="166"/>
                      <a:pt x="51" y="132"/>
                      <a:pt x="74" y="106"/>
                    </a:cubicBezTo>
                    <a:cubicBezTo>
                      <a:pt x="114" y="59"/>
                      <a:pt x="182" y="40"/>
                      <a:pt x="2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 rot="1137865">
                <a:off x="7141490" y="1402135"/>
                <a:ext cx="896847" cy="1174438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06" extrusionOk="0">
                    <a:moveTo>
                      <a:pt x="904" y="732"/>
                    </a:moveTo>
                    <a:cubicBezTo>
                      <a:pt x="900" y="763"/>
                      <a:pt x="895" y="793"/>
                      <a:pt x="886" y="823"/>
                    </a:cubicBezTo>
                    <a:cubicBezTo>
                      <a:pt x="866" y="894"/>
                      <a:pt x="831" y="960"/>
                      <a:pt x="784" y="1017"/>
                    </a:cubicBezTo>
                    <a:cubicBezTo>
                      <a:pt x="784" y="1017"/>
                      <a:pt x="784" y="1017"/>
                      <a:pt x="784" y="1017"/>
                    </a:cubicBezTo>
                    <a:cubicBezTo>
                      <a:pt x="748" y="1061"/>
                      <a:pt x="705" y="1100"/>
                      <a:pt x="656" y="1130"/>
                    </a:cubicBezTo>
                    <a:cubicBezTo>
                      <a:pt x="656" y="1129"/>
                      <a:pt x="655" y="1128"/>
                      <a:pt x="655" y="1128"/>
                    </a:cubicBezTo>
                    <a:cubicBezTo>
                      <a:pt x="647" y="1113"/>
                      <a:pt x="638" y="1098"/>
                      <a:pt x="622" y="1093"/>
                    </a:cubicBezTo>
                    <a:cubicBezTo>
                      <a:pt x="606" y="1087"/>
                      <a:pt x="589" y="1094"/>
                      <a:pt x="573" y="1100"/>
                    </a:cubicBezTo>
                    <a:cubicBezTo>
                      <a:pt x="534" y="1116"/>
                      <a:pt x="494" y="1128"/>
                      <a:pt x="452" y="1136"/>
                    </a:cubicBezTo>
                    <a:cubicBezTo>
                      <a:pt x="453" y="1140"/>
                      <a:pt x="454" y="1144"/>
                      <a:pt x="453" y="1149"/>
                    </a:cubicBezTo>
                    <a:cubicBezTo>
                      <a:pt x="453" y="1160"/>
                      <a:pt x="448" y="1169"/>
                      <a:pt x="442" y="1177"/>
                    </a:cubicBezTo>
                    <a:cubicBezTo>
                      <a:pt x="433" y="1187"/>
                      <a:pt x="421" y="1195"/>
                      <a:pt x="409" y="1199"/>
                    </a:cubicBezTo>
                    <a:cubicBezTo>
                      <a:pt x="386" y="1206"/>
                      <a:pt x="362" y="1203"/>
                      <a:pt x="338" y="1201"/>
                    </a:cubicBezTo>
                    <a:cubicBezTo>
                      <a:pt x="254" y="1190"/>
                      <a:pt x="171" y="1175"/>
                      <a:pt x="90" y="1150"/>
                    </a:cubicBezTo>
                    <a:cubicBezTo>
                      <a:pt x="53" y="1138"/>
                      <a:pt x="10" y="1117"/>
                      <a:pt x="4" y="1078"/>
                    </a:cubicBezTo>
                    <a:cubicBezTo>
                      <a:pt x="0" y="1048"/>
                      <a:pt x="20" y="1020"/>
                      <a:pt x="39" y="997"/>
                    </a:cubicBezTo>
                    <a:cubicBezTo>
                      <a:pt x="72" y="954"/>
                      <a:pt x="107" y="911"/>
                      <a:pt x="150" y="878"/>
                    </a:cubicBezTo>
                    <a:cubicBezTo>
                      <a:pt x="215" y="831"/>
                      <a:pt x="295" y="811"/>
                      <a:pt x="371" y="784"/>
                    </a:cubicBezTo>
                    <a:cubicBezTo>
                      <a:pt x="409" y="770"/>
                      <a:pt x="447" y="754"/>
                      <a:pt x="484" y="735"/>
                    </a:cubicBezTo>
                    <a:cubicBezTo>
                      <a:pt x="546" y="703"/>
                      <a:pt x="603" y="661"/>
                      <a:pt x="647" y="608"/>
                    </a:cubicBezTo>
                    <a:cubicBezTo>
                      <a:pt x="672" y="578"/>
                      <a:pt x="693" y="544"/>
                      <a:pt x="710" y="509"/>
                    </a:cubicBezTo>
                    <a:cubicBezTo>
                      <a:pt x="726" y="475"/>
                      <a:pt x="738" y="441"/>
                      <a:pt x="747" y="405"/>
                    </a:cubicBezTo>
                    <a:cubicBezTo>
                      <a:pt x="755" y="376"/>
                      <a:pt x="761" y="347"/>
                      <a:pt x="765" y="317"/>
                    </a:cubicBezTo>
                    <a:cubicBezTo>
                      <a:pt x="779" y="213"/>
                      <a:pt x="773" y="106"/>
                      <a:pt x="768" y="0"/>
                    </a:cubicBezTo>
                    <a:cubicBezTo>
                      <a:pt x="769" y="0"/>
                      <a:pt x="769" y="0"/>
                      <a:pt x="769" y="0"/>
                    </a:cubicBezTo>
                    <a:cubicBezTo>
                      <a:pt x="804" y="90"/>
                      <a:pt x="827" y="185"/>
                      <a:pt x="850" y="279"/>
                    </a:cubicBezTo>
                    <a:cubicBezTo>
                      <a:pt x="886" y="428"/>
                      <a:pt x="922" y="582"/>
                      <a:pt x="904" y="7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 rot="1137867">
                <a:off x="7819443" y="1492188"/>
                <a:ext cx="195232" cy="395039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05" extrusionOk="0">
                    <a:moveTo>
                      <a:pt x="187" y="317"/>
                    </a:moveTo>
                    <a:cubicBezTo>
                      <a:pt x="183" y="347"/>
                      <a:pt x="177" y="376"/>
                      <a:pt x="169" y="405"/>
                    </a:cubicBezTo>
                    <a:cubicBezTo>
                      <a:pt x="158" y="377"/>
                      <a:pt x="137" y="352"/>
                      <a:pt x="112" y="335"/>
                    </a:cubicBezTo>
                    <a:cubicBezTo>
                      <a:pt x="91" y="322"/>
                      <a:pt x="66" y="313"/>
                      <a:pt x="49" y="295"/>
                    </a:cubicBezTo>
                    <a:cubicBezTo>
                      <a:pt x="29" y="272"/>
                      <a:pt x="24" y="237"/>
                      <a:pt x="0" y="218"/>
                    </a:cubicBezTo>
                    <a:cubicBezTo>
                      <a:pt x="46" y="215"/>
                      <a:pt x="93" y="226"/>
                      <a:pt x="133" y="250"/>
                    </a:cubicBezTo>
                    <a:cubicBezTo>
                      <a:pt x="131" y="240"/>
                      <a:pt x="132" y="229"/>
                      <a:pt x="134" y="219"/>
                    </a:cubicBezTo>
                    <a:cubicBezTo>
                      <a:pt x="138" y="201"/>
                      <a:pt x="145" y="182"/>
                      <a:pt x="143" y="164"/>
                    </a:cubicBezTo>
                    <a:cubicBezTo>
                      <a:pt x="142" y="149"/>
                      <a:pt x="135" y="135"/>
                      <a:pt x="134" y="120"/>
                    </a:cubicBezTo>
                    <a:cubicBezTo>
                      <a:pt x="134" y="98"/>
                      <a:pt x="148" y="78"/>
                      <a:pt x="162" y="60"/>
                    </a:cubicBezTo>
                    <a:cubicBezTo>
                      <a:pt x="175" y="42"/>
                      <a:pt x="189" y="22"/>
                      <a:pt x="189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5" y="106"/>
                      <a:pt x="201" y="213"/>
                      <a:pt x="187" y="3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 rot="1137927">
                <a:off x="7118138" y="2305814"/>
                <a:ext cx="102462" cy="10246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 rot="1141086">
                <a:off x="7131605" y="2319454"/>
                <a:ext cx="74570" cy="7646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 rot="1153840">
                <a:off x="7164765" y="2332641"/>
                <a:ext cx="27325" cy="2732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 rot="1137871">
                <a:off x="7485621" y="2329874"/>
                <a:ext cx="27454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29" h="26" extrusionOk="0">
                    <a:moveTo>
                      <a:pt x="27" y="7"/>
                    </a:moveTo>
                    <a:cubicBezTo>
                      <a:pt x="26" y="6"/>
                      <a:pt x="26" y="5"/>
                      <a:pt x="25" y="4"/>
                    </a:cubicBezTo>
                    <a:cubicBezTo>
                      <a:pt x="22" y="1"/>
                      <a:pt x="17" y="0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9" y="2"/>
                      <a:pt x="7" y="2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" y="14"/>
                      <a:pt x="1" y="16"/>
                      <a:pt x="1" y="17"/>
                    </a:cubicBezTo>
                    <a:cubicBezTo>
                      <a:pt x="1" y="18"/>
                      <a:pt x="2" y="18"/>
                      <a:pt x="2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6" y="24"/>
                      <a:pt x="7" y="24"/>
                      <a:pt x="10" y="25"/>
                    </a:cubicBezTo>
                    <a:cubicBezTo>
                      <a:pt x="10" y="25"/>
                      <a:pt x="10" y="25"/>
                      <a:pt x="10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6" y="26"/>
                      <a:pt x="16" y="26"/>
                    </a:cubicBezTo>
                    <a:cubicBezTo>
                      <a:pt x="18" y="26"/>
                      <a:pt x="19" y="26"/>
                      <a:pt x="21" y="25"/>
                    </a:cubicBezTo>
                    <a:cubicBezTo>
                      <a:pt x="22" y="24"/>
                      <a:pt x="24" y="23"/>
                      <a:pt x="25" y="22"/>
                    </a:cubicBezTo>
                    <a:cubicBezTo>
                      <a:pt x="26" y="21"/>
                      <a:pt x="27" y="19"/>
                      <a:pt x="28" y="17"/>
                    </a:cubicBezTo>
                    <a:cubicBezTo>
                      <a:pt x="28" y="17"/>
                      <a:pt x="28" y="17"/>
                      <a:pt x="28" y="16"/>
                    </a:cubicBezTo>
                    <a:cubicBezTo>
                      <a:pt x="28" y="15"/>
                      <a:pt x="29" y="12"/>
                      <a:pt x="29" y="13"/>
                    </a:cubicBezTo>
                    <a:cubicBezTo>
                      <a:pt x="29" y="11"/>
                      <a:pt x="28" y="9"/>
                      <a:pt x="2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 rot="1137871">
                <a:off x="7524740" y="2273880"/>
                <a:ext cx="27454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9" h="22" extrusionOk="0">
                    <a:moveTo>
                      <a:pt x="15" y="0"/>
                    </a:moveTo>
                    <a:cubicBezTo>
                      <a:pt x="0" y="0"/>
                      <a:pt x="0" y="22"/>
                      <a:pt x="15" y="22"/>
                    </a:cubicBezTo>
                    <a:cubicBezTo>
                      <a:pt x="29" y="22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 rot="1137870">
                <a:off x="7549013" y="2341501"/>
                <a:ext cx="2440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25" y="9"/>
                    </a:move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8"/>
                      <a:pt x="24" y="7"/>
                      <a:pt x="24" y="6"/>
                    </a:cubicBezTo>
                    <a:cubicBezTo>
                      <a:pt x="23" y="5"/>
                      <a:pt x="22" y="4"/>
                      <a:pt x="21" y="3"/>
                    </a:cubicBezTo>
                    <a:cubicBezTo>
                      <a:pt x="20" y="2"/>
                      <a:pt x="19" y="2"/>
                      <a:pt x="18" y="1"/>
                    </a:cubicBezTo>
                    <a:cubicBezTo>
                      <a:pt x="17" y="1"/>
                      <a:pt x="15" y="0"/>
                      <a:pt x="14" y="0"/>
                    </a:cubicBezTo>
                    <a:cubicBezTo>
                      <a:pt x="11" y="0"/>
                      <a:pt x="9" y="1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5" y="4"/>
                      <a:pt x="3" y="5"/>
                      <a:pt x="2" y="7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1" y="17"/>
                      <a:pt x="1" y="18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5" y="23"/>
                      <a:pt x="5" y="24"/>
                      <a:pt x="6" y="24"/>
                    </a:cubicBezTo>
                    <a:cubicBezTo>
                      <a:pt x="8" y="25"/>
                      <a:pt x="9" y="26"/>
                      <a:pt x="10" y="26"/>
                    </a:cubicBezTo>
                    <a:cubicBezTo>
                      <a:pt x="11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5" y="26"/>
                      <a:pt x="16" y="25"/>
                      <a:pt x="18" y="25"/>
                    </a:cubicBezTo>
                    <a:cubicBezTo>
                      <a:pt x="19" y="24"/>
                      <a:pt x="21" y="23"/>
                      <a:pt x="22" y="22"/>
                    </a:cubicBezTo>
                    <a:cubicBezTo>
                      <a:pt x="23" y="21"/>
                      <a:pt x="24" y="19"/>
                      <a:pt x="25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6" y="14"/>
                      <a:pt x="26" y="12"/>
                    </a:cubicBezTo>
                    <a:cubicBezTo>
                      <a:pt x="25" y="11"/>
                      <a:pt x="25" y="10"/>
                      <a:pt x="2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 rot="1137870">
                <a:off x="7717358" y="2175698"/>
                <a:ext cx="2745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7" extrusionOk="0">
                    <a:moveTo>
                      <a:pt x="23" y="6"/>
                    </a:moveTo>
                    <a:cubicBezTo>
                      <a:pt x="23" y="5"/>
                      <a:pt x="23" y="5"/>
                      <a:pt x="22" y="5"/>
                    </a:cubicBezTo>
                    <a:cubicBezTo>
                      <a:pt x="21" y="4"/>
                      <a:pt x="20" y="3"/>
                      <a:pt x="18" y="2"/>
                    </a:cubicBezTo>
                    <a:cubicBezTo>
                      <a:pt x="17" y="1"/>
                      <a:pt x="15" y="0"/>
                      <a:pt x="14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1"/>
                      <a:pt x="6" y="2"/>
                      <a:pt x="4" y="3"/>
                    </a:cubicBezTo>
                    <a:cubicBezTo>
                      <a:pt x="3" y="3"/>
                      <a:pt x="2" y="5"/>
                      <a:pt x="1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1"/>
                      <a:pt x="0" y="13"/>
                      <a:pt x="0" y="16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2"/>
                      <a:pt x="3" y="23"/>
                    </a:cubicBezTo>
                    <a:cubicBezTo>
                      <a:pt x="4" y="24"/>
                      <a:pt x="5" y="25"/>
                      <a:pt x="6" y="26"/>
                    </a:cubicBezTo>
                    <a:cubicBezTo>
                      <a:pt x="8" y="26"/>
                      <a:pt x="10" y="27"/>
                      <a:pt x="12" y="27"/>
                    </a:cubicBezTo>
                    <a:cubicBezTo>
                      <a:pt x="13" y="27"/>
                      <a:pt x="14" y="27"/>
                      <a:pt x="15" y="26"/>
                    </a:cubicBezTo>
                    <a:cubicBezTo>
                      <a:pt x="15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20" y="25"/>
                      <a:pt x="22" y="24"/>
                      <a:pt x="23" y="23"/>
                    </a:cubicBezTo>
                    <a:cubicBezTo>
                      <a:pt x="25" y="21"/>
                      <a:pt x="26" y="19"/>
                      <a:pt x="26" y="17"/>
                    </a:cubicBezTo>
                    <a:cubicBezTo>
                      <a:pt x="28" y="13"/>
                      <a:pt x="26" y="9"/>
                      <a:pt x="2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 rot="1137869">
                <a:off x="7782509" y="2152534"/>
                <a:ext cx="25930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3" y="0"/>
                    </a:moveTo>
                    <a:cubicBezTo>
                      <a:pt x="0" y="0"/>
                      <a:pt x="0" y="21"/>
                      <a:pt x="13" y="21"/>
                    </a:cubicBezTo>
                    <a:cubicBezTo>
                      <a:pt x="27" y="21"/>
                      <a:pt x="27" y="0"/>
                      <a:pt x="13" y="0"/>
                    </a:cubicBezTo>
                    <a:close/>
                  </a:path>
                </a:pathLst>
              </a:custGeom>
              <a:solidFill>
                <a:srgbClr val="D0798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 rot="1137871">
                <a:off x="7777364" y="2198451"/>
                <a:ext cx="21353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23" h="26" extrusionOk="0">
                    <a:moveTo>
                      <a:pt x="23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8"/>
                    </a:cubicBezTo>
                    <a:cubicBezTo>
                      <a:pt x="22" y="7"/>
                      <a:pt x="21" y="5"/>
                      <a:pt x="20" y="3"/>
                    </a:cubicBezTo>
                    <a:cubicBezTo>
                      <a:pt x="19" y="3"/>
                      <a:pt x="18" y="2"/>
                      <a:pt x="17" y="2"/>
                    </a:cubicBezTo>
                    <a:cubicBezTo>
                      <a:pt x="15" y="1"/>
                      <a:pt x="14" y="0"/>
                      <a:pt x="12" y="0"/>
                    </a:cubicBezTo>
                    <a:cubicBezTo>
                      <a:pt x="9" y="0"/>
                      <a:pt x="8" y="1"/>
                      <a:pt x="6" y="2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8"/>
                      <a:pt x="1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2"/>
                      <a:pt x="4" y="23"/>
                      <a:pt x="6" y="24"/>
                    </a:cubicBezTo>
                    <a:cubicBezTo>
                      <a:pt x="8" y="25"/>
                      <a:pt x="10" y="26"/>
                      <a:pt x="12" y="26"/>
                    </a:cubicBezTo>
                    <a:cubicBezTo>
                      <a:pt x="14" y="26"/>
                      <a:pt x="15" y="25"/>
                      <a:pt x="17" y="24"/>
                    </a:cubicBezTo>
                    <a:cubicBezTo>
                      <a:pt x="19" y="23"/>
                      <a:pt x="20" y="22"/>
                      <a:pt x="21" y="20"/>
                    </a:cubicBezTo>
                    <a:cubicBezTo>
                      <a:pt x="22" y="19"/>
                      <a:pt x="22" y="18"/>
                      <a:pt x="23" y="17"/>
                    </a:cubicBezTo>
                    <a:cubicBezTo>
                      <a:pt x="23" y="17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3"/>
                      <a:pt x="23" y="12"/>
                      <a:pt x="23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 rot="1137870">
                <a:off x="7710612" y="2392194"/>
                <a:ext cx="2440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2" y="3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3" y="5"/>
                      <a:pt x="0" y="15"/>
                      <a:pt x="6" y="21"/>
                    </a:cubicBezTo>
                    <a:cubicBezTo>
                      <a:pt x="12" y="26"/>
                      <a:pt x="22" y="24"/>
                      <a:pt x="24" y="16"/>
                    </a:cubicBezTo>
                    <a:cubicBezTo>
                      <a:pt x="24" y="16"/>
                      <a:pt x="24" y="16"/>
                      <a:pt x="24" y="15"/>
                    </a:cubicBezTo>
                    <a:cubicBezTo>
                      <a:pt x="26" y="8"/>
                      <a:pt x="19" y="0"/>
                      <a:pt x="12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 rot="1137869">
                <a:off x="7759806" y="2374749"/>
                <a:ext cx="22879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11" y="0"/>
                    </a:moveTo>
                    <a:cubicBezTo>
                      <a:pt x="0" y="0"/>
                      <a:pt x="0" y="18"/>
                      <a:pt x="11" y="18"/>
                    </a:cubicBezTo>
                    <a:cubicBezTo>
                      <a:pt x="23" y="18"/>
                      <a:pt x="23" y="0"/>
                      <a:pt x="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 rot="1137873">
                <a:off x="7920884" y="1991117"/>
                <a:ext cx="21353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1" y="0"/>
                    </a:moveTo>
                    <a:cubicBezTo>
                      <a:pt x="0" y="0"/>
                      <a:pt x="0" y="17"/>
                      <a:pt x="11" y="17"/>
                    </a:cubicBezTo>
                    <a:cubicBezTo>
                      <a:pt x="22" y="17"/>
                      <a:pt x="22" y="0"/>
                      <a:pt x="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 rot="1137869">
                <a:off x="7958728" y="1988300"/>
                <a:ext cx="22879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3" y="18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 rot="1137871">
                <a:off x="7933889" y="1962024"/>
                <a:ext cx="22879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" extrusionOk="0">
                    <a:moveTo>
                      <a:pt x="12" y="0"/>
                    </a:moveTo>
                    <a:cubicBezTo>
                      <a:pt x="0" y="0"/>
                      <a:pt x="0" y="19"/>
                      <a:pt x="12" y="19"/>
                    </a:cubicBezTo>
                    <a:cubicBezTo>
                      <a:pt x="24" y="19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14"/>
              <p:cNvSpPr/>
              <p:nvPr/>
            </p:nvSpPr>
            <p:spPr>
              <a:xfrm rot="1137874">
                <a:off x="7939985" y="2028889"/>
                <a:ext cx="15252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16" y="5"/>
                    </a:moveTo>
                    <a:cubicBezTo>
                      <a:pt x="15" y="4"/>
                      <a:pt x="15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3" y="14"/>
                      <a:pt x="3" y="14"/>
                      <a:pt x="4" y="15"/>
                    </a:cubicBezTo>
                    <a:cubicBezTo>
                      <a:pt x="4" y="15"/>
                      <a:pt x="5" y="15"/>
                      <a:pt x="6" y="15"/>
                    </a:cubicBezTo>
                    <a:cubicBezTo>
                      <a:pt x="6" y="16"/>
                      <a:pt x="7" y="16"/>
                      <a:pt x="8" y="16"/>
                    </a:cubicBezTo>
                    <a:cubicBezTo>
                      <a:pt x="9" y="16"/>
                      <a:pt x="10" y="15"/>
                      <a:pt x="11" y="15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3"/>
                      <a:pt x="14" y="12"/>
                      <a:pt x="15" y="11"/>
                    </a:cubicBezTo>
                    <a:cubicBezTo>
                      <a:pt x="16" y="10"/>
                      <a:pt x="16" y="9"/>
                      <a:pt x="16" y="8"/>
                    </a:cubicBezTo>
                    <a:cubicBezTo>
                      <a:pt x="16" y="7"/>
                      <a:pt x="16" y="6"/>
                      <a:pt x="16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 rot="1137872">
                <a:off x="7326768" y="2346033"/>
                <a:ext cx="105242" cy="16930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4" extrusionOk="0">
                    <a:moveTo>
                      <a:pt x="83" y="174"/>
                    </a:moveTo>
                    <a:cubicBezTo>
                      <a:pt x="82" y="174"/>
                      <a:pt x="81" y="173"/>
                      <a:pt x="80" y="172"/>
                    </a:cubicBezTo>
                    <a:cubicBezTo>
                      <a:pt x="79" y="170"/>
                      <a:pt x="79" y="167"/>
                      <a:pt x="81" y="166"/>
                    </a:cubicBezTo>
                    <a:cubicBezTo>
                      <a:pt x="94" y="158"/>
                      <a:pt x="100" y="141"/>
                      <a:pt x="96" y="125"/>
                    </a:cubicBezTo>
                    <a:cubicBezTo>
                      <a:pt x="93" y="111"/>
                      <a:pt x="85" y="97"/>
                      <a:pt x="70" y="83"/>
                    </a:cubicBezTo>
                    <a:cubicBezTo>
                      <a:pt x="64" y="77"/>
                      <a:pt x="57" y="72"/>
                      <a:pt x="50" y="66"/>
                    </a:cubicBezTo>
                    <a:cubicBezTo>
                      <a:pt x="43" y="61"/>
                      <a:pt x="37" y="56"/>
                      <a:pt x="31" y="50"/>
                    </a:cubicBezTo>
                    <a:cubicBezTo>
                      <a:pt x="14" y="35"/>
                      <a:pt x="5" y="21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2" y="17"/>
                      <a:pt x="21" y="31"/>
                      <a:pt x="36" y="44"/>
                    </a:cubicBezTo>
                    <a:cubicBezTo>
                      <a:pt x="42" y="50"/>
                      <a:pt x="48" y="55"/>
                      <a:pt x="55" y="60"/>
                    </a:cubicBezTo>
                    <a:cubicBezTo>
                      <a:pt x="62" y="65"/>
                      <a:pt x="69" y="71"/>
                      <a:pt x="76" y="78"/>
                    </a:cubicBezTo>
                    <a:cubicBezTo>
                      <a:pt x="91" y="92"/>
                      <a:pt x="101" y="107"/>
                      <a:pt x="104" y="123"/>
                    </a:cubicBezTo>
                    <a:cubicBezTo>
                      <a:pt x="108" y="143"/>
                      <a:pt x="101" y="163"/>
                      <a:pt x="86" y="173"/>
                    </a:cubicBezTo>
                    <a:cubicBezTo>
                      <a:pt x="85" y="173"/>
                      <a:pt x="84" y="174"/>
                      <a:pt x="83" y="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 rot="1137875">
                <a:off x="7329725" y="2386170"/>
                <a:ext cx="59485" cy="12049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4" extrusionOk="0">
                    <a:moveTo>
                      <a:pt x="43" y="124"/>
                    </a:moveTo>
                    <a:cubicBezTo>
                      <a:pt x="41" y="124"/>
                      <a:pt x="40" y="123"/>
                      <a:pt x="39" y="122"/>
                    </a:cubicBezTo>
                    <a:cubicBezTo>
                      <a:pt x="38" y="120"/>
                      <a:pt x="38" y="118"/>
                      <a:pt x="40" y="117"/>
                    </a:cubicBezTo>
                    <a:cubicBezTo>
                      <a:pt x="51" y="108"/>
                      <a:pt x="52" y="92"/>
                      <a:pt x="49" y="80"/>
                    </a:cubicBezTo>
                    <a:cubicBezTo>
                      <a:pt x="44" y="67"/>
                      <a:pt x="35" y="55"/>
                      <a:pt x="25" y="45"/>
                    </a:cubicBezTo>
                    <a:cubicBezTo>
                      <a:pt x="16" y="34"/>
                      <a:pt x="5" y="21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12" y="17"/>
                      <a:pt x="23" y="29"/>
                      <a:pt x="31" y="39"/>
                    </a:cubicBezTo>
                    <a:cubicBezTo>
                      <a:pt x="41" y="51"/>
                      <a:pt x="51" y="63"/>
                      <a:pt x="56" y="78"/>
                    </a:cubicBezTo>
                    <a:cubicBezTo>
                      <a:pt x="61" y="92"/>
                      <a:pt x="59" y="112"/>
                      <a:pt x="45" y="123"/>
                    </a:cubicBezTo>
                    <a:cubicBezTo>
                      <a:pt x="44" y="123"/>
                      <a:pt x="43" y="124"/>
                      <a:pt x="43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 rot="1137871">
                <a:off x="7382283" y="2538675"/>
                <a:ext cx="251666" cy="57959"/>
              </a:xfrm>
              <a:custGeom>
                <a:avLst/>
                <a:gdLst/>
                <a:ahLst/>
                <a:cxnLst/>
                <a:rect l="l" t="t" r="r" b="b"/>
                <a:pathLst>
                  <a:path w="259" h="60" extrusionOk="0">
                    <a:moveTo>
                      <a:pt x="255" y="60"/>
                    </a:moveTo>
                    <a:cubicBezTo>
                      <a:pt x="255" y="60"/>
                      <a:pt x="254" y="60"/>
                      <a:pt x="254" y="60"/>
                    </a:cubicBezTo>
                    <a:cubicBezTo>
                      <a:pt x="169" y="51"/>
                      <a:pt x="85" y="34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87" y="26"/>
                      <a:pt x="171" y="44"/>
                      <a:pt x="255" y="52"/>
                    </a:cubicBezTo>
                    <a:cubicBezTo>
                      <a:pt x="257" y="52"/>
                      <a:pt x="259" y="54"/>
                      <a:pt x="259" y="56"/>
                    </a:cubicBezTo>
                    <a:cubicBezTo>
                      <a:pt x="258" y="58"/>
                      <a:pt x="257" y="60"/>
                      <a:pt x="255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 rot="1137869">
                <a:off x="7396573" y="2520204"/>
                <a:ext cx="216585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6" extrusionOk="0">
                    <a:moveTo>
                      <a:pt x="73" y="16"/>
                    </a:moveTo>
                    <a:cubicBezTo>
                      <a:pt x="50" y="16"/>
                      <a:pt x="27" y="15"/>
                      <a:pt x="4" y="14"/>
                    </a:cubicBezTo>
                    <a:cubicBezTo>
                      <a:pt x="2" y="14"/>
                      <a:pt x="0" y="12"/>
                      <a:pt x="0" y="10"/>
                    </a:cubicBezTo>
                    <a:cubicBezTo>
                      <a:pt x="0" y="8"/>
                      <a:pt x="2" y="6"/>
                      <a:pt x="4" y="6"/>
                    </a:cubicBezTo>
                    <a:cubicBezTo>
                      <a:pt x="75" y="10"/>
                      <a:pt x="147" y="8"/>
                      <a:pt x="217" y="1"/>
                    </a:cubicBezTo>
                    <a:cubicBezTo>
                      <a:pt x="220" y="0"/>
                      <a:pt x="222" y="2"/>
                      <a:pt x="222" y="4"/>
                    </a:cubicBezTo>
                    <a:cubicBezTo>
                      <a:pt x="222" y="6"/>
                      <a:pt x="220" y="8"/>
                      <a:pt x="218" y="8"/>
                    </a:cubicBezTo>
                    <a:cubicBezTo>
                      <a:pt x="170" y="13"/>
                      <a:pt x="122" y="16"/>
                      <a:pt x="73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 rot="1137868">
                <a:off x="7412759" y="2462900"/>
                <a:ext cx="172353" cy="5643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7" extrusionOk="0">
                    <a:moveTo>
                      <a:pt x="4" y="57"/>
                    </a:moveTo>
                    <a:cubicBezTo>
                      <a:pt x="2" y="57"/>
                      <a:pt x="1" y="56"/>
                      <a:pt x="0" y="54"/>
                    </a:cubicBezTo>
                    <a:cubicBezTo>
                      <a:pt x="0" y="52"/>
                      <a:pt x="1" y="50"/>
                      <a:pt x="3" y="49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5" y="0"/>
                      <a:pt x="177" y="1"/>
                      <a:pt x="178" y="3"/>
                    </a:cubicBezTo>
                    <a:cubicBezTo>
                      <a:pt x="178" y="5"/>
                      <a:pt x="177" y="7"/>
                      <a:pt x="175" y="8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4" y="57"/>
                      <a:pt x="4" y="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 rot="1137874">
                <a:off x="7653095" y="2020281"/>
                <a:ext cx="19829" cy="89990"/>
              </a:xfrm>
              <a:custGeom>
                <a:avLst/>
                <a:gdLst/>
                <a:ahLst/>
                <a:cxnLst/>
                <a:rect l="l" t="t" r="r" b="b"/>
                <a:pathLst>
                  <a:path w="19" h="93" extrusionOk="0">
                    <a:moveTo>
                      <a:pt x="5" y="93"/>
                    </a:moveTo>
                    <a:cubicBezTo>
                      <a:pt x="3" y="93"/>
                      <a:pt x="1" y="91"/>
                      <a:pt x="1" y="89"/>
                    </a:cubicBezTo>
                    <a:cubicBezTo>
                      <a:pt x="0" y="60"/>
                      <a:pt x="4" y="32"/>
                      <a:pt x="10" y="4"/>
                    </a:cubicBezTo>
                    <a:cubicBezTo>
                      <a:pt x="11" y="2"/>
                      <a:pt x="13" y="0"/>
                      <a:pt x="15" y="1"/>
                    </a:cubicBezTo>
                    <a:cubicBezTo>
                      <a:pt x="17" y="1"/>
                      <a:pt x="19" y="3"/>
                      <a:pt x="18" y="6"/>
                    </a:cubicBezTo>
                    <a:cubicBezTo>
                      <a:pt x="11" y="33"/>
                      <a:pt x="8" y="61"/>
                      <a:pt x="9" y="89"/>
                    </a:cubicBezTo>
                    <a:cubicBezTo>
                      <a:pt x="9" y="91"/>
                      <a:pt x="7" y="93"/>
                      <a:pt x="5" y="93"/>
                    </a:cubicBezTo>
                    <a:cubicBezTo>
                      <a:pt x="5" y="93"/>
                      <a:pt x="5" y="93"/>
                      <a:pt x="5" y="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 rot="1137869">
                <a:off x="7706989" y="2003622"/>
                <a:ext cx="13728" cy="80838"/>
              </a:xfrm>
              <a:custGeom>
                <a:avLst/>
                <a:gdLst/>
                <a:ahLst/>
                <a:cxnLst/>
                <a:rect l="l" t="t" r="r" b="b"/>
                <a:pathLst>
                  <a:path w="14" h="84" extrusionOk="0">
                    <a:moveTo>
                      <a:pt x="8" y="84"/>
                    </a:moveTo>
                    <a:cubicBezTo>
                      <a:pt x="6" y="84"/>
                      <a:pt x="4" y="82"/>
                      <a:pt x="4" y="80"/>
                    </a:cubicBezTo>
                    <a:cubicBezTo>
                      <a:pt x="0" y="55"/>
                      <a:pt x="1" y="29"/>
                      <a:pt x="6" y="4"/>
                    </a:cubicBezTo>
                    <a:cubicBezTo>
                      <a:pt x="6" y="2"/>
                      <a:pt x="8" y="0"/>
                      <a:pt x="10" y="0"/>
                    </a:cubicBezTo>
                    <a:cubicBezTo>
                      <a:pt x="13" y="1"/>
                      <a:pt x="14" y="3"/>
                      <a:pt x="14" y="5"/>
                    </a:cubicBezTo>
                    <a:cubicBezTo>
                      <a:pt x="9" y="30"/>
                      <a:pt x="8" y="54"/>
                      <a:pt x="12" y="79"/>
                    </a:cubicBezTo>
                    <a:cubicBezTo>
                      <a:pt x="12" y="81"/>
                      <a:pt x="10" y="83"/>
                      <a:pt x="8" y="84"/>
                    </a:cubicBezTo>
                    <a:cubicBezTo>
                      <a:pt x="8" y="84"/>
                      <a:pt x="8" y="84"/>
                      <a:pt x="8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 rot="1137874">
                <a:off x="7757209" y="1996771"/>
                <a:ext cx="7627" cy="64060"/>
              </a:xfrm>
              <a:custGeom>
                <a:avLst/>
                <a:gdLst/>
                <a:ahLst/>
                <a:cxnLst/>
                <a:rect l="l" t="t" r="r" b="b"/>
                <a:pathLst>
                  <a:path w="9" h="65" extrusionOk="0">
                    <a:moveTo>
                      <a:pt x="4" y="65"/>
                    </a:moveTo>
                    <a:cubicBezTo>
                      <a:pt x="2" y="65"/>
                      <a:pt x="1" y="64"/>
                      <a:pt x="0" y="61"/>
                    </a:cubicBezTo>
                    <a:cubicBezTo>
                      <a:pt x="0" y="42"/>
                      <a:pt x="0" y="23"/>
                      <a:pt x="1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6" y="0"/>
                      <a:pt x="7" y="0"/>
                      <a:pt x="8" y="2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24"/>
                      <a:pt x="8" y="43"/>
                      <a:pt x="8" y="61"/>
                    </a:cubicBezTo>
                    <a:cubicBezTo>
                      <a:pt x="9" y="63"/>
                      <a:pt x="7" y="65"/>
                      <a:pt x="5" y="65"/>
                    </a:cubicBezTo>
                    <a:cubicBezTo>
                      <a:pt x="5" y="65"/>
                      <a:pt x="4" y="65"/>
                      <a:pt x="4" y="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 rot="1137873">
                <a:off x="7806887" y="2429164"/>
                <a:ext cx="48808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50" h="16" extrusionOk="0">
                    <a:moveTo>
                      <a:pt x="4" y="16"/>
                    </a:moveTo>
                    <a:cubicBezTo>
                      <a:pt x="2" y="16"/>
                      <a:pt x="0" y="15"/>
                      <a:pt x="0" y="13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7" y="7"/>
                      <a:pt x="31" y="4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50" y="5"/>
                      <a:pt x="49" y="7"/>
                      <a:pt x="47" y="8"/>
                    </a:cubicBezTo>
                    <a:cubicBezTo>
                      <a:pt x="33" y="12"/>
                      <a:pt x="19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14"/>
              <p:cNvSpPr/>
              <p:nvPr/>
            </p:nvSpPr>
            <p:spPr>
              <a:xfrm rot="1137868">
                <a:off x="7843680" y="2397698"/>
                <a:ext cx="54909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57" h="17" extrusionOk="0">
                    <a:moveTo>
                      <a:pt x="4" y="17"/>
                    </a:moveTo>
                    <a:cubicBezTo>
                      <a:pt x="2" y="17"/>
                      <a:pt x="0" y="16"/>
                      <a:pt x="0" y="13"/>
                    </a:cubicBezTo>
                    <a:cubicBezTo>
                      <a:pt x="0" y="11"/>
                      <a:pt x="1" y="9"/>
                      <a:pt x="4" y="9"/>
                    </a:cubicBezTo>
                    <a:cubicBezTo>
                      <a:pt x="20" y="8"/>
                      <a:pt x="36" y="6"/>
                      <a:pt x="52" y="1"/>
                    </a:cubicBezTo>
                    <a:cubicBezTo>
                      <a:pt x="54" y="0"/>
                      <a:pt x="56" y="2"/>
                      <a:pt x="57" y="4"/>
                    </a:cubicBezTo>
                    <a:cubicBezTo>
                      <a:pt x="57" y="6"/>
                      <a:pt x="56" y="8"/>
                      <a:pt x="54" y="9"/>
                    </a:cubicBezTo>
                    <a:cubicBezTo>
                      <a:pt x="38" y="13"/>
                      <a:pt x="21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14"/>
              <p:cNvSpPr/>
              <p:nvPr/>
            </p:nvSpPr>
            <p:spPr>
              <a:xfrm rot="1137869">
                <a:off x="7878166" y="2358726"/>
                <a:ext cx="57959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59" h="24" extrusionOk="0">
                    <a:moveTo>
                      <a:pt x="5" y="24"/>
                    </a:moveTo>
                    <a:cubicBezTo>
                      <a:pt x="3" y="24"/>
                      <a:pt x="1" y="23"/>
                      <a:pt x="1" y="21"/>
                    </a:cubicBezTo>
                    <a:cubicBezTo>
                      <a:pt x="0" y="18"/>
                      <a:pt x="2" y="16"/>
                      <a:pt x="4" y="16"/>
                    </a:cubicBezTo>
                    <a:cubicBezTo>
                      <a:pt x="21" y="14"/>
                      <a:pt x="37" y="9"/>
                      <a:pt x="52" y="1"/>
                    </a:cubicBezTo>
                    <a:cubicBezTo>
                      <a:pt x="54" y="0"/>
                      <a:pt x="57" y="1"/>
                      <a:pt x="58" y="3"/>
                    </a:cubicBezTo>
                    <a:cubicBezTo>
                      <a:pt x="59" y="5"/>
                      <a:pt x="58" y="8"/>
                      <a:pt x="56" y="9"/>
                    </a:cubicBezTo>
                    <a:cubicBezTo>
                      <a:pt x="40" y="16"/>
                      <a:pt x="23" y="22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14"/>
              <p:cNvSpPr/>
              <p:nvPr/>
            </p:nvSpPr>
            <p:spPr>
              <a:xfrm rot="1137867">
                <a:off x="7905317" y="2324114"/>
                <a:ext cx="47283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49" h="20" extrusionOk="0">
                    <a:moveTo>
                      <a:pt x="5" y="20"/>
                    </a:moveTo>
                    <a:cubicBezTo>
                      <a:pt x="3" y="20"/>
                      <a:pt x="1" y="19"/>
                      <a:pt x="1" y="17"/>
                    </a:cubicBezTo>
                    <a:cubicBezTo>
                      <a:pt x="0" y="15"/>
                      <a:pt x="2" y="13"/>
                      <a:pt x="4" y="12"/>
                    </a:cubicBezTo>
                    <a:cubicBezTo>
                      <a:pt x="18" y="10"/>
                      <a:pt x="31" y="6"/>
                      <a:pt x="43" y="1"/>
                    </a:cubicBezTo>
                    <a:cubicBezTo>
                      <a:pt x="45" y="0"/>
                      <a:pt x="47" y="0"/>
                      <a:pt x="48" y="2"/>
                    </a:cubicBezTo>
                    <a:cubicBezTo>
                      <a:pt x="49" y="4"/>
                      <a:pt x="48" y="7"/>
                      <a:pt x="46" y="8"/>
                    </a:cubicBezTo>
                    <a:cubicBezTo>
                      <a:pt x="33" y="14"/>
                      <a:pt x="20" y="18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 rot="1137866">
                <a:off x="7923022" y="2292752"/>
                <a:ext cx="35081" cy="22879"/>
              </a:xfrm>
              <a:custGeom>
                <a:avLst/>
                <a:gdLst/>
                <a:ahLst/>
                <a:cxnLst/>
                <a:rect l="l" t="t" r="r" b="b"/>
                <a:pathLst>
                  <a:path w="36" h="23" extrusionOk="0">
                    <a:moveTo>
                      <a:pt x="5" y="23"/>
                    </a:moveTo>
                    <a:cubicBezTo>
                      <a:pt x="3" y="23"/>
                      <a:pt x="2" y="23"/>
                      <a:pt x="1" y="21"/>
                    </a:cubicBezTo>
                    <a:cubicBezTo>
                      <a:pt x="0" y="19"/>
                      <a:pt x="1" y="17"/>
                      <a:pt x="3" y="1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3" y="1"/>
                      <a:pt x="34" y="3"/>
                    </a:cubicBezTo>
                    <a:cubicBezTo>
                      <a:pt x="36" y="5"/>
                      <a:pt x="35" y="7"/>
                      <a:pt x="33" y="8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5" y="23"/>
                      <a:pt x="5" y="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14"/>
              <p:cNvSpPr/>
              <p:nvPr/>
            </p:nvSpPr>
            <p:spPr>
              <a:xfrm rot="1137870">
                <a:off x="7815546" y="1696674"/>
                <a:ext cx="144899" cy="169302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74" extrusionOk="0">
                    <a:moveTo>
                      <a:pt x="144" y="174"/>
                    </a:moveTo>
                    <a:cubicBezTo>
                      <a:pt x="143" y="174"/>
                      <a:pt x="141" y="173"/>
                      <a:pt x="141" y="172"/>
                    </a:cubicBezTo>
                    <a:cubicBezTo>
                      <a:pt x="128" y="150"/>
                      <a:pt x="110" y="133"/>
                      <a:pt x="93" y="119"/>
                    </a:cubicBezTo>
                    <a:cubicBezTo>
                      <a:pt x="88" y="114"/>
                      <a:pt x="83" y="110"/>
                      <a:pt x="78" y="106"/>
                    </a:cubicBezTo>
                    <a:cubicBezTo>
                      <a:pt x="64" y="94"/>
                      <a:pt x="50" y="83"/>
                      <a:pt x="38" y="70"/>
                    </a:cubicBezTo>
                    <a:cubicBezTo>
                      <a:pt x="18" y="49"/>
                      <a:pt x="6" y="27"/>
                      <a:pt x="1" y="6"/>
                    </a:cubicBezTo>
                    <a:cubicBezTo>
                      <a:pt x="0" y="4"/>
                      <a:pt x="1" y="1"/>
                      <a:pt x="4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24"/>
                      <a:pt x="25" y="45"/>
                      <a:pt x="44" y="64"/>
                    </a:cubicBezTo>
                    <a:cubicBezTo>
                      <a:pt x="56" y="77"/>
                      <a:pt x="70" y="88"/>
                      <a:pt x="83" y="99"/>
                    </a:cubicBezTo>
                    <a:cubicBezTo>
                      <a:pt x="88" y="104"/>
                      <a:pt x="93" y="108"/>
                      <a:pt x="98" y="113"/>
                    </a:cubicBezTo>
                    <a:cubicBezTo>
                      <a:pt x="115" y="127"/>
                      <a:pt x="135" y="145"/>
                      <a:pt x="148" y="168"/>
                    </a:cubicBezTo>
                    <a:cubicBezTo>
                      <a:pt x="149" y="170"/>
                      <a:pt x="148" y="172"/>
                      <a:pt x="146" y="173"/>
                    </a:cubicBezTo>
                    <a:cubicBezTo>
                      <a:pt x="145" y="174"/>
                      <a:pt x="145" y="174"/>
                      <a:pt x="144" y="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14"/>
              <p:cNvSpPr/>
              <p:nvPr/>
            </p:nvSpPr>
            <p:spPr>
              <a:xfrm rot="1137868">
                <a:off x="7864885" y="1717881"/>
                <a:ext cx="99142" cy="14184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6" extrusionOk="0">
                    <a:moveTo>
                      <a:pt x="96" y="146"/>
                    </a:moveTo>
                    <a:cubicBezTo>
                      <a:pt x="95" y="146"/>
                      <a:pt x="93" y="145"/>
                      <a:pt x="92" y="144"/>
                    </a:cubicBezTo>
                    <a:cubicBezTo>
                      <a:pt x="82" y="121"/>
                      <a:pt x="65" y="101"/>
                      <a:pt x="50" y="82"/>
                    </a:cubicBezTo>
                    <a:cubicBezTo>
                      <a:pt x="31" y="59"/>
                      <a:pt x="11" y="35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8" y="31"/>
                      <a:pt x="37" y="54"/>
                      <a:pt x="56" y="77"/>
                    </a:cubicBezTo>
                    <a:cubicBezTo>
                      <a:pt x="72" y="97"/>
                      <a:pt x="89" y="117"/>
                      <a:pt x="100" y="140"/>
                    </a:cubicBezTo>
                    <a:cubicBezTo>
                      <a:pt x="101" y="142"/>
                      <a:pt x="100" y="145"/>
                      <a:pt x="98" y="146"/>
                    </a:cubicBezTo>
                    <a:cubicBezTo>
                      <a:pt x="97" y="146"/>
                      <a:pt x="97" y="146"/>
                      <a:pt x="96" y="1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 rot="1137875">
                <a:off x="7915386" y="1747418"/>
                <a:ext cx="59485" cy="73212"/>
              </a:xfrm>
              <a:custGeom>
                <a:avLst/>
                <a:gdLst/>
                <a:ahLst/>
                <a:cxnLst/>
                <a:rect l="l" t="t" r="r" b="b"/>
                <a:pathLst>
                  <a:path w="61" h="75" extrusionOk="0">
                    <a:moveTo>
                      <a:pt x="56" y="75"/>
                    </a:moveTo>
                    <a:cubicBezTo>
                      <a:pt x="55" y="75"/>
                      <a:pt x="54" y="74"/>
                      <a:pt x="53" y="73"/>
                    </a:cubicBezTo>
                    <a:cubicBezTo>
                      <a:pt x="37" y="49"/>
                      <a:pt x="20" y="2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6" y="22"/>
                      <a:pt x="44" y="45"/>
                      <a:pt x="59" y="68"/>
                    </a:cubicBezTo>
                    <a:cubicBezTo>
                      <a:pt x="61" y="70"/>
                      <a:pt x="60" y="73"/>
                      <a:pt x="58" y="74"/>
                    </a:cubicBezTo>
                    <a:cubicBezTo>
                      <a:pt x="58" y="74"/>
                      <a:pt x="57" y="75"/>
                      <a:pt x="56" y="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14"/>
              <p:cNvSpPr/>
              <p:nvPr/>
            </p:nvSpPr>
            <p:spPr>
              <a:xfrm rot="1137869">
                <a:off x="7943989" y="1702626"/>
                <a:ext cx="53384" cy="6101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2" extrusionOk="0">
                    <a:moveTo>
                      <a:pt x="51" y="62"/>
                    </a:moveTo>
                    <a:cubicBezTo>
                      <a:pt x="50" y="62"/>
                      <a:pt x="48" y="62"/>
                      <a:pt x="48" y="61"/>
                    </a:cubicBezTo>
                    <a:cubicBezTo>
                      <a:pt x="33" y="42"/>
                      <a:pt x="17" y="24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23" y="19"/>
                      <a:pt x="39" y="37"/>
                      <a:pt x="54" y="56"/>
                    </a:cubicBezTo>
                    <a:cubicBezTo>
                      <a:pt x="55" y="57"/>
                      <a:pt x="55" y="60"/>
                      <a:pt x="53" y="61"/>
                    </a:cubicBezTo>
                    <a:cubicBezTo>
                      <a:pt x="53" y="62"/>
                      <a:pt x="52" y="62"/>
                      <a:pt x="51" y="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14"/>
              <p:cNvSpPr/>
              <p:nvPr/>
            </p:nvSpPr>
            <p:spPr>
              <a:xfrm rot="1137875">
                <a:off x="7958290" y="1649091"/>
                <a:ext cx="61010" cy="57959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59" y="59"/>
                    </a:moveTo>
                    <a:cubicBezTo>
                      <a:pt x="58" y="59"/>
                      <a:pt x="57" y="58"/>
                      <a:pt x="56" y="57"/>
                    </a:cubicBezTo>
                    <a:cubicBezTo>
                      <a:pt x="40" y="39"/>
                      <a:pt x="22" y="23"/>
                      <a:pt x="2" y="8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27" y="17"/>
                      <a:pt x="45" y="34"/>
                      <a:pt x="62" y="52"/>
                    </a:cubicBezTo>
                    <a:cubicBezTo>
                      <a:pt x="63" y="54"/>
                      <a:pt x="63" y="56"/>
                      <a:pt x="62" y="58"/>
                    </a:cubicBezTo>
                    <a:cubicBezTo>
                      <a:pt x="61" y="58"/>
                      <a:pt x="60" y="59"/>
                      <a:pt x="59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14"/>
              <p:cNvSpPr/>
              <p:nvPr/>
            </p:nvSpPr>
            <p:spPr>
              <a:xfrm rot="1137875">
                <a:off x="7984298" y="1597000"/>
                <a:ext cx="53384" cy="56435"/>
              </a:xfrm>
              <a:custGeom>
                <a:avLst/>
                <a:gdLst/>
                <a:ahLst/>
                <a:cxnLst/>
                <a:rect l="l" t="t" r="r" b="b"/>
                <a:pathLst>
                  <a:path w="54" h="58" extrusionOk="0">
                    <a:moveTo>
                      <a:pt x="49" y="58"/>
                    </a:moveTo>
                    <a:cubicBezTo>
                      <a:pt x="48" y="58"/>
                      <a:pt x="47" y="57"/>
                      <a:pt x="46" y="56"/>
                    </a:cubicBezTo>
                    <a:cubicBezTo>
                      <a:pt x="32" y="39"/>
                      <a:pt x="17" y="23"/>
                      <a:pt x="2" y="8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23" y="18"/>
                      <a:pt x="38" y="34"/>
                      <a:pt x="52" y="51"/>
                    </a:cubicBezTo>
                    <a:cubicBezTo>
                      <a:pt x="54" y="53"/>
                      <a:pt x="54" y="56"/>
                      <a:pt x="52" y="57"/>
                    </a:cubicBezTo>
                    <a:cubicBezTo>
                      <a:pt x="51" y="58"/>
                      <a:pt x="50" y="58"/>
                      <a:pt x="49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2" name="Google Shape;1172;p14"/>
            <p:cNvGrpSpPr/>
            <p:nvPr/>
          </p:nvGrpSpPr>
          <p:grpSpPr>
            <a:xfrm rot="-2700000">
              <a:off x="6910280" y="4172258"/>
              <a:ext cx="967148" cy="610708"/>
              <a:chOff x="7347179" y="1250506"/>
              <a:chExt cx="1623253" cy="1025008"/>
            </a:xfrm>
          </p:grpSpPr>
          <p:sp>
            <p:nvSpPr>
              <p:cNvPr id="1173" name="Google Shape;1173;p14"/>
              <p:cNvSpPr/>
              <p:nvPr/>
            </p:nvSpPr>
            <p:spPr>
              <a:xfrm rot="1137869">
                <a:off x="7927743" y="1347225"/>
                <a:ext cx="541597" cy="17820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4" extrusionOk="0">
                    <a:moveTo>
                      <a:pt x="557" y="59"/>
                    </a:moveTo>
                    <a:cubicBezTo>
                      <a:pt x="459" y="41"/>
                      <a:pt x="356" y="49"/>
                      <a:pt x="261" y="83"/>
                    </a:cubicBezTo>
                    <a:cubicBezTo>
                      <a:pt x="195" y="107"/>
                      <a:pt x="134" y="142"/>
                      <a:pt x="78" y="184"/>
                    </a:cubicBezTo>
                    <a:cubicBezTo>
                      <a:pt x="78" y="184"/>
                      <a:pt x="78" y="184"/>
                      <a:pt x="78" y="184"/>
                    </a:cubicBezTo>
                    <a:cubicBezTo>
                      <a:pt x="53" y="173"/>
                      <a:pt x="27" y="166"/>
                      <a:pt x="0" y="165"/>
                    </a:cubicBezTo>
                    <a:cubicBezTo>
                      <a:pt x="15" y="124"/>
                      <a:pt x="53" y="96"/>
                      <a:pt x="93" y="80"/>
                    </a:cubicBezTo>
                    <a:cubicBezTo>
                      <a:pt x="134" y="64"/>
                      <a:pt x="177" y="60"/>
                      <a:pt x="220" y="52"/>
                    </a:cubicBezTo>
                    <a:cubicBezTo>
                      <a:pt x="266" y="45"/>
                      <a:pt x="311" y="34"/>
                      <a:pt x="355" y="21"/>
                    </a:cubicBezTo>
                    <a:cubicBezTo>
                      <a:pt x="388" y="11"/>
                      <a:pt x="423" y="0"/>
                      <a:pt x="457" y="7"/>
                    </a:cubicBezTo>
                    <a:cubicBezTo>
                      <a:pt x="494" y="16"/>
                      <a:pt x="523" y="45"/>
                      <a:pt x="557" y="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14"/>
              <p:cNvSpPr/>
              <p:nvPr/>
            </p:nvSpPr>
            <p:spPr>
              <a:xfrm rot="1137869">
                <a:off x="7669038" y="1431928"/>
                <a:ext cx="1227101" cy="66216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81" extrusionOk="0">
                    <a:moveTo>
                      <a:pt x="1225" y="654"/>
                    </a:moveTo>
                    <a:cubicBezTo>
                      <a:pt x="1201" y="675"/>
                      <a:pt x="1167" y="681"/>
                      <a:pt x="1135" y="678"/>
                    </a:cubicBezTo>
                    <a:cubicBezTo>
                      <a:pt x="1103" y="674"/>
                      <a:pt x="1073" y="662"/>
                      <a:pt x="1043" y="650"/>
                    </a:cubicBezTo>
                    <a:cubicBezTo>
                      <a:pt x="1000" y="632"/>
                      <a:pt x="956" y="614"/>
                      <a:pt x="912" y="596"/>
                    </a:cubicBezTo>
                    <a:cubicBezTo>
                      <a:pt x="890" y="587"/>
                      <a:pt x="866" y="577"/>
                      <a:pt x="852" y="557"/>
                    </a:cubicBezTo>
                    <a:cubicBezTo>
                      <a:pt x="846" y="549"/>
                      <a:pt x="842" y="539"/>
                      <a:pt x="840" y="529"/>
                    </a:cubicBezTo>
                    <a:cubicBezTo>
                      <a:pt x="839" y="524"/>
                      <a:pt x="838" y="518"/>
                      <a:pt x="838" y="512"/>
                    </a:cubicBezTo>
                    <a:cubicBezTo>
                      <a:pt x="838" y="502"/>
                      <a:pt x="839" y="491"/>
                      <a:pt x="842" y="480"/>
                    </a:cubicBezTo>
                    <a:cubicBezTo>
                      <a:pt x="807" y="463"/>
                      <a:pt x="773" y="447"/>
                      <a:pt x="735" y="440"/>
                    </a:cubicBezTo>
                    <a:cubicBezTo>
                      <a:pt x="713" y="436"/>
                      <a:pt x="690" y="436"/>
                      <a:pt x="668" y="441"/>
                    </a:cubicBezTo>
                    <a:cubicBezTo>
                      <a:pt x="651" y="431"/>
                      <a:pt x="633" y="422"/>
                      <a:pt x="616" y="412"/>
                    </a:cubicBezTo>
                    <a:cubicBezTo>
                      <a:pt x="616" y="412"/>
                      <a:pt x="616" y="412"/>
                      <a:pt x="616" y="412"/>
                    </a:cubicBezTo>
                    <a:cubicBezTo>
                      <a:pt x="577" y="392"/>
                      <a:pt x="538" y="374"/>
                      <a:pt x="496" y="363"/>
                    </a:cubicBezTo>
                    <a:cubicBezTo>
                      <a:pt x="482" y="359"/>
                      <a:pt x="468" y="357"/>
                      <a:pt x="454" y="355"/>
                    </a:cubicBezTo>
                    <a:cubicBezTo>
                      <a:pt x="331" y="337"/>
                      <a:pt x="200" y="380"/>
                      <a:pt x="113" y="468"/>
                    </a:cubicBezTo>
                    <a:cubicBezTo>
                      <a:pt x="88" y="425"/>
                      <a:pt x="48" y="392"/>
                      <a:pt x="1" y="376"/>
                    </a:cubicBezTo>
                    <a:cubicBezTo>
                      <a:pt x="0" y="376"/>
                      <a:pt x="0" y="376"/>
                      <a:pt x="0" y="375"/>
                    </a:cubicBezTo>
                    <a:cubicBezTo>
                      <a:pt x="74" y="293"/>
                      <a:pt x="152" y="210"/>
                      <a:pt x="240" y="143"/>
                    </a:cubicBezTo>
                    <a:cubicBezTo>
                      <a:pt x="240" y="143"/>
                      <a:pt x="240" y="143"/>
                      <a:pt x="240" y="143"/>
                    </a:cubicBezTo>
                    <a:cubicBezTo>
                      <a:pt x="296" y="101"/>
                      <a:pt x="357" y="66"/>
                      <a:pt x="423" y="42"/>
                    </a:cubicBezTo>
                    <a:cubicBezTo>
                      <a:pt x="518" y="8"/>
                      <a:pt x="621" y="0"/>
                      <a:pt x="719" y="18"/>
                    </a:cubicBezTo>
                    <a:cubicBezTo>
                      <a:pt x="719" y="18"/>
                      <a:pt x="719" y="18"/>
                      <a:pt x="719" y="18"/>
                    </a:cubicBezTo>
                    <a:cubicBezTo>
                      <a:pt x="775" y="28"/>
                      <a:pt x="829" y="46"/>
                      <a:pt x="880" y="72"/>
                    </a:cubicBezTo>
                    <a:cubicBezTo>
                      <a:pt x="1033" y="152"/>
                      <a:pt x="1143" y="298"/>
                      <a:pt x="1222" y="452"/>
                    </a:cubicBezTo>
                    <a:cubicBezTo>
                      <a:pt x="1239" y="485"/>
                      <a:pt x="1255" y="518"/>
                      <a:pt x="1259" y="555"/>
                    </a:cubicBezTo>
                    <a:cubicBezTo>
                      <a:pt x="1262" y="591"/>
                      <a:pt x="1253" y="630"/>
                      <a:pt x="1225" y="6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14"/>
              <p:cNvSpPr/>
              <p:nvPr/>
            </p:nvSpPr>
            <p:spPr>
              <a:xfrm rot="1137869">
                <a:off x="8062734" y="1737565"/>
                <a:ext cx="198359" cy="56396"/>
              </a:xfrm>
              <a:custGeom>
                <a:avLst/>
                <a:gdLst/>
                <a:ahLst/>
                <a:cxnLst/>
                <a:rect l="l" t="t" r="r" b="b"/>
                <a:pathLst>
                  <a:path w="204" h="58" extrusionOk="0">
                    <a:moveTo>
                      <a:pt x="204" y="57"/>
                    </a:moveTo>
                    <a:cubicBezTo>
                      <a:pt x="176" y="55"/>
                      <a:pt x="146" y="57"/>
                      <a:pt x="118" y="58"/>
                    </a:cubicBezTo>
                    <a:cubicBezTo>
                      <a:pt x="76" y="58"/>
                      <a:pt x="32" y="54"/>
                      <a:pt x="0" y="27"/>
                    </a:cubicBezTo>
                    <a:cubicBezTo>
                      <a:pt x="16" y="21"/>
                      <a:pt x="30" y="12"/>
                      <a:pt x="42" y="0"/>
                    </a:cubicBezTo>
                    <a:cubicBezTo>
                      <a:pt x="56" y="2"/>
                      <a:pt x="70" y="4"/>
                      <a:pt x="84" y="8"/>
                    </a:cubicBezTo>
                    <a:cubicBezTo>
                      <a:pt x="126" y="19"/>
                      <a:pt x="165" y="37"/>
                      <a:pt x="204" y="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14"/>
              <p:cNvSpPr/>
              <p:nvPr/>
            </p:nvSpPr>
            <p:spPr>
              <a:xfrm rot="1137873">
                <a:off x="8219117" y="1879730"/>
                <a:ext cx="210850" cy="14056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44" extrusionOk="0">
                    <a:moveTo>
                      <a:pt x="216" y="44"/>
                    </a:moveTo>
                    <a:cubicBezTo>
                      <a:pt x="213" y="55"/>
                      <a:pt x="212" y="66"/>
                      <a:pt x="212" y="76"/>
                    </a:cubicBezTo>
                    <a:cubicBezTo>
                      <a:pt x="207" y="80"/>
                      <a:pt x="203" y="84"/>
                      <a:pt x="198" y="87"/>
                    </a:cubicBezTo>
                    <a:cubicBezTo>
                      <a:pt x="178" y="103"/>
                      <a:pt x="157" y="119"/>
                      <a:pt x="137" y="135"/>
                    </a:cubicBezTo>
                    <a:cubicBezTo>
                      <a:pt x="132" y="139"/>
                      <a:pt x="126" y="143"/>
                      <a:pt x="120" y="143"/>
                    </a:cubicBezTo>
                    <a:cubicBezTo>
                      <a:pt x="111" y="144"/>
                      <a:pt x="104" y="136"/>
                      <a:pt x="99" y="129"/>
                    </a:cubicBezTo>
                    <a:cubicBezTo>
                      <a:pt x="69" y="91"/>
                      <a:pt x="42" y="48"/>
                      <a:pt x="0" y="24"/>
                    </a:cubicBezTo>
                    <a:cubicBezTo>
                      <a:pt x="13" y="15"/>
                      <a:pt x="27" y="9"/>
                      <a:pt x="42" y="5"/>
                    </a:cubicBezTo>
                    <a:cubicBezTo>
                      <a:pt x="64" y="0"/>
                      <a:pt x="87" y="0"/>
                      <a:pt x="109" y="4"/>
                    </a:cubicBezTo>
                    <a:cubicBezTo>
                      <a:pt x="147" y="11"/>
                      <a:pt x="181" y="27"/>
                      <a:pt x="216" y="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14"/>
              <p:cNvSpPr/>
              <p:nvPr/>
            </p:nvSpPr>
            <p:spPr>
              <a:xfrm rot="1137869">
                <a:off x="7398323" y="1568186"/>
                <a:ext cx="356851" cy="37435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85" extrusionOk="0">
                    <a:moveTo>
                      <a:pt x="352" y="192"/>
                    </a:moveTo>
                    <a:cubicBezTo>
                      <a:pt x="340" y="224"/>
                      <a:pt x="321" y="254"/>
                      <a:pt x="304" y="284"/>
                    </a:cubicBezTo>
                    <a:cubicBezTo>
                      <a:pt x="287" y="314"/>
                      <a:pt x="271" y="346"/>
                      <a:pt x="269" y="381"/>
                    </a:cubicBezTo>
                    <a:cubicBezTo>
                      <a:pt x="256" y="385"/>
                      <a:pt x="242" y="377"/>
                      <a:pt x="235" y="366"/>
                    </a:cubicBezTo>
                    <a:cubicBezTo>
                      <a:pt x="229" y="355"/>
                      <a:pt x="228" y="341"/>
                      <a:pt x="230" y="328"/>
                    </a:cubicBezTo>
                    <a:cubicBezTo>
                      <a:pt x="232" y="315"/>
                      <a:pt x="236" y="302"/>
                      <a:pt x="237" y="289"/>
                    </a:cubicBezTo>
                    <a:cubicBezTo>
                      <a:pt x="240" y="263"/>
                      <a:pt x="231" y="237"/>
                      <a:pt x="229" y="211"/>
                    </a:cubicBezTo>
                    <a:cubicBezTo>
                      <a:pt x="227" y="195"/>
                      <a:pt x="229" y="177"/>
                      <a:pt x="236" y="163"/>
                    </a:cubicBezTo>
                    <a:cubicBezTo>
                      <a:pt x="201" y="175"/>
                      <a:pt x="172" y="204"/>
                      <a:pt x="137" y="217"/>
                    </a:cubicBezTo>
                    <a:cubicBezTo>
                      <a:pt x="93" y="232"/>
                      <a:pt x="45" y="223"/>
                      <a:pt x="0" y="213"/>
                    </a:cubicBezTo>
                    <a:cubicBezTo>
                      <a:pt x="39" y="108"/>
                      <a:pt x="132" y="26"/>
                      <a:pt x="241" y="0"/>
                    </a:cubicBezTo>
                    <a:cubicBezTo>
                      <a:pt x="241" y="0"/>
                      <a:pt x="242" y="0"/>
                      <a:pt x="243" y="0"/>
                    </a:cubicBezTo>
                    <a:cubicBezTo>
                      <a:pt x="290" y="16"/>
                      <a:pt x="330" y="49"/>
                      <a:pt x="355" y="92"/>
                    </a:cubicBezTo>
                    <a:cubicBezTo>
                      <a:pt x="354" y="92"/>
                      <a:pt x="354" y="92"/>
                      <a:pt x="354" y="92"/>
                    </a:cubicBezTo>
                    <a:cubicBezTo>
                      <a:pt x="367" y="123"/>
                      <a:pt x="363" y="160"/>
                      <a:pt x="352" y="1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14"/>
              <p:cNvSpPr/>
              <p:nvPr/>
            </p:nvSpPr>
            <p:spPr>
              <a:xfrm>
                <a:off x="8587070" y="2025583"/>
                <a:ext cx="0" cy="0"/>
              </a:xfrm>
              <a:prstGeom prst="ellipse">
                <a:avLst/>
              </a:pr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14"/>
              <p:cNvSpPr/>
              <p:nvPr/>
            </p:nvSpPr>
            <p:spPr>
              <a:xfrm>
                <a:off x="8594644" y="2041088"/>
                <a:ext cx="0" cy="0"/>
              </a:xfrm>
              <a:prstGeom prst="ellipse">
                <a:avLst/>
              </a:prstGeom>
              <a:solidFill>
                <a:srgbClr val="3B29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14"/>
              <p:cNvSpPr/>
              <p:nvPr/>
            </p:nvSpPr>
            <p:spPr>
              <a:xfrm>
                <a:off x="8620970" y="2063037"/>
                <a:ext cx="0" cy="0"/>
              </a:xfrm>
              <a:prstGeom prst="ellipse">
                <a:avLst/>
              </a:pr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14"/>
              <p:cNvSpPr/>
              <p:nvPr/>
            </p:nvSpPr>
            <p:spPr>
              <a:xfrm rot="1137873">
                <a:off x="8431884" y="1846366"/>
                <a:ext cx="94687" cy="160436"/>
              </a:xfrm>
              <a:custGeom>
                <a:avLst/>
                <a:gdLst/>
                <a:ahLst/>
                <a:cxnLst/>
                <a:rect l="l" t="t" r="r" b="b"/>
                <a:pathLst>
                  <a:path w="97" h="165" extrusionOk="0">
                    <a:moveTo>
                      <a:pt x="7" y="165"/>
                    </a:moveTo>
                    <a:cubicBezTo>
                      <a:pt x="5" y="165"/>
                      <a:pt x="4" y="163"/>
                      <a:pt x="3" y="161"/>
                    </a:cubicBezTo>
                    <a:cubicBezTo>
                      <a:pt x="0" y="97"/>
                      <a:pt x="35" y="33"/>
                      <a:pt x="90" y="1"/>
                    </a:cubicBezTo>
                    <a:cubicBezTo>
                      <a:pt x="92" y="0"/>
                      <a:pt x="94" y="1"/>
                      <a:pt x="95" y="3"/>
                    </a:cubicBezTo>
                    <a:cubicBezTo>
                      <a:pt x="97" y="5"/>
                      <a:pt x="96" y="7"/>
                      <a:pt x="94" y="8"/>
                    </a:cubicBezTo>
                    <a:cubicBezTo>
                      <a:pt x="42" y="39"/>
                      <a:pt x="8" y="100"/>
                      <a:pt x="11" y="161"/>
                    </a:cubicBezTo>
                    <a:cubicBezTo>
                      <a:pt x="12" y="163"/>
                      <a:pt x="10" y="165"/>
                      <a:pt x="8" y="165"/>
                    </a:cubicBezTo>
                    <a:cubicBezTo>
                      <a:pt x="8" y="165"/>
                      <a:pt x="7" y="165"/>
                      <a:pt x="7" y="1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14"/>
              <p:cNvSpPr/>
              <p:nvPr/>
            </p:nvSpPr>
            <p:spPr>
              <a:xfrm rot="1137868">
                <a:off x="8516461" y="1976190"/>
                <a:ext cx="68766" cy="117596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0" extrusionOk="0">
                    <a:moveTo>
                      <a:pt x="10" y="120"/>
                    </a:moveTo>
                    <a:cubicBezTo>
                      <a:pt x="8" y="120"/>
                      <a:pt x="6" y="118"/>
                      <a:pt x="6" y="116"/>
                    </a:cubicBezTo>
                    <a:cubicBezTo>
                      <a:pt x="0" y="71"/>
                      <a:pt x="25" y="24"/>
                      <a:pt x="65" y="2"/>
                    </a:cubicBezTo>
                    <a:cubicBezTo>
                      <a:pt x="67" y="0"/>
                      <a:pt x="69" y="1"/>
                      <a:pt x="70" y="3"/>
                    </a:cubicBezTo>
                    <a:cubicBezTo>
                      <a:pt x="71" y="5"/>
                      <a:pt x="71" y="7"/>
                      <a:pt x="69" y="9"/>
                    </a:cubicBezTo>
                    <a:cubicBezTo>
                      <a:pt x="31" y="29"/>
                      <a:pt x="9" y="73"/>
                      <a:pt x="14" y="115"/>
                    </a:cubicBezTo>
                    <a:cubicBezTo>
                      <a:pt x="14" y="117"/>
                      <a:pt x="12" y="119"/>
                      <a:pt x="10" y="120"/>
                    </a:cubicBezTo>
                    <a:cubicBezTo>
                      <a:pt x="10" y="120"/>
                      <a:pt x="10" y="120"/>
                      <a:pt x="10" y="1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14"/>
              <p:cNvSpPr/>
              <p:nvPr/>
            </p:nvSpPr>
            <p:spPr>
              <a:xfrm rot="1137869">
                <a:off x="8251619" y="1901630"/>
                <a:ext cx="187663" cy="35142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6" extrusionOk="0">
                    <a:moveTo>
                      <a:pt x="188" y="36"/>
                    </a:moveTo>
                    <a:cubicBezTo>
                      <a:pt x="188" y="36"/>
                      <a:pt x="187" y="36"/>
                      <a:pt x="187" y="36"/>
                    </a:cubicBezTo>
                    <a:cubicBezTo>
                      <a:pt x="130" y="11"/>
                      <a:pt x="64" y="8"/>
                      <a:pt x="6" y="28"/>
                    </a:cubicBezTo>
                    <a:cubicBezTo>
                      <a:pt x="4" y="29"/>
                      <a:pt x="2" y="27"/>
                      <a:pt x="1" y="25"/>
                    </a:cubicBezTo>
                    <a:cubicBezTo>
                      <a:pt x="0" y="23"/>
                      <a:pt x="1" y="21"/>
                      <a:pt x="3" y="20"/>
                    </a:cubicBezTo>
                    <a:cubicBezTo>
                      <a:pt x="64" y="0"/>
                      <a:pt x="132" y="3"/>
                      <a:pt x="190" y="29"/>
                    </a:cubicBezTo>
                    <a:cubicBezTo>
                      <a:pt x="192" y="29"/>
                      <a:pt x="193" y="32"/>
                      <a:pt x="192" y="34"/>
                    </a:cubicBezTo>
                    <a:cubicBezTo>
                      <a:pt x="191" y="35"/>
                      <a:pt x="190" y="36"/>
                      <a:pt x="188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14"/>
              <p:cNvSpPr/>
              <p:nvPr/>
            </p:nvSpPr>
            <p:spPr>
              <a:xfrm rot="1137869">
                <a:off x="8276867" y="1943689"/>
                <a:ext cx="14779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3" extrusionOk="0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0" y="28"/>
                      <a:pt x="1" y="26"/>
                      <a:pt x="3" y="25"/>
                    </a:cubicBezTo>
                    <a:cubicBezTo>
                      <a:pt x="49" y="8"/>
                      <a:pt x="99" y="0"/>
                      <a:pt x="148" y="3"/>
                    </a:cubicBezTo>
                    <a:cubicBezTo>
                      <a:pt x="150" y="3"/>
                      <a:pt x="152" y="5"/>
                      <a:pt x="152" y="7"/>
                    </a:cubicBezTo>
                    <a:cubicBezTo>
                      <a:pt x="152" y="9"/>
                      <a:pt x="150" y="11"/>
                      <a:pt x="148" y="11"/>
                    </a:cubicBezTo>
                    <a:cubicBezTo>
                      <a:pt x="100" y="8"/>
                      <a:pt x="51" y="16"/>
                      <a:pt x="6" y="32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14"/>
              <p:cNvSpPr/>
              <p:nvPr/>
            </p:nvSpPr>
            <p:spPr>
              <a:xfrm rot="1137872">
                <a:off x="8302307" y="1958641"/>
                <a:ext cx="112872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66" extrusionOk="0">
                    <a:moveTo>
                      <a:pt x="5" y="66"/>
                    </a:moveTo>
                    <a:cubicBezTo>
                      <a:pt x="4" y="66"/>
                      <a:pt x="2" y="66"/>
                      <a:pt x="2" y="65"/>
                    </a:cubicBezTo>
                    <a:cubicBezTo>
                      <a:pt x="0" y="63"/>
                      <a:pt x="1" y="60"/>
                      <a:pt x="2" y="59"/>
                    </a:cubicBezTo>
                    <a:cubicBezTo>
                      <a:pt x="35" y="33"/>
                      <a:pt x="71" y="13"/>
                      <a:pt x="111" y="0"/>
                    </a:cubicBezTo>
                    <a:cubicBezTo>
                      <a:pt x="113" y="0"/>
                      <a:pt x="115" y="1"/>
                      <a:pt x="116" y="3"/>
                    </a:cubicBezTo>
                    <a:cubicBezTo>
                      <a:pt x="117" y="5"/>
                      <a:pt x="115" y="7"/>
                      <a:pt x="113" y="8"/>
                    </a:cubicBezTo>
                    <a:cubicBezTo>
                      <a:pt x="75" y="21"/>
                      <a:pt x="39" y="40"/>
                      <a:pt x="7" y="65"/>
                    </a:cubicBezTo>
                    <a:cubicBezTo>
                      <a:pt x="7" y="66"/>
                      <a:pt x="6" y="66"/>
                      <a:pt x="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14"/>
              <p:cNvSpPr/>
              <p:nvPr/>
            </p:nvSpPr>
            <p:spPr>
              <a:xfrm rot="1137870">
                <a:off x="8089947" y="1722213"/>
                <a:ext cx="47222" cy="44270"/>
              </a:xfrm>
              <a:custGeom>
                <a:avLst/>
                <a:gdLst/>
                <a:ahLst/>
                <a:cxnLst/>
                <a:rect l="l" t="t" r="r" b="b"/>
                <a:pathLst>
                  <a:path w="48" h="45" extrusionOk="0">
                    <a:moveTo>
                      <a:pt x="5" y="45"/>
                    </a:moveTo>
                    <a:cubicBezTo>
                      <a:pt x="4" y="45"/>
                      <a:pt x="2" y="44"/>
                      <a:pt x="2" y="43"/>
                    </a:cubicBezTo>
                    <a:cubicBezTo>
                      <a:pt x="0" y="41"/>
                      <a:pt x="1" y="39"/>
                      <a:pt x="2" y="38"/>
                    </a:cubicBezTo>
                    <a:cubicBezTo>
                      <a:pt x="16" y="27"/>
                      <a:pt x="29" y="15"/>
                      <a:pt x="40" y="2"/>
                    </a:cubicBezTo>
                    <a:cubicBezTo>
                      <a:pt x="42" y="0"/>
                      <a:pt x="44" y="0"/>
                      <a:pt x="46" y="1"/>
                    </a:cubicBezTo>
                    <a:cubicBezTo>
                      <a:pt x="48" y="3"/>
                      <a:pt x="48" y="5"/>
                      <a:pt x="46" y="7"/>
                    </a:cubicBezTo>
                    <a:cubicBezTo>
                      <a:pt x="35" y="21"/>
                      <a:pt x="21" y="33"/>
                      <a:pt x="7" y="44"/>
                    </a:cubicBezTo>
                    <a:cubicBezTo>
                      <a:pt x="7" y="44"/>
                      <a:pt x="6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14"/>
              <p:cNvSpPr/>
              <p:nvPr/>
            </p:nvSpPr>
            <p:spPr>
              <a:xfrm rot="1137869">
                <a:off x="8126051" y="1745057"/>
                <a:ext cx="42783" cy="41155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4" y="43"/>
                    </a:moveTo>
                    <a:cubicBezTo>
                      <a:pt x="3" y="43"/>
                      <a:pt x="2" y="43"/>
                      <a:pt x="1" y="42"/>
                    </a:cubicBezTo>
                    <a:cubicBezTo>
                      <a:pt x="0" y="40"/>
                      <a:pt x="0" y="38"/>
                      <a:pt x="2" y="36"/>
                    </a:cubicBezTo>
                    <a:cubicBezTo>
                      <a:pt x="14" y="26"/>
                      <a:pt x="26" y="15"/>
                      <a:pt x="36" y="2"/>
                    </a:cubicBezTo>
                    <a:cubicBezTo>
                      <a:pt x="38" y="1"/>
                      <a:pt x="40" y="0"/>
                      <a:pt x="42" y="2"/>
                    </a:cubicBezTo>
                    <a:cubicBezTo>
                      <a:pt x="44" y="3"/>
                      <a:pt x="44" y="6"/>
                      <a:pt x="43" y="8"/>
                    </a:cubicBezTo>
                    <a:cubicBezTo>
                      <a:pt x="32" y="20"/>
                      <a:pt x="20" y="32"/>
                      <a:pt x="7" y="42"/>
                    </a:cubicBezTo>
                    <a:cubicBezTo>
                      <a:pt x="6" y="43"/>
                      <a:pt x="5" y="43"/>
                      <a:pt x="4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 rot="1137870">
                <a:off x="8176287" y="1777599"/>
                <a:ext cx="3049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4" y="30"/>
                    </a:moveTo>
                    <a:cubicBezTo>
                      <a:pt x="3" y="30"/>
                      <a:pt x="2" y="29"/>
                      <a:pt x="1" y="28"/>
                    </a:cubicBezTo>
                    <a:cubicBezTo>
                      <a:pt x="0" y="27"/>
                      <a:pt x="0" y="24"/>
                      <a:pt x="2" y="23"/>
                    </a:cubicBezTo>
                    <a:cubicBezTo>
                      <a:pt x="10" y="17"/>
                      <a:pt x="17" y="10"/>
                      <a:pt x="23" y="2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0" y="2"/>
                      <a:pt x="31" y="5"/>
                      <a:pt x="29" y="7"/>
                    </a:cubicBezTo>
                    <a:cubicBezTo>
                      <a:pt x="23" y="15"/>
                      <a:pt x="15" y="23"/>
                      <a:pt x="7" y="29"/>
                    </a:cubicBezTo>
                    <a:cubicBezTo>
                      <a:pt x="6" y="30"/>
                      <a:pt x="5" y="30"/>
                      <a:pt x="4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 rot="1137868">
                <a:off x="7432882" y="1569336"/>
                <a:ext cx="257629" cy="20127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07" extrusionOk="0">
                    <a:moveTo>
                      <a:pt x="4" y="207"/>
                    </a:moveTo>
                    <a:cubicBezTo>
                      <a:pt x="3" y="207"/>
                      <a:pt x="2" y="206"/>
                      <a:pt x="1" y="205"/>
                    </a:cubicBezTo>
                    <a:cubicBezTo>
                      <a:pt x="0" y="203"/>
                      <a:pt x="0" y="201"/>
                      <a:pt x="2" y="199"/>
                    </a:cubicBezTo>
                    <a:cubicBezTo>
                      <a:pt x="29" y="181"/>
                      <a:pt x="51" y="156"/>
                      <a:pt x="72" y="131"/>
                    </a:cubicBezTo>
                    <a:cubicBezTo>
                      <a:pt x="83" y="117"/>
                      <a:pt x="95" y="104"/>
                      <a:pt x="107" y="91"/>
                    </a:cubicBezTo>
                    <a:cubicBezTo>
                      <a:pt x="150" y="48"/>
                      <a:pt x="203" y="17"/>
                      <a:pt x="261" y="0"/>
                    </a:cubicBezTo>
                    <a:cubicBezTo>
                      <a:pt x="263" y="0"/>
                      <a:pt x="265" y="1"/>
                      <a:pt x="266" y="3"/>
                    </a:cubicBezTo>
                    <a:cubicBezTo>
                      <a:pt x="266" y="5"/>
                      <a:pt x="265" y="7"/>
                      <a:pt x="263" y="8"/>
                    </a:cubicBezTo>
                    <a:cubicBezTo>
                      <a:pt x="206" y="24"/>
                      <a:pt x="154" y="55"/>
                      <a:pt x="113" y="97"/>
                    </a:cubicBezTo>
                    <a:cubicBezTo>
                      <a:pt x="101" y="109"/>
                      <a:pt x="89" y="123"/>
                      <a:pt x="78" y="136"/>
                    </a:cubicBezTo>
                    <a:cubicBezTo>
                      <a:pt x="57" y="161"/>
                      <a:pt x="35" y="187"/>
                      <a:pt x="7" y="206"/>
                    </a:cubicBezTo>
                    <a:cubicBezTo>
                      <a:pt x="6" y="207"/>
                      <a:pt x="5" y="207"/>
                      <a:pt x="4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 rot="1137873">
                <a:off x="7529224" y="1598128"/>
                <a:ext cx="176685" cy="198358"/>
              </a:xfrm>
              <a:custGeom>
                <a:avLst/>
                <a:gdLst/>
                <a:ahLst/>
                <a:cxnLst/>
                <a:rect l="l" t="t" r="r" b="b"/>
                <a:pathLst>
                  <a:path w="181" h="204" extrusionOk="0">
                    <a:moveTo>
                      <a:pt x="5" y="204"/>
                    </a:moveTo>
                    <a:cubicBezTo>
                      <a:pt x="4" y="204"/>
                      <a:pt x="4" y="204"/>
                      <a:pt x="4" y="204"/>
                    </a:cubicBezTo>
                    <a:cubicBezTo>
                      <a:pt x="2" y="203"/>
                      <a:pt x="0" y="201"/>
                      <a:pt x="1" y="199"/>
                    </a:cubicBezTo>
                    <a:cubicBezTo>
                      <a:pt x="8" y="180"/>
                      <a:pt x="21" y="165"/>
                      <a:pt x="34" y="151"/>
                    </a:cubicBezTo>
                    <a:cubicBezTo>
                      <a:pt x="38" y="147"/>
                      <a:pt x="42" y="143"/>
                      <a:pt x="45" y="139"/>
                    </a:cubicBezTo>
                    <a:cubicBezTo>
                      <a:pt x="58" y="124"/>
                      <a:pt x="69" y="108"/>
                      <a:pt x="79" y="93"/>
                    </a:cubicBezTo>
                    <a:cubicBezTo>
                      <a:pt x="86" y="82"/>
                      <a:pt x="93" y="72"/>
                      <a:pt x="101" y="62"/>
                    </a:cubicBezTo>
                    <a:cubicBezTo>
                      <a:pt x="125" y="30"/>
                      <a:pt x="149" y="10"/>
                      <a:pt x="175" y="0"/>
                    </a:cubicBezTo>
                    <a:cubicBezTo>
                      <a:pt x="178" y="0"/>
                      <a:pt x="180" y="1"/>
                      <a:pt x="181" y="3"/>
                    </a:cubicBezTo>
                    <a:cubicBezTo>
                      <a:pt x="181" y="5"/>
                      <a:pt x="180" y="7"/>
                      <a:pt x="178" y="8"/>
                    </a:cubicBezTo>
                    <a:cubicBezTo>
                      <a:pt x="153" y="17"/>
                      <a:pt x="130" y="36"/>
                      <a:pt x="107" y="66"/>
                    </a:cubicBezTo>
                    <a:cubicBezTo>
                      <a:pt x="100" y="76"/>
                      <a:pt x="93" y="87"/>
                      <a:pt x="86" y="97"/>
                    </a:cubicBezTo>
                    <a:cubicBezTo>
                      <a:pt x="75" y="113"/>
                      <a:pt x="64" y="129"/>
                      <a:pt x="51" y="144"/>
                    </a:cubicBezTo>
                    <a:cubicBezTo>
                      <a:pt x="48" y="148"/>
                      <a:pt x="44" y="152"/>
                      <a:pt x="40" y="156"/>
                    </a:cubicBezTo>
                    <a:cubicBezTo>
                      <a:pt x="28" y="170"/>
                      <a:pt x="15" y="184"/>
                      <a:pt x="9" y="201"/>
                    </a:cubicBezTo>
                    <a:cubicBezTo>
                      <a:pt x="8" y="203"/>
                      <a:pt x="7" y="204"/>
                      <a:pt x="5" y="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 rot="1137874">
                <a:off x="7643948" y="1643521"/>
                <a:ext cx="83889" cy="118969"/>
              </a:xfrm>
              <a:custGeom>
                <a:avLst/>
                <a:gdLst/>
                <a:ahLst/>
                <a:cxnLst/>
                <a:rect l="l" t="t" r="r" b="b"/>
                <a:pathLst>
                  <a:path w="87" h="122" extrusionOk="0">
                    <a:moveTo>
                      <a:pt x="5" y="122"/>
                    </a:moveTo>
                    <a:cubicBezTo>
                      <a:pt x="3" y="122"/>
                      <a:pt x="2" y="121"/>
                      <a:pt x="1" y="120"/>
                    </a:cubicBezTo>
                    <a:cubicBezTo>
                      <a:pt x="0" y="118"/>
                      <a:pt x="1" y="115"/>
                      <a:pt x="3" y="114"/>
                    </a:cubicBezTo>
                    <a:cubicBezTo>
                      <a:pt x="23" y="103"/>
                      <a:pt x="36" y="81"/>
                      <a:pt x="45" y="63"/>
                    </a:cubicBezTo>
                    <a:cubicBezTo>
                      <a:pt x="47" y="59"/>
                      <a:pt x="49" y="55"/>
                      <a:pt x="50" y="51"/>
                    </a:cubicBezTo>
                    <a:cubicBezTo>
                      <a:pt x="59" y="34"/>
                      <a:pt x="67" y="16"/>
                      <a:pt x="80" y="1"/>
                    </a:cubicBezTo>
                    <a:cubicBezTo>
                      <a:pt x="82" y="0"/>
                      <a:pt x="84" y="0"/>
                      <a:pt x="86" y="1"/>
                    </a:cubicBezTo>
                    <a:cubicBezTo>
                      <a:pt x="87" y="3"/>
                      <a:pt x="87" y="5"/>
                      <a:pt x="86" y="7"/>
                    </a:cubicBezTo>
                    <a:cubicBezTo>
                      <a:pt x="74" y="20"/>
                      <a:pt x="66" y="38"/>
                      <a:pt x="58" y="55"/>
                    </a:cubicBezTo>
                    <a:cubicBezTo>
                      <a:pt x="56" y="59"/>
                      <a:pt x="54" y="63"/>
                      <a:pt x="52" y="66"/>
                    </a:cubicBezTo>
                    <a:cubicBezTo>
                      <a:pt x="43" y="86"/>
                      <a:pt x="29" y="109"/>
                      <a:pt x="7" y="121"/>
                    </a:cubicBezTo>
                    <a:cubicBezTo>
                      <a:pt x="6" y="122"/>
                      <a:pt x="5" y="122"/>
                      <a:pt x="5" y="1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 rot="1137876">
                <a:off x="7626713" y="1662767"/>
                <a:ext cx="102192" cy="21201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18" extrusionOk="0">
                    <a:moveTo>
                      <a:pt x="4" y="218"/>
                    </a:moveTo>
                    <a:cubicBezTo>
                      <a:pt x="4" y="218"/>
                      <a:pt x="4" y="218"/>
                      <a:pt x="3" y="218"/>
                    </a:cubicBezTo>
                    <a:cubicBezTo>
                      <a:pt x="1" y="217"/>
                      <a:pt x="0" y="215"/>
                      <a:pt x="0" y="213"/>
                    </a:cubicBezTo>
                    <a:cubicBezTo>
                      <a:pt x="4" y="197"/>
                      <a:pt x="13" y="184"/>
                      <a:pt x="22" y="171"/>
                    </a:cubicBezTo>
                    <a:cubicBezTo>
                      <a:pt x="26" y="165"/>
                      <a:pt x="30" y="160"/>
                      <a:pt x="33" y="154"/>
                    </a:cubicBezTo>
                    <a:cubicBezTo>
                      <a:pt x="45" y="134"/>
                      <a:pt x="51" y="112"/>
                      <a:pt x="57" y="90"/>
                    </a:cubicBezTo>
                    <a:cubicBezTo>
                      <a:pt x="58" y="85"/>
                      <a:pt x="59" y="81"/>
                      <a:pt x="60" y="77"/>
                    </a:cubicBezTo>
                    <a:cubicBezTo>
                      <a:pt x="68" y="50"/>
                      <a:pt x="78" y="22"/>
                      <a:pt x="98" y="2"/>
                    </a:cubicBezTo>
                    <a:cubicBezTo>
                      <a:pt x="100" y="0"/>
                      <a:pt x="102" y="0"/>
                      <a:pt x="104" y="2"/>
                    </a:cubicBezTo>
                    <a:cubicBezTo>
                      <a:pt x="105" y="3"/>
                      <a:pt x="105" y="6"/>
                      <a:pt x="104" y="7"/>
                    </a:cubicBezTo>
                    <a:cubicBezTo>
                      <a:pt x="85" y="26"/>
                      <a:pt x="75" y="53"/>
                      <a:pt x="68" y="79"/>
                    </a:cubicBezTo>
                    <a:cubicBezTo>
                      <a:pt x="67" y="83"/>
                      <a:pt x="66" y="87"/>
                      <a:pt x="65" y="92"/>
                    </a:cubicBezTo>
                    <a:cubicBezTo>
                      <a:pt x="59" y="114"/>
                      <a:pt x="53" y="137"/>
                      <a:pt x="40" y="158"/>
                    </a:cubicBezTo>
                    <a:cubicBezTo>
                      <a:pt x="37" y="164"/>
                      <a:pt x="33" y="170"/>
                      <a:pt x="29" y="176"/>
                    </a:cubicBezTo>
                    <a:cubicBezTo>
                      <a:pt x="20" y="188"/>
                      <a:pt x="11" y="200"/>
                      <a:pt x="8" y="214"/>
                    </a:cubicBezTo>
                    <a:cubicBezTo>
                      <a:pt x="8" y="216"/>
                      <a:pt x="6" y="218"/>
                      <a:pt x="4" y="2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 rot="1137867">
                <a:off x="7613605" y="1683207"/>
                <a:ext cx="112868" cy="28674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7" y="295"/>
                    </a:moveTo>
                    <a:cubicBezTo>
                      <a:pt x="5" y="295"/>
                      <a:pt x="4" y="294"/>
                      <a:pt x="3" y="292"/>
                    </a:cubicBezTo>
                    <a:cubicBezTo>
                      <a:pt x="0" y="271"/>
                      <a:pt x="6" y="249"/>
                      <a:pt x="20" y="223"/>
                    </a:cubicBezTo>
                    <a:cubicBezTo>
                      <a:pt x="24" y="215"/>
                      <a:pt x="30" y="207"/>
                      <a:pt x="34" y="199"/>
                    </a:cubicBezTo>
                    <a:cubicBezTo>
                      <a:pt x="42" y="187"/>
                      <a:pt x="49" y="176"/>
                      <a:pt x="55" y="163"/>
                    </a:cubicBezTo>
                    <a:cubicBezTo>
                      <a:pt x="65" y="142"/>
                      <a:pt x="70" y="117"/>
                      <a:pt x="75" y="94"/>
                    </a:cubicBezTo>
                    <a:cubicBezTo>
                      <a:pt x="82" y="62"/>
                      <a:pt x="89" y="30"/>
                      <a:pt x="108" y="3"/>
                    </a:cubicBezTo>
                    <a:cubicBezTo>
                      <a:pt x="109" y="1"/>
                      <a:pt x="112" y="0"/>
                      <a:pt x="113" y="2"/>
                    </a:cubicBezTo>
                    <a:cubicBezTo>
                      <a:pt x="115" y="3"/>
                      <a:pt x="116" y="5"/>
                      <a:pt x="114" y="7"/>
                    </a:cubicBezTo>
                    <a:cubicBezTo>
                      <a:pt x="96" y="33"/>
                      <a:pt x="90" y="63"/>
                      <a:pt x="83" y="96"/>
                    </a:cubicBezTo>
                    <a:cubicBezTo>
                      <a:pt x="78" y="120"/>
                      <a:pt x="73" y="144"/>
                      <a:pt x="62" y="167"/>
                    </a:cubicBezTo>
                    <a:cubicBezTo>
                      <a:pt x="56" y="179"/>
                      <a:pt x="49" y="192"/>
                      <a:pt x="41" y="203"/>
                    </a:cubicBezTo>
                    <a:cubicBezTo>
                      <a:pt x="36" y="211"/>
                      <a:pt x="31" y="219"/>
                      <a:pt x="27" y="227"/>
                    </a:cubicBezTo>
                    <a:cubicBezTo>
                      <a:pt x="14" y="251"/>
                      <a:pt x="8" y="272"/>
                      <a:pt x="11" y="290"/>
                    </a:cubicBezTo>
                    <a:cubicBezTo>
                      <a:pt x="11" y="293"/>
                      <a:pt x="10" y="295"/>
                      <a:pt x="8" y="295"/>
                    </a:cubicBezTo>
                    <a:cubicBezTo>
                      <a:pt x="8" y="295"/>
                      <a:pt x="7" y="295"/>
                      <a:pt x="7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 rot="1137871">
                <a:off x="8342540" y="1400938"/>
                <a:ext cx="27454" cy="48808"/>
              </a:xfrm>
              <a:custGeom>
                <a:avLst/>
                <a:gdLst/>
                <a:ahLst/>
                <a:cxnLst/>
                <a:rect l="l" t="t" r="r" b="b"/>
                <a:pathLst>
                  <a:path w="29" h="50" extrusionOk="0">
                    <a:moveTo>
                      <a:pt x="24" y="50"/>
                    </a:moveTo>
                    <a:cubicBezTo>
                      <a:pt x="22" y="50"/>
                      <a:pt x="21" y="48"/>
                      <a:pt x="20" y="47"/>
                    </a:cubicBezTo>
                    <a:cubicBezTo>
                      <a:pt x="16" y="32"/>
                      <a:pt x="10" y="19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17" y="15"/>
                      <a:pt x="23" y="29"/>
                      <a:pt x="28" y="44"/>
                    </a:cubicBezTo>
                    <a:cubicBezTo>
                      <a:pt x="29" y="47"/>
                      <a:pt x="27" y="49"/>
                      <a:pt x="25" y="49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 rot="1137867">
                <a:off x="8282566" y="1399291"/>
                <a:ext cx="36606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9" extrusionOk="0">
                    <a:moveTo>
                      <a:pt x="32" y="39"/>
                    </a:moveTo>
                    <a:cubicBezTo>
                      <a:pt x="31" y="39"/>
                      <a:pt x="30" y="39"/>
                      <a:pt x="29" y="38"/>
                    </a:cubicBezTo>
                    <a:cubicBezTo>
                      <a:pt x="21" y="26"/>
                      <a:pt x="12" y="16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8" y="11"/>
                      <a:pt x="28" y="21"/>
                      <a:pt x="36" y="33"/>
                    </a:cubicBezTo>
                    <a:cubicBezTo>
                      <a:pt x="37" y="35"/>
                      <a:pt x="37" y="37"/>
                      <a:pt x="35" y="39"/>
                    </a:cubicBezTo>
                    <a:cubicBezTo>
                      <a:pt x="34" y="39"/>
                      <a:pt x="33" y="39"/>
                      <a:pt x="3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 rot="1137867">
                <a:off x="8221398" y="1392612"/>
                <a:ext cx="36606" cy="3050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2" extrusionOk="0">
                    <a:moveTo>
                      <a:pt x="33" y="32"/>
                    </a:moveTo>
                    <a:cubicBezTo>
                      <a:pt x="31" y="32"/>
                      <a:pt x="30" y="31"/>
                      <a:pt x="29" y="30"/>
                    </a:cubicBezTo>
                    <a:cubicBezTo>
                      <a:pt x="22" y="21"/>
                      <a:pt x="13" y="14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7" y="7"/>
                      <a:pt x="28" y="15"/>
                      <a:pt x="36" y="25"/>
                    </a:cubicBezTo>
                    <a:cubicBezTo>
                      <a:pt x="37" y="27"/>
                      <a:pt x="37" y="30"/>
                      <a:pt x="35" y="31"/>
                    </a:cubicBezTo>
                    <a:cubicBezTo>
                      <a:pt x="34" y="32"/>
                      <a:pt x="33" y="32"/>
                      <a:pt x="33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 rot="1137871">
                <a:off x="8144109" y="1381963"/>
                <a:ext cx="33555" cy="41182"/>
              </a:xfrm>
              <a:custGeom>
                <a:avLst/>
                <a:gdLst/>
                <a:ahLst/>
                <a:cxnLst/>
                <a:rect l="l" t="t" r="r" b="b"/>
                <a:pathLst>
                  <a:path w="34" h="42" extrusionOk="0">
                    <a:moveTo>
                      <a:pt x="29" y="42"/>
                    </a:moveTo>
                    <a:cubicBezTo>
                      <a:pt x="28" y="42"/>
                      <a:pt x="26" y="41"/>
                      <a:pt x="25" y="39"/>
                    </a:cubicBezTo>
                    <a:cubicBezTo>
                      <a:pt x="19" y="27"/>
                      <a:pt x="11" y="17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7" y="11"/>
                      <a:pt x="26" y="23"/>
                      <a:pt x="33" y="36"/>
                    </a:cubicBezTo>
                    <a:cubicBezTo>
                      <a:pt x="34" y="38"/>
                      <a:pt x="33" y="40"/>
                      <a:pt x="31" y="41"/>
                    </a:cubicBezTo>
                    <a:cubicBezTo>
                      <a:pt x="30" y="41"/>
                      <a:pt x="30" y="42"/>
                      <a:pt x="29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 rot="1137869">
                <a:off x="8051401" y="1373834"/>
                <a:ext cx="76262" cy="50334"/>
              </a:xfrm>
              <a:custGeom>
                <a:avLst/>
                <a:gdLst/>
                <a:ahLst/>
                <a:cxnLst/>
                <a:rect l="l" t="t" r="r" b="b"/>
                <a:pathLst>
                  <a:path w="78" h="52" extrusionOk="0">
                    <a:moveTo>
                      <a:pt x="74" y="52"/>
                    </a:moveTo>
                    <a:cubicBezTo>
                      <a:pt x="73" y="52"/>
                      <a:pt x="72" y="51"/>
                      <a:pt x="71" y="51"/>
                    </a:cubicBezTo>
                    <a:cubicBezTo>
                      <a:pt x="51" y="33"/>
                      <a:pt x="28" y="1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32" y="12"/>
                      <a:pt x="55" y="27"/>
                      <a:pt x="76" y="45"/>
                    </a:cubicBezTo>
                    <a:cubicBezTo>
                      <a:pt x="78" y="46"/>
                      <a:pt x="78" y="49"/>
                      <a:pt x="77" y="50"/>
                    </a:cubicBezTo>
                    <a:cubicBezTo>
                      <a:pt x="76" y="51"/>
                      <a:pt x="75" y="52"/>
                      <a:pt x="74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 rot="1137875">
                <a:off x="8004528" y="1369796"/>
                <a:ext cx="59485" cy="65586"/>
              </a:xfrm>
              <a:custGeom>
                <a:avLst/>
                <a:gdLst/>
                <a:ahLst/>
                <a:cxnLst/>
                <a:rect l="l" t="t" r="r" b="b"/>
                <a:pathLst>
                  <a:path w="61" h="67" extrusionOk="0">
                    <a:moveTo>
                      <a:pt x="56" y="67"/>
                    </a:moveTo>
                    <a:cubicBezTo>
                      <a:pt x="55" y="67"/>
                      <a:pt x="53" y="66"/>
                      <a:pt x="53" y="65"/>
                    </a:cubicBezTo>
                    <a:cubicBezTo>
                      <a:pt x="39" y="43"/>
                      <a:pt x="22" y="24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18"/>
                      <a:pt x="46" y="38"/>
                      <a:pt x="59" y="61"/>
                    </a:cubicBezTo>
                    <a:cubicBezTo>
                      <a:pt x="61" y="63"/>
                      <a:pt x="60" y="65"/>
                      <a:pt x="58" y="67"/>
                    </a:cubicBezTo>
                    <a:cubicBezTo>
                      <a:pt x="57" y="67"/>
                      <a:pt x="57" y="67"/>
                      <a:pt x="56" y="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 rot="1137872">
                <a:off x="7941610" y="1391814"/>
                <a:ext cx="80839" cy="53384"/>
              </a:xfrm>
              <a:custGeom>
                <a:avLst/>
                <a:gdLst/>
                <a:ahLst/>
                <a:cxnLst/>
                <a:rect l="l" t="t" r="r" b="b"/>
                <a:pathLst>
                  <a:path w="83" h="55" extrusionOk="0">
                    <a:moveTo>
                      <a:pt x="78" y="55"/>
                    </a:moveTo>
                    <a:cubicBezTo>
                      <a:pt x="77" y="55"/>
                      <a:pt x="76" y="55"/>
                      <a:pt x="76" y="54"/>
                    </a:cubicBezTo>
                    <a:cubicBezTo>
                      <a:pt x="55" y="34"/>
                      <a:pt x="30" y="1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33" y="11"/>
                      <a:pt x="59" y="28"/>
                      <a:pt x="81" y="48"/>
                    </a:cubicBezTo>
                    <a:cubicBezTo>
                      <a:pt x="83" y="49"/>
                      <a:pt x="83" y="52"/>
                      <a:pt x="81" y="54"/>
                    </a:cubicBezTo>
                    <a:cubicBezTo>
                      <a:pt x="80" y="54"/>
                      <a:pt x="79" y="55"/>
                      <a:pt x="78" y="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 rot="1137867">
                <a:off x="8187563" y="1553728"/>
                <a:ext cx="36606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8" extrusionOk="0">
                    <a:moveTo>
                      <a:pt x="37" y="16"/>
                    </a:moveTo>
                    <a:cubicBezTo>
                      <a:pt x="37" y="14"/>
                      <a:pt x="37" y="12"/>
                      <a:pt x="36" y="11"/>
                    </a:cubicBezTo>
                    <a:cubicBezTo>
                      <a:pt x="35" y="9"/>
                      <a:pt x="34" y="6"/>
                      <a:pt x="33" y="5"/>
                    </a:cubicBezTo>
                    <a:cubicBezTo>
                      <a:pt x="32" y="4"/>
                      <a:pt x="30" y="3"/>
                      <a:pt x="29" y="3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3" y="1"/>
                      <a:pt x="22" y="0"/>
                      <a:pt x="20" y="0"/>
                    </a:cubicBezTo>
                    <a:cubicBezTo>
                      <a:pt x="19" y="0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9" y="3"/>
                      <a:pt x="8" y="4"/>
                      <a:pt x="5" y="6"/>
                    </a:cubicBezTo>
                    <a:cubicBezTo>
                      <a:pt x="3" y="8"/>
                      <a:pt x="2" y="10"/>
                      <a:pt x="1" y="13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0" y="29"/>
                      <a:pt x="5" y="35"/>
                      <a:pt x="13" y="37"/>
                    </a:cubicBezTo>
                    <a:cubicBezTo>
                      <a:pt x="15" y="38"/>
                      <a:pt x="18" y="38"/>
                      <a:pt x="20" y="37"/>
                    </a:cubicBezTo>
                    <a:cubicBezTo>
                      <a:pt x="22" y="37"/>
                      <a:pt x="23" y="36"/>
                      <a:pt x="25" y="36"/>
                    </a:cubicBezTo>
                    <a:cubicBezTo>
                      <a:pt x="27" y="35"/>
                      <a:pt x="29" y="33"/>
                      <a:pt x="31" y="32"/>
                    </a:cubicBezTo>
                    <a:cubicBezTo>
                      <a:pt x="33" y="29"/>
                      <a:pt x="35" y="26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7" y="19"/>
                      <a:pt x="37" y="18"/>
                      <a:pt x="37" y="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 rot="1137870">
                <a:off x="8233921" y="1528941"/>
                <a:ext cx="27454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14" y="0"/>
                    </a:moveTo>
                    <a:cubicBezTo>
                      <a:pt x="0" y="0"/>
                      <a:pt x="0" y="22"/>
                      <a:pt x="14" y="22"/>
                    </a:cubicBezTo>
                    <a:cubicBezTo>
                      <a:pt x="28" y="22"/>
                      <a:pt x="28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 rot="1137870">
                <a:off x="8237637" y="1579647"/>
                <a:ext cx="24404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26" h="20" extrusionOk="0">
                    <a:moveTo>
                      <a:pt x="13" y="0"/>
                    </a:moveTo>
                    <a:cubicBezTo>
                      <a:pt x="0" y="0"/>
                      <a:pt x="0" y="20"/>
                      <a:pt x="13" y="20"/>
                    </a:cubicBezTo>
                    <a:cubicBezTo>
                      <a:pt x="26" y="20"/>
                      <a:pt x="26" y="0"/>
                      <a:pt x="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 rot="1137871">
                <a:off x="8344686" y="1647906"/>
                <a:ext cx="28980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9" h="22" extrusionOk="0">
                    <a:moveTo>
                      <a:pt x="15" y="0"/>
                    </a:moveTo>
                    <a:cubicBezTo>
                      <a:pt x="0" y="0"/>
                      <a:pt x="0" y="22"/>
                      <a:pt x="15" y="22"/>
                    </a:cubicBezTo>
                    <a:cubicBezTo>
                      <a:pt x="29" y="22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 rot="1137867">
                <a:off x="8564352" y="1778488"/>
                <a:ext cx="28980" cy="3050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1" y="15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4"/>
                      <a:pt x="31" y="13"/>
                      <a:pt x="31" y="12"/>
                    </a:cubicBezTo>
                    <a:cubicBezTo>
                      <a:pt x="31" y="12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0"/>
                      <a:pt x="30" y="9"/>
                      <a:pt x="29" y="8"/>
                    </a:cubicBezTo>
                    <a:cubicBezTo>
                      <a:pt x="29" y="7"/>
                      <a:pt x="28" y="5"/>
                      <a:pt x="27" y="4"/>
                    </a:cubicBezTo>
                    <a:cubicBezTo>
                      <a:pt x="27" y="4"/>
                      <a:pt x="27" y="4"/>
                      <a:pt x="26" y="4"/>
                    </a:cubicBezTo>
                    <a:cubicBezTo>
                      <a:pt x="26" y="3"/>
                      <a:pt x="25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2" y="1"/>
                      <a:pt x="21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7"/>
                      <a:pt x="0" y="18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2" y="22"/>
                      <a:pt x="2" y="23"/>
                    </a:cubicBezTo>
                    <a:cubicBezTo>
                      <a:pt x="2" y="24"/>
                      <a:pt x="3" y="25"/>
                      <a:pt x="3" y="25"/>
                    </a:cubicBezTo>
                    <a:cubicBezTo>
                      <a:pt x="4" y="25"/>
                      <a:pt x="4" y="26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7" y="28"/>
                      <a:pt x="7" y="29"/>
                    </a:cubicBezTo>
                    <a:cubicBezTo>
                      <a:pt x="7" y="29"/>
                      <a:pt x="7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9" y="30"/>
                      <a:pt x="9" y="30"/>
                    </a:cubicBezTo>
                    <a:cubicBezTo>
                      <a:pt x="10" y="30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1"/>
                      <a:pt x="14" y="31"/>
                      <a:pt x="15" y="31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16" y="31"/>
                      <a:pt x="17" y="31"/>
                      <a:pt x="17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1" y="30"/>
                    </a:cubicBezTo>
                    <a:cubicBezTo>
                      <a:pt x="22" y="30"/>
                      <a:pt x="23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8"/>
                      <a:pt x="26" y="27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5"/>
                      <a:pt x="28" y="25"/>
                      <a:pt x="29" y="24"/>
                    </a:cubicBezTo>
                    <a:cubicBezTo>
                      <a:pt x="29" y="24"/>
                      <a:pt x="29" y="23"/>
                      <a:pt x="29" y="23"/>
                    </a:cubicBezTo>
                    <a:cubicBezTo>
                      <a:pt x="30" y="23"/>
                      <a:pt x="30" y="22"/>
                      <a:pt x="30" y="22"/>
                    </a:cubicBezTo>
                    <a:cubicBezTo>
                      <a:pt x="30" y="21"/>
                      <a:pt x="31" y="20"/>
                      <a:pt x="31" y="20"/>
                    </a:cubicBezTo>
                    <a:cubicBezTo>
                      <a:pt x="31" y="19"/>
                      <a:pt x="31" y="18"/>
                      <a:pt x="31" y="18"/>
                    </a:cubicBezTo>
                    <a:cubicBezTo>
                      <a:pt x="31" y="17"/>
                      <a:pt x="31" y="16"/>
                      <a:pt x="31" y="16"/>
                    </a:cubicBezTo>
                    <a:cubicBezTo>
                      <a:pt x="31" y="15"/>
                      <a:pt x="31" y="15"/>
                      <a:pt x="31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 rot="1137871">
                <a:off x="8594590" y="1751260"/>
                <a:ext cx="27454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9" h="22" extrusionOk="0">
                    <a:moveTo>
                      <a:pt x="15" y="0"/>
                    </a:moveTo>
                    <a:cubicBezTo>
                      <a:pt x="0" y="0"/>
                      <a:pt x="0" y="22"/>
                      <a:pt x="15" y="22"/>
                    </a:cubicBezTo>
                    <a:cubicBezTo>
                      <a:pt x="29" y="22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 rot="1137874">
                <a:off x="8625699" y="1773499"/>
                <a:ext cx="19829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20" y="8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8" y="5"/>
                    </a:cubicBezTo>
                    <a:cubicBezTo>
                      <a:pt x="18" y="4"/>
                      <a:pt x="17" y="3"/>
                      <a:pt x="16" y="2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5" y="2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1" y="16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0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4" y="20"/>
                      <a:pt x="16" y="19"/>
                      <a:pt x="17" y="18"/>
                    </a:cubicBezTo>
                    <a:cubicBezTo>
                      <a:pt x="18" y="17"/>
                      <a:pt x="18" y="17"/>
                      <a:pt x="19" y="16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14"/>
              <p:cNvSpPr/>
              <p:nvPr/>
            </p:nvSpPr>
            <p:spPr>
              <a:xfrm rot="1137870">
                <a:off x="8437843" y="1837140"/>
                <a:ext cx="24404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26" h="20" extrusionOk="0">
                    <a:moveTo>
                      <a:pt x="13" y="0"/>
                    </a:moveTo>
                    <a:cubicBezTo>
                      <a:pt x="0" y="0"/>
                      <a:pt x="0" y="20"/>
                      <a:pt x="13" y="20"/>
                    </a:cubicBezTo>
                    <a:cubicBezTo>
                      <a:pt x="26" y="20"/>
                      <a:pt x="26" y="0"/>
                      <a:pt x="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 rot="1137875">
                <a:off x="8446946" y="1784259"/>
                <a:ext cx="25930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6" extrusionOk="0">
                    <a:moveTo>
                      <a:pt x="27" y="11"/>
                    </a:moveTo>
                    <a:cubicBezTo>
                      <a:pt x="27" y="10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8"/>
                      <a:pt x="26" y="7"/>
                      <a:pt x="26" y="6"/>
                    </a:cubicBezTo>
                    <a:cubicBezTo>
                      <a:pt x="25" y="5"/>
                      <a:pt x="24" y="4"/>
                      <a:pt x="24" y="3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20" y="1"/>
                      <a:pt x="19" y="1"/>
                      <a:pt x="18" y="0"/>
                    </a:cubicBezTo>
                    <a:cubicBezTo>
                      <a:pt x="17" y="0"/>
                      <a:pt x="15" y="0"/>
                      <a:pt x="13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8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4" y="4"/>
                      <a:pt x="3" y="5"/>
                    </a:cubicBezTo>
                    <a:cubicBezTo>
                      <a:pt x="2" y="7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1" y="17"/>
                      <a:pt x="2" y="19"/>
                    </a:cubicBezTo>
                    <a:cubicBezTo>
                      <a:pt x="3" y="20"/>
                      <a:pt x="4" y="21"/>
                      <a:pt x="5" y="22"/>
                    </a:cubicBezTo>
                    <a:cubicBezTo>
                      <a:pt x="5" y="22"/>
                      <a:pt x="5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6" y="23"/>
                      <a:pt x="6" y="23"/>
                    </a:cubicBezTo>
                    <a:cubicBezTo>
                      <a:pt x="7" y="24"/>
                      <a:pt x="6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9" y="24"/>
                    </a:cubicBezTo>
                    <a:cubicBezTo>
                      <a:pt x="9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5"/>
                      <a:pt x="13" y="25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6"/>
                      <a:pt x="17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5" y="20"/>
                      <a:pt x="25" y="20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7" y="17"/>
                      <a:pt x="27" y="16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8" y="12"/>
                      <a:pt x="27" y="11"/>
                      <a:pt x="27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 rot="1137874">
                <a:off x="8360728" y="1816350"/>
                <a:ext cx="19829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20" y="8"/>
                    </a:moveTo>
                    <a:cubicBezTo>
                      <a:pt x="19" y="6"/>
                      <a:pt x="18" y="4"/>
                      <a:pt x="17" y="3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9" y="0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8"/>
                    </a:cubicBezTo>
                    <a:cubicBezTo>
                      <a:pt x="0" y="9"/>
                      <a:pt x="0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7"/>
                      <a:pt x="3" y="18"/>
                      <a:pt x="4" y="19"/>
                    </a:cubicBezTo>
                    <a:cubicBezTo>
                      <a:pt x="5" y="19"/>
                      <a:pt x="6" y="20"/>
                      <a:pt x="6" y="20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7" y="18"/>
                      <a:pt x="18" y="17"/>
                    </a:cubicBezTo>
                    <a:cubicBezTo>
                      <a:pt x="19" y="16"/>
                      <a:pt x="19" y="15"/>
                      <a:pt x="19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1"/>
                      <a:pt x="20" y="9"/>
                      <a:pt x="20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 rot="1137870">
                <a:off x="8272120" y="1724488"/>
                <a:ext cx="27454" cy="27454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27" y="10"/>
                    </a:moveTo>
                    <a:cubicBezTo>
                      <a:pt x="27" y="7"/>
                      <a:pt x="26" y="5"/>
                      <a:pt x="24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3" y="0"/>
                      <a:pt x="11" y="1"/>
                      <a:pt x="9" y="2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0" y="17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1"/>
                      <a:pt x="2" y="22"/>
                      <a:pt x="3" y="23"/>
                    </a:cubicBezTo>
                    <a:cubicBezTo>
                      <a:pt x="4" y="24"/>
                      <a:pt x="4" y="25"/>
                      <a:pt x="5" y="26"/>
                    </a:cubicBezTo>
                    <a:cubicBezTo>
                      <a:pt x="6" y="27"/>
                      <a:pt x="8" y="27"/>
                      <a:pt x="9" y="28"/>
                    </a:cubicBezTo>
                    <a:cubicBezTo>
                      <a:pt x="10" y="28"/>
                      <a:pt x="12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8"/>
                      <a:pt x="16" y="28"/>
                    </a:cubicBezTo>
                    <a:cubicBezTo>
                      <a:pt x="17" y="28"/>
                      <a:pt x="17" y="28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9" y="27"/>
                      <a:pt x="19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1" y="26"/>
                      <a:pt x="21" y="26"/>
                    </a:cubicBezTo>
                    <a:cubicBezTo>
                      <a:pt x="21" y="25"/>
                      <a:pt x="22" y="25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5" y="22"/>
                    </a:cubicBezTo>
                    <a:cubicBezTo>
                      <a:pt x="25" y="22"/>
                      <a:pt x="25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7" y="19"/>
                      <a:pt x="27" y="18"/>
                    </a:cubicBezTo>
                    <a:cubicBezTo>
                      <a:pt x="28" y="17"/>
                      <a:pt x="28" y="15"/>
                      <a:pt x="28" y="14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2"/>
                      <a:pt x="28" y="11"/>
                      <a:pt x="27" y="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 rot="1137873">
                <a:off x="8344968" y="1719137"/>
                <a:ext cx="21353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1" y="0"/>
                    </a:moveTo>
                    <a:cubicBezTo>
                      <a:pt x="0" y="0"/>
                      <a:pt x="0" y="17"/>
                      <a:pt x="11" y="17"/>
                    </a:cubicBezTo>
                    <a:cubicBezTo>
                      <a:pt x="22" y="17"/>
                      <a:pt x="22" y="0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 rot="1137871">
                <a:off x="7962546" y="1531061"/>
                <a:ext cx="27454" cy="289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0" extrusionOk="0">
                    <a:moveTo>
                      <a:pt x="28" y="16"/>
                    </a:moveTo>
                    <a:cubicBezTo>
                      <a:pt x="28" y="15"/>
                      <a:pt x="28" y="14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7" y="10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6" y="8"/>
                      <a:pt x="25" y="7"/>
                      <a:pt x="25" y="7"/>
                    </a:cubicBezTo>
                    <a:cubicBezTo>
                      <a:pt x="25" y="7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1" y="3"/>
                      <a:pt x="19" y="2"/>
                      <a:pt x="17" y="1"/>
                    </a:cubicBezTo>
                    <a:cubicBezTo>
                      <a:pt x="16" y="1"/>
                      <a:pt x="15" y="1"/>
                      <a:pt x="14" y="0"/>
                    </a:cubicBezTo>
                    <a:cubicBezTo>
                      <a:pt x="11" y="0"/>
                      <a:pt x="9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2" y="21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3"/>
                      <a:pt x="3" y="24"/>
                      <a:pt x="3" y="24"/>
                    </a:cubicBezTo>
                    <a:cubicBezTo>
                      <a:pt x="4" y="24"/>
                      <a:pt x="4" y="25"/>
                      <a:pt x="5" y="26"/>
                    </a:cubicBezTo>
                    <a:cubicBezTo>
                      <a:pt x="6" y="26"/>
                      <a:pt x="7" y="27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9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2" y="29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21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4" y="26"/>
                      <a:pt x="24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6" y="24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9"/>
                      <a:pt x="28" y="17"/>
                      <a:pt x="29" y="17"/>
                    </a:cubicBezTo>
                    <a:cubicBezTo>
                      <a:pt x="29" y="16"/>
                      <a:pt x="29" y="16"/>
                      <a:pt x="28" y="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 rot="1137873">
                <a:off x="8051529" y="1500698"/>
                <a:ext cx="21353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0"/>
                    </a:moveTo>
                    <a:cubicBezTo>
                      <a:pt x="22" y="9"/>
                      <a:pt x="21" y="8"/>
                      <a:pt x="21" y="6"/>
                    </a:cubicBezTo>
                    <a:cubicBezTo>
                      <a:pt x="20" y="5"/>
                      <a:pt x="19" y="4"/>
                      <a:pt x="18" y="3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2" y="0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7"/>
                      <a:pt x="0" y="9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6" y="20"/>
                      <a:pt x="6" y="21"/>
                      <a:pt x="7" y="21"/>
                    </a:cubicBezTo>
                    <a:cubicBezTo>
                      <a:pt x="8" y="21"/>
                      <a:pt x="10" y="22"/>
                      <a:pt x="11" y="22"/>
                    </a:cubicBezTo>
                    <a:cubicBezTo>
                      <a:pt x="12" y="21"/>
                      <a:pt x="13" y="21"/>
                      <a:pt x="14" y="21"/>
                    </a:cubicBezTo>
                    <a:cubicBezTo>
                      <a:pt x="15" y="21"/>
                      <a:pt x="16" y="21"/>
                      <a:pt x="16" y="20"/>
                    </a:cubicBezTo>
                    <a:cubicBezTo>
                      <a:pt x="18" y="19"/>
                      <a:pt x="19" y="18"/>
                      <a:pt x="20" y="16"/>
                    </a:cubicBezTo>
                    <a:cubicBezTo>
                      <a:pt x="21" y="15"/>
                      <a:pt x="22" y="13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 rot="1137869">
                <a:off x="7991118" y="1589739"/>
                <a:ext cx="22879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7" extrusionOk="0">
                    <a:moveTo>
                      <a:pt x="11" y="0"/>
                    </a:moveTo>
                    <a:cubicBezTo>
                      <a:pt x="0" y="0"/>
                      <a:pt x="0" y="17"/>
                      <a:pt x="11" y="17"/>
                    </a:cubicBezTo>
                    <a:cubicBezTo>
                      <a:pt x="23" y="17"/>
                      <a:pt x="23" y="0"/>
                      <a:pt x="11" y="0"/>
                    </a:cubicBezTo>
                    <a:close/>
                  </a:path>
                </a:pathLst>
              </a:custGeom>
              <a:solidFill>
                <a:srgbClr val="7688B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 rot="1137872">
                <a:off x="7799030" y="1625472"/>
                <a:ext cx="30505" cy="32031"/>
              </a:xfrm>
              <a:custGeom>
                <a:avLst/>
                <a:gdLst/>
                <a:ahLst/>
                <a:cxnLst/>
                <a:rect l="l" t="t" r="r" b="b"/>
                <a:pathLst>
                  <a:path w="30" h="32" extrusionOk="0">
                    <a:moveTo>
                      <a:pt x="29" y="10"/>
                    </a:moveTo>
                    <a:cubicBezTo>
                      <a:pt x="29" y="9"/>
                      <a:pt x="28" y="8"/>
                      <a:pt x="28" y="7"/>
                    </a:cubicBezTo>
                    <a:cubicBezTo>
                      <a:pt x="27" y="6"/>
                      <a:pt x="27" y="5"/>
                      <a:pt x="26" y="4"/>
                    </a:cubicBezTo>
                    <a:cubicBezTo>
                      <a:pt x="25" y="4"/>
                      <a:pt x="24" y="3"/>
                      <a:pt x="23" y="2"/>
                    </a:cubicBezTo>
                    <a:cubicBezTo>
                      <a:pt x="23" y="2"/>
                      <a:pt x="22" y="2"/>
                      <a:pt x="21" y="2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0" y="1"/>
                      <a:pt x="9" y="2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" y="22"/>
                      <a:pt x="1" y="22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5"/>
                      <a:pt x="4" y="26"/>
                      <a:pt x="6" y="27"/>
                    </a:cubicBezTo>
                    <a:cubicBezTo>
                      <a:pt x="7" y="28"/>
                      <a:pt x="8" y="29"/>
                      <a:pt x="9" y="29"/>
                    </a:cubicBezTo>
                    <a:cubicBezTo>
                      <a:pt x="9" y="30"/>
                      <a:pt x="9" y="30"/>
                      <a:pt x="10" y="30"/>
                    </a:cubicBezTo>
                    <a:cubicBezTo>
                      <a:pt x="11" y="31"/>
                      <a:pt x="12" y="31"/>
                      <a:pt x="13" y="31"/>
                    </a:cubicBezTo>
                    <a:cubicBezTo>
                      <a:pt x="13" y="31"/>
                      <a:pt x="13" y="31"/>
                      <a:pt x="13" y="32"/>
                    </a:cubicBezTo>
                    <a:cubicBezTo>
                      <a:pt x="15" y="32"/>
                      <a:pt x="16" y="32"/>
                      <a:pt x="18" y="32"/>
                    </a:cubicBezTo>
                    <a:cubicBezTo>
                      <a:pt x="19" y="32"/>
                      <a:pt x="21" y="31"/>
                      <a:pt x="22" y="30"/>
                    </a:cubicBezTo>
                    <a:cubicBezTo>
                      <a:pt x="23" y="30"/>
                      <a:pt x="24" y="29"/>
                      <a:pt x="25" y="29"/>
                    </a:cubicBezTo>
                    <a:cubicBezTo>
                      <a:pt x="26" y="27"/>
                      <a:pt x="27" y="25"/>
                      <a:pt x="28" y="23"/>
                    </a:cubicBezTo>
                    <a:cubicBezTo>
                      <a:pt x="28" y="23"/>
                      <a:pt x="28" y="22"/>
                      <a:pt x="28" y="22"/>
                    </a:cubicBezTo>
                    <a:cubicBezTo>
                      <a:pt x="28" y="21"/>
                      <a:pt x="28" y="20"/>
                      <a:pt x="29" y="20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7"/>
                      <a:pt x="29" y="17"/>
                    </a:cubicBezTo>
                    <a:cubicBezTo>
                      <a:pt x="29" y="16"/>
                      <a:pt x="29" y="16"/>
                      <a:pt x="29" y="15"/>
                    </a:cubicBezTo>
                    <a:cubicBezTo>
                      <a:pt x="30" y="13"/>
                      <a:pt x="30" y="13"/>
                      <a:pt x="30" y="13"/>
                    </a:cubicBezTo>
                    <a:lnTo>
                      <a:pt x="29" y="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 rot="1137869">
                <a:off x="7819382" y="1592010"/>
                <a:ext cx="22879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7" extrusionOk="0">
                    <a:moveTo>
                      <a:pt x="12" y="0"/>
                    </a:moveTo>
                    <a:cubicBezTo>
                      <a:pt x="0" y="0"/>
                      <a:pt x="0" y="17"/>
                      <a:pt x="12" y="17"/>
                    </a:cubicBezTo>
                    <a:cubicBezTo>
                      <a:pt x="23" y="17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 rot="1137872">
                <a:off x="7861610" y="1628314"/>
                <a:ext cx="18303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" extrusionOk="0">
                    <a:moveTo>
                      <a:pt x="18" y="6"/>
                    </a:moveTo>
                    <a:cubicBezTo>
                      <a:pt x="17" y="6"/>
                      <a:pt x="17" y="5"/>
                      <a:pt x="17" y="4"/>
                    </a:cubicBezTo>
                    <a:cubicBezTo>
                      <a:pt x="16" y="3"/>
                      <a:pt x="16" y="3"/>
                      <a:pt x="15" y="2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6"/>
                      <a:pt x="0" y="7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3"/>
                      <a:pt x="2" y="14"/>
                      <a:pt x="3" y="15"/>
                    </a:cubicBezTo>
                    <a:cubicBezTo>
                      <a:pt x="4" y="16"/>
                      <a:pt x="5" y="16"/>
                      <a:pt x="7" y="17"/>
                    </a:cubicBezTo>
                    <a:cubicBezTo>
                      <a:pt x="8" y="17"/>
                      <a:pt x="10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5" y="15"/>
                      <a:pt x="16" y="15"/>
                      <a:pt x="16" y="14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8"/>
                      <a:pt x="18" y="7"/>
                      <a:pt x="18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 rot="1137873">
                <a:off x="8367200" y="1519469"/>
                <a:ext cx="24404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24" y="9"/>
                    </a:moveTo>
                    <a:cubicBezTo>
                      <a:pt x="24" y="7"/>
                      <a:pt x="23" y="5"/>
                      <a:pt x="21" y="4"/>
                    </a:cubicBezTo>
                    <a:cubicBezTo>
                      <a:pt x="20" y="3"/>
                      <a:pt x="19" y="3"/>
                      <a:pt x="19" y="2"/>
                    </a:cubicBezTo>
                    <a:cubicBezTo>
                      <a:pt x="17" y="1"/>
                      <a:pt x="15" y="0"/>
                      <a:pt x="12" y="0"/>
                    </a:cubicBezTo>
                    <a:cubicBezTo>
                      <a:pt x="11" y="0"/>
                      <a:pt x="9" y="1"/>
                      <a:pt x="8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2" y="5"/>
                      <a:pt x="1" y="7"/>
                      <a:pt x="1" y="9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1" y="18"/>
                    </a:cubicBezTo>
                    <a:cubicBezTo>
                      <a:pt x="2" y="19"/>
                      <a:pt x="2" y="20"/>
                      <a:pt x="3" y="21"/>
                    </a:cubicBezTo>
                    <a:cubicBezTo>
                      <a:pt x="4" y="22"/>
                      <a:pt x="5" y="23"/>
                      <a:pt x="6" y="24"/>
                    </a:cubicBezTo>
                    <a:cubicBezTo>
                      <a:pt x="7" y="24"/>
                      <a:pt x="8" y="25"/>
                      <a:pt x="9" y="25"/>
                    </a:cubicBezTo>
                    <a:cubicBezTo>
                      <a:pt x="10" y="25"/>
                      <a:pt x="11" y="25"/>
                      <a:pt x="12" y="25"/>
                    </a:cubicBezTo>
                    <a:cubicBezTo>
                      <a:pt x="14" y="25"/>
                      <a:pt x="15" y="25"/>
                      <a:pt x="17" y="24"/>
                    </a:cubicBezTo>
                    <a:cubicBezTo>
                      <a:pt x="18" y="24"/>
                      <a:pt x="20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2" y="21"/>
                      <a:pt x="22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8"/>
                      <a:pt x="24" y="18"/>
                      <a:pt x="24" y="17"/>
                    </a:cubicBezTo>
                    <a:cubicBezTo>
                      <a:pt x="24" y="17"/>
                      <a:pt x="24" y="16"/>
                      <a:pt x="24" y="16"/>
                    </a:cubicBezTo>
                    <a:cubicBezTo>
                      <a:pt x="25" y="14"/>
                      <a:pt x="25" y="12"/>
                      <a:pt x="2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 rot="1137873">
                <a:off x="8409953" y="1514676"/>
                <a:ext cx="24404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20" extrusionOk="0">
                    <a:moveTo>
                      <a:pt x="12" y="0"/>
                    </a:moveTo>
                    <a:cubicBezTo>
                      <a:pt x="0" y="0"/>
                      <a:pt x="0" y="20"/>
                      <a:pt x="12" y="20"/>
                    </a:cubicBezTo>
                    <a:cubicBezTo>
                      <a:pt x="25" y="20"/>
                      <a:pt x="25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 rot="1137874">
                <a:off x="8401809" y="1549667"/>
                <a:ext cx="19829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20" h="15" extrusionOk="0">
                    <a:moveTo>
                      <a:pt x="10" y="0"/>
                    </a:moveTo>
                    <a:cubicBezTo>
                      <a:pt x="0" y="0"/>
                      <a:pt x="0" y="15"/>
                      <a:pt x="10" y="15"/>
                    </a:cubicBezTo>
                    <a:cubicBezTo>
                      <a:pt x="20" y="1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 rot="1137927">
                <a:off x="8602484" y="2074243"/>
                <a:ext cx="102462" cy="1024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 rot="1141086">
                <a:off x="8615950" y="2087884"/>
                <a:ext cx="74570" cy="7646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 rot="1153840">
                <a:off x="8649110" y="2101070"/>
                <a:ext cx="27325" cy="2732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14"/>
            <p:cNvGrpSpPr/>
            <p:nvPr/>
          </p:nvGrpSpPr>
          <p:grpSpPr>
            <a:xfrm>
              <a:off x="84875" y="3467865"/>
              <a:ext cx="2831446" cy="1618710"/>
              <a:chOff x="3646450" y="1003827"/>
              <a:chExt cx="2612035" cy="1493275"/>
            </a:xfrm>
          </p:grpSpPr>
          <p:sp>
            <p:nvSpPr>
              <p:cNvPr id="1226" name="Google Shape;1226;p14"/>
              <p:cNvSpPr/>
              <p:nvPr/>
            </p:nvSpPr>
            <p:spPr>
              <a:xfrm>
                <a:off x="5766548" y="1833777"/>
                <a:ext cx="491938" cy="35229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43" extrusionOk="0">
                    <a:moveTo>
                      <a:pt x="471" y="54"/>
                    </a:moveTo>
                    <a:cubicBezTo>
                      <a:pt x="462" y="76"/>
                      <a:pt x="440" y="90"/>
                      <a:pt x="420" y="101"/>
                    </a:cubicBezTo>
                    <a:cubicBezTo>
                      <a:pt x="336" y="148"/>
                      <a:pt x="251" y="191"/>
                      <a:pt x="172" y="245"/>
                    </a:cubicBezTo>
                    <a:cubicBezTo>
                      <a:pt x="124" y="279"/>
                      <a:pt x="77" y="319"/>
                      <a:pt x="22" y="343"/>
                    </a:cubicBezTo>
                    <a:cubicBezTo>
                      <a:pt x="0" y="299"/>
                      <a:pt x="2" y="257"/>
                      <a:pt x="42" y="192"/>
                    </a:cubicBezTo>
                    <a:cubicBezTo>
                      <a:pt x="82" y="126"/>
                      <a:pt x="192" y="141"/>
                      <a:pt x="316" y="91"/>
                    </a:cubicBezTo>
                    <a:cubicBezTo>
                      <a:pt x="420" y="48"/>
                      <a:pt x="436" y="13"/>
                      <a:pt x="438" y="3"/>
                    </a:cubicBezTo>
                    <a:cubicBezTo>
                      <a:pt x="439" y="3"/>
                      <a:pt x="439" y="3"/>
                      <a:pt x="439" y="3"/>
                    </a:cubicBezTo>
                    <a:cubicBezTo>
                      <a:pt x="463" y="0"/>
                      <a:pt x="479" y="31"/>
                      <a:pt x="471" y="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3646450" y="1003827"/>
                <a:ext cx="2570775" cy="1490101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1451" extrusionOk="0">
                    <a:moveTo>
                      <a:pt x="2504" y="808"/>
                    </a:moveTo>
                    <a:cubicBezTo>
                      <a:pt x="2504" y="808"/>
                      <a:pt x="2504" y="809"/>
                      <a:pt x="2503" y="811"/>
                    </a:cubicBezTo>
                    <a:cubicBezTo>
                      <a:pt x="2501" y="821"/>
                      <a:pt x="2485" y="856"/>
                      <a:pt x="2381" y="899"/>
                    </a:cubicBezTo>
                    <a:cubicBezTo>
                      <a:pt x="2257" y="949"/>
                      <a:pt x="2147" y="934"/>
                      <a:pt x="2107" y="1000"/>
                    </a:cubicBezTo>
                    <a:cubicBezTo>
                      <a:pt x="2067" y="1065"/>
                      <a:pt x="2065" y="1107"/>
                      <a:pt x="2087" y="1151"/>
                    </a:cubicBezTo>
                    <a:cubicBezTo>
                      <a:pt x="2076" y="1156"/>
                      <a:pt x="2065" y="1160"/>
                      <a:pt x="2053" y="1163"/>
                    </a:cubicBezTo>
                    <a:cubicBezTo>
                      <a:pt x="2031" y="1170"/>
                      <a:pt x="2009" y="1173"/>
                      <a:pt x="1986" y="1176"/>
                    </a:cubicBezTo>
                    <a:cubicBezTo>
                      <a:pt x="1912" y="1187"/>
                      <a:pt x="1838" y="1197"/>
                      <a:pt x="1763" y="1208"/>
                    </a:cubicBezTo>
                    <a:cubicBezTo>
                      <a:pt x="1758" y="1244"/>
                      <a:pt x="1756" y="1282"/>
                      <a:pt x="1737" y="1313"/>
                    </a:cubicBezTo>
                    <a:cubicBezTo>
                      <a:pt x="1717" y="1349"/>
                      <a:pt x="1679" y="1370"/>
                      <a:pt x="1643" y="1389"/>
                    </a:cubicBezTo>
                    <a:cubicBezTo>
                      <a:pt x="1587" y="1420"/>
                      <a:pt x="1527" y="1451"/>
                      <a:pt x="1463" y="1450"/>
                    </a:cubicBezTo>
                    <a:cubicBezTo>
                      <a:pt x="1454" y="1436"/>
                      <a:pt x="1457" y="1416"/>
                      <a:pt x="1462" y="1399"/>
                    </a:cubicBezTo>
                    <a:cubicBezTo>
                      <a:pt x="1476" y="1343"/>
                      <a:pt x="1493" y="1283"/>
                      <a:pt x="1540" y="1249"/>
                    </a:cubicBezTo>
                    <a:cubicBezTo>
                      <a:pt x="1563" y="1232"/>
                      <a:pt x="1592" y="1224"/>
                      <a:pt x="1619" y="1211"/>
                    </a:cubicBezTo>
                    <a:cubicBezTo>
                      <a:pt x="1619" y="1205"/>
                      <a:pt x="1619" y="1205"/>
                      <a:pt x="1619" y="1205"/>
                    </a:cubicBezTo>
                    <a:cubicBezTo>
                      <a:pt x="1175" y="1228"/>
                      <a:pt x="729" y="975"/>
                      <a:pt x="521" y="583"/>
                    </a:cubicBezTo>
                    <a:cubicBezTo>
                      <a:pt x="484" y="514"/>
                      <a:pt x="453" y="440"/>
                      <a:pt x="394" y="388"/>
                    </a:cubicBezTo>
                    <a:cubicBezTo>
                      <a:pt x="328" y="328"/>
                      <a:pt x="236" y="307"/>
                      <a:pt x="156" y="267"/>
                    </a:cubicBezTo>
                    <a:cubicBezTo>
                      <a:pt x="76" y="227"/>
                      <a:pt x="0" y="148"/>
                      <a:pt x="16" y="60"/>
                    </a:cubicBezTo>
                    <a:cubicBezTo>
                      <a:pt x="18" y="51"/>
                      <a:pt x="22" y="40"/>
                      <a:pt x="32" y="38"/>
                    </a:cubicBezTo>
                    <a:cubicBezTo>
                      <a:pt x="40" y="36"/>
                      <a:pt x="47" y="41"/>
                      <a:pt x="53" y="45"/>
                    </a:cubicBezTo>
                    <a:cubicBezTo>
                      <a:pt x="113" y="84"/>
                      <a:pt x="191" y="79"/>
                      <a:pt x="262" y="79"/>
                    </a:cubicBezTo>
                    <a:cubicBezTo>
                      <a:pt x="334" y="78"/>
                      <a:pt x="415" y="90"/>
                      <a:pt x="457" y="147"/>
                    </a:cubicBezTo>
                    <a:cubicBezTo>
                      <a:pt x="465" y="115"/>
                      <a:pt x="498" y="93"/>
                      <a:pt x="531" y="85"/>
                    </a:cubicBezTo>
                    <a:cubicBezTo>
                      <a:pt x="564" y="77"/>
                      <a:pt x="598" y="79"/>
                      <a:pt x="632" y="75"/>
                    </a:cubicBezTo>
                    <a:cubicBezTo>
                      <a:pt x="678" y="69"/>
                      <a:pt x="723" y="52"/>
                      <a:pt x="762" y="26"/>
                    </a:cubicBezTo>
                    <a:cubicBezTo>
                      <a:pt x="779" y="14"/>
                      <a:pt x="801" y="0"/>
                      <a:pt x="819" y="11"/>
                    </a:cubicBezTo>
                    <a:cubicBezTo>
                      <a:pt x="835" y="21"/>
                      <a:pt x="834" y="43"/>
                      <a:pt x="830" y="61"/>
                    </a:cubicBezTo>
                    <a:cubicBezTo>
                      <a:pt x="806" y="154"/>
                      <a:pt x="723" y="216"/>
                      <a:pt x="655" y="283"/>
                    </a:cubicBezTo>
                    <a:cubicBezTo>
                      <a:pt x="632" y="306"/>
                      <a:pt x="609" y="332"/>
                      <a:pt x="604" y="364"/>
                    </a:cubicBezTo>
                    <a:cubicBezTo>
                      <a:pt x="599" y="401"/>
                      <a:pt x="618" y="437"/>
                      <a:pt x="646" y="461"/>
                    </a:cubicBezTo>
                    <a:cubicBezTo>
                      <a:pt x="673" y="486"/>
                      <a:pt x="707" y="500"/>
                      <a:pt x="741" y="515"/>
                    </a:cubicBezTo>
                    <a:cubicBezTo>
                      <a:pt x="753" y="520"/>
                      <a:pt x="766" y="525"/>
                      <a:pt x="779" y="522"/>
                    </a:cubicBezTo>
                    <a:cubicBezTo>
                      <a:pt x="802" y="518"/>
                      <a:pt x="813" y="490"/>
                      <a:pt x="808" y="467"/>
                    </a:cubicBezTo>
                    <a:cubicBezTo>
                      <a:pt x="805" y="451"/>
                      <a:pt x="795" y="438"/>
                      <a:pt x="785" y="425"/>
                    </a:cubicBezTo>
                    <a:cubicBezTo>
                      <a:pt x="778" y="417"/>
                      <a:pt x="783" y="405"/>
                      <a:pt x="794" y="405"/>
                    </a:cubicBezTo>
                    <a:cubicBezTo>
                      <a:pt x="827" y="405"/>
                      <a:pt x="859" y="437"/>
                      <a:pt x="886" y="462"/>
                    </a:cubicBezTo>
                    <a:cubicBezTo>
                      <a:pt x="1013" y="585"/>
                      <a:pt x="1203" y="608"/>
                      <a:pt x="1378" y="624"/>
                    </a:cubicBezTo>
                    <a:cubicBezTo>
                      <a:pt x="1683" y="652"/>
                      <a:pt x="1987" y="680"/>
                      <a:pt x="2292" y="708"/>
                    </a:cubicBezTo>
                    <a:cubicBezTo>
                      <a:pt x="2374" y="716"/>
                      <a:pt x="2470" y="733"/>
                      <a:pt x="2504" y="8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4154258" y="1206951"/>
                <a:ext cx="160277" cy="27453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68" extrusionOk="0">
                    <a:moveTo>
                      <a:pt x="151" y="268"/>
                    </a:moveTo>
                    <a:cubicBezTo>
                      <a:pt x="150" y="268"/>
                      <a:pt x="149" y="268"/>
                      <a:pt x="148" y="267"/>
                    </a:cubicBezTo>
                    <a:cubicBezTo>
                      <a:pt x="99" y="220"/>
                      <a:pt x="87" y="190"/>
                      <a:pt x="73" y="153"/>
                    </a:cubicBezTo>
                    <a:cubicBezTo>
                      <a:pt x="68" y="141"/>
                      <a:pt x="63" y="128"/>
                      <a:pt x="56" y="114"/>
                    </a:cubicBezTo>
                    <a:cubicBezTo>
                      <a:pt x="29" y="56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1"/>
                      <a:pt x="8" y="3"/>
                    </a:cubicBezTo>
                    <a:cubicBezTo>
                      <a:pt x="8" y="3"/>
                      <a:pt x="36" y="52"/>
                      <a:pt x="64" y="110"/>
                    </a:cubicBezTo>
                    <a:cubicBezTo>
                      <a:pt x="70" y="125"/>
                      <a:pt x="75" y="138"/>
                      <a:pt x="80" y="150"/>
                    </a:cubicBezTo>
                    <a:cubicBezTo>
                      <a:pt x="94" y="187"/>
                      <a:pt x="106" y="215"/>
                      <a:pt x="153" y="262"/>
                    </a:cubicBezTo>
                    <a:cubicBezTo>
                      <a:pt x="155" y="263"/>
                      <a:pt x="155" y="266"/>
                      <a:pt x="153" y="267"/>
                    </a:cubicBezTo>
                    <a:cubicBezTo>
                      <a:pt x="153" y="268"/>
                      <a:pt x="152" y="268"/>
                      <a:pt x="151" y="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4471638" y="1541788"/>
                <a:ext cx="84106" cy="57128"/>
              </a:xfrm>
              <a:custGeom>
                <a:avLst/>
                <a:gdLst/>
                <a:ahLst/>
                <a:cxnLst/>
                <a:rect l="l" t="t" r="r" b="b"/>
                <a:pathLst>
                  <a:path w="83" h="56" extrusionOk="0">
                    <a:moveTo>
                      <a:pt x="78" y="56"/>
                    </a:moveTo>
                    <a:cubicBezTo>
                      <a:pt x="78" y="56"/>
                      <a:pt x="77" y="56"/>
                      <a:pt x="76" y="56"/>
                    </a:cubicBezTo>
                    <a:cubicBezTo>
                      <a:pt x="16" y="27"/>
                      <a:pt x="2" y="8"/>
                      <a:pt x="2" y="7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8" y="3"/>
                      <a:pt x="22" y="21"/>
                      <a:pt x="80" y="49"/>
                    </a:cubicBezTo>
                    <a:cubicBezTo>
                      <a:pt x="82" y="50"/>
                      <a:pt x="83" y="52"/>
                      <a:pt x="82" y="54"/>
                    </a:cubicBezTo>
                    <a:cubicBezTo>
                      <a:pt x="81" y="56"/>
                      <a:pt x="80" y="56"/>
                      <a:pt x="78" y="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4"/>
              <p:cNvSpPr/>
              <p:nvPr/>
            </p:nvSpPr>
            <p:spPr>
              <a:xfrm>
                <a:off x="4598590" y="1605264"/>
                <a:ext cx="212645" cy="4125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0" extrusionOk="0">
                    <a:moveTo>
                      <a:pt x="202" y="40"/>
                    </a:moveTo>
                    <a:cubicBezTo>
                      <a:pt x="202" y="40"/>
                      <a:pt x="202" y="40"/>
                      <a:pt x="202" y="40"/>
                    </a:cubicBezTo>
                    <a:cubicBezTo>
                      <a:pt x="112" y="38"/>
                      <a:pt x="5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2" y="2"/>
                      <a:pt x="4" y="0"/>
                      <a:pt x="6" y="1"/>
                    </a:cubicBezTo>
                    <a:cubicBezTo>
                      <a:pt x="7" y="1"/>
                      <a:pt x="113" y="30"/>
                      <a:pt x="202" y="32"/>
                    </a:cubicBezTo>
                    <a:cubicBezTo>
                      <a:pt x="204" y="32"/>
                      <a:pt x="206" y="34"/>
                      <a:pt x="206" y="36"/>
                    </a:cubicBezTo>
                    <a:cubicBezTo>
                      <a:pt x="206" y="38"/>
                      <a:pt x="204" y="40"/>
                      <a:pt x="202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4"/>
              <p:cNvSpPr/>
              <p:nvPr/>
            </p:nvSpPr>
            <p:spPr>
              <a:xfrm>
                <a:off x="3676602" y="1057782"/>
                <a:ext cx="404661" cy="8728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85" extrusionOk="0">
                    <a:moveTo>
                      <a:pt x="389" y="85"/>
                    </a:moveTo>
                    <a:cubicBezTo>
                      <a:pt x="388" y="85"/>
                      <a:pt x="387" y="85"/>
                      <a:pt x="386" y="84"/>
                    </a:cubicBezTo>
                    <a:cubicBezTo>
                      <a:pt x="358" y="60"/>
                      <a:pt x="317" y="46"/>
                      <a:pt x="264" y="44"/>
                    </a:cubicBezTo>
                    <a:cubicBezTo>
                      <a:pt x="241" y="43"/>
                      <a:pt x="218" y="44"/>
                      <a:pt x="195" y="45"/>
                    </a:cubicBezTo>
                    <a:cubicBezTo>
                      <a:pt x="174" y="46"/>
                      <a:pt x="152" y="47"/>
                      <a:pt x="130" y="47"/>
                    </a:cubicBezTo>
                    <a:cubicBezTo>
                      <a:pt x="75" y="45"/>
                      <a:pt x="32" y="32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36" y="25"/>
                      <a:pt x="77" y="37"/>
                      <a:pt x="130" y="39"/>
                    </a:cubicBezTo>
                    <a:cubicBezTo>
                      <a:pt x="152" y="39"/>
                      <a:pt x="174" y="38"/>
                      <a:pt x="195" y="37"/>
                    </a:cubicBezTo>
                    <a:cubicBezTo>
                      <a:pt x="218" y="36"/>
                      <a:pt x="241" y="35"/>
                      <a:pt x="264" y="36"/>
                    </a:cubicBezTo>
                    <a:cubicBezTo>
                      <a:pt x="319" y="38"/>
                      <a:pt x="362" y="52"/>
                      <a:pt x="392" y="78"/>
                    </a:cubicBezTo>
                    <a:cubicBezTo>
                      <a:pt x="393" y="80"/>
                      <a:pt x="394" y="82"/>
                      <a:pt x="392" y="84"/>
                    </a:cubicBezTo>
                    <a:cubicBezTo>
                      <a:pt x="391" y="85"/>
                      <a:pt x="390" y="85"/>
                      <a:pt x="389" y="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4"/>
              <p:cNvSpPr/>
              <p:nvPr/>
            </p:nvSpPr>
            <p:spPr>
              <a:xfrm>
                <a:off x="4170127" y="1022870"/>
                <a:ext cx="303098" cy="103149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00" extrusionOk="0">
                    <a:moveTo>
                      <a:pt x="4" y="100"/>
                    </a:moveTo>
                    <a:cubicBezTo>
                      <a:pt x="3" y="100"/>
                      <a:pt x="2" y="100"/>
                      <a:pt x="1" y="98"/>
                    </a:cubicBezTo>
                    <a:cubicBezTo>
                      <a:pt x="0" y="97"/>
                      <a:pt x="0" y="94"/>
                      <a:pt x="2" y="93"/>
                    </a:cubicBezTo>
                    <a:cubicBezTo>
                      <a:pt x="35" y="73"/>
                      <a:pt x="75" y="68"/>
                      <a:pt x="113" y="64"/>
                    </a:cubicBezTo>
                    <a:cubicBezTo>
                      <a:pt x="129" y="62"/>
                      <a:pt x="144" y="60"/>
                      <a:pt x="160" y="58"/>
                    </a:cubicBezTo>
                    <a:cubicBezTo>
                      <a:pt x="206" y="49"/>
                      <a:pt x="251" y="29"/>
                      <a:pt x="289" y="1"/>
                    </a:cubicBezTo>
                    <a:cubicBezTo>
                      <a:pt x="291" y="0"/>
                      <a:pt x="294" y="0"/>
                      <a:pt x="295" y="2"/>
                    </a:cubicBezTo>
                    <a:cubicBezTo>
                      <a:pt x="296" y="4"/>
                      <a:pt x="296" y="6"/>
                      <a:pt x="294" y="8"/>
                    </a:cubicBezTo>
                    <a:cubicBezTo>
                      <a:pt x="255" y="37"/>
                      <a:pt x="209" y="57"/>
                      <a:pt x="161" y="65"/>
                    </a:cubicBezTo>
                    <a:cubicBezTo>
                      <a:pt x="146" y="68"/>
                      <a:pt x="130" y="70"/>
                      <a:pt x="114" y="72"/>
                    </a:cubicBezTo>
                    <a:cubicBezTo>
                      <a:pt x="77" y="76"/>
                      <a:pt x="38" y="80"/>
                      <a:pt x="6" y="100"/>
                    </a:cubicBezTo>
                    <a:cubicBezTo>
                      <a:pt x="6" y="100"/>
                      <a:pt x="5" y="100"/>
                      <a:pt x="4" y="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4"/>
              <p:cNvSpPr/>
              <p:nvPr/>
            </p:nvSpPr>
            <p:spPr>
              <a:xfrm>
                <a:off x="5301587" y="2132115"/>
                <a:ext cx="139647" cy="119018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16" extrusionOk="0">
                    <a:moveTo>
                      <a:pt x="4" y="116"/>
                    </a:moveTo>
                    <a:cubicBezTo>
                      <a:pt x="3" y="116"/>
                      <a:pt x="1" y="115"/>
                      <a:pt x="1" y="113"/>
                    </a:cubicBezTo>
                    <a:cubicBezTo>
                      <a:pt x="0" y="111"/>
                      <a:pt x="1" y="109"/>
                      <a:pt x="3" y="108"/>
                    </a:cubicBezTo>
                    <a:cubicBezTo>
                      <a:pt x="21" y="102"/>
                      <a:pt x="34" y="88"/>
                      <a:pt x="42" y="77"/>
                    </a:cubicBezTo>
                    <a:cubicBezTo>
                      <a:pt x="52" y="62"/>
                      <a:pt x="59" y="45"/>
                      <a:pt x="64" y="31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6" y="23"/>
                      <a:pt x="69" y="16"/>
                      <a:pt x="74" y="10"/>
                    </a:cubicBezTo>
                    <a:cubicBezTo>
                      <a:pt x="79" y="4"/>
                      <a:pt x="89" y="0"/>
                      <a:pt x="98" y="4"/>
                    </a:cubicBezTo>
                    <a:cubicBezTo>
                      <a:pt x="102" y="6"/>
                      <a:pt x="105" y="10"/>
                      <a:pt x="107" y="13"/>
                    </a:cubicBezTo>
                    <a:cubicBezTo>
                      <a:pt x="109" y="15"/>
                      <a:pt x="110" y="17"/>
                      <a:pt x="111" y="18"/>
                    </a:cubicBezTo>
                    <a:cubicBezTo>
                      <a:pt x="116" y="23"/>
                      <a:pt x="124" y="24"/>
                      <a:pt x="131" y="21"/>
                    </a:cubicBezTo>
                    <a:cubicBezTo>
                      <a:pt x="132" y="20"/>
                      <a:pt x="135" y="21"/>
                      <a:pt x="136" y="22"/>
                    </a:cubicBezTo>
                    <a:cubicBezTo>
                      <a:pt x="137" y="24"/>
                      <a:pt x="136" y="27"/>
                      <a:pt x="134" y="28"/>
                    </a:cubicBezTo>
                    <a:cubicBezTo>
                      <a:pt x="125" y="33"/>
                      <a:pt x="113" y="31"/>
                      <a:pt x="106" y="24"/>
                    </a:cubicBezTo>
                    <a:cubicBezTo>
                      <a:pt x="104" y="22"/>
                      <a:pt x="102" y="20"/>
                      <a:pt x="101" y="18"/>
                    </a:cubicBezTo>
                    <a:cubicBezTo>
                      <a:pt x="99" y="15"/>
                      <a:pt x="97" y="13"/>
                      <a:pt x="94" y="11"/>
                    </a:cubicBezTo>
                    <a:cubicBezTo>
                      <a:pt x="90" y="9"/>
                      <a:pt x="83" y="12"/>
                      <a:pt x="80" y="16"/>
                    </a:cubicBezTo>
                    <a:cubicBezTo>
                      <a:pt x="76" y="20"/>
                      <a:pt x="74" y="27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66" y="48"/>
                      <a:pt x="59" y="66"/>
                      <a:pt x="48" y="82"/>
                    </a:cubicBezTo>
                    <a:cubicBezTo>
                      <a:pt x="40" y="93"/>
                      <a:pt x="26" y="108"/>
                      <a:pt x="6" y="116"/>
                    </a:cubicBezTo>
                    <a:cubicBezTo>
                      <a:pt x="5" y="116"/>
                      <a:pt x="5" y="116"/>
                      <a:pt x="4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4"/>
              <p:cNvSpPr/>
              <p:nvPr/>
            </p:nvSpPr>
            <p:spPr>
              <a:xfrm>
                <a:off x="5133375" y="2198765"/>
                <a:ext cx="338010" cy="2983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91" extrusionOk="0">
                    <a:moveTo>
                      <a:pt x="27" y="291"/>
                    </a:moveTo>
                    <a:cubicBezTo>
                      <a:pt x="21" y="291"/>
                      <a:pt x="15" y="290"/>
                      <a:pt x="10" y="287"/>
                    </a:cubicBezTo>
                    <a:cubicBezTo>
                      <a:pt x="5" y="284"/>
                      <a:pt x="2" y="280"/>
                      <a:pt x="1" y="274"/>
                    </a:cubicBezTo>
                    <a:cubicBezTo>
                      <a:pt x="0" y="270"/>
                      <a:pt x="1" y="266"/>
                      <a:pt x="3" y="263"/>
                    </a:cubicBezTo>
                    <a:cubicBezTo>
                      <a:pt x="4" y="261"/>
                      <a:pt x="7" y="261"/>
                      <a:pt x="9" y="262"/>
                    </a:cubicBezTo>
                    <a:cubicBezTo>
                      <a:pt x="10" y="263"/>
                      <a:pt x="11" y="266"/>
                      <a:pt x="10" y="267"/>
                    </a:cubicBezTo>
                    <a:cubicBezTo>
                      <a:pt x="8" y="269"/>
                      <a:pt x="8" y="271"/>
                      <a:pt x="9" y="273"/>
                    </a:cubicBezTo>
                    <a:cubicBezTo>
                      <a:pt x="9" y="276"/>
                      <a:pt x="11" y="279"/>
                      <a:pt x="14" y="280"/>
                    </a:cubicBezTo>
                    <a:cubicBezTo>
                      <a:pt x="19" y="284"/>
                      <a:pt x="26" y="284"/>
                      <a:pt x="33" y="283"/>
                    </a:cubicBezTo>
                    <a:cubicBezTo>
                      <a:pt x="73" y="280"/>
                      <a:pt x="110" y="263"/>
                      <a:pt x="151" y="242"/>
                    </a:cubicBezTo>
                    <a:cubicBezTo>
                      <a:pt x="169" y="232"/>
                      <a:pt x="188" y="223"/>
                      <a:pt x="206" y="213"/>
                    </a:cubicBezTo>
                    <a:cubicBezTo>
                      <a:pt x="240" y="195"/>
                      <a:pt x="269" y="178"/>
                      <a:pt x="286" y="149"/>
                    </a:cubicBezTo>
                    <a:cubicBezTo>
                      <a:pt x="300" y="126"/>
                      <a:pt x="304" y="99"/>
                      <a:pt x="307" y="70"/>
                    </a:cubicBezTo>
                    <a:cubicBezTo>
                      <a:pt x="310" y="48"/>
                      <a:pt x="313" y="24"/>
                      <a:pt x="322" y="3"/>
                    </a:cubicBezTo>
                    <a:cubicBezTo>
                      <a:pt x="322" y="1"/>
                      <a:pt x="325" y="0"/>
                      <a:pt x="327" y="1"/>
                    </a:cubicBezTo>
                    <a:cubicBezTo>
                      <a:pt x="329" y="2"/>
                      <a:pt x="330" y="4"/>
                      <a:pt x="329" y="6"/>
                    </a:cubicBezTo>
                    <a:cubicBezTo>
                      <a:pt x="321" y="26"/>
                      <a:pt x="318" y="49"/>
                      <a:pt x="315" y="71"/>
                    </a:cubicBezTo>
                    <a:cubicBezTo>
                      <a:pt x="312" y="99"/>
                      <a:pt x="308" y="129"/>
                      <a:pt x="293" y="154"/>
                    </a:cubicBezTo>
                    <a:cubicBezTo>
                      <a:pt x="275" y="184"/>
                      <a:pt x="243" y="202"/>
                      <a:pt x="209" y="220"/>
                    </a:cubicBezTo>
                    <a:cubicBezTo>
                      <a:pt x="191" y="230"/>
                      <a:pt x="173" y="239"/>
                      <a:pt x="155" y="249"/>
                    </a:cubicBezTo>
                    <a:cubicBezTo>
                      <a:pt x="113" y="270"/>
                      <a:pt x="75" y="288"/>
                      <a:pt x="33" y="291"/>
                    </a:cubicBezTo>
                    <a:cubicBezTo>
                      <a:pt x="31" y="291"/>
                      <a:pt x="29" y="291"/>
                      <a:pt x="27" y="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4"/>
              <p:cNvSpPr/>
              <p:nvPr/>
            </p:nvSpPr>
            <p:spPr>
              <a:xfrm>
                <a:off x="5177809" y="2297153"/>
                <a:ext cx="250731" cy="169799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65" extrusionOk="0">
                    <a:moveTo>
                      <a:pt x="5" y="165"/>
                    </a:moveTo>
                    <a:cubicBezTo>
                      <a:pt x="3" y="165"/>
                      <a:pt x="2" y="164"/>
                      <a:pt x="1" y="162"/>
                    </a:cubicBezTo>
                    <a:cubicBezTo>
                      <a:pt x="0" y="160"/>
                      <a:pt x="1" y="158"/>
                      <a:pt x="4" y="157"/>
                    </a:cubicBezTo>
                    <a:cubicBezTo>
                      <a:pt x="60" y="137"/>
                      <a:pt x="115" y="112"/>
                      <a:pt x="166" y="82"/>
                    </a:cubicBezTo>
                    <a:cubicBezTo>
                      <a:pt x="181" y="74"/>
                      <a:pt x="198" y="64"/>
                      <a:pt x="211" y="50"/>
                    </a:cubicBezTo>
                    <a:cubicBezTo>
                      <a:pt x="225" y="36"/>
                      <a:pt x="234" y="20"/>
                      <a:pt x="236" y="4"/>
                    </a:cubicBezTo>
                    <a:cubicBezTo>
                      <a:pt x="236" y="2"/>
                      <a:pt x="238" y="0"/>
                      <a:pt x="240" y="0"/>
                    </a:cubicBezTo>
                    <a:cubicBezTo>
                      <a:pt x="242" y="0"/>
                      <a:pt x="244" y="2"/>
                      <a:pt x="243" y="5"/>
                    </a:cubicBezTo>
                    <a:cubicBezTo>
                      <a:pt x="241" y="27"/>
                      <a:pt x="228" y="45"/>
                      <a:pt x="217" y="56"/>
                    </a:cubicBezTo>
                    <a:cubicBezTo>
                      <a:pt x="203" y="70"/>
                      <a:pt x="186" y="80"/>
                      <a:pt x="170" y="89"/>
                    </a:cubicBezTo>
                    <a:cubicBezTo>
                      <a:pt x="118" y="119"/>
                      <a:pt x="63" y="145"/>
                      <a:pt x="6" y="164"/>
                    </a:cubicBezTo>
                    <a:cubicBezTo>
                      <a:pt x="6" y="165"/>
                      <a:pt x="5" y="165"/>
                      <a:pt x="5" y="1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4"/>
              <p:cNvSpPr/>
              <p:nvPr/>
            </p:nvSpPr>
            <p:spPr>
              <a:xfrm>
                <a:off x="5668160" y="2086094"/>
                <a:ext cx="66300" cy="5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4"/>
              <p:cNvSpPr/>
              <p:nvPr/>
            </p:nvSpPr>
            <p:spPr>
              <a:xfrm>
                <a:off x="5844306" y="1995641"/>
                <a:ext cx="30152" cy="14599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42" extrusionOk="0">
                    <a:moveTo>
                      <a:pt x="23" y="142"/>
                    </a:moveTo>
                    <a:cubicBezTo>
                      <a:pt x="23" y="142"/>
                      <a:pt x="23" y="142"/>
                      <a:pt x="23" y="142"/>
                    </a:cubicBezTo>
                    <a:cubicBezTo>
                      <a:pt x="21" y="142"/>
                      <a:pt x="19" y="140"/>
                      <a:pt x="19" y="138"/>
                    </a:cubicBezTo>
                    <a:cubicBezTo>
                      <a:pt x="21" y="94"/>
                      <a:pt x="15" y="48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23" y="46"/>
                      <a:pt x="29" y="93"/>
                      <a:pt x="27" y="138"/>
                    </a:cubicBezTo>
                    <a:cubicBezTo>
                      <a:pt x="27" y="141"/>
                      <a:pt x="25" y="142"/>
                      <a:pt x="23" y="1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4"/>
              <p:cNvSpPr/>
              <p:nvPr/>
            </p:nvSpPr>
            <p:spPr>
              <a:xfrm>
                <a:off x="5918890" y="1968664"/>
                <a:ext cx="26978" cy="122192"/>
              </a:xfrm>
              <a:custGeom>
                <a:avLst/>
                <a:gdLst/>
                <a:ahLst/>
                <a:cxnLst/>
                <a:rect l="l" t="t" r="r" b="b"/>
                <a:pathLst>
                  <a:path w="26" h="120" extrusionOk="0">
                    <a:moveTo>
                      <a:pt x="20" y="120"/>
                    </a:moveTo>
                    <a:cubicBezTo>
                      <a:pt x="20" y="120"/>
                      <a:pt x="20" y="120"/>
                      <a:pt x="20" y="120"/>
                    </a:cubicBezTo>
                    <a:cubicBezTo>
                      <a:pt x="17" y="120"/>
                      <a:pt x="16" y="118"/>
                      <a:pt x="16" y="116"/>
                    </a:cubicBezTo>
                    <a:cubicBezTo>
                      <a:pt x="18" y="79"/>
                      <a:pt x="13" y="41"/>
                      <a:pt x="1" y="6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21" y="39"/>
                      <a:pt x="26" y="78"/>
                      <a:pt x="24" y="117"/>
                    </a:cubicBezTo>
                    <a:cubicBezTo>
                      <a:pt x="24" y="119"/>
                      <a:pt x="22" y="120"/>
                      <a:pt x="20" y="1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4"/>
              <p:cNvSpPr/>
              <p:nvPr/>
            </p:nvSpPr>
            <p:spPr>
              <a:xfrm>
                <a:off x="6001409" y="1951208"/>
                <a:ext cx="19043" cy="92040"/>
              </a:xfrm>
              <a:custGeom>
                <a:avLst/>
                <a:gdLst/>
                <a:ahLst/>
                <a:cxnLst/>
                <a:rect l="l" t="t" r="r" b="b"/>
                <a:pathLst>
                  <a:path w="19" h="89" extrusionOk="0">
                    <a:moveTo>
                      <a:pt x="13" y="89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10" y="89"/>
                      <a:pt x="8" y="87"/>
                      <a:pt x="9" y="85"/>
                    </a:cubicBezTo>
                    <a:cubicBezTo>
                      <a:pt x="11" y="58"/>
                      <a:pt x="8" y="31"/>
                      <a:pt x="0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4"/>
                    </a:cubicBezTo>
                    <a:cubicBezTo>
                      <a:pt x="16" y="30"/>
                      <a:pt x="19" y="58"/>
                      <a:pt x="17" y="85"/>
                    </a:cubicBezTo>
                    <a:cubicBezTo>
                      <a:pt x="16" y="88"/>
                      <a:pt x="15" y="89"/>
                      <a:pt x="13" y="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4"/>
              <p:cNvSpPr/>
              <p:nvPr/>
            </p:nvSpPr>
            <p:spPr>
              <a:xfrm>
                <a:off x="6077580" y="1928992"/>
                <a:ext cx="19043" cy="69824"/>
              </a:xfrm>
              <a:custGeom>
                <a:avLst/>
                <a:gdLst/>
                <a:ahLst/>
                <a:cxnLst/>
                <a:rect l="l" t="t" r="r" b="b"/>
                <a:pathLst>
                  <a:path w="19" h="68" extrusionOk="0">
                    <a:moveTo>
                      <a:pt x="14" y="68"/>
                    </a:moveTo>
                    <a:cubicBezTo>
                      <a:pt x="14" y="68"/>
                      <a:pt x="14" y="68"/>
                      <a:pt x="14" y="68"/>
                    </a:cubicBezTo>
                    <a:cubicBezTo>
                      <a:pt x="12" y="68"/>
                      <a:pt x="10" y="66"/>
                      <a:pt x="10" y="64"/>
                    </a:cubicBezTo>
                    <a:cubicBezTo>
                      <a:pt x="11" y="49"/>
                      <a:pt x="10" y="33"/>
                      <a:pt x="7" y="18"/>
                    </a:cubicBezTo>
                    <a:cubicBezTo>
                      <a:pt x="6" y="14"/>
                      <a:pt x="5" y="10"/>
                      <a:pt x="2" y="8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1"/>
                      <a:pt x="6" y="0"/>
                      <a:pt x="8" y="2"/>
                    </a:cubicBezTo>
                    <a:cubicBezTo>
                      <a:pt x="12" y="6"/>
                      <a:pt x="13" y="11"/>
                      <a:pt x="14" y="16"/>
                    </a:cubicBezTo>
                    <a:cubicBezTo>
                      <a:pt x="18" y="32"/>
                      <a:pt x="19" y="48"/>
                      <a:pt x="18" y="65"/>
                    </a:cubicBezTo>
                    <a:cubicBezTo>
                      <a:pt x="18" y="67"/>
                      <a:pt x="16" y="68"/>
                      <a:pt x="14" y="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4"/>
              <p:cNvSpPr/>
              <p:nvPr/>
            </p:nvSpPr>
            <p:spPr>
              <a:xfrm>
                <a:off x="6142643" y="1900427"/>
                <a:ext cx="19043" cy="63476"/>
              </a:xfrm>
              <a:custGeom>
                <a:avLst/>
                <a:gdLst/>
                <a:ahLst/>
                <a:cxnLst/>
                <a:rect l="l" t="t" r="r" b="b"/>
                <a:pathLst>
                  <a:path w="18" h="62" extrusionOk="0">
                    <a:moveTo>
                      <a:pt x="14" y="62"/>
                    </a:moveTo>
                    <a:cubicBezTo>
                      <a:pt x="14" y="62"/>
                      <a:pt x="14" y="62"/>
                      <a:pt x="14" y="62"/>
                    </a:cubicBezTo>
                    <a:cubicBezTo>
                      <a:pt x="11" y="62"/>
                      <a:pt x="10" y="61"/>
                      <a:pt x="10" y="58"/>
                    </a:cubicBezTo>
                    <a:cubicBezTo>
                      <a:pt x="10" y="40"/>
                      <a:pt x="7" y="23"/>
                      <a:pt x="0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5" y="21"/>
                      <a:pt x="18" y="39"/>
                      <a:pt x="18" y="58"/>
                    </a:cubicBezTo>
                    <a:cubicBezTo>
                      <a:pt x="18" y="61"/>
                      <a:pt x="16" y="62"/>
                      <a:pt x="14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6201358" y="1859168"/>
                <a:ext cx="25390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64" extrusionOk="0">
                    <a:moveTo>
                      <a:pt x="21" y="64"/>
                    </a:moveTo>
                    <a:cubicBezTo>
                      <a:pt x="19" y="64"/>
                      <a:pt x="17" y="63"/>
                      <a:pt x="17" y="61"/>
                    </a:cubicBezTo>
                    <a:cubicBezTo>
                      <a:pt x="15" y="42"/>
                      <a:pt x="9" y="24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7" y="21"/>
                      <a:pt x="23" y="40"/>
                      <a:pt x="25" y="60"/>
                    </a:cubicBezTo>
                    <a:cubicBezTo>
                      <a:pt x="25" y="62"/>
                      <a:pt x="24" y="64"/>
                      <a:pt x="22" y="64"/>
                    </a:cubicBezTo>
                    <a:lnTo>
                      <a:pt x="21" y="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4"/>
              <p:cNvSpPr/>
              <p:nvPr/>
            </p:nvSpPr>
            <p:spPr>
              <a:xfrm>
                <a:off x="5768135" y="1835364"/>
                <a:ext cx="452268" cy="26818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62" extrusionOk="0">
                    <a:moveTo>
                      <a:pt x="5" y="262"/>
                    </a:moveTo>
                    <a:cubicBezTo>
                      <a:pt x="4" y="262"/>
                      <a:pt x="4" y="262"/>
                      <a:pt x="3" y="262"/>
                    </a:cubicBezTo>
                    <a:cubicBezTo>
                      <a:pt x="1" y="261"/>
                      <a:pt x="0" y="259"/>
                      <a:pt x="1" y="257"/>
                    </a:cubicBezTo>
                    <a:cubicBezTo>
                      <a:pt x="25" y="198"/>
                      <a:pt x="56" y="160"/>
                      <a:pt x="95" y="142"/>
                    </a:cubicBezTo>
                    <a:cubicBezTo>
                      <a:pt x="114" y="134"/>
                      <a:pt x="135" y="130"/>
                      <a:pt x="155" y="126"/>
                    </a:cubicBezTo>
                    <a:cubicBezTo>
                      <a:pt x="156" y="126"/>
                      <a:pt x="156" y="126"/>
                      <a:pt x="156" y="126"/>
                    </a:cubicBezTo>
                    <a:cubicBezTo>
                      <a:pt x="245" y="110"/>
                      <a:pt x="330" y="92"/>
                      <a:pt x="399" y="42"/>
                    </a:cubicBezTo>
                    <a:cubicBezTo>
                      <a:pt x="412" y="33"/>
                      <a:pt x="427" y="20"/>
                      <a:pt x="433" y="3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1"/>
                      <a:pt x="441" y="4"/>
                      <a:pt x="441" y="6"/>
                    </a:cubicBezTo>
                    <a:cubicBezTo>
                      <a:pt x="434" y="25"/>
                      <a:pt x="417" y="38"/>
                      <a:pt x="404" y="48"/>
                    </a:cubicBezTo>
                    <a:cubicBezTo>
                      <a:pt x="333" y="99"/>
                      <a:pt x="247" y="118"/>
                      <a:pt x="158" y="134"/>
                    </a:cubicBezTo>
                    <a:cubicBezTo>
                      <a:pt x="157" y="134"/>
                      <a:pt x="157" y="134"/>
                      <a:pt x="157" y="134"/>
                    </a:cubicBezTo>
                    <a:cubicBezTo>
                      <a:pt x="137" y="138"/>
                      <a:pt x="116" y="141"/>
                      <a:pt x="98" y="150"/>
                    </a:cubicBezTo>
                    <a:cubicBezTo>
                      <a:pt x="61" y="167"/>
                      <a:pt x="32" y="203"/>
                      <a:pt x="8" y="260"/>
                    </a:cubicBezTo>
                    <a:cubicBezTo>
                      <a:pt x="8" y="262"/>
                      <a:pt x="6" y="262"/>
                      <a:pt x="5" y="2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>
                <a:off x="5661812" y="1811561"/>
                <a:ext cx="158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9668F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5571360" y="1808387"/>
                <a:ext cx="68237" cy="60302"/>
              </a:xfrm>
              <a:custGeom>
                <a:avLst/>
                <a:gdLst/>
                <a:ahLst/>
                <a:cxnLst/>
                <a:rect l="l" t="t" r="r" b="b"/>
                <a:pathLst>
                  <a:path w="66" h="59" extrusionOk="0">
                    <a:moveTo>
                      <a:pt x="63" y="16"/>
                    </a:moveTo>
                    <a:cubicBezTo>
                      <a:pt x="65" y="22"/>
                      <a:pt x="66" y="28"/>
                      <a:pt x="64" y="35"/>
                    </a:cubicBezTo>
                    <a:cubicBezTo>
                      <a:pt x="63" y="40"/>
                      <a:pt x="60" y="46"/>
                      <a:pt x="56" y="50"/>
                    </a:cubicBezTo>
                    <a:cubicBezTo>
                      <a:pt x="50" y="55"/>
                      <a:pt x="43" y="57"/>
                      <a:pt x="36" y="58"/>
                    </a:cubicBezTo>
                    <a:cubicBezTo>
                      <a:pt x="30" y="59"/>
                      <a:pt x="23" y="58"/>
                      <a:pt x="18" y="55"/>
                    </a:cubicBezTo>
                    <a:cubicBezTo>
                      <a:pt x="11" y="53"/>
                      <a:pt x="4" y="48"/>
                      <a:pt x="2" y="40"/>
                    </a:cubicBezTo>
                    <a:cubicBezTo>
                      <a:pt x="0" y="33"/>
                      <a:pt x="3" y="26"/>
                      <a:pt x="7" y="20"/>
                    </a:cubicBezTo>
                    <a:cubicBezTo>
                      <a:pt x="10" y="17"/>
                      <a:pt x="13" y="15"/>
                      <a:pt x="17" y="13"/>
                    </a:cubicBezTo>
                    <a:cubicBezTo>
                      <a:pt x="25" y="4"/>
                      <a:pt x="37" y="0"/>
                      <a:pt x="48" y="4"/>
                    </a:cubicBezTo>
                    <a:cubicBezTo>
                      <a:pt x="54" y="6"/>
                      <a:pt x="60" y="10"/>
                      <a:pt x="63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4492268" y="1649697"/>
                <a:ext cx="1020376" cy="634762"/>
              </a:xfrm>
              <a:custGeom>
                <a:avLst/>
                <a:gdLst/>
                <a:ahLst/>
                <a:cxnLst/>
                <a:rect l="l" t="t" r="r" b="b"/>
                <a:pathLst>
                  <a:path w="994" h="618" extrusionOk="0">
                    <a:moveTo>
                      <a:pt x="920" y="420"/>
                    </a:moveTo>
                    <a:cubicBezTo>
                      <a:pt x="753" y="618"/>
                      <a:pt x="308" y="440"/>
                      <a:pt x="129" y="322"/>
                    </a:cubicBezTo>
                    <a:cubicBezTo>
                      <a:pt x="78" y="282"/>
                      <a:pt x="40" y="226"/>
                      <a:pt x="23" y="164"/>
                    </a:cubicBezTo>
                    <a:cubicBezTo>
                      <a:pt x="0" y="100"/>
                      <a:pt x="36" y="37"/>
                      <a:pt x="105" y="32"/>
                    </a:cubicBezTo>
                    <a:cubicBezTo>
                      <a:pt x="175" y="24"/>
                      <a:pt x="240" y="60"/>
                      <a:pt x="308" y="69"/>
                    </a:cubicBezTo>
                    <a:cubicBezTo>
                      <a:pt x="417" y="79"/>
                      <a:pt x="527" y="0"/>
                      <a:pt x="633" y="58"/>
                    </a:cubicBezTo>
                    <a:cubicBezTo>
                      <a:pt x="697" y="89"/>
                      <a:pt x="743" y="145"/>
                      <a:pt x="798" y="189"/>
                    </a:cubicBezTo>
                    <a:cubicBezTo>
                      <a:pt x="883" y="253"/>
                      <a:pt x="994" y="292"/>
                      <a:pt x="920" y="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5531687" y="1732216"/>
                <a:ext cx="103149" cy="7775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45" y="68"/>
                    </a:moveTo>
                    <a:cubicBezTo>
                      <a:pt x="37" y="73"/>
                      <a:pt x="27" y="76"/>
                      <a:pt x="17" y="73"/>
                    </a:cubicBezTo>
                    <a:cubicBezTo>
                      <a:pt x="8" y="70"/>
                      <a:pt x="2" y="61"/>
                      <a:pt x="1" y="52"/>
                    </a:cubicBezTo>
                    <a:cubicBezTo>
                      <a:pt x="0" y="42"/>
                      <a:pt x="5" y="33"/>
                      <a:pt x="12" y="26"/>
                    </a:cubicBezTo>
                    <a:cubicBezTo>
                      <a:pt x="14" y="24"/>
                      <a:pt x="18" y="21"/>
                      <a:pt x="21" y="19"/>
                    </a:cubicBezTo>
                    <a:cubicBezTo>
                      <a:pt x="24" y="17"/>
                      <a:pt x="26" y="15"/>
                      <a:pt x="29" y="13"/>
                    </a:cubicBezTo>
                    <a:cubicBezTo>
                      <a:pt x="38" y="7"/>
                      <a:pt x="49" y="0"/>
                      <a:pt x="61" y="0"/>
                    </a:cubicBezTo>
                    <a:cubicBezTo>
                      <a:pt x="71" y="1"/>
                      <a:pt x="84" y="3"/>
                      <a:pt x="92" y="10"/>
                    </a:cubicBezTo>
                    <a:cubicBezTo>
                      <a:pt x="99" y="17"/>
                      <a:pt x="101" y="29"/>
                      <a:pt x="93" y="37"/>
                    </a:cubicBezTo>
                    <a:cubicBezTo>
                      <a:pt x="87" y="43"/>
                      <a:pt x="77" y="45"/>
                      <a:pt x="70" y="50"/>
                    </a:cubicBezTo>
                    <a:cubicBezTo>
                      <a:pt x="61" y="55"/>
                      <a:pt x="54" y="62"/>
                      <a:pt x="45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5636422" y="1771888"/>
                <a:ext cx="63476" cy="57128"/>
              </a:xfrm>
              <a:custGeom>
                <a:avLst/>
                <a:gdLst/>
                <a:ahLst/>
                <a:cxnLst/>
                <a:rect l="l" t="t" r="r" b="b"/>
                <a:pathLst>
                  <a:path w="62" h="55" extrusionOk="0">
                    <a:moveTo>
                      <a:pt x="62" y="27"/>
                    </a:moveTo>
                    <a:cubicBezTo>
                      <a:pt x="61" y="33"/>
                      <a:pt x="58" y="39"/>
                      <a:pt x="54" y="44"/>
                    </a:cubicBezTo>
                    <a:cubicBezTo>
                      <a:pt x="46" y="52"/>
                      <a:pt x="35" y="55"/>
                      <a:pt x="24" y="53"/>
                    </a:cubicBezTo>
                    <a:cubicBezTo>
                      <a:pt x="14" y="52"/>
                      <a:pt x="4" y="45"/>
                      <a:pt x="1" y="34"/>
                    </a:cubicBezTo>
                    <a:cubicBezTo>
                      <a:pt x="0" y="28"/>
                      <a:pt x="3" y="21"/>
                      <a:pt x="7" y="16"/>
                    </a:cubicBezTo>
                    <a:cubicBezTo>
                      <a:pt x="9" y="15"/>
                      <a:pt x="11" y="13"/>
                      <a:pt x="14" y="12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27" y="2"/>
                      <a:pt x="44" y="0"/>
                      <a:pt x="55" y="10"/>
                    </a:cubicBezTo>
                    <a:cubicBezTo>
                      <a:pt x="59" y="14"/>
                      <a:pt x="62" y="21"/>
                      <a:pt x="62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4"/>
              <p:cNvSpPr/>
              <p:nvPr/>
            </p:nvSpPr>
            <p:spPr>
              <a:xfrm>
                <a:off x="3955896" y="1197429"/>
                <a:ext cx="46021" cy="44433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6" y="32"/>
                    </a:moveTo>
                    <a:cubicBezTo>
                      <a:pt x="0" y="25"/>
                      <a:pt x="3" y="14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3" y="4"/>
                      <a:pt x="15" y="3"/>
                    </a:cubicBezTo>
                    <a:cubicBezTo>
                      <a:pt x="19" y="0"/>
                      <a:pt x="25" y="0"/>
                      <a:pt x="30" y="2"/>
                    </a:cubicBezTo>
                    <a:cubicBezTo>
                      <a:pt x="34" y="4"/>
                      <a:pt x="37" y="8"/>
                      <a:pt x="40" y="12"/>
                    </a:cubicBezTo>
                    <a:cubicBezTo>
                      <a:pt x="43" y="16"/>
                      <a:pt x="44" y="22"/>
                      <a:pt x="42" y="27"/>
                    </a:cubicBezTo>
                    <a:cubicBezTo>
                      <a:pt x="40" y="32"/>
                      <a:pt x="37" y="35"/>
                      <a:pt x="33" y="38"/>
                    </a:cubicBezTo>
                    <a:cubicBezTo>
                      <a:pt x="24" y="43"/>
                      <a:pt x="12" y="41"/>
                      <a:pt x="6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4"/>
              <p:cNvSpPr/>
              <p:nvPr/>
            </p:nvSpPr>
            <p:spPr>
              <a:xfrm>
                <a:off x="3867030" y="1199017"/>
                <a:ext cx="87280" cy="98388"/>
              </a:xfrm>
              <a:custGeom>
                <a:avLst/>
                <a:gdLst/>
                <a:ahLst/>
                <a:cxnLst/>
                <a:rect l="l" t="t" r="r" b="b"/>
                <a:pathLst>
                  <a:path w="84" h="96" extrusionOk="0">
                    <a:moveTo>
                      <a:pt x="77" y="36"/>
                    </a:moveTo>
                    <a:cubicBezTo>
                      <a:pt x="75" y="42"/>
                      <a:pt x="72" y="47"/>
                      <a:pt x="70" y="52"/>
                    </a:cubicBezTo>
                    <a:cubicBezTo>
                      <a:pt x="68" y="57"/>
                      <a:pt x="68" y="62"/>
                      <a:pt x="67" y="68"/>
                    </a:cubicBezTo>
                    <a:cubicBezTo>
                      <a:pt x="66" y="78"/>
                      <a:pt x="62" y="88"/>
                      <a:pt x="52" y="91"/>
                    </a:cubicBezTo>
                    <a:cubicBezTo>
                      <a:pt x="38" y="96"/>
                      <a:pt x="25" y="88"/>
                      <a:pt x="17" y="77"/>
                    </a:cubicBezTo>
                    <a:cubicBezTo>
                      <a:pt x="6" y="68"/>
                      <a:pt x="0" y="56"/>
                      <a:pt x="1" y="42"/>
                    </a:cubicBezTo>
                    <a:cubicBezTo>
                      <a:pt x="3" y="21"/>
                      <a:pt x="18" y="5"/>
                      <a:pt x="39" y="2"/>
                    </a:cubicBezTo>
                    <a:cubicBezTo>
                      <a:pt x="57" y="0"/>
                      <a:pt x="84" y="14"/>
                      <a:pt x="77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4"/>
              <p:cNvSpPr/>
              <p:nvPr/>
            </p:nvSpPr>
            <p:spPr>
              <a:xfrm>
                <a:off x="3949549" y="1245036"/>
                <a:ext cx="53955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53" h="64" extrusionOk="0">
                    <a:moveTo>
                      <a:pt x="37" y="61"/>
                    </a:moveTo>
                    <a:cubicBezTo>
                      <a:pt x="30" y="64"/>
                      <a:pt x="23" y="64"/>
                      <a:pt x="17" y="61"/>
                    </a:cubicBezTo>
                    <a:cubicBezTo>
                      <a:pt x="11" y="59"/>
                      <a:pt x="7" y="54"/>
                      <a:pt x="4" y="48"/>
                    </a:cubicBezTo>
                    <a:cubicBezTo>
                      <a:pt x="0" y="41"/>
                      <a:pt x="0" y="32"/>
                      <a:pt x="2" y="25"/>
                    </a:cubicBezTo>
                    <a:cubicBezTo>
                      <a:pt x="2" y="22"/>
                      <a:pt x="3" y="19"/>
                      <a:pt x="4" y="17"/>
                    </a:cubicBezTo>
                    <a:cubicBezTo>
                      <a:pt x="6" y="10"/>
                      <a:pt x="12" y="5"/>
                      <a:pt x="19" y="3"/>
                    </a:cubicBezTo>
                    <a:cubicBezTo>
                      <a:pt x="33" y="0"/>
                      <a:pt x="45" y="14"/>
                      <a:pt x="49" y="26"/>
                    </a:cubicBezTo>
                    <a:cubicBezTo>
                      <a:pt x="53" y="39"/>
                      <a:pt x="49" y="54"/>
                      <a:pt x="37" y="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52" name="Google Shape;1252;p14"/>
              <p:cNvCxnSpPr/>
              <p:nvPr/>
            </p:nvCxnSpPr>
            <p:spPr>
              <a:xfrm>
                <a:off x="4395467" y="1152996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3" name="Google Shape;1253;p14"/>
              <p:cNvCxnSpPr/>
              <p:nvPr/>
            </p:nvCxnSpPr>
            <p:spPr>
              <a:xfrm>
                <a:off x="4395467" y="1152996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54" name="Google Shape;1254;p14"/>
              <p:cNvSpPr/>
              <p:nvPr/>
            </p:nvSpPr>
            <p:spPr>
              <a:xfrm>
                <a:off x="4384359" y="1160931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668F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4"/>
              <p:cNvSpPr/>
              <p:nvPr/>
            </p:nvSpPr>
            <p:spPr>
              <a:xfrm>
                <a:off x="4347860" y="1179974"/>
                <a:ext cx="55542" cy="57128"/>
              </a:xfrm>
              <a:custGeom>
                <a:avLst/>
                <a:gdLst/>
                <a:ahLst/>
                <a:cxnLst/>
                <a:rect l="l" t="t" r="r" b="b"/>
                <a:pathLst>
                  <a:path w="54" h="56" extrusionOk="0">
                    <a:moveTo>
                      <a:pt x="51" y="10"/>
                    </a:moveTo>
                    <a:cubicBezTo>
                      <a:pt x="53" y="13"/>
                      <a:pt x="54" y="17"/>
                      <a:pt x="52" y="21"/>
                    </a:cubicBezTo>
                    <a:cubicBezTo>
                      <a:pt x="51" y="24"/>
                      <a:pt x="48" y="27"/>
                      <a:pt x="46" y="29"/>
                    </a:cubicBezTo>
                    <a:cubicBezTo>
                      <a:pt x="42" y="34"/>
                      <a:pt x="38" y="39"/>
                      <a:pt x="34" y="43"/>
                    </a:cubicBezTo>
                    <a:cubicBezTo>
                      <a:pt x="29" y="48"/>
                      <a:pt x="24" y="52"/>
                      <a:pt x="18" y="54"/>
                    </a:cubicBezTo>
                    <a:cubicBezTo>
                      <a:pt x="11" y="56"/>
                      <a:pt x="3" y="53"/>
                      <a:pt x="1" y="46"/>
                    </a:cubicBezTo>
                    <a:cubicBezTo>
                      <a:pt x="0" y="43"/>
                      <a:pt x="0" y="39"/>
                      <a:pt x="0" y="36"/>
                    </a:cubicBezTo>
                    <a:cubicBezTo>
                      <a:pt x="1" y="33"/>
                      <a:pt x="1" y="31"/>
                      <a:pt x="2" y="29"/>
                    </a:cubicBezTo>
                    <a:cubicBezTo>
                      <a:pt x="2" y="26"/>
                      <a:pt x="3" y="23"/>
                      <a:pt x="4" y="20"/>
                    </a:cubicBezTo>
                    <a:cubicBezTo>
                      <a:pt x="7" y="14"/>
                      <a:pt x="12" y="9"/>
                      <a:pt x="18" y="6"/>
                    </a:cubicBezTo>
                    <a:cubicBezTo>
                      <a:pt x="28" y="1"/>
                      <a:pt x="43" y="0"/>
                      <a:pt x="51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4"/>
              <p:cNvSpPr/>
              <p:nvPr/>
            </p:nvSpPr>
            <p:spPr>
              <a:xfrm>
                <a:off x="4370076" y="1137127"/>
                <a:ext cx="39673" cy="44433"/>
              </a:xfrm>
              <a:custGeom>
                <a:avLst/>
                <a:gdLst/>
                <a:ahLst/>
                <a:cxnLst/>
                <a:rect l="l" t="t" r="r" b="b"/>
                <a:pathLst>
                  <a:path w="39" h="43" extrusionOk="0">
                    <a:moveTo>
                      <a:pt x="37" y="12"/>
                    </a:moveTo>
                    <a:cubicBezTo>
                      <a:pt x="38" y="15"/>
                      <a:pt x="39" y="18"/>
                      <a:pt x="38" y="21"/>
                    </a:cubicBezTo>
                    <a:cubicBezTo>
                      <a:pt x="37" y="23"/>
                      <a:pt x="36" y="26"/>
                      <a:pt x="35" y="28"/>
                    </a:cubicBezTo>
                    <a:cubicBezTo>
                      <a:pt x="30" y="36"/>
                      <a:pt x="19" y="43"/>
                      <a:pt x="10" y="39"/>
                    </a:cubicBezTo>
                    <a:cubicBezTo>
                      <a:pt x="6" y="37"/>
                      <a:pt x="3" y="33"/>
                      <a:pt x="2" y="28"/>
                    </a:cubicBezTo>
                    <a:cubicBezTo>
                      <a:pt x="2" y="27"/>
                      <a:pt x="2" y="27"/>
                      <a:pt x="2" y="26"/>
                    </a:cubicBezTo>
                    <a:cubicBezTo>
                      <a:pt x="1" y="23"/>
                      <a:pt x="0" y="21"/>
                      <a:pt x="1" y="18"/>
                    </a:cubicBezTo>
                    <a:cubicBezTo>
                      <a:pt x="1" y="15"/>
                      <a:pt x="1" y="13"/>
                      <a:pt x="2" y="11"/>
                    </a:cubicBezTo>
                    <a:cubicBezTo>
                      <a:pt x="3" y="8"/>
                      <a:pt x="5" y="6"/>
                      <a:pt x="7" y="4"/>
                    </a:cubicBezTo>
                    <a:cubicBezTo>
                      <a:pt x="9" y="2"/>
                      <a:pt x="11" y="1"/>
                      <a:pt x="14" y="1"/>
                    </a:cubicBezTo>
                    <a:cubicBezTo>
                      <a:pt x="19" y="0"/>
                      <a:pt x="23" y="1"/>
                      <a:pt x="27" y="3"/>
                    </a:cubicBezTo>
                    <a:cubicBezTo>
                      <a:pt x="31" y="5"/>
                      <a:pt x="35" y="8"/>
                      <a:pt x="37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4"/>
              <p:cNvSpPr/>
              <p:nvPr/>
            </p:nvSpPr>
            <p:spPr>
              <a:xfrm>
                <a:off x="4414510" y="1133953"/>
                <a:ext cx="23804" cy="28564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13"/>
                    </a:moveTo>
                    <a:cubicBezTo>
                      <a:pt x="23" y="16"/>
                      <a:pt x="23" y="18"/>
                      <a:pt x="21" y="21"/>
                    </a:cubicBezTo>
                    <a:cubicBezTo>
                      <a:pt x="20" y="23"/>
                      <a:pt x="18" y="25"/>
                      <a:pt x="16" y="26"/>
                    </a:cubicBezTo>
                    <a:cubicBezTo>
                      <a:pt x="13" y="28"/>
                      <a:pt x="10" y="28"/>
                      <a:pt x="7" y="27"/>
                    </a:cubicBezTo>
                    <a:cubicBezTo>
                      <a:pt x="6" y="27"/>
                      <a:pt x="4" y="26"/>
                      <a:pt x="3" y="25"/>
                    </a:cubicBezTo>
                    <a:cubicBezTo>
                      <a:pt x="2" y="23"/>
                      <a:pt x="1" y="22"/>
                      <a:pt x="1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9"/>
                      <a:pt x="3" y="6"/>
                      <a:pt x="6" y="4"/>
                    </a:cubicBezTo>
                    <a:cubicBezTo>
                      <a:pt x="10" y="0"/>
                      <a:pt x="17" y="0"/>
                      <a:pt x="21" y="4"/>
                    </a:cubicBezTo>
                    <a:cubicBezTo>
                      <a:pt x="23" y="7"/>
                      <a:pt x="24" y="10"/>
                      <a:pt x="24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4"/>
            <p:cNvGrpSpPr/>
            <p:nvPr/>
          </p:nvGrpSpPr>
          <p:grpSpPr>
            <a:xfrm>
              <a:off x="7269497" y="3960420"/>
              <a:ext cx="623509" cy="846093"/>
              <a:chOff x="2388246" y="1255165"/>
              <a:chExt cx="336613" cy="456755"/>
            </a:xfrm>
          </p:grpSpPr>
          <p:sp>
            <p:nvSpPr>
              <p:cNvPr id="1259" name="Google Shape;1259;p14"/>
              <p:cNvSpPr/>
              <p:nvPr/>
            </p:nvSpPr>
            <p:spPr>
              <a:xfrm>
                <a:off x="2388246" y="1261659"/>
                <a:ext cx="336613" cy="450261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21" extrusionOk="0">
                    <a:moveTo>
                      <a:pt x="5" y="621"/>
                    </a:moveTo>
                    <a:cubicBezTo>
                      <a:pt x="5" y="621"/>
                      <a:pt x="4" y="621"/>
                      <a:pt x="4" y="621"/>
                    </a:cubicBezTo>
                    <a:cubicBezTo>
                      <a:pt x="2" y="620"/>
                      <a:pt x="0" y="618"/>
                      <a:pt x="1" y="616"/>
                    </a:cubicBezTo>
                    <a:cubicBezTo>
                      <a:pt x="12" y="560"/>
                      <a:pt x="64" y="524"/>
                      <a:pt x="109" y="509"/>
                    </a:cubicBezTo>
                    <a:cubicBezTo>
                      <a:pt x="147" y="496"/>
                      <a:pt x="187" y="493"/>
                      <a:pt x="227" y="490"/>
                    </a:cubicBezTo>
                    <a:cubicBezTo>
                      <a:pt x="239" y="489"/>
                      <a:pt x="251" y="488"/>
                      <a:pt x="263" y="487"/>
                    </a:cubicBezTo>
                    <a:cubicBezTo>
                      <a:pt x="307" y="482"/>
                      <a:pt x="364" y="472"/>
                      <a:pt x="404" y="437"/>
                    </a:cubicBezTo>
                    <a:cubicBezTo>
                      <a:pt x="437" y="409"/>
                      <a:pt x="456" y="367"/>
                      <a:pt x="456" y="324"/>
                    </a:cubicBezTo>
                    <a:cubicBezTo>
                      <a:pt x="455" y="281"/>
                      <a:pt x="435" y="239"/>
                      <a:pt x="402" y="211"/>
                    </a:cubicBezTo>
                    <a:cubicBezTo>
                      <a:pt x="383" y="196"/>
                      <a:pt x="361" y="186"/>
                      <a:pt x="339" y="175"/>
                    </a:cubicBezTo>
                    <a:cubicBezTo>
                      <a:pt x="331" y="172"/>
                      <a:pt x="331" y="172"/>
                      <a:pt x="331" y="172"/>
                    </a:cubicBezTo>
                    <a:cubicBezTo>
                      <a:pt x="307" y="160"/>
                      <a:pt x="282" y="147"/>
                      <a:pt x="262" y="126"/>
                    </a:cubicBezTo>
                    <a:cubicBezTo>
                      <a:pt x="241" y="103"/>
                      <a:pt x="231" y="74"/>
                      <a:pt x="237" y="48"/>
                    </a:cubicBezTo>
                    <a:cubicBezTo>
                      <a:pt x="241" y="33"/>
                      <a:pt x="251" y="18"/>
                      <a:pt x="265" y="10"/>
                    </a:cubicBezTo>
                    <a:cubicBezTo>
                      <a:pt x="277" y="2"/>
                      <a:pt x="290" y="0"/>
                      <a:pt x="302" y="3"/>
                    </a:cubicBezTo>
                    <a:cubicBezTo>
                      <a:pt x="304" y="3"/>
                      <a:pt x="306" y="6"/>
                      <a:pt x="305" y="8"/>
                    </a:cubicBezTo>
                    <a:cubicBezTo>
                      <a:pt x="305" y="10"/>
                      <a:pt x="303" y="11"/>
                      <a:pt x="300" y="11"/>
                    </a:cubicBezTo>
                    <a:cubicBezTo>
                      <a:pt x="290" y="8"/>
                      <a:pt x="279" y="10"/>
                      <a:pt x="269" y="17"/>
                    </a:cubicBezTo>
                    <a:cubicBezTo>
                      <a:pt x="257" y="24"/>
                      <a:pt x="248" y="36"/>
                      <a:pt x="245" y="50"/>
                    </a:cubicBezTo>
                    <a:cubicBezTo>
                      <a:pt x="240" y="72"/>
                      <a:pt x="249" y="100"/>
                      <a:pt x="268" y="121"/>
                    </a:cubicBezTo>
                    <a:cubicBezTo>
                      <a:pt x="287" y="140"/>
                      <a:pt x="311" y="153"/>
                      <a:pt x="335" y="164"/>
                    </a:cubicBezTo>
                    <a:cubicBezTo>
                      <a:pt x="343" y="168"/>
                      <a:pt x="343" y="168"/>
                      <a:pt x="343" y="168"/>
                    </a:cubicBezTo>
                    <a:cubicBezTo>
                      <a:pt x="365" y="179"/>
                      <a:pt x="387" y="189"/>
                      <a:pt x="407" y="205"/>
                    </a:cubicBezTo>
                    <a:cubicBezTo>
                      <a:pt x="442" y="234"/>
                      <a:pt x="463" y="278"/>
                      <a:pt x="464" y="324"/>
                    </a:cubicBezTo>
                    <a:cubicBezTo>
                      <a:pt x="464" y="369"/>
                      <a:pt x="444" y="414"/>
                      <a:pt x="410" y="443"/>
                    </a:cubicBezTo>
                    <a:cubicBezTo>
                      <a:pt x="367" y="480"/>
                      <a:pt x="309" y="490"/>
                      <a:pt x="263" y="495"/>
                    </a:cubicBezTo>
                    <a:cubicBezTo>
                      <a:pt x="251" y="496"/>
                      <a:pt x="239" y="497"/>
                      <a:pt x="227" y="498"/>
                    </a:cubicBezTo>
                    <a:cubicBezTo>
                      <a:pt x="189" y="501"/>
                      <a:pt x="148" y="504"/>
                      <a:pt x="111" y="517"/>
                    </a:cubicBezTo>
                    <a:cubicBezTo>
                      <a:pt x="69" y="531"/>
                      <a:pt x="19" y="565"/>
                      <a:pt x="9" y="617"/>
                    </a:cubicBezTo>
                    <a:cubicBezTo>
                      <a:pt x="8" y="619"/>
                      <a:pt x="7" y="621"/>
                      <a:pt x="5" y="6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>
                <a:off x="2602552" y="1255165"/>
                <a:ext cx="38965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54" h="52" extrusionOk="0">
                    <a:moveTo>
                      <a:pt x="28" y="52"/>
                    </a:moveTo>
                    <a:cubicBezTo>
                      <a:pt x="21" y="52"/>
                      <a:pt x="15" y="50"/>
                      <a:pt x="10" y="46"/>
                    </a:cubicBezTo>
                    <a:cubicBezTo>
                      <a:pt x="2" y="39"/>
                      <a:pt x="0" y="27"/>
                      <a:pt x="3" y="17"/>
                    </a:cubicBezTo>
                    <a:cubicBezTo>
                      <a:pt x="3" y="16"/>
                      <a:pt x="3" y="14"/>
                      <a:pt x="4" y="13"/>
                    </a:cubicBezTo>
                    <a:cubicBezTo>
                      <a:pt x="11" y="3"/>
                      <a:pt x="26" y="0"/>
                      <a:pt x="38" y="6"/>
                    </a:cubicBezTo>
                    <a:cubicBezTo>
                      <a:pt x="43" y="9"/>
                      <a:pt x="48" y="14"/>
                      <a:pt x="50" y="19"/>
                    </a:cubicBezTo>
                    <a:cubicBezTo>
                      <a:pt x="54" y="29"/>
                      <a:pt x="50" y="42"/>
                      <a:pt x="41" y="48"/>
                    </a:cubicBezTo>
                    <a:cubicBezTo>
                      <a:pt x="37" y="51"/>
                      <a:pt x="32" y="52"/>
                      <a:pt x="28" y="52"/>
                    </a:cubicBezTo>
                    <a:close/>
                    <a:moveTo>
                      <a:pt x="11" y="16"/>
                    </a:moveTo>
                    <a:cubicBezTo>
                      <a:pt x="12" y="17"/>
                      <a:pt x="11" y="18"/>
                      <a:pt x="11" y="18"/>
                    </a:cubicBezTo>
                    <a:cubicBezTo>
                      <a:pt x="8" y="26"/>
                      <a:pt x="10" y="35"/>
                      <a:pt x="15" y="40"/>
                    </a:cubicBezTo>
                    <a:cubicBezTo>
                      <a:pt x="21" y="45"/>
                      <a:pt x="30" y="46"/>
                      <a:pt x="36" y="42"/>
                    </a:cubicBezTo>
                    <a:cubicBezTo>
                      <a:pt x="43" y="38"/>
                      <a:pt x="46" y="29"/>
                      <a:pt x="43" y="22"/>
                    </a:cubicBezTo>
                    <a:cubicBezTo>
                      <a:pt x="41" y="19"/>
                      <a:pt x="38" y="15"/>
                      <a:pt x="34" y="13"/>
                    </a:cubicBezTo>
                    <a:cubicBezTo>
                      <a:pt x="27" y="9"/>
                      <a:pt x="17" y="11"/>
                      <a:pt x="11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4"/>
              <p:cNvSpPr/>
              <p:nvPr/>
            </p:nvSpPr>
            <p:spPr>
              <a:xfrm>
                <a:off x="2633940" y="1264907"/>
                <a:ext cx="90918" cy="7143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9" extrusionOk="0">
                    <a:moveTo>
                      <a:pt x="73" y="99"/>
                    </a:moveTo>
                    <a:cubicBezTo>
                      <a:pt x="58" y="99"/>
                      <a:pt x="42" y="91"/>
                      <a:pt x="33" y="78"/>
                    </a:cubicBezTo>
                    <a:cubicBezTo>
                      <a:pt x="32" y="77"/>
                      <a:pt x="32" y="74"/>
                      <a:pt x="34" y="73"/>
                    </a:cubicBezTo>
                    <a:cubicBezTo>
                      <a:pt x="36" y="72"/>
                      <a:pt x="38" y="72"/>
                      <a:pt x="39" y="74"/>
                    </a:cubicBezTo>
                    <a:cubicBezTo>
                      <a:pt x="49" y="86"/>
                      <a:pt x="66" y="93"/>
                      <a:pt x="81" y="90"/>
                    </a:cubicBezTo>
                    <a:cubicBezTo>
                      <a:pt x="96" y="87"/>
                      <a:pt x="110" y="74"/>
                      <a:pt x="113" y="59"/>
                    </a:cubicBezTo>
                    <a:cubicBezTo>
                      <a:pt x="117" y="44"/>
                      <a:pt x="111" y="27"/>
                      <a:pt x="98" y="17"/>
                    </a:cubicBezTo>
                    <a:cubicBezTo>
                      <a:pt x="92" y="12"/>
                      <a:pt x="84" y="9"/>
                      <a:pt x="76" y="9"/>
                    </a:cubicBezTo>
                    <a:cubicBezTo>
                      <a:pt x="68" y="9"/>
                      <a:pt x="60" y="11"/>
                      <a:pt x="54" y="16"/>
                    </a:cubicBezTo>
                    <a:cubicBezTo>
                      <a:pt x="52" y="18"/>
                      <a:pt x="50" y="20"/>
                      <a:pt x="48" y="22"/>
                    </a:cubicBezTo>
                    <a:cubicBezTo>
                      <a:pt x="45" y="26"/>
                      <a:pt x="41" y="30"/>
                      <a:pt x="35" y="32"/>
                    </a:cubicBezTo>
                    <a:cubicBezTo>
                      <a:pt x="24" y="37"/>
                      <a:pt x="12" y="31"/>
                      <a:pt x="2" y="26"/>
                    </a:cubicBezTo>
                    <a:cubicBezTo>
                      <a:pt x="0" y="25"/>
                      <a:pt x="0" y="22"/>
                      <a:pt x="1" y="20"/>
                    </a:cubicBezTo>
                    <a:cubicBezTo>
                      <a:pt x="2" y="19"/>
                      <a:pt x="4" y="18"/>
                      <a:pt x="6" y="19"/>
                    </a:cubicBezTo>
                    <a:cubicBezTo>
                      <a:pt x="14" y="23"/>
                      <a:pt x="24" y="28"/>
                      <a:pt x="32" y="25"/>
                    </a:cubicBezTo>
                    <a:cubicBezTo>
                      <a:pt x="36" y="23"/>
                      <a:pt x="39" y="20"/>
                      <a:pt x="43" y="16"/>
                    </a:cubicBezTo>
                    <a:cubicBezTo>
                      <a:pt x="44" y="14"/>
                      <a:pt x="46" y="12"/>
                      <a:pt x="49" y="10"/>
                    </a:cubicBezTo>
                    <a:cubicBezTo>
                      <a:pt x="56" y="4"/>
                      <a:pt x="66" y="0"/>
                      <a:pt x="76" y="1"/>
                    </a:cubicBezTo>
                    <a:cubicBezTo>
                      <a:pt x="86" y="1"/>
                      <a:pt x="95" y="4"/>
                      <a:pt x="103" y="11"/>
                    </a:cubicBezTo>
                    <a:cubicBezTo>
                      <a:pt x="118" y="22"/>
                      <a:pt x="125" y="43"/>
                      <a:pt x="121" y="61"/>
                    </a:cubicBezTo>
                    <a:cubicBezTo>
                      <a:pt x="117" y="79"/>
                      <a:pt x="101" y="94"/>
                      <a:pt x="83" y="98"/>
                    </a:cubicBezTo>
                    <a:cubicBezTo>
                      <a:pt x="79" y="99"/>
                      <a:pt x="76" y="99"/>
                      <a:pt x="73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4"/>
              <p:cNvSpPr/>
              <p:nvPr/>
            </p:nvSpPr>
            <p:spPr>
              <a:xfrm>
                <a:off x="2655587" y="1315777"/>
                <a:ext cx="19482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9" y="27"/>
                    </a:moveTo>
                    <a:cubicBezTo>
                      <a:pt x="7" y="27"/>
                      <a:pt x="6" y="26"/>
                      <a:pt x="5" y="24"/>
                    </a:cubicBezTo>
                    <a:cubicBezTo>
                      <a:pt x="4" y="18"/>
                      <a:pt x="3" y="12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7" y="3"/>
                      <a:pt x="27" y="5"/>
                    </a:cubicBezTo>
                    <a:cubicBezTo>
                      <a:pt x="27" y="7"/>
                      <a:pt x="25" y="9"/>
                      <a:pt x="2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3"/>
                      <a:pt x="12" y="18"/>
                      <a:pt x="13" y="23"/>
                    </a:cubicBezTo>
                    <a:cubicBezTo>
                      <a:pt x="13" y="25"/>
                      <a:pt x="12" y="27"/>
                      <a:pt x="10" y="27"/>
                    </a:cubicBezTo>
                    <a:cubicBezTo>
                      <a:pt x="10" y="27"/>
                      <a:pt x="9" y="27"/>
                      <a:pt x="9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3" name="Google Shape;1263;p14"/>
            <p:cNvGrpSpPr/>
            <p:nvPr/>
          </p:nvGrpSpPr>
          <p:grpSpPr>
            <a:xfrm>
              <a:off x="4778341" y="3938464"/>
              <a:ext cx="481413" cy="714153"/>
              <a:chOff x="6898763" y="3161610"/>
              <a:chExt cx="1093375" cy="1621600"/>
            </a:xfrm>
          </p:grpSpPr>
          <p:sp>
            <p:nvSpPr>
              <p:cNvPr id="1264" name="Google Shape;1264;p14"/>
              <p:cNvSpPr/>
              <p:nvPr/>
            </p:nvSpPr>
            <p:spPr>
              <a:xfrm>
                <a:off x="6909327" y="3177454"/>
                <a:ext cx="1082811" cy="1605756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71" extrusionOk="0">
                    <a:moveTo>
                      <a:pt x="214" y="168"/>
                    </a:moveTo>
                    <a:cubicBezTo>
                      <a:pt x="214" y="168"/>
                      <a:pt x="310" y="330"/>
                      <a:pt x="313" y="363"/>
                    </a:cubicBezTo>
                    <a:cubicBezTo>
                      <a:pt x="316" y="396"/>
                      <a:pt x="281" y="407"/>
                      <a:pt x="267" y="409"/>
                    </a:cubicBezTo>
                    <a:cubicBezTo>
                      <a:pt x="252" y="412"/>
                      <a:pt x="250" y="409"/>
                      <a:pt x="236" y="416"/>
                    </a:cubicBezTo>
                    <a:cubicBezTo>
                      <a:pt x="221" y="424"/>
                      <a:pt x="222" y="427"/>
                      <a:pt x="212" y="438"/>
                    </a:cubicBezTo>
                    <a:cubicBezTo>
                      <a:pt x="202" y="448"/>
                      <a:pt x="174" y="471"/>
                      <a:pt x="149" y="449"/>
                    </a:cubicBezTo>
                    <a:cubicBezTo>
                      <a:pt x="124" y="428"/>
                      <a:pt x="46" y="255"/>
                      <a:pt x="46" y="255"/>
                    </a:cubicBezTo>
                    <a:cubicBezTo>
                      <a:pt x="41" y="253"/>
                      <a:pt x="39" y="250"/>
                      <a:pt x="39" y="250"/>
                    </a:cubicBezTo>
                    <a:cubicBezTo>
                      <a:pt x="23" y="219"/>
                      <a:pt x="11" y="195"/>
                      <a:pt x="11" y="165"/>
                    </a:cubicBezTo>
                    <a:cubicBezTo>
                      <a:pt x="11" y="134"/>
                      <a:pt x="30" y="89"/>
                      <a:pt x="30" y="89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9"/>
                      <a:pt x="137" y="69"/>
                      <a:pt x="162" y="87"/>
                    </a:cubicBezTo>
                    <a:cubicBezTo>
                      <a:pt x="187" y="105"/>
                      <a:pt x="199" y="129"/>
                      <a:pt x="215" y="160"/>
                    </a:cubicBezTo>
                    <a:cubicBezTo>
                      <a:pt x="215" y="160"/>
                      <a:pt x="216" y="163"/>
                      <a:pt x="214" y="168"/>
                    </a:cubicBezTo>
                    <a:close/>
                  </a:path>
                </a:pathLst>
              </a:custGeom>
              <a:solidFill>
                <a:srgbClr val="85C0CF">
                  <a:alpha val="75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>
                <a:off x="6951583" y="3235559"/>
                <a:ext cx="211280" cy="126771"/>
              </a:xfrm>
              <a:custGeom>
                <a:avLst/>
                <a:gdLst/>
                <a:ahLst/>
                <a:cxnLst/>
                <a:rect l="l" t="t" r="r" b="b"/>
                <a:pathLst>
                  <a:path w="63" h="37" extrusionOk="0">
                    <a:moveTo>
                      <a:pt x="4" y="37"/>
                    </a:moveTo>
                    <a:cubicBezTo>
                      <a:pt x="3" y="37"/>
                      <a:pt x="2" y="36"/>
                      <a:pt x="1" y="34"/>
                    </a:cubicBezTo>
                    <a:cubicBezTo>
                      <a:pt x="0" y="32"/>
                      <a:pt x="1" y="30"/>
                      <a:pt x="3" y="29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9" y="0"/>
                      <a:pt x="61" y="1"/>
                      <a:pt x="62" y="3"/>
                    </a:cubicBezTo>
                    <a:cubicBezTo>
                      <a:pt x="63" y="5"/>
                      <a:pt x="63" y="7"/>
                      <a:pt x="61" y="8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5" y="37"/>
                      <a:pt x="4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>
                <a:off x="6967427" y="3293661"/>
                <a:ext cx="227127" cy="137334"/>
              </a:xfrm>
              <a:custGeom>
                <a:avLst/>
                <a:gdLst/>
                <a:ahLst/>
                <a:cxnLst/>
                <a:rect l="l" t="t" r="r" b="b"/>
                <a:pathLst>
                  <a:path w="67" h="39" extrusionOk="0">
                    <a:moveTo>
                      <a:pt x="5" y="39"/>
                    </a:moveTo>
                    <a:cubicBezTo>
                      <a:pt x="3" y="39"/>
                      <a:pt x="2" y="38"/>
                      <a:pt x="1" y="36"/>
                    </a:cubicBezTo>
                    <a:cubicBezTo>
                      <a:pt x="0" y="34"/>
                      <a:pt x="1" y="32"/>
                      <a:pt x="3" y="31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3" y="0"/>
                      <a:pt x="65" y="1"/>
                      <a:pt x="66" y="3"/>
                    </a:cubicBezTo>
                    <a:cubicBezTo>
                      <a:pt x="67" y="5"/>
                      <a:pt x="67" y="7"/>
                      <a:pt x="65" y="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5" y="39"/>
                      <a:pt x="5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>
                <a:off x="6898763" y="3161610"/>
                <a:ext cx="227127" cy="132054"/>
              </a:xfrm>
              <a:custGeom>
                <a:avLst/>
                <a:gdLst/>
                <a:ahLst/>
                <a:cxnLst/>
                <a:rect l="l" t="t" r="r" b="b"/>
                <a:pathLst>
                  <a:path w="67" h="38" extrusionOk="0">
                    <a:moveTo>
                      <a:pt x="7" y="38"/>
                    </a:moveTo>
                    <a:cubicBezTo>
                      <a:pt x="5" y="38"/>
                      <a:pt x="4" y="38"/>
                      <a:pt x="4" y="38"/>
                    </a:cubicBezTo>
                    <a:cubicBezTo>
                      <a:pt x="2" y="38"/>
                      <a:pt x="0" y="36"/>
                      <a:pt x="0" y="34"/>
                    </a:cubicBezTo>
                    <a:cubicBezTo>
                      <a:pt x="1" y="31"/>
                      <a:pt x="2" y="30"/>
                      <a:pt x="5" y="30"/>
                    </a:cubicBezTo>
                    <a:cubicBezTo>
                      <a:pt x="6" y="30"/>
                      <a:pt x="36" y="32"/>
                      <a:pt x="59" y="2"/>
                    </a:cubicBezTo>
                    <a:cubicBezTo>
                      <a:pt x="60" y="0"/>
                      <a:pt x="63" y="0"/>
                      <a:pt x="65" y="1"/>
                    </a:cubicBezTo>
                    <a:cubicBezTo>
                      <a:pt x="66" y="2"/>
                      <a:pt x="67" y="5"/>
                      <a:pt x="65" y="7"/>
                    </a:cubicBezTo>
                    <a:cubicBezTo>
                      <a:pt x="43" y="36"/>
                      <a:pt x="15" y="38"/>
                      <a:pt x="7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4"/>
              <p:cNvSpPr/>
              <p:nvPr/>
            </p:nvSpPr>
            <p:spPr>
              <a:xfrm>
                <a:off x="7030811" y="3388739"/>
                <a:ext cx="174308" cy="100362"/>
              </a:xfrm>
              <a:custGeom>
                <a:avLst/>
                <a:gdLst/>
                <a:ahLst/>
                <a:cxnLst/>
                <a:rect l="l" t="t" r="r" b="b"/>
                <a:pathLst>
                  <a:path w="51" h="30" extrusionOk="0">
                    <a:moveTo>
                      <a:pt x="4" y="30"/>
                    </a:moveTo>
                    <a:cubicBezTo>
                      <a:pt x="2" y="30"/>
                      <a:pt x="0" y="29"/>
                      <a:pt x="0" y="26"/>
                    </a:cubicBezTo>
                    <a:cubicBezTo>
                      <a:pt x="0" y="24"/>
                      <a:pt x="1" y="22"/>
                      <a:pt x="4" y="22"/>
                    </a:cubicBezTo>
                    <a:cubicBezTo>
                      <a:pt x="4" y="22"/>
                      <a:pt x="24" y="20"/>
                      <a:pt x="44" y="1"/>
                    </a:cubicBezTo>
                    <a:cubicBezTo>
                      <a:pt x="45" y="0"/>
                      <a:pt x="48" y="0"/>
                      <a:pt x="49" y="1"/>
                    </a:cubicBezTo>
                    <a:cubicBezTo>
                      <a:pt x="51" y="3"/>
                      <a:pt x="51" y="6"/>
                      <a:pt x="49" y="7"/>
                    </a:cubicBezTo>
                    <a:cubicBezTo>
                      <a:pt x="27" y="28"/>
                      <a:pt x="5" y="30"/>
                      <a:pt x="4" y="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4"/>
              <p:cNvSpPr/>
              <p:nvPr/>
            </p:nvSpPr>
            <p:spPr>
              <a:xfrm>
                <a:off x="7057223" y="3737357"/>
                <a:ext cx="602149" cy="32221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95" extrusionOk="0">
                    <a:moveTo>
                      <a:pt x="4" y="95"/>
                    </a:moveTo>
                    <a:cubicBezTo>
                      <a:pt x="2" y="95"/>
                      <a:pt x="0" y="93"/>
                      <a:pt x="0" y="91"/>
                    </a:cubicBezTo>
                    <a:cubicBezTo>
                      <a:pt x="0" y="88"/>
                      <a:pt x="2" y="87"/>
                      <a:pt x="4" y="87"/>
                    </a:cubicBezTo>
                    <a:cubicBezTo>
                      <a:pt x="5" y="87"/>
                      <a:pt x="71" y="84"/>
                      <a:pt x="170" y="1"/>
                    </a:cubicBezTo>
                    <a:cubicBezTo>
                      <a:pt x="171" y="0"/>
                      <a:pt x="174" y="0"/>
                      <a:pt x="175" y="2"/>
                    </a:cubicBezTo>
                    <a:cubicBezTo>
                      <a:pt x="177" y="3"/>
                      <a:pt x="176" y="6"/>
                      <a:pt x="175" y="7"/>
                    </a:cubicBezTo>
                    <a:cubicBezTo>
                      <a:pt x="73" y="92"/>
                      <a:pt x="7" y="94"/>
                      <a:pt x="4" y="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4"/>
              <p:cNvSpPr/>
              <p:nvPr/>
            </p:nvSpPr>
            <p:spPr>
              <a:xfrm>
                <a:off x="6962147" y="3557766"/>
                <a:ext cx="84512" cy="3539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4" extrusionOk="0">
                    <a:moveTo>
                      <a:pt x="21" y="104"/>
                    </a:moveTo>
                    <a:cubicBezTo>
                      <a:pt x="19" y="104"/>
                      <a:pt x="18" y="103"/>
                      <a:pt x="17" y="102"/>
                    </a:cubicBezTo>
                    <a:cubicBezTo>
                      <a:pt x="1" y="71"/>
                      <a:pt x="0" y="34"/>
                      <a:pt x="14" y="3"/>
                    </a:cubicBezTo>
                    <a:cubicBezTo>
                      <a:pt x="14" y="1"/>
                      <a:pt x="17" y="0"/>
                      <a:pt x="19" y="1"/>
                    </a:cubicBezTo>
                    <a:cubicBezTo>
                      <a:pt x="21" y="2"/>
                      <a:pt x="22" y="4"/>
                      <a:pt x="21" y="6"/>
                    </a:cubicBezTo>
                    <a:cubicBezTo>
                      <a:pt x="8" y="35"/>
                      <a:pt x="10" y="70"/>
                      <a:pt x="24" y="98"/>
                    </a:cubicBezTo>
                    <a:cubicBezTo>
                      <a:pt x="25" y="100"/>
                      <a:pt x="24" y="102"/>
                      <a:pt x="22" y="103"/>
                    </a:cubicBezTo>
                    <a:cubicBezTo>
                      <a:pt x="22" y="104"/>
                      <a:pt x="21" y="104"/>
                      <a:pt x="21" y="1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4"/>
              <p:cNvSpPr/>
              <p:nvPr/>
            </p:nvSpPr>
            <p:spPr>
              <a:xfrm>
                <a:off x="7405834" y="4387057"/>
                <a:ext cx="533483" cy="295797"/>
              </a:xfrm>
              <a:custGeom>
                <a:avLst/>
                <a:gdLst/>
                <a:ahLst/>
                <a:cxnLst/>
                <a:rect l="l" t="t" r="r" b="b"/>
                <a:pathLst>
                  <a:path w="155" h="86" extrusionOk="0">
                    <a:moveTo>
                      <a:pt x="21" y="86"/>
                    </a:moveTo>
                    <a:cubicBezTo>
                      <a:pt x="15" y="86"/>
                      <a:pt x="8" y="84"/>
                      <a:pt x="3" y="81"/>
                    </a:cubicBezTo>
                    <a:cubicBezTo>
                      <a:pt x="1" y="80"/>
                      <a:pt x="0" y="77"/>
                      <a:pt x="2" y="75"/>
                    </a:cubicBezTo>
                    <a:cubicBezTo>
                      <a:pt x="3" y="74"/>
                      <a:pt x="5" y="73"/>
                      <a:pt x="7" y="74"/>
                    </a:cubicBezTo>
                    <a:cubicBezTo>
                      <a:pt x="16" y="80"/>
                      <a:pt x="29" y="79"/>
                      <a:pt x="37" y="73"/>
                    </a:cubicBezTo>
                    <a:cubicBezTo>
                      <a:pt x="42" y="69"/>
                      <a:pt x="46" y="64"/>
                      <a:pt x="50" y="58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9" y="44"/>
                      <a:pt x="69" y="31"/>
                      <a:pt x="85" y="27"/>
                    </a:cubicBezTo>
                    <a:cubicBezTo>
                      <a:pt x="92" y="26"/>
                      <a:pt x="98" y="26"/>
                      <a:pt x="105" y="27"/>
                    </a:cubicBezTo>
                    <a:cubicBezTo>
                      <a:pt x="110" y="27"/>
                      <a:pt x="115" y="28"/>
                      <a:pt x="120" y="27"/>
                    </a:cubicBezTo>
                    <a:cubicBezTo>
                      <a:pt x="133" y="25"/>
                      <a:pt x="143" y="16"/>
                      <a:pt x="146" y="4"/>
                    </a:cubicBezTo>
                    <a:cubicBezTo>
                      <a:pt x="147" y="2"/>
                      <a:pt x="149" y="0"/>
                      <a:pt x="151" y="1"/>
                    </a:cubicBezTo>
                    <a:cubicBezTo>
                      <a:pt x="153" y="2"/>
                      <a:pt x="155" y="4"/>
                      <a:pt x="154" y="6"/>
                    </a:cubicBezTo>
                    <a:cubicBezTo>
                      <a:pt x="150" y="21"/>
                      <a:pt x="137" y="33"/>
                      <a:pt x="121" y="35"/>
                    </a:cubicBezTo>
                    <a:cubicBezTo>
                      <a:pt x="116" y="36"/>
                      <a:pt x="110" y="35"/>
                      <a:pt x="104" y="35"/>
                    </a:cubicBezTo>
                    <a:cubicBezTo>
                      <a:pt x="98" y="34"/>
                      <a:pt x="92" y="34"/>
                      <a:pt x="87" y="35"/>
                    </a:cubicBezTo>
                    <a:cubicBezTo>
                      <a:pt x="74" y="38"/>
                      <a:pt x="65" y="50"/>
                      <a:pt x="57" y="61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3" y="68"/>
                      <a:pt x="48" y="75"/>
                      <a:pt x="42" y="79"/>
                    </a:cubicBezTo>
                    <a:cubicBezTo>
                      <a:pt x="36" y="84"/>
                      <a:pt x="29" y="86"/>
                      <a:pt x="21" y="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4"/>
            <p:cNvGrpSpPr/>
            <p:nvPr/>
          </p:nvGrpSpPr>
          <p:grpSpPr>
            <a:xfrm>
              <a:off x="5444391" y="4387548"/>
              <a:ext cx="632487" cy="1031177"/>
              <a:chOff x="5444206" y="3044060"/>
              <a:chExt cx="1140850" cy="1859987"/>
            </a:xfrm>
          </p:grpSpPr>
          <p:sp>
            <p:nvSpPr>
              <p:cNvPr id="1273" name="Google Shape;1273;p14"/>
              <p:cNvSpPr/>
              <p:nvPr/>
            </p:nvSpPr>
            <p:spPr>
              <a:xfrm>
                <a:off x="5444206" y="3514241"/>
                <a:ext cx="1140850" cy="138980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11" extrusionOk="0">
                    <a:moveTo>
                      <a:pt x="92" y="278"/>
                    </a:moveTo>
                    <a:cubicBezTo>
                      <a:pt x="0" y="245"/>
                      <a:pt x="25" y="214"/>
                      <a:pt x="25" y="214"/>
                    </a:cubicBezTo>
                    <a:cubicBezTo>
                      <a:pt x="25" y="214"/>
                      <a:pt x="47" y="154"/>
                      <a:pt x="67" y="97"/>
                    </a:cubicBezTo>
                    <a:cubicBezTo>
                      <a:pt x="88" y="40"/>
                      <a:pt x="96" y="19"/>
                      <a:pt x="129" y="13"/>
                    </a:cubicBezTo>
                    <a:cubicBezTo>
                      <a:pt x="162" y="6"/>
                      <a:pt x="154" y="0"/>
                      <a:pt x="154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84" y="9"/>
                      <a:pt x="210" y="20"/>
                      <a:pt x="222" y="25"/>
                    </a:cubicBezTo>
                    <a:cubicBezTo>
                      <a:pt x="222" y="25"/>
                      <a:pt x="212" y="24"/>
                      <a:pt x="233" y="50"/>
                    </a:cubicBezTo>
                    <a:cubicBezTo>
                      <a:pt x="254" y="76"/>
                      <a:pt x="247" y="98"/>
                      <a:pt x="226" y="155"/>
                    </a:cubicBezTo>
                    <a:cubicBezTo>
                      <a:pt x="206" y="212"/>
                      <a:pt x="184" y="272"/>
                      <a:pt x="184" y="272"/>
                    </a:cubicBezTo>
                    <a:cubicBezTo>
                      <a:pt x="184" y="272"/>
                      <a:pt x="183" y="311"/>
                      <a:pt x="92" y="2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4"/>
              <p:cNvSpPr/>
              <p:nvPr/>
            </p:nvSpPr>
            <p:spPr>
              <a:xfrm>
                <a:off x="6267001" y="3182349"/>
                <a:ext cx="235084" cy="228178"/>
              </a:xfrm>
              <a:custGeom>
                <a:avLst/>
                <a:gdLst/>
                <a:ahLst/>
                <a:cxnLst/>
                <a:rect l="l" t="t" r="r" b="b"/>
                <a:pathLst>
                  <a:path w="52" h="51" extrusionOk="0">
                    <a:moveTo>
                      <a:pt x="52" y="14"/>
                    </a:moveTo>
                    <a:cubicBezTo>
                      <a:pt x="38" y="51"/>
                      <a:pt x="38" y="51"/>
                      <a:pt x="38" y="51"/>
                    </a:cubicBezTo>
                    <a:cubicBezTo>
                      <a:pt x="36" y="50"/>
                      <a:pt x="30" y="46"/>
                      <a:pt x="20" y="43"/>
                    </a:cubicBezTo>
                    <a:cubicBezTo>
                      <a:pt x="9" y="39"/>
                      <a:pt x="3" y="38"/>
                      <a:pt x="0" y="3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26" y="4"/>
                      <a:pt x="37" y="8"/>
                      <a:pt x="48" y="13"/>
                    </a:cubicBezTo>
                    <a:cubicBezTo>
                      <a:pt x="49" y="13"/>
                      <a:pt x="50" y="13"/>
                      <a:pt x="51" y="14"/>
                    </a:cubicBezTo>
                    <a:lnTo>
                      <a:pt x="52" y="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4"/>
              <p:cNvSpPr/>
              <p:nvPr/>
            </p:nvSpPr>
            <p:spPr>
              <a:xfrm>
                <a:off x="6121800" y="3313721"/>
                <a:ext cx="401024" cy="324980"/>
              </a:xfrm>
              <a:custGeom>
                <a:avLst/>
                <a:gdLst/>
                <a:ahLst/>
                <a:cxnLst/>
                <a:rect l="l" t="t" r="r" b="b"/>
                <a:pathLst>
                  <a:path w="89" h="73" extrusionOk="0">
                    <a:moveTo>
                      <a:pt x="89" y="26"/>
                    </a:move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3"/>
                      <a:pt x="69" y="72"/>
                      <a:pt x="65" y="70"/>
                    </a:cubicBezTo>
                    <a:cubicBezTo>
                      <a:pt x="55" y="65"/>
                      <a:pt x="33" y="55"/>
                      <a:pt x="7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4" y="48"/>
                      <a:pt x="2" y="48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3" y="0"/>
                      <a:pt x="26" y="1"/>
                      <a:pt x="28" y="1"/>
                    </a:cubicBezTo>
                    <a:cubicBezTo>
                      <a:pt x="50" y="5"/>
                      <a:pt x="68" y="13"/>
                      <a:pt x="78" y="19"/>
                    </a:cubicBezTo>
                    <a:cubicBezTo>
                      <a:pt x="82" y="21"/>
                      <a:pt x="84" y="23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8" y="25"/>
                      <a:pt x="89" y="26"/>
                      <a:pt x="89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4"/>
              <p:cNvSpPr/>
              <p:nvPr/>
            </p:nvSpPr>
            <p:spPr>
              <a:xfrm>
                <a:off x="5948947" y="3044060"/>
                <a:ext cx="629196" cy="22126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48" extrusionOk="0">
                    <a:moveTo>
                      <a:pt x="137" y="48"/>
                    </a:moveTo>
                    <a:cubicBezTo>
                      <a:pt x="130" y="45"/>
                      <a:pt x="130" y="45"/>
                      <a:pt x="130" y="45"/>
                    </a:cubicBezTo>
                    <a:cubicBezTo>
                      <a:pt x="125" y="46"/>
                      <a:pt x="125" y="47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10" y="40"/>
                      <a:pt x="95" y="35"/>
                      <a:pt x="79" y="31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58" y="7"/>
                      <a:pt x="4" y="14"/>
                      <a:pt x="4" y="1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7" y="5"/>
                      <a:pt x="27" y="3"/>
                    </a:cubicBezTo>
                    <a:cubicBezTo>
                      <a:pt x="52" y="0"/>
                      <a:pt x="70" y="8"/>
                      <a:pt x="98" y="23"/>
                    </a:cubicBezTo>
                    <a:cubicBezTo>
                      <a:pt x="126" y="38"/>
                      <a:pt x="141" y="38"/>
                      <a:pt x="141" y="38"/>
                    </a:cubicBezTo>
                    <a:cubicBezTo>
                      <a:pt x="141" y="42"/>
                      <a:pt x="137" y="48"/>
                      <a:pt x="137" y="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4"/>
              <p:cNvSpPr/>
              <p:nvPr/>
            </p:nvSpPr>
            <p:spPr>
              <a:xfrm>
                <a:off x="6273913" y="3161603"/>
                <a:ext cx="248912" cy="110631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" extrusionOk="0">
                    <a:moveTo>
                      <a:pt x="52" y="25"/>
                    </a:moveTo>
                    <a:cubicBezTo>
                      <a:pt x="52" y="25"/>
                      <a:pt x="51" y="25"/>
                      <a:pt x="51" y="2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5" y="18"/>
                      <a:pt x="56" y="20"/>
                      <a:pt x="56" y="22"/>
                    </a:cubicBezTo>
                    <a:cubicBezTo>
                      <a:pt x="55" y="24"/>
                      <a:pt x="54" y="25"/>
                      <a:pt x="52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4"/>
              <p:cNvSpPr/>
              <p:nvPr/>
            </p:nvSpPr>
            <p:spPr>
              <a:xfrm>
                <a:off x="6177114" y="3292979"/>
                <a:ext cx="359539" cy="152117"/>
              </a:xfrm>
              <a:custGeom>
                <a:avLst/>
                <a:gdLst/>
                <a:ahLst/>
                <a:cxnLst/>
                <a:rect l="l" t="t" r="r" b="b"/>
                <a:pathLst>
                  <a:path w="80" h="34" extrusionOk="0">
                    <a:moveTo>
                      <a:pt x="76" y="34"/>
                    </a:moveTo>
                    <a:cubicBezTo>
                      <a:pt x="75" y="34"/>
                      <a:pt x="74" y="34"/>
                      <a:pt x="73" y="33"/>
                    </a:cubicBezTo>
                    <a:cubicBezTo>
                      <a:pt x="42" y="9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45" y="1"/>
                      <a:pt x="78" y="27"/>
                    </a:cubicBezTo>
                    <a:cubicBezTo>
                      <a:pt x="80" y="28"/>
                      <a:pt x="80" y="31"/>
                      <a:pt x="79" y="32"/>
                    </a:cubicBezTo>
                    <a:cubicBezTo>
                      <a:pt x="78" y="33"/>
                      <a:pt x="77" y="34"/>
                      <a:pt x="76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4"/>
              <p:cNvSpPr/>
              <p:nvPr/>
            </p:nvSpPr>
            <p:spPr>
              <a:xfrm>
                <a:off x="6267001" y="3334466"/>
                <a:ext cx="110627" cy="23509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3" extrusionOk="0">
                    <a:moveTo>
                      <a:pt x="8" y="53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4" y="38"/>
                      <a:pt x="9" y="25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9"/>
                      <a:pt x="17" y="6"/>
                      <a:pt x="17" y="3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4" y="0"/>
                      <a:pt x="25" y="2"/>
                      <a:pt x="25" y="4"/>
                    </a:cubicBezTo>
                    <a:cubicBezTo>
                      <a:pt x="25" y="8"/>
                      <a:pt x="23" y="12"/>
                      <a:pt x="22" y="15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6" y="28"/>
                      <a:pt x="12" y="41"/>
                      <a:pt x="8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4"/>
              <p:cNvSpPr/>
              <p:nvPr/>
            </p:nvSpPr>
            <p:spPr>
              <a:xfrm>
                <a:off x="6163286" y="3299892"/>
                <a:ext cx="117544" cy="255837"/>
              </a:xfrm>
              <a:custGeom>
                <a:avLst/>
                <a:gdLst/>
                <a:ahLst/>
                <a:cxnLst/>
                <a:rect l="l" t="t" r="r" b="b"/>
                <a:pathLst>
                  <a:path w="27" h="58" extrusionOk="0">
                    <a:moveTo>
                      <a:pt x="5" y="58"/>
                    </a:moveTo>
                    <a:cubicBezTo>
                      <a:pt x="4" y="58"/>
                      <a:pt x="4" y="57"/>
                      <a:pt x="4" y="57"/>
                    </a:cubicBezTo>
                    <a:cubicBezTo>
                      <a:pt x="2" y="57"/>
                      <a:pt x="0" y="54"/>
                      <a:pt x="1" y="52"/>
                    </a:cubicBezTo>
                    <a:cubicBezTo>
                      <a:pt x="5" y="42"/>
                      <a:pt x="8" y="33"/>
                      <a:pt x="11" y="2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1" y="0"/>
                      <a:pt x="23" y="1"/>
                    </a:cubicBezTo>
                    <a:cubicBezTo>
                      <a:pt x="25" y="2"/>
                      <a:pt x="27" y="4"/>
                      <a:pt x="26" y="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6" y="35"/>
                      <a:pt x="12" y="45"/>
                      <a:pt x="9" y="55"/>
                    </a:cubicBezTo>
                    <a:cubicBezTo>
                      <a:pt x="8" y="56"/>
                      <a:pt x="7" y="58"/>
                      <a:pt x="5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4"/>
              <p:cNvSpPr/>
              <p:nvPr/>
            </p:nvSpPr>
            <p:spPr>
              <a:xfrm>
                <a:off x="6356884" y="3369036"/>
                <a:ext cx="117544" cy="248919"/>
              </a:xfrm>
              <a:custGeom>
                <a:avLst/>
                <a:gdLst/>
                <a:ahLst/>
                <a:cxnLst/>
                <a:rect l="l" t="t" r="r" b="b"/>
                <a:pathLst>
                  <a:path w="26" h="56" extrusionOk="0">
                    <a:moveTo>
                      <a:pt x="4" y="56"/>
                    </a:moveTo>
                    <a:cubicBezTo>
                      <a:pt x="4" y="56"/>
                      <a:pt x="3" y="56"/>
                      <a:pt x="3" y="56"/>
                    </a:cubicBezTo>
                    <a:cubicBezTo>
                      <a:pt x="1" y="55"/>
                      <a:pt x="0" y="53"/>
                      <a:pt x="1" y="51"/>
                    </a:cubicBezTo>
                    <a:cubicBezTo>
                      <a:pt x="7" y="35"/>
                      <a:pt x="12" y="19"/>
                      <a:pt x="18" y="4"/>
                    </a:cubicBezTo>
                    <a:cubicBezTo>
                      <a:pt x="19" y="2"/>
                      <a:pt x="21" y="0"/>
                      <a:pt x="23" y="1"/>
                    </a:cubicBezTo>
                    <a:cubicBezTo>
                      <a:pt x="25" y="2"/>
                      <a:pt x="26" y="4"/>
                      <a:pt x="26" y="6"/>
                    </a:cubicBezTo>
                    <a:cubicBezTo>
                      <a:pt x="20" y="22"/>
                      <a:pt x="14" y="38"/>
                      <a:pt x="8" y="54"/>
                    </a:cubicBezTo>
                    <a:cubicBezTo>
                      <a:pt x="7" y="55"/>
                      <a:pt x="6" y="56"/>
                      <a:pt x="4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4"/>
              <p:cNvSpPr/>
              <p:nvPr/>
            </p:nvSpPr>
            <p:spPr>
              <a:xfrm>
                <a:off x="5935119" y="3624872"/>
                <a:ext cx="560054" cy="22126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49" extrusionOk="0">
                    <a:moveTo>
                      <a:pt x="113" y="49"/>
                    </a:moveTo>
                    <a:cubicBezTo>
                      <a:pt x="73" y="49"/>
                      <a:pt x="32" y="34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6" y="0"/>
                      <a:pt x="7" y="2"/>
                    </a:cubicBezTo>
                    <a:cubicBezTo>
                      <a:pt x="38" y="28"/>
                      <a:pt x="79" y="43"/>
                      <a:pt x="120" y="41"/>
                    </a:cubicBezTo>
                    <a:cubicBezTo>
                      <a:pt x="122" y="41"/>
                      <a:pt x="124" y="42"/>
                      <a:pt x="124" y="45"/>
                    </a:cubicBezTo>
                    <a:cubicBezTo>
                      <a:pt x="124" y="47"/>
                      <a:pt x="122" y="49"/>
                      <a:pt x="120" y="49"/>
                    </a:cubicBezTo>
                    <a:cubicBezTo>
                      <a:pt x="118" y="49"/>
                      <a:pt x="115" y="49"/>
                      <a:pt x="113" y="4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4"/>
              <p:cNvSpPr/>
              <p:nvPr/>
            </p:nvSpPr>
            <p:spPr>
              <a:xfrm>
                <a:off x="5582491" y="4032821"/>
                <a:ext cx="822793" cy="71218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59" extrusionOk="0">
                    <a:moveTo>
                      <a:pt x="126" y="159"/>
                    </a:moveTo>
                    <a:cubicBezTo>
                      <a:pt x="126" y="159"/>
                      <a:pt x="125" y="159"/>
                      <a:pt x="124" y="159"/>
                    </a:cubicBezTo>
                    <a:cubicBezTo>
                      <a:pt x="67" y="155"/>
                      <a:pt x="30" y="132"/>
                      <a:pt x="13" y="119"/>
                    </a:cubicBezTo>
                    <a:cubicBezTo>
                      <a:pt x="4" y="112"/>
                      <a:pt x="0" y="99"/>
                      <a:pt x="4" y="88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6" y="1"/>
                      <a:pt x="38" y="0"/>
                      <a:pt x="40" y="1"/>
                    </a:cubicBezTo>
                    <a:cubicBezTo>
                      <a:pt x="42" y="2"/>
                      <a:pt x="43" y="4"/>
                      <a:pt x="42" y="6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9" y="99"/>
                      <a:pt x="11" y="108"/>
                      <a:pt x="18" y="113"/>
                    </a:cubicBezTo>
                    <a:cubicBezTo>
                      <a:pt x="34" y="125"/>
                      <a:pt x="70" y="147"/>
                      <a:pt x="125" y="151"/>
                    </a:cubicBezTo>
                    <a:cubicBezTo>
                      <a:pt x="134" y="151"/>
                      <a:pt x="142" y="146"/>
                      <a:pt x="145" y="138"/>
                    </a:cubicBezTo>
                    <a:cubicBezTo>
                      <a:pt x="176" y="52"/>
                      <a:pt x="176" y="52"/>
                      <a:pt x="176" y="52"/>
                    </a:cubicBezTo>
                    <a:cubicBezTo>
                      <a:pt x="177" y="50"/>
                      <a:pt x="179" y="49"/>
                      <a:pt x="181" y="50"/>
                    </a:cubicBezTo>
                    <a:cubicBezTo>
                      <a:pt x="183" y="51"/>
                      <a:pt x="184" y="53"/>
                      <a:pt x="183" y="55"/>
                    </a:cubicBezTo>
                    <a:cubicBezTo>
                      <a:pt x="152" y="140"/>
                      <a:pt x="152" y="140"/>
                      <a:pt x="152" y="140"/>
                    </a:cubicBezTo>
                    <a:cubicBezTo>
                      <a:pt x="148" y="151"/>
                      <a:pt x="138" y="159"/>
                      <a:pt x="126" y="1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4" name="Google Shape;1284;p14"/>
            <p:cNvGrpSpPr/>
            <p:nvPr/>
          </p:nvGrpSpPr>
          <p:grpSpPr>
            <a:xfrm>
              <a:off x="3009199" y="3995034"/>
              <a:ext cx="1029909" cy="965172"/>
              <a:chOff x="7523748" y="1843941"/>
              <a:chExt cx="861200" cy="807067"/>
            </a:xfrm>
          </p:grpSpPr>
          <p:sp>
            <p:nvSpPr>
              <p:cNvPr id="1285" name="Google Shape;1285;p14"/>
              <p:cNvSpPr/>
              <p:nvPr/>
            </p:nvSpPr>
            <p:spPr>
              <a:xfrm>
                <a:off x="7523748" y="1843941"/>
                <a:ext cx="861200" cy="807067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77" extrusionOk="0">
                    <a:moveTo>
                      <a:pt x="211" y="577"/>
                    </a:moveTo>
                    <a:cubicBezTo>
                      <a:pt x="210" y="577"/>
                      <a:pt x="210" y="577"/>
                      <a:pt x="209" y="576"/>
                    </a:cubicBezTo>
                    <a:cubicBezTo>
                      <a:pt x="207" y="575"/>
                      <a:pt x="207" y="572"/>
                      <a:pt x="208" y="571"/>
                    </a:cubicBezTo>
                    <a:cubicBezTo>
                      <a:pt x="230" y="546"/>
                      <a:pt x="238" y="513"/>
                      <a:pt x="242" y="486"/>
                    </a:cubicBezTo>
                    <a:cubicBezTo>
                      <a:pt x="243" y="479"/>
                      <a:pt x="244" y="470"/>
                      <a:pt x="245" y="463"/>
                    </a:cubicBezTo>
                    <a:cubicBezTo>
                      <a:pt x="248" y="440"/>
                      <a:pt x="251" y="416"/>
                      <a:pt x="259" y="393"/>
                    </a:cubicBezTo>
                    <a:cubicBezTo>
                      <a:pt x="282" y="328"/>
                      <a:pt x="341" y="285"/>
                      <a:pt x="402" y="248"/>
                    </a:cubicBezTo>
                    <a:cubicBezTo>
                      <a:pt x="407" y="245"/>
                      <a:pt x="413" y="242"/>
                      <a:pt x="418" y="239"/>
                    </a:cubicBezTo>
                    <a:cubicBezTo>
                      <a:pt x="471" y="207"/>
                      <a:pt x="526" y="174"/>
                      <a:pt x="560" y="123"/>
                    </a:cubicBezTo>
                    <a:cubicBezTo>
                      <a:pt x="565" y="115"/>
                      <a:pt x="570" y="106"/>
                      <a:pt x="574" y="97"/>
                    </a:cubicBezTo>
                    <a:cubicBezTo>
                      <a:pt x="583" y="81"/>
                      <a:pt x="593" y="64"/>
                      <a:pt x="606" y="50"/>
                    </a:cubicBezTo>
                    <a:cubicBezTo>
                      <a:pt x="607" y="49"/>
                      <a:pt x="608" y="48"/>
                      <a:pt x="608" y="47"/>
                    </a:cubicBezTo>
                    <a:cubicBezTo>
                      <a:pt x="608" y="46"/>
                      <a:pt x="606" y="44"/>
                      <a:pt x="605" y="43"/>
                    </a:cubicBezTo>
                    <a:cubicBezTo>
                      <a:pt x="562" y="11"/>
                      <a:pt x="562" y="11"/>
                      <a:pt x="562" y="11"/>
                    </a:cubicBezTo>
                    <a:cubicBezTo>
                      <a:pt x="561" y="10"/>
                      <a:pt x="559" y="9"/>
                      <a:pt x="558" y="9"/>
                    </a:cubicBezTo>
                    <a:cubicBezTo>
                      <a:pt x="556" y="8"/>
                      <a:pt x="553" y="9"/>
                      <a:pt x="551" y="10"/>
                    </a:cubicBezTo>
                    <a:cubicBezTo>
                      <a:pt x="534" y="19"/>
                      <a:pt x="520" y="33"/>
                      <a:pt x="506" y="46"/>
                    </a:cubicBezTo>
                    <a:cubicBezTo>
                      <a:pt x="501" y="51"/>
                      <a:pt x="495" y="57"/>
                      <a:pt x="489" y="62"/>
                    </a:cubicBezTo>
                    <a:cubicBezTo>
                      <a:pt x="452" y="96"/>
                      <a:pt x="401" y="119"/>
                      <a:pt x="343" y="128"/>
                    </a:cubicBezTo>
                    <a:cubicBezTo>
                      <a:pt x="297" y="136"/>
                      <a:pt x="246" y="137"/>
                      <a:pt x="182" y="129"/>
                    </a:cubicBezTo>
                    <a:cubicBezTo>
                      <a:pt x="176" y="129"/>
                      <a:pt x="170" y="128"/>
                      <a:pt x="164" y="127"/>
                    </a:cubicBezTo>
                    <a:cubicBezTo>
                      <a:pt x="110" y="121"/>
                      <a:pt x="54" y="114"/>
                      <a:pt x="6" y="137"/>
                    </a:cubicBezTo>
                    <a:cubicBezTo>
                      <a:pt x="4" y="138"/>
                      <a:pt x="2" y="137"/>
                      <a:pt x="1" y="135"/>
                    </a:cubicBezTo>
                    <a:cubicBezTo>
                      <a:pt x="0" y="133"/>
                      <a:pt x="1" y="131"/>
                      <a:pt x="3" y="130"/>
                    </a:cubicBezTo>
                    <a:cubicBezTo>
                      <a:pt x="53" y="106"/>
                      <a:pt x="110" y="113"/>
                      <a:pt x="165" y="119"/>
                    </a:cubicBezTo>
                    <a:cubicBezTo>
                      <a:pt x="171" y="120"/>
                      <a:pt x="177" y="121"/>
                      <a:pt x="183" y="121"/>
                    </a:cubicBezTo>
                    <a:cubicBezTo>
                      <a:pt x="246" y="129"/>
                      <a:pt x="296" y="128"/>
                      <a:pt x="342" y="121"/>
                    </a:cubicBezTo>
                    <a:cubicBezTo>
                      <a:pt x="398" y="111"/>
                      <a:pt x="448" y="89"/>
                      <a:pt x="484" y="56"/>
                    </a:cubicBezTo>
                    <a:cubicBezTo>
                      <a:pt x="490" y="51"/>
                      <a:pt x="495" y="46"/>
                      <a:pt x="501" y="40"/>
                    </a:cubicBezTo>
                    <a:cubicBezTo>
                      <a:pt x="515" y="26"/>
                      <a:pt x="529" y="12"/>
                      <a:pt x="548" y="3"/>
                    </a:cubicBezTo>
                    <a:cubicBezTo>
                      <a:pt x="551" y="2"/>
                      <a:pt x="555" y="0"/>
                      <a:pt x="559" y="1"/>
                    </a:cubicBezTo>
                    <a:cubicBezTo>
                      <a:pt x="563" y="1"/>
                      <a:pt x="565" y="3"/>
                      <a:pt x="567" y="5"/>
                    </a:cubicBezTo>
                    <a:cubicBezTo>
                      <a:pt x="610" y="37"/>
                      <a:pt x="610" y="37"/>
                      <a:pt x="610" y="37"/>
                    </a:cubicBezTo>
                    <a:cubicBezTo>
                      <a:pt x="612" y="38"/>
                      <a:pt x="616" y="42"/>
                      <a:pt x="616" y="47"/>
                    </a:cubicBezTo>
                    <a:cubicBezTo>
                      <a:pt x="616" y="51"/>
                      <a:pt x="614" y="54"/>
                      <a:pt x="612" y="56"/>
                    </a:cubicBezTo>
                    <a:cubicBezTo>
                      <a:pt x="599" y="69"/>
                      <a:pt x="590" y="85"/>
                      <a:pt x="581" y="101"/>
                    </a:cubicBezTo>
                    <a:cubicBezTo>
                      <a:pt x="577" y="110"/>
                      <a:pt x="572" y="119"/>
                      <a:pt x="566" y="127"/>
                    </a:cubicBezTo>
                    <a:cubicBezTo>
                      <a:pt x="532" y="180"/>
                      <a:pt x="476" y="213"/>
                      <a:pt x="422" y="246"/>
                    </a:cubicBezTo>
                    <a:cubicBezTo>
                      <a:pt x="417" y="249"/>
                      <a:pt x="412" y="252"/>
                      <a:pt x="406" y="255"/>
                    </a:cubicBezTo>
                    <a:cubicBezTo>
                      <a:pt x="347" y="291"/>
                      <a:pt x="289" y="333"/>
                      <a:pt x="266" y="396"/>
                    </a:cubicBezTo>
                    <a:cubicBezTo>
                      <a:pt x="259" y="417"/>
                      <a:pt x="256" y="441"/>
                      <a:pt x="253" y="464"/>
                    </a:cubicBezTo>
                    <a:cubicBezTo>
                      <a:pt x="252" y="472"/>
                      <a:pt x="251" y="480"/>
                      <a:pt x="250" y="488"/>
                    </a:cubicBezTo>
                    <a:cubicBezTo>
                      <a:pt x="245" y="515"/>
                      <a:pt x="238" y="550"/>
                      <a:pt x="214" y="576"/>
                    </a:cubicBezTo>
                    <a:cubicBezTo>
                      <a:pt x="214" y="577"/>
                      <a:pt x="213" y="577"/>
                      <a:pt x="211" y="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4"/>
              <p:cNvSpPr/>
              <p:nvPr/>
            </p:nvSpPr>
            <p:spPr>
              <a:xfrm>
                <a:off x="7995459" y="2123062"/>
                <a:ext cx="218546" cy="48034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43" extrusionOk="0">
                    <a:moveTo>
                      <a:pt x="5" y="343"/>
                    </a:moveTo>
                    <a:cubicBezTo>
                      <a:pt x="4" y="343"/>
                      <a:pt x="3" y="342"/>
                      <a:pt x="2" y="341"/>
                    </a:cubicBezTo>
                    <a:cubicBezTo>
                      <a:pt x="0" y="340"/>
                      <a:pt x="0" y="337"/>
                      <a:pt x="2" y="336"/>
                    </a:cubicBezTo>
                    <a:cubicBezTo>
                      <a:pt x="45" y="294"/>
                      <a:pt x="62" y="235"/>
                      <a:pt x="78" y="172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94" y="109"/>
                      <a:pt x="110" y="48"/>
                      <a:pt x="150" y="2"/>
                    </a:cubicBezTo>
                    <a:cubicBezTo>
                      <a:pt x="151" y="0"/>
                      <a:pt x="154" y="0"/>
                      <a:pt x="155" y="1"/>
                    </a:cubicBezTo>
                    <a:cubicBezTo>
                      <a:pt x="157" y="3"/>
                      <a:pt x="157" y="5"/>
                      <a:pt x="156" y="7"/>
                    </a:cubicBezTo>
                    <a:cubicBezTo>
                      <a:pt x="117" y="52"/>
                      <a:pt x="102" y="112"/>
                      <a:pt x="87" y="170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0" y="238"/>
                      <a:pt x="52" y="298"/>
                      <a:pt x="8" y="341"/>
                    </a:cubicBezTo>
                    <a:cubicBezTo>
                      <a:pt x="7" y="342"/>
                      <a:pt x="6" y="343"/>
                      <a:pt x="5" y="3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4"/>
              <p:cNvSpPr/>
              <p:nvPr/>
            </p:nvSpPr>
            <p:spPr>
              <a:xfrm>
                <a:off x="7584334" y="1863415"/>
                <a:ext cx="740026" cy="30075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215" extrusionOk="0">
                    <a:moveTo>
                      <a:pt x="5" y="215"/>
                    </a:moveTo>
                    <a:cubicBezTo>
                      <a:pt x="4" y="215"/>
                      <a:pt x="3" y="214"/>
                      <a:pt x="2" y="214"/>
                    </a:cubicBezTo>
                    <a:cubicBezTo>
                      <a:pt x="1" y="212"/>
                      <a:pt x="0" y="210"/>
                      <a:pt x="2" y="208"/>
                    </a:cubicBezTo>
                    <a:cubicBezTo>
                      <a:pt x="26" y="184"/>
                      <a:pt x="59" y="174"/>
                      <a:pt x="92" y="168"/>
                    </a:cubicBezTo>
                    <a:cubicBezTo>
                      <a:pt x="124" y="161"/>
                      <a:pt x="157" y="156"/>
                      <a:pt x="189" y="152"/>
                    </a:cubicBezTo>
                    <a:cubicBezTo>
                      <a:pt x="224" y="147"/>
                      <a:pt x="261" y="142"/>
                      <a:pt x="296" y="134"/>
                    </a:cubicBezTo>
                    <a:cubicBezTo>
                      <a:pt x="376" y="116"/>
                      <a:pt x="435" y="87"/>
                      <a:pt x="477" y="44"/>
                    </a:cubicBezTo>
                    <a:cubicBezTo>
                      <a:pt x="480" y="41"/>
                      <a:pt x="483" y="37"/>
                      <a:pt x="487" y="33"/>
                    </a:cubicBezTo>
                    <a:cubicBezTo>
                      <a:pt x="498" y="21"/>
                      <a:pt x="509" y="9"/>
                      <a:pt x="524" y="1"/>
                    </a:cubicBezTo>
                    <a:cubicBezTo>
                      <a:pt x="526" y="0"/>
                      <a:pt x="528" y="0"/>
                      <a:pt x="529" y="2"/>
                    </a:cubicBezTo>
                    <a:cubicBezTo>
                      <a:pt x="530" y="4"/>
                      <a:pt x="530" y="7"/>
                      <a:pt x="528" y="8"/>
                    </a:cubicBezTo>
                    <a:cubicBezTo>
                      <a:pt x="514" y="15"/>
                      <a:pt x="503" y="27"/>
                      <a:pt x="493" y="39"/>
                    </a:cubicBezTo>
                    <a:cubicBezTo>
                      <a:pt x="489" y="42"/>
                      <a:pt x="486" y="46"/>
                      <a:pt x="482" y="50"/>
                    </a:cubicBezTo>
                    <a:cubicBezTo>
                      <a:pt x="440" y="94"/>
                      <a:pt x="379" y="124"/>
                      <a:pt x="298" y="142"/>
                    </a:cubicBezTo>
                    <a:cubicBezTo>
                      <a:pt x="262" y="150"/>
                      <a:pt x="225" y="155"/>
                      <a:pt x="190" y="160"/>
                    </a:cubicBezTo>
                    <a:cubicBezTo>
                      <a:pt x="158" y="164"/>
                      <a:pt x="125" y="169"/>
                      <a:pt x="93" y="175"/>
                    </a:cubicBezTo>
                    <a:cubicBezTo>
                      <a:pt x="62" y="182"/>
                      <a:pt x="30" y="191"/>
                      <a:pt x="8" y="214"/>
                    </a:cubicBezTo>
                    <a:cubicBezTo>
                      <a:pt x="7" y="214"/>
                      <a:pt x="6" y="215"/>
                      <a:pt x="5" y="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4"/>
              <p:cNvSpPr/>
              <p:nvPr/>
            </p:nvSpPr>
            <p:spPr>
              <a:xfrm>
                <a:off x="7735802" y="1882888"/>
                <a:ext cx="627507" cy="61666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1" extrusionOk="0">
                    <a:moveTo>
                      <a:pt x="4" y="441"/>
                    </a:moveTo>
                    <a:cubicBezTo>
                      <a:pt x="3" y="441"/>
                      <a:pt x="3" y="441"/>
                      <a:pt x="3" y="441"/>
                    </a:cubicBezTo>
                    <a:cubicBezTo>
                      <a:pt x="1" y="441"/>
                      <a:pt x="0" y="438"/>
                      <a:pt x="0" y="436"/>
                    </a:cubicBezTo>
                    <a:cubicBezTo>
                      <a:pt x="8" y="406"/>
                      <a:pt x="16" y="375"/>
                      <a:pt x="31" y="347"/>
                    </a:cubicBezTo>
                    <a:cubicBezTo>
                      <a:pt x="62" y="291"/>
                      <a:pt x="117" y="255"/>
                      <a:pt x="171" y="224"/>
                    </a:cubicBezTo>
                    <a:cubicBezTo>
                      <a:pt x="179" y="220"/>
                      <a:pt x="187" y="216"/>
                      <a:pt x="195" y="211"/>
                    </a:cubicBezTo>
                    <a:cubicBezTo>
                      <a:pt x="241" y="186"/>
                      <a:pt x="289" y="160"/>
                      <a:pt x="325" y="121"/>
                    </a:cubicBezTo>
                    <a:cubicBezTo>
                      <a:pt x="337" y="109"/>
                      <a:pt x="348" y="94"/>
                      <a:pt x="359" y="80"/>
                    </a:cubicBezTo>
                    <a:cubicBezTo>
                      <a:pt x="382" y="49"/>
                      <a:pt x="407" y="18"/>
                      <a:pt x="442" y="1"/>
                    </a:cubicBezTo>
                    <a:cubicBezTo>
                      <a:pt x="444" y="0"/>
                      <a:pt x="447" y="1"/>
                      <a:pt x="447" y="3"/>
                    </a:cubicBezTo>
                    <a:cubicBezTo>
                      <a:pt x="448" y="5"/>
                      <a:pt x="448" y="8"/>
                      <a:pt x="446" y="8"/>
                    </a:cubicBezTo>
                    <a:cubicBezTo>
                      <a:pt x="412" y="24"/>
                      <a:pt x="389" y="54"/>
                      <a:pt x="365" y="85"/>
                    </a:cubicBezTo>
                    <a:cubicBezTo>
                      <a:pt x="354" y="99"/>
                      <a:pt x="343" y="114"/>
                      <a:pt x="331" y="127"/>
                    </a:cubicBezTo>
                    <a:cubicBezTo>
                      <a:pt x="294" y="166"/>
                      <a:pt x="246" y="193"/>
                      <a:pt x="199" y="218"/>
                    </a:cubicBezTo>
                    <a:cubicBezTo>
                      <a:pt x="191" y="223"/>
                      <a:pt x="183" y="227"/>
                      <a:pt x="175" y="231"/>
                    </a:cubicBezTo>
                    <a:cubicBezTo>
                      <a:pt x="122" y="261"/>
                      <a:pt x="68" y="297"/>
                      <a:pt x="38" y="351"/>
                    </a:cubicBezTo>
                    <a:cubicBezTo>
                      <a:pt x="23" y="378"/>
                      <a:pt x="16" y="409"/>
                      <a:pt x="8" y="438"/>
                    </a:cubicBezTo>
                    <a:cubicBezTo>
                      <a:pt x="8" y="440"/>
                      <a:pt x="6" y="441"/>
                      <a:pt x="4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4"/>
              <p:cNvSpPr/>
              <p:nvPr/>
            </p:nvSpPr>
            <p:spPr>
              <a:xfrm>
                <a:off x="7694690" y="1869906"/>
                <a:ext cx="651308" cy="43058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07" extrusionOk="0">
                    <a:moveTo>
                      <a:pt x="6" y="307"/>
                    </a:moveTo>
                    <a:cubicBezTo>
                      <a:pt x="5" y="307"/>
                      <a:pt x="4" y="306"/>
                      <a:pt x="3" y="305"/>
                    </a:cubicBezTo>
                    <a:cubicBezTo>
                      <a:pt x="0" y="300"/>
                      <a:pt x="1" y="294"/>
                      <a:pt x="7" y="287"/>
                    </a:cubicBezTo>
                    <a:cubicBezTo>
                      <a:pt x="43" y="250"/>
                      <a:pt x="90" y="226"/>
                      <a:pt x="126" y="210"/>
                    </a:cubicBezTo>
                    <a:cubicBezTo>
                      <a:pt x="142" y="203"/>
                      <a:pt x="159" y="196"/>
                      <a:pt x="175" y="189"/>
                    </a:cubicBezTo>
                    <a:cubicBezTo>
                      <a:pt x="202" y="178"/>
                      <a:pt x="229" y="167"/>
                      <a:pt x="255" y="154"/>
                    </a:cubicBezTo>
                    <a:cubicBezTo>
                      <a:pt x="308" y="127"/>
                      <a:pt x="358" y="89"/>
                      <a:pt x="410" y="39"/>
                    </a:cubicBezTo>
                    <a:cubicBezTo>
                      <a:pt x="414" y="36"/>
                      <a:pt x="414" y="36"/>
                      <a:pt x="414" y="36"/>
                    </a:cubicBezTo>
                    <a:cubicBezTo>
                      <a:pt x="427" y="23"/>
                      <a:pt x="441" y="9"/>
                      <a:pt x="459" y="1"/>
                    </a:cubicBezTo>
                    <a:cubicBezTo>
                      <a:pt x="461" y="0"/>
                      <a:pt x="463" y="1"/>
                      <a:pt x="464" y="3"/>
                    </a:cubicBezTo>
                    <a:cubicBezTo>
                      <a:pt x="465" y="5"/>
                      <a:pt x="464" y="7"/>
                      <a:pt x="462" y="8"/>
                    </a:cubicBezTo>
                    <a:cubicBezTo>
                      <a:pt x="446" y="16"/>
                      <a:pt x="432" y="29"/>
                      <a:pt x="419" y="42"/>
                    </a:cubicBezTo>
                    <a:cubicBezTo>
                      <a:pt x="416" y="45"/>
                      <a:pt x="416" y="45"/>
                      <a:pt x="416" y="45"/>
                    </a:cubicBezTo>
                    <a:cubicBezTo>
                      <a:pt x="363" y="96"/>
                      <a:pt x="312" y="134"/>
                      <a:pt x="259" y="161"/>
                    </a:cubicBezTo>
                    <a:cubicBezTo>
                      <a:pt x="233" y="174"/>
                      <a:pt x="205" y="186"/>
                      <a:pt x="178" y="197"/>
                    </a:cubicBezTo>
                    <a:cubicBezTo>
                      <a:pt x="162" y="203"/>
                      <a:pt x="145" y="210"/>
                      <a:pt x="129" y="217"/>
                    </a:cubicBezTo>
                    <a:cubicBezTo>
                      <a:pt x="76" y="241"/>
                      <a:pt x="41" y="264"/>
                      <a:pt x="13" y="293"/>
                    </a:cubicBezTo>
                    <a:cubicBezTo>
                      <a:pt x="11" y="296"/>
                      <a:pt x="8" y="299"/>
                      <a:pt x="10" y="301"/>
                    </a:cubicBezTo>
                    <a:cubicBezTo>
                      <a:pt x="11" y="303"/>
                      <a:pt x="10" y="305"/>
                      <a:pt x="9" y="306"/>
                    </a:cubicBezTo>
                    <a:cubicBezTo>
                      <a:pt x="8" y="307"/>
                      <a:pt x="7" y="307"/>
                      <a:pt x="6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4"/>
              <p:cNvSpPr/>
              <p:nvPr/>
            </p:nvSpPr>
            <p:spPr>
              <a:xfrm>
                <a:off x="7666559" y="2008384"/>
                <a:ext cx="385159" cy="52578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76" extrusionOk="0">
                    <a:moveTo>
                      <a:pt x="272" y="376"/>
                    </a:moveTo>
                    <a:cubicBezTo>
                      <a:pt x="270" y="376"/>
                      <a:pt x="269" y="375"/>
                      <a:pt x="268" y="373"/>
                    </a:cubicBezTo>
                    <a:cubicBezTo>
                      <a:pt x="259" y="357"/>
                      <a:pt x="235" y="355"/>
                      <a:pt x="221" y="356"/>
                    </a:cubicBezTo>
                    <a:cubicBezTo>
                      <a:pt x="219" y="356"/>
                      <a:pt x="216" y="356"/>
                      <a:pt x="214" y="357"/>
                    </a:cubicBezTo>
                    <a:cubicBezTo>
                      <a:pt x="196" y="358"/>
                      <a:pt x="178" y="359"/>
                      <a:pt x="163" y="349"/>
                    </a:cubicBezTo>
                    <a:cubicBezTo>
                      <a:pt x="142" y="336"/>
                      <a:pt x="137" y="308"/>
                      <a:pt x="137" y="287"/>
                    </a:cubicBezTo>
                    <a:cubicBezTo>
                      <a:pt x="137" y="283"/>
                      <a:pt x="137" y="278"/>
                      <a:pt x="137" y="273"/>
                    </a:cubicBezTo>
                    <a:cubicBezTo>
                      <a:pt x="137" y="256"/>
                      <a:pt x="137" y="238"/>
                      <a:pt x="130" y="223"/>
                    </a:cubicBezTo>
                    <a:cubicBezTo>
                      <a:pt x="122" y="204"/>
                      <a:pt x="103" y="191"/>
                      <a:pt x="84" y="179"/>
                    </a:cubicBezTo>
                    <a:cubicBezTo>
                      <a:pt x="82" y="178"/>
                      <a:pt x="80" y="176"/>
                      <a:pt x="78" y="174"/>
                    </a:cubicBezTo>
                    <a:cubicBezTo>
                      <a:pt x="67" y="167"/>
                      <a:pt x="57" y="160"/>
                      <a:pt x="47" y="152"/>
                    </a:cubicBezTo>
                    <a:cubicBezTo>
                      <a:pt x="30" y="138"/>
                      <a:pt x="8" y="116"/>
                      <a:pt x="7" y="88"/>
                    </a:cubicBezTo>
                    <a:cubicBezTo>
                      <a:pt x="7" y="78"/>
                      <a:pt x="10" y="69"/>
                      <a:pt x="13" y="59"/>
                    </a:cubicBezTo>
                    <a:cubicBezTo>
                      <a:pt x="14" y="54"/>
                      <a:pt x="16" y="48"/>
                      <a:pt x="17" y="42"/>
                    </a:cubicBezTo>
                    <a:cubicBezTo>
                      <a:pt x="19" y="29"/>
                      <a:pt x="15" y="12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22" y="6"/>
                      <a:pt x="28" y="26"/>
                      <a:pt x="25" y="44"/>
                    </a:cubicBezTo>
                    <a:cubicBezTo>
                      <a:pt x="24" y="50"/>
                      <a:pt x="22" y="56"/>
                      <a:pt x="20" y="62"/>
                    </a:cubicBezTo>
                    <a:cubicBezTo>
                      <a:pt x="18" y="71"/>
                      <a:pt x="15" y="79"/>
                      <a:pt x="15" y="88"/>
                    </a:cubicBezTo>
                    <a:cubicBezTo>
                      <a:pt x="16" y="113"/>
                      <a:pt x="36" y="133"/>
                      <a:pt x="52" y="145"/>
                    </a:cubicBezTo>
                    <a:cubicBezTo>
                      <a:pt x="62" y="153"/>
                      <a:pt x="72" y="161"/>
                      <a:pt x="82" y="168"/>
                    </a:cubicBezTo>
                    <a:cubicBezTo>
                      <a:pt x="84" y="169"/>
                      <a:pt x="87" y="171"/>
                      <a:pt x="89" y="172"/>
                    </a:cubicBezTo>
                    <a:cubicBezTo>
                      <a:pt x="108" y="185"/>
                      <a:pt x="128" y="198"/>
                      <a:pt x="138" y="220"/>
                    </a:cubicBezTo>
                    <a:cubicBezTo>
                      <a:pt x="145" y="237"/>
                      <a:pt x="145" y="255"/>
                      <a:pt x="145" y="274"/>
                    </a:cubicBezTo>
                    <a:cubicBezTo>
                      <a:pt x="145" y="278"/>
                      <a:pt x="145" y="283"/>
                      <a:pt x="145" y="287"/>
                    </a:cubicBezTo>
                    <a:cubicBezTo>
                      <a:pt x="145" y="306"/>
                      <a:pt x="149" y="331"/>
                      <a:pt x="167" y="343"/>
                    </a:cubicBezTo>
                    <a:cubicBezTo>
                      <a:pt x="180" y="351"/>
                      <a:pt x="197" y="350"/>
                      <a:pt x="213" y="349"/>
                    </a:cubicBezTo>
                    <a:cubicBezTo>
                      <a:pt x="216" y="348"/>
                      <a:pt x="218" y="348"/>
                      <a:pt x="221" y="348"/>
                    </a:cubicBezTo>
                    <a:cubicBezTo>
                      <a:pt x="237" y="347"/>
                      <a:pt x="264" y="349"/>
                      <a:pt x="275" y="370"/>
                    </a:cubicBezTo>
                    <a:cubicBezTo>
                      <a:pt x="276" y="372"/>
                      <a:pt x="276" y="374"/>
                      <a:pt x="274" y="375"/>
                    </a:cubicBezTo>
                    <a:cubicBezTo>
                      <a:pt x="273" y="375"/>
                      <a:pt x="272" y="376"/>
                      <a:pt x="272" y="3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4"/>
              <p:cNvSpPr/>
              <p:nvPr/>
            </p:nvSpPr>
            <p:spPr>
              <a:xfrm>
                <a:off x="7794225" y="2014876"/>
                <a:ext cx="285623" cy="45654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26" extrusionOk="0">
                    <a:moveTo>
                      <a:pt x="199" y="326"/>
                    </a:moveTo>
                    <a:cubicBezTo>
                      <a:pt x="198" y="326"/>
                      <a:pt x="196" y="325"/>
                      <a:pt x="196" y="323"/>
                    </a:cubicBezTo>
                    <a:cubicBezTo>
                      <a:pt x="193" y="310"/>
                      <a:pt x="185" y="297"/>
                      <a:pt x="173" y="286"/>
                    </a:cubicBezTo>
                    <a:cubicBezTo>
                      <a:pt x="160" y="276"/>
                      <a:pt x="145" y="269"/>
                      <a:pt x="133" y="264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11" y="255"/>
                      <a:pt x="91" y="247"/>
                      <a:pt x="81" y="229"/>
                    </a:cubicBezTo>
                    <a:cubicBezTo>
                      <a:pt x="72" y="215"/>
                      <a:pt x="72" y="198"/>
                      <a:pt x="72" y="183"/>
                    </a:cubicBezTo>
                    <a:cubicBezTo>
                      <a:pt x="73" y="149"/>
                      <a:pt x="72" y="115"/>
                      <a:pt x="62" y="84"/>
                    </a:cubicBezTo>
                    <a:cubicBezTo>
                      <a:pt x="51" y="48"/>
                      <a:pt x="30" y="21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35" y="15"/>
                      <a:pt x="58" y="44"/>
                      <a:pt x="70" y="81"/>
                    </a:cubicBezTo>
                    <a:cubicBezTo>
                      <a:pt x="80" y="114"/>
                      <a:pt x="81" y="148"/>
                      <a:pt x="80" y="183"/>
                    </a:cubicBezTo>
                    <a:cubicBezTo>
                      <a:pt x="80" y="197"/>
                      <a:pt x="80" y="213"/>
                      <a:pt x="88" y="225"/>
                    </a:cubicBezTo>
                    <a:cubicBezTo>
                      <a:pt x="96" y="240"/>
                      <a:pt x="114" y="248"/>
                      <a:pt x="132" y="255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49" y="261"/>
                      <a:pt x="165" y="269"/>
                      <a:pt x="178" y="280"/>
                    </a:cubicBezTo>
                    <a:cubicBezTo>
                      <a:pt x="192" y="292"/>
                      <a:pt x="201" y="307"/>
                      <a:pt x="203" y="322"/>
                    </a:cubicBezTo>
                    <a:cubicBezTo>
                      <a:pt x="204" y="324"/>
                      <a:pt x="202" y="326"/>
                      <a:pt x="200" y="326"/>
                    </a:cubicBezTo>
                    <a:lnTo>
                      <a:pt x="199" y="3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4"/>
              <p:cNvSpPr/>
              <p:nvPr/>
            </p:nvSpPr>
            <p:spPr>
              <a:xfrm>
                <a:off x="7891596" y="2023531"/>
                <a:ext cx="238020" cy="29426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1" extrusionOk="0">
                    <a:moveTo>
                      <a:pt x="166" y="211"/>
                    </a:moveTo>
                    <a:cubicBezTo>
                      <a:pt x="165" y="211"/>
                      <a:pt x="163" y="210"/>
                      <a:pt x="162" y="209"/>
                    </a:cubicBezTo>
                    <a:cubicBezTo>
                      <a:pt x="155" y="189"/>
                      <a:pt x="139" y="172"/>
                      <a:pt x="119" y="164"/>
                    </a:cubicBezTo>
                    <a:cubicBezTo>
                      <a:pt x="113" y="161"/>
                      <a:pt x="107" y="160"/>
                      <a:pt x="101" y="158"/>
                    </a:cubicBezTo>
                    <a:cubicBezTo>
                      <a:pt x="87" y="153"/>
                      <a:pt x="73" y="149"/>
                      <a:pt x="63" y="138"/>
                    </a:cubicBezTo>
                    <a:cubicBezTo>
                      <a:pt x="49" y="124"/>
                      <a:pt x="48" y="103"/>
                      <a:pt x="47" y="83"/>
                    </a:cubicBezTo>
                    <a:cubicBezTo>
                      <a:pt x="46" y="65"/>
                      <a:pt x="45" y="48"/>
                      <a:pt x="35" y="35"/>
                    </a:cubicBezTo>
                    <a:cubicBezTo>
                      <a:pt x="30" y="28"/>
                      <a:pt x="24" y="24"/>
                      <a:pt x="17" y="19"/>
                    </a:cubicBezTo>
                    <a:cubicBezTo>
                      <a:pt x="12" y="15"/>
                      <a:pt x="6" y="12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2" y="5"/>
                      <a:pt x="16" y="9"/>
                      <a:pt x="21" y="12"/>
                    </a:cubicBezTo>
                    <a:cubicBezTo>
                      <a:pt x="28" y="17"/>
                      <a:pt x="36" y="23"/>
                      <a:pt x="41" y="30"/>
                    </a:cubicBezTo>
                    <a:cubicBezTo>
                      <a:pt x="53" y="45"/>
                      <a:pt x="54" y="64"/>
                      <a:pt x="55" y="83"/>
                    </a:cubicBezTo>
                    <a:cubicBezTo>
                      <a:pt x="56" y="102"/>
                      <a:pt x="57" y="120"/>
                      <a:pt x="69" y="133"/>
                    </a:cubicBezTo>
                    <a:cubicBezTo>
                      <a:pt x="77" y="142"/>
                      <a:pt x="90" y="146"/>
                      <a:pt x="103" y="150"/>
                    </a:cubicBezTo>
                    <a:cubicBezTo>
                      <a:pt x="110" y="152"/>
                      <a:pt x="116" y="154"/>
                      <a:pt x="122" y="157"/>
                    </a:cubicBezTo>
                    <a:cubicBezTo>
                      <a:pt x="144" y="166"/>
                      <a:pt x="161" y="184"/>
                      <a:pt x="170" y="206"/>
                    </a:cubicBezTo>
                    <a:cubicBezTo>
                      <a:pt x="171" y="208"/>
                      <a:pt x="170" y="210"/>
                      <a:pt x="168" y="211"/>
                    </a:cubicBezTo>
                    <a:cubicBezTo>
                      <a:pt x="167" y="211"/>
                      <a:pt x="167" y="211"/>
                      <a:pt x="166" y="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4"/>
              <p:cNvSpPr/>
              <p:nvPr/>
            </p:nvSpPr>
            <p:spPr>
              <a:xfrm>
                <a:off x="8027917" y="1997566"/>
                <a:ext cx="142812" cy="205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47" extrusionOk="0">
                    <a:moveTo>
                      <a:pt x="98" y="147"/>
                    </a:moveTo>
                    <a:cubicBezTo>
                      <a:pt x="97" y="147"/>
                      <a:pt x="97" y="147"/>
                      <a:pt x="96" y="147"/>
                    </a:cubicBezTo>
                    <a:cubicBezTo>
                      <a:pt x="85" y="142"/>
                      <a:pt x="73" y="136"/>
                      <a:pt x="64" y="126"/>
                    </a:cubicBezTo>
                    <a:cubicBezTo>
                      <a:pt x="55" y="114"/>
                      <a:pt x="53" y="99"/>
                      <a:pt x="51" y="85"/>
                    </a:cubicBezTo>
                    <a:cubicBezTo>
                      <a:pt x="51" y="79"/>
                      <a:pt x="50" y="74"/>
                      <a:pt x="49" y="69"/>
                    </a:cubicBezTo>
                    <a:cubicBezTo>
                      <a:pt x="45" y="48"/>
                      <a:pt x="34" y="29"/>
                      <a:pt x="17" y="15"/>
                    </a:cubicBezTo>
                    <a:cubicBezTo>
                      <a:pt x="14" y="12"/>
                      <a:pt x="9" y="9"/>
                      <a:pt x="6" y="11"/>
                    </a:cubicBezTo>
                    <a:cubicBezTo>
                      <a:pt x="5" y="12"/>
                      <a:pt x="2" y="12"/>
                      <a:pt x="1" y="10"/>
                    </a:cubicBezTo>
                    <a:cubicBezTo>
                      <a:pt x="0" y="8"/>
                      <a:pt x="0" y="5"/>
                      <a:pt x="2" y="4"/>
                    </a:cubicBezTo>
                    <a:cubicBezTo>
                      <a:pt x="8" y="0"/>
                      <a:pt x="15" y="2"/>
                      <a:pt x="23" y="9"/>
                    </a:cubicBezTo>
                    <a:cubicBezTo>
                      <a:pt x="40" y="24"/>
                      <a:pt x="52" y="44"/>
                      <a:pt x="57" y="67"/>
                    </a:cubicBezTo>
                    <a:cubicBezTo>
                      <a:pt x="58" y="73"/>
                      <a:pt x="59" y="78"/>
                      <a:pt x="59" y="84"/>
                    </a:cubicBezTo>
                    <a:cubicBezTo>
                      <a:pt x="61" y="98"/>
                      <a:pt x="63" y="111"/>
                      <a:pt x="71" y="121"/>
                    </a:cubicBezTo>
                    <a:cubicBezTo>
                      <a:pt x="78" y="130"/>
                      <a:pt x="88" y="135"/>
                      <a:pt x="99" y="139"/>
                    </a:cubicBezTo>
                    <a:cubicBezTo>
                      <a:pt x="101" y="140"/>
                      <a:pt x="102" y="142"/>
                      <a:pt x="101" y="145"/>
                    </a:cubicBezTo>
                    <a:cubicBezTo>
                      <a:pt x="101" y="146"/>
                      <a:pt x="99" y="147"/>
                      <a:pt x="98" y="1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4"/>
              <p:cNvSpPr/>
              <p:nvPr/>
            </p:nvSpPr>
            <p:spPr>
              <a:xfrm>
                <a:off x="8129616" y="1967274"/>
                <a:ext cx="80062" cy="170935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2" extrusionOk="0">
                    <a:moveTo>
                      <a:pt x="50" y="122"/>
                    </a:moveTo>
                    <a:cubicBezTo>
                      <a:pt x="49" y="122"/>
                      <a:pt x="49" y="122"/>
                      <a:pt x="49" y="122"/>
                    </a:cubicBezTo>
                    <a:cubicBezTo>
                      <a:pt x="47" y="121"/>
                      <a:pt x="46" y="119"/>
                      <a:pt x="46" y="117"/>
                    </a:cubicBezTo>
                    <a:cubicBezTo>
                      <a:pt x="49" y="101"/>
                      <a:pt x="46" y="84"/>
                      <a:pt x="37" y="70"/>
                    </a:cubicBezTo>
                    <a:cubicBezTo>
                      <a:pt x="33" y="64"/>
                      <a:pt x="29" y="58"/>
                      <a:pt x="23" y="52"/>
                    </a:cubicBezTo>
                    <a:cubicBezTo>
                      <a:pt x="20" y="48"/>
                      <a:pt x="17" y="45"/>
                      <a:pt x="14" y="41"/>
                    </a:cubicBezTo>
                    <a:cubicBezTo>
                      <a:pt x="5" y="28"/>
                      <a:pt x="0" y="15"/>
                      <a:pt x="1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8" y="14"/>
                      <a:pt x="12" y="25"/>
                      <a:pt x="21" y="36"/>
                    </a:cubicBezTo>
                    <a:cubicBezTo>
                      <a:pt x="24" y="40"/>
                      <a:pt x="27" y="43"/>
                      <a:pt x="30" y="47"/>
                    </a:cubicBezTo>
                    <a:cubicBezTo>
                      <a:pt x="35" y="53"/>
                      <a:pt x="40" y="59"/>
                      <a:pt x="44" y="66"/>
                    </a:cubicBezTo>
                    <a:cubicBezTo>
                      <a:pt x="54" y="81"/>
                      <a:pt x="57" y="101"/>
                      <a:pt x="54" y="119"/>
                    </a:cubicBezTo>
                    <a:cubicBezTo>
                      <a:pt x="54" y="120"/>
                      <a:pt x="52" y="122"/>
                      <a:pt x="50" y="1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4"/>
              <p:cNvSpPr/>
              <p:nvPr/>
            </p:nvSpPr>
            <p:spPr>
              <a:xfrm>
                <a:off x="8188040" y="1930490"/>
                <a:ext cx="112518" cy="11467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2" extrusionOk="0">
                    <a:moveTo>
                      <a:pt x="74" y="82"/>
                    </a:moveTo>
                    <a:cubicBezTo>
                      <a:pt x="71" y="82"/>
                      <a:pt x="68" y="80"/>
                      <a:pt x="65" y="78"/>
                    </a:cubicBezTo>
                    <a:cubicBezTo>
                      <a:pt x="54" y="69"/>
                      <a:pt x="47" y="57"/>
                      <a:pt x="40" y="45"/>
                    </a:cubicBezTo>
                    <a:cubicBezTo>
                      <a:pt x="39" y="43"/>
                      <a:pt x="38" y="41"/>
                      <a:pt x="37" y="39"/>
                    </a:cubicBezTo>
                    <a:cubicBezTo>
                      <a:pt x="30" y="28"/>
                      <a:pt x="20" y="14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2" y="10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4" y="0"/>
                      <a:pt x="6" y="0"/>
                      <a:pt x="8" y="1"/>
                    </a:cubicBezTo>
                    <a:cubicBezTo>
                      <a:pt x="25" y="7"/>
                      <a:pt x="36" y="22"/>
                      <a:pt x="43" y="35"/>
                    </a:cubicBezTo>
                    <a:cubicBezTo>
                      <a:pt x="45" y="37"/>
                      <a:pt x="46" y="39"/>
                      <a:pt x="47" y="41"/>
                    </a:cubicBezTo>
                    <a:cubicBezTo>
                      <a:pt x="54" y="53"/>
                      <a:pt x="61" y="64"/>
                      <a:pt x="70" y="72"/>
                    </a:cubicBezTo>
                    <a:cubicBezTo>
                      <a:pt x="72" y="73"/>
                      <a:pt x="74" y="74"/>
                      <a:pt x="74" y="74"/>
                    </a:cubicBezTo>
                    <a:cubicBezTo>
                      <a:pt x="76" y="72"/>
                      <a:pt x="78" y="72"/>
                      <a:pt x="79" y="74"/>
                    </a:cubicBezTo>
                    <a:cubicBezTo>
                      <a:pt x="81" y="76"/>
                      <a:pt x="81" y="78"/>
                      <a:pt x="79" y="80"/>
                    </a:cubicBezTo>
                    <a:cubicBezTo>
                      <a:pt x="78" y="81"/>
                      <a:pt x="76" y="82"/>
                      <a:pt x="74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4"/>
              <p:cNvSpPr/>
              <p:nvPr/>
            </p:nvSpPr>
            <p:spPr>
              <a:xfrm>
                <a:off x="8244299" y="1880725"/>
                <a:ext cx="97372" cy="95204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64" y="68"/>
                    </a:moveTo>
                    <a:cubicBezTo>
                      <a:pt x="63" y="68"/>
                      <a:pt x="63" y="68"/>
                      <a:pt x="63" y="68"/>
                    </a:cubicBezTo>
                    <a:cubicBezTo>
                      <a:pt x="61" y="67"/>
                      <a:pt x="60" y="65"/>
                      <a:pt x="60" y="63"/>
                    </a:cubicBezTo>
                    <a:cubicBezTo>
                      <a:pt x="62" y="59"/>
                      <a:pt x="59" y="53"/>
                      <a:pt x="51" y="47"/>
                    </a:cubicBezTo>
                    <a:cubicBezTo>
                      <a:pt x="43" y="40"/>
                      <a:pt x="33" y="33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21"/>
                      <a:pt x="5" y="15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0"/>
                      <a:pt x="19" y="14"/>
                      <a:pt x="26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8" y="26"/>
                      <a:pt x="47" y="33"/>
                      <a:pt x="56" y="41"/>
                    </a:cubicBezTo>
                    <a:cubicBezTo>
                      <a:pt x="66" y="49"/>
                      <a:pt x="70" y="57"/>
                      <a:pt x="68" y="65"/>
                    </a:cubicBezTo>
                    <a:cubicBezTo>
                      <a:pt x="68" y="67"/>
                      <a:pt x="66" y="68"/>
                      <a:pt x="64" y="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7" name="Google Shape;1297;p14"/>
            <p:cNvGrpSpPr/>
            <p:nvPr/>
          </p:nvGrpSpPr>
          <p:grpSpPr>
            <a:xfrm>
              <a:off x="1425208" y="4216769"/>
              <a:ext cx="231977" cy="435868"/>
              <a:chOff x="5669934" y="1071164"/>
              <a:chExt cx="241366" cy="453510"/>
            </a:xfrm>
          </p:grpSpPr>
          <p:sp>
            <p:nvSpPr>
              <p:cNvPr id="1298" name="Google Shape;1298;p14"/>
              <p:cNvSpPr/>
              <p:nvPr/>
            </p:nvSpPr>
            <p:spPr>
              <a:xfrm>
                <a:off x="5669934" y="1104717"/>
                <a:ext cx="241366" cy="41995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78" extrusionOk="0">
                    <a:moveTo>
                      <a:pt x="222" y="2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09" y="22"/>
                      <a:pt x="209" y="22"/>
                      <a:pt x="209" y="22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49"/>
                      <a:pt x="149" y="73"/>
                      <a:pt x="122" y="101"/>
                    </a:cubicBezTo>
                    <a:cubicBezTo>
                      <a:pt x="94" y="128"/>
                      <a:pt x="85" y="161"/>
                      <a:pt x="72" y="202"/>
                    </a:cubicBezTo>
                    <a:cubicBezTo>
                      <a:pt x="72" y="202"/>
                      <a:pt x="71" y="207"/>
                      <a:pt x="74" y="213"/>
                    </a:cubicBezTo>
                    <a:cubicBezTo>
                      <a:pt x="38" y="329"/>
                      <a:pt x="38" y="329"/>
                      <a:pt x="38" y="329"/>
                    </a:cubicBezTo>
                    <a:cubicBezTo>
                      <a:pt x="38" y="329"/>
                      <a:pt x="30" y="335"/>
                      <a:pt x="24" y="357"/>
                    </a:cubicBezTo>
                    <a:cubicBezTo>
                      <a:pt x="17" y="378"/>
                      <a:pt x="0" y="441"/>
                      <a:pt x="3" y="482"/>
                    </a:cubicBezTo>
                    <a:cubicBezTo>
                      <a:pt x="6" y="524"/>
                      <a:pt x="43" y="525"/>
                      <a:pt x="61" y="525"/>
                    </a:cubicBezTo>
                    <a:cubicBezTo>
                      <a:pt x="79" y="525"/>
                      <a:pt x="81" y="520"/>
                      <a:pt x="101" y="527"/>
                    </a:cubicBezTo>
                    <a:cubicBezTo>
                      <a:pt x="121" y="533"/>
                      <a:pt x="120" y="537"/>
                      <a:pt x="135" y="548"/>
                    </a:cubicBezTo>
                    <a:cubicBezTo>
                      <a:pt x="150" y="558"/>
                      <a:pt x="181" y="578"/>
                      <a:pt x="207" y="546"/>
                    </a:cubicBezTo>
                    <a:cubicBezTo>
                      <a:pt x="233" y="514"/>
                      <a:pt x="255" y="453"/>
                      <a:pt x="261" y="431"/>
                    </a:cubicBezTo>
                    <a:cubicBezTo>
                      <a:pt x="268" y="410"/>
                      <a:pt x="265" y="400"/>
                      <a:pt x="265" y="400"/>
                    </a:cubicBezTo>
                    <a:cubicBezTo>
                      <a:pt x="302" y="284"/>
                      <a:pt x="302" y="284"/>
                      <a:pt x="302" y="284"/>
                    </a:cubicBezTo>
                    <a:cubicBezTo>
                      <a:pt x="308" y="281"/>
                      <a:pt x="309" y="277"/>
                      <a:pt x="309" y="277"/>
                    </a:cubicBezTo>
                    <a:cubicBezTo>
                      <a:pt x="323" y="235"/>
                      <a:pt x="333" y="203"/>
                      <a:pt x="326" y="165"/>
                    </a:cubicBezTo>
                    <a:cubicBezTo>
                      <a:pt x="320" y="126"/>
                      <a:pt x="286" y="74"/>
                      <a:pt x="286" y="74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300" y="50"/>
                      <a:pt x="300" y="50"/>
                      <a:pt x="300" y="50"/>
                    </a:cubicBezTo>
                    <a:cubicBezTo>
                      <a:pt x="307" y="28"/>
                      <a:pt x="307" y="28"/>
                      <a:pt x="307" y="28"/>
                    </a:cubicBezTo>
                    <a:cubicBezTo>
                      <a:pt x="300" y="26"/>
                      <a:pt x="300" y="26"/>
                      <a:pt x="300" y="26"/>
                    </a:cubicBezTo>
                    <a:lnTo>
                      <a:pt x="222" y="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14"/>
              <p:cNvSpPr/>
              <p:nvPr/>
            </p:nvSpPr>
            <p:spPr>
              <a:xfrm>
                <a:off x="5820382" y="1071164"/>
                <a:ext cx="87671" cy="56283"/>
              </a:xfrm>
              <a:custGeom>
                <a:avLst/>
                <a:gdLst/>
                <a:ahLst/>
                <a:cxnLst/>
                <a:rect l="l" t="t" r="r" b="b"/>
                <a:pathLst>
                  <a:path w="81" h="52" extrusionOk="0">
                    <a:moveTo>
                      <a:pt x="73" y="52"/>
                    </a:moveTo>
                    <a:lnTo>
                      <a:pt x="81" y="23"/>
                    </a:lnTo>
                    <a:lnTo>
                      <a:pt x="8" y="0"/>
                    </a:lnTo>
                    <a:lnTo>
                      <a:pt x="0" y="29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4"/>
              <p:cNvSpPr/>
              <p:nvPr/>
            </p:nvSpPr>
            <p:spPr>
              <a:xfrm>
                <a:off x="5822547" y="1118788"/>
                <a:ext cx="63859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88" h="33" extrusionOk="0">
                    <a:moveTo>
                      <a:pt x="84" y="33"/>
                    </a:moveTo>
                    <a:cubicBezTo>
                      <a:pt x="83" y="33"/>
                      <a:pt x="83" y="33"/>
                      <a:pt x="83" y="3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7" y="26"/>
                      <a:pt x="88" y="28"/>
                      <a:pt x="88" y="30"/>
                    </a:cubicBezTo>
                    <a:cubicBezTo>
                      <a:pt x="87" y="32"/>
                      <a:pt x="85" y="33"/>
                      <a:pt x="84" y="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4"/>
              <p:cNvSpPr/>
              <p:nvPr/>
            </p:nvSpPr>
            <p:spPr>
              <a:xfrm>
                <a:off x="5824712" y="1142600"/>
                <a:ext cx="47624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66" h="27" extrusionOk="0">
                    <a:moveTo>
                      <a:pt x="59" y="27"/>
                    </a:moveTo>
                    <a:cubicBezTo>
                      <a:pt x="51" y="27"/>
                      <a:pt x="28" y="25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35" y="21"/>
                      <a:pt x="61" y="19"/>
                      <a:pt x="62" y="19"/>
                    </a:cubicBezTo>
                    <a:cubicBezTo>
                      <a:pt x="64" y="19"/>
                      <a:pt x="66" y="21"/>
                      <a:pt x="66" y="23"/>
                    </a:cubicBezTo>
                    <a:cubicBezTo>
                      <a:pt x="66" y="25"/>
                      <a:pt x="64" y="27"/>
                      <a:pt x="62" y="27"/>
                    </a:cubicBezTo>
                    <a:cubicBezTo>
                      <a:pt x="62" y="27"/>
                      <a:pt x="61" y="27"/>
                      <a:pt x="59" y="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4"/>
              <p:cNvSpPr/>
              <p:nvPr/>
            </p:nvSpPr>
            <p:spPr>
              <a:xfrm>
                <a:off x="5719723" y="1256248"/>
                <a:ext cx="172095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83" extrusionOk="0">
                    <a:moveTo>
                      <a:pt x="219" y="81"/>
                    </a:moveTo>
                    <a:cubicBezTo>
                      <a:pt x="189" y="81"/>
                      <a:pt x="114" y="73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148" y="83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7" y="75"/>
                    </a:cubicBezTo>
                    <a:cubicBezTo>
                      <a:pt x="237" y="78"/>
                      <a:pt x="236" y="80"/>
                      <a:pt x="233" y="80"/>
                    </a:cubicBezTo>
                    <a:cubicBezTo>
                      <a:pt x="233" y="80"/>
                      <a:pt x="228" y="81"/>
                      <a:pt x="219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4"/>
              <p:cNvSpPr/>
              <p:nvPr/>
            </p:nvSpPr>
            <p:spPr>
              <a:xfrm>
                <a:off x="5693746" y="1339589"/>
                <a:ext cx="172095" cy="67106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2" extrusionOk="0">
                    <a:moveTo>
                      <a:pt x="204" y="82"/>
                    </a:moveTo>
                    <a:cubicBezTo>
                      <a:pt x="163" y="82"/>
                      <a:pt x="84" y="72"/>
                      <a:pt x="2" y="8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2" y="92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6" y="75"/>
                    </a:cubicBezTo>
                    <a:cubicBezTo>
                      <a:pt x="237" y="78"/>
                      <a:pt x="235" y="80"/>
                      <a:pt x="233" y="80"/>
                    </a:cubicBezTo>
                    <a:cubicBezTo>
                      <a:pt x="233" y="80"/>
                      <a:pt x="222" y="82"/>
                      <a:pt x="204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4"/>
              <p:cNvSpPr/>
              <p:nvPr/>
            </p:nvSpPr>
            <p:spPr>
              <a:xfrm>
                <a:off x="5877747" y="1180483"/>
                <a:ext cx="27059" cy="930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28" extrusionOk="0">
                    <a:moveTo>
                      <a:pt x="21" y="128"/>
                    </a:moveTo>
                    <a:cubicBezTo>
                      <a:pt x="21" y="128"/>
                      <a:pt x="20" y="128"/>
                      <a:pt x="20" y="128"/>
                    </a:cubicBezTo>
                    <a:cubicBezTo>
                      <a:pt x="18" y="127"/>
                      <a:pt x="17" y="125"/>
                      <a:pt x="17" y="123"/>
                    </a:cubicBezTo>
                    <a:cubicBezTo>
                      <a:pt x="29" y="84"/>
                      <a:pt x="23" y="41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31" y="38"/>
                      <a:pt x="38" y="84"/>
                      <a:pt x="25" y="125"/>
                    </a:cubicBezTo>
                    <a:cubicBezTo>
                      <a:pt x="24" y="127"/>
                      <a:pt x="23" y="128"/>
                      <a:pt x="21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4"/>
              <p:cNvSpPr/>
              <p:nvPr/>
            </p:nvSpPr>
            <p:spPr>
              <a:xfrm>
                <a:off x="5886406" y="1089564"/>
                <a:ext cx="16236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51" extrusionOk="0">
                    <a:moveTo>
                      <a:pt x="5" y="51"/>
                    </a:moveTo>
                    <a:cubicBezTo>
                      <a:pt x="4" y="51"/>
                      <a:pt x="4" y="50"/>
                      <a:pt x="4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1"/>
                      <a:pt x="23" y="4"/>
                      <a:pt x="23" y="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9"/>
                      <a:pt x="7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4"/>
              <p:cNvSpPr/>
              <p:nvPr/>
            </p:nvSpPr>
            <p:spPr>
              <a:xfrm>
                <a:off x="5869088" y="1084152"/>
                <a:ext cx="17318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23" h="52" extrusionOk="0">
                    <a:moveTo>
                      <a:pt x="5" y="52"/>
                    </a:moveTo>
                    <a:cubicBezTo>
                      <a:pt x="4" y="52"/>
                      <a:pt x="4" y="52"/>
                      <a:pt x="3" y="51"/>
                    </a:cubicBezTo>
                    <a:cubicBezTo>
                      <a:pt x="1" y="51"/>
                      <a:pt x="0" y="49"/>
                      <a:pt x="1" y="4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2"/>
                      <a:pt x="23" y="4"/>
                      <a:pt x="23" y="6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2"/>
                      <a:pt x="5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14"/>
              <p:cNvSpPr/>
              <p:nvPr/>
            </p:nvSpPr>
            <p:spPr>
              <a:xfrm>
                <a:off x="5847441" y="1078741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5" y="51"/>
                    </a:moveTo>
                    <a:cubicBezTo>
                      <a:pt x="4" y="51"/>
                      <a:pt x="4" y="51"/>
                      <a:pt x="3" y="51"/>
                    </a:cubicBezTo>
                    <a:cubicBezTo>
                      <a:pt x="1" y="50"/>
                      <a:pt x="0" y="48"/>
                      <a:pt x="1" y="4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1" y="0"/>
                      <a:pt x="23" y="1"/>
                    </a:cubicBezTo>
                    <a:cubicBezTo>
                      <a:pt x="25" y="2"/>
                      <a:pt x="26" y="4"/>
                      <a:pt x="25" y="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6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4"/>
              <p:cNvSpPr/>
              <p:nvPr/>
            </p:nvSpPr>
            <p:spPr>
              <a:xfrm>
                <a:off x="5829041" y="1072247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1" extrusionOk="0">
                    <a:moveTo>
                      <a:pt x="4" y="51"/>
                    </a:moveTo>
                    <a:cubicBezTo>
                      <a:pt x="4" y="51"/>
                      <a:pt x="3" y="51"/>
                      <a:pt x="3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4" y="1"/>
                      <a:pt x="25" y="4"/>
                      <a:pt x="24" y="6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6" y="51"/>
                      <a:pt x="4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9" name="Google Shape;1309;p14"/>
            <p:cNvSpPr/>
            <p:nvPr/>
          </p:nvSpPr>
          <p:spPr>
            <a:xfrm rot="7000587">
              <a:off x="1172334" y="4260983"/>
              <a:ext cx="204375" cy="347428"/>
            </a:xfrm>
            <a:custGeom>
              <a:avLst/>
              <a:gdLst/>
              <a:ahLst/>
              <a:cxnLst/>
              <a:rect l="l" t="t" r="r" b="b"/>
              <a:pathLst>
                <a:path w="154" h="263" extrusionOk="0">
                  <a:moveTo>
                    <a:pt x="127" y="83"/>
                  </a:moveTo>
                  <a:cubicBezTo>
                    <a:pt x="121" y="86"/>
                    <a:pt x="105" y="84"/>
                    <a:pt x="96" y="102"/>
                  </a:cubicBezTo>
                  <a:cubicBezTo>
                    <a:pt x="88" y="119"/>
                    <a:pt x="30" y="251"/>
                    <a:pt x="28" y="257"/>
                  </a:cubicBezTo>
                  <a:cubicBezTo>
                    <a:pt x="25" y="263"/>
                    <a:pt x="18" y="259"/>
                    <a:pt x="12" y="257"/>
                  </a:cubicBezTo>
                  <a:cubicBezTo>
                    <a:pt x="7" y="254"/>
                    <a:pt x="0" y="251"/>
                    <a:pt x="3" y="245"/>
                  </a:cubicBezTo>
                  <a:cubicBezTo>
                    <a:pt x="6" y="239"/>
                    <a:pt x="73" y="112"/>
                    <a:pt x="82" y="95"/>
                  </a:cubicBezTo>
                  <a:cubicBezTo>
                    <a:pt x="90" y="77"/>
                    <a:pt x="79" y="65"/>
                    <a:pt x="77" y="59"/>
                  </a:cubicBezTo>
                  <a:cubicBezTo>
                    <a:pt x="75" y="52"/>
                    <a:pt x="75" y="38"/>
                    <a:pt x="92" y="19"/>
                  </a:cubicBezTo>
                  <a:cubicBezTo>
                    <a:pt x="109" y="0"/>
                    <a:pt x="131" y="10"/>
                    <a:pt x="131" y="10"/>
                  </a:cubicBezTo>
                  <a:cubicBezTo>
                    <a:pt x="131" y="10"/>
                    <a:pt x="154" y="21"/>
                    <a:pt x="149" y="46"/>
                  </a:cubicBezTo>
                  <a:cubicBezTo>
                    <a:pt x="145" y="72"/>
                    <a:pt x="134" y="80"/>
                    <a:pt x="127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0" name="Google Shape;1310;p14"/>
            <p:cNvGrpSpPr/>
            <p:nvPr/>
          </p:nvGrpSpPr>
          <p:grpSpPr>
            <a:xfrm>
              <a:off x="1657178" y="4355293"/>
              <a:ext cx="318683" cy="338602"/>
              <a:chOff x="5747404" y="1780572"/>
              <a:chExt cx="213351" cy="226687"/>
            </a:xfrm>
          </p:grpSpPr>
          <p:sp>
            <p:nvSpPr>
              <p:cNvPr id="1311" name="Google Shape;1311;p14"/>
              <p:cNvSpPr/>
              <p:nvPr/>
            </p:nvSpPr>
            <p:spPr>
              <a:xfrm>
                <a:off x="5890749" y="1900583"/>
                <a:ext cx="70006" cy="57783"/>
              </a:xfrm>
              <a:custGeom>
                <a:avLst/>
                <a:gdLst/>
                <a:ahLst/>
                <a:cxnLst/>
                <a:rect l="l" t="t" r="r" b="b"/>
                <a:pathLst>
                  <a:path w="97" h="81" extrusionOk="0">
                    <a:moveTo>
                      <a:pt x="94" y="44"/>
                    </a:moveTo>
                    <a:cubicBezTo>
                      <a:pt x="90" y="24"/>
                      <a:pt x="69" y="16"/>
                      <a:pt x="5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35" y="2"/>
                      <a:pt x="18" y="0"/>
                      <a:pt x="8" y="8"/>
                    </a:cubicBezTo>
                    <a:cubicBezTo>
                      <a:pt x="2" y="12"/>
                      <a:pt x="0" y="18"/>
                      <a:pt x="0" y="26"/>
                    </a:cubicBezTo>
                    <a:cubicBezTo>
                      <a:pt x="1" y="36"/>
                      <a:pt x="8" y="46"/>
                      <a:pt x="15" y="54"/>
                    </a:cubicBezTo>
                    <a:cubicBezTo>
                      <a:pt x="30" y="71"/>
                      <a:pt x="48" y="81"/>
                      <a:pt x="65" y="78"/>
                    </a:cubicBezTo>
                    <a:cubicBezTo>
                      <a:pt x="80" y="75"/>
                      <a:pt x="97" y="62"/>
                      <a:pt x="94" y="44"/>
                    </a:cubicBezTo>
                    <a:close/>
                    <a:moveTo>
                      <a:pt x="68" y="67"/>
                    </a:moveTo>
                    <a:cubicBezTo>
                      <a:pt x="56" y="71"/>
                      <a:pt x="41" y="67"/>
                      <a:pt x="28" y="56"/>
                    </a:cubicBezTo>
                    <a:cubicBezTo>
                      <a:pt x="16" y="45"/>
                      <a:pt x="5" y="29"/>
                      <a:pt x="13" y="18"/>
                    </a:cubicBezTo>
                    <a:cubicBezTo>
                      <a:pt x="20" y="7"/>
                      <a:pt x="38" y="10"/>
                      <a:pt x="52" y="17"/>
                    </a:cubicBezTo>
                    <a:cubicBezTo>
                      <a:pt x="53" y="17"/>
                      <a:pt x="54" y="18"/>
                      <a:pt x="54" y="18"/>
                    </a:cubicBezTo>
                    <a:cubicBezTo>
                      <a:pt x="66" y="23"/>
                      <a:pt x="77" y="28"/>
                      <a:pt x="83" y="38"/>
                    </a:cubicBezTo>
                    <a:cubicBezTo>
                      <a:pt x="86" y="44"/>
                      <a:pt x="87" y="50"/>
                      <a:pt x="83" y="55"/>
                    </a:cubicBezTo>
                    <a:cubicBezTo>
                      <a:pt x="80" y="61"/>
                      <a:pt x="74" y="65"/>
                      <a:pt x="68" y="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4"/>
              <p:cNvSpPr/>
              <p:nvPr/>
            </p:nvSpPr>
            <p:spPr>
              <a:xfrm>
                <a:off x="5875192" y="1936142"/>
                <a:ext cx="65561" cy="71117"/>
              </a:xfrm>
              <a:custGeom>
                <a:avLst/>
                <a:gdLst/>
                <a:ahLst/>
                <a:cxnLst/>
                <a:rect l="l" t="t" r="r" b="b"/>
                <a:pathLst>
                  <a:path w="91" h="99" extrusionOk="0">
                    <a:moveTo>
                      <a:pt x="91" y="54"/>
                    </a:moveTo>
                    <a:cubicBezTo>
                      <a:pt x="90" y="29"/>
                      <a:pt x="69" y="19"/>
                      <a:pt x="50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34" y="2"/>
                      <a:pt x="17" y="0"/>
                      <a:pt x="7" y="10"/>
                    </a:cubicBezTo>
                    <a:cubicBezTo>
                      <a:pt x="2" y="15"/>
                      <a:pt x="0" y="23"/>
                      <a:pt x="1" y="33"/>
                    </a:cubicBezTo>
                    <a:cubicBezTo>
                      <a:pt x="3" y="44"/>
                      <a:pt x="8" y="56"/>
                      <a:pt x="14" y="66"/>
                    </a:cubicBezTo>
                    <a:cubicBezTo>
                      <a:pt x="26" y="86"/>
                      <a:pt x="40" y="99"/>
                      <a:pt x="56" y="95"/>
                    </a:cubicBezTo>
                    <a:cubicBezTo>
                      <a:pt x="71" y="92"/>
                      <a:pt x="91" y="75"/>
                      <a:pt x="91" y="54"/>
                    </a:cubicBezTo>
                    <a:close/>
                    <a:moveTo>
                      <a:pt x="62" y="82"/>
                    </a:moveTo>
                    <a:cubicBezTo>
                      <a:pt x="49" y="87"/>
                      <a:pt x="37" y="82"/>
                      <a:pt x="26" y="68"/>
                    </a:cubicBezTo>
                    <a:cubicBezTo>
                      <a:pt x="16" y="55"/>
                      <a:pt x="6" y="35"/>
                      <a:pt x="13" y="23"/>
                    </a:cubicBezTo>
                    <a:cubicBezTo>
                      <a:pt x="20" y="10"/>
                      <a:pt x="38" y="12"/>
                      <a:pt x="52" y="21"/>
                    </a:cubicBezTo>
                    <a:cubicBezTo>
                      <a:pt x="52" y="21"/>
                      <a:pt x="53" y="21"/>
                      <a:pt x="54" y="21"/>
                    </a:cubicBezTo>
                    <a:cubicBezTo>
                      <a:pt x="65" y="27"/>
                      <a:pt x="77" y="34"/>
                      <a:pt x="81" y="47"/>
                    </a:cubicBezTo>
                    <a:cubicBezTo>
                      <a:pt x="83" y="53"/>
                      <a:pt x="83" y="61"/>
                      <a:pt x="79" y="67"/>
                    </a:cubicBezTo>
                    <a:cubicBezTo>
                      <a:pt x="75" y="74"/>
                      <a:pt x="68" y="79"/>
                      <a:pt x="62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4"/>
              <p:cNvSpPr/>
              <p:nvPr/>
            </p:nvSpPr>
            <p:spPr>
              <a:xfrm>
                <a:off x="5826299" y="1853912"/>
                <a:ext cx="75562" cy="65562"/>
              </a:xfrm>
              <a:custGeom>
                <a:avLst/>
                <a:gdLst/>
                <a:ahLst/>
                <a:cxnLst/>
                <a:rect l="l" t="t" r="r" b="b"/>
                <a:pathLst>
                  <a:path w="105" h="91" extrusionOk="0">
                    <a:moveTo>
                      <a:pt x="102" y="65"/>
                    </a:moveTo>
                    <a:cubicBezTo>
                      <a:pt x="98" y="45"/>
                      <a:pt x="76" y="31"/>
                      <a:pt x="59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44" y="7"/>
                      <a:pt x="28" y="0"/>
                      <a:pt x="15" y="5"/>
                    </a:cubicBezTo>
                    <a:cubicBezTo>
                      <a:pt x="8" y="8"/>
                      <a:pt x="3" y="14"/>
                      <a:pt x="2" y="22"/>
                    </a:cubicBezTo>
                    <a:cubicBezTo>
                      <a:pt x="0" y="32"/>
                      <a:pt x="5" y="44"/>
                      <a:pt x="12" y="54"/>
                    </a:cubicBezTo>
                    <a:cubicBezTo>
                      <a:pt x="27" y="74"/>
                      <a:pt x="50" y="88"/>
                      <a:pt x="69" y="90"/>
                    </a:cubicBezTo>
                    <a:cubicBezTo>
                      <a:pt x="87" y="91"/>
                      <a:pt x="105" y="83"/>
                      <a:pt x="102" y="65"/>
                    </a:cubicBezTo>
                    <a:close/>
                    <a:moveTo>
                      <a:pt x="72" y="80"/>
                    </a:moveTo>
                    <a:cubicBezTo>
                      <a:pt x="58" y="81"/>
                      <a:pt x="40" y="73"/>
                      <a:pt x="27" y="59"/>
                    </a:cubicBezTo>
                    <a:cubicBezTo>
                      <a:pt x="13" y="46"/>
                      <a:pt x="6" y="26"/>
                      <a:pt x="17" y="17"/>
                    </a:cubicBezTo>
                    <a:cubicBezTo>
                      <a:pt x="27" y="8"/>
                      <a:pt x="45" y="16"/>
                      <a:pt x="58" y="27"/>
                    </a:cubicBezTo>
                    <a:cubicBezTo>
                      <a:pt x="59" y="28"/>
                      <a:pt x="60" y="28"/>
                      <a:pt x="60" y="28"/>
                    </a:cubicBezTo>
                    <a:cubicBezTo>
                      <a:pt x="72" y="36"/>
                      <a:pt x="84" y="45"/>
                      <a:pt x="90" y="57"/>
                    </a:cubicBezTo>
                    <a:cubicBezTo>
                      <a:pt x="93" y="63"/>
                      <a:pt x="93" y="69"/>
                      <a:pt x="90" y="73"/>
                    </a:cubicBezTo>
                    <a:cubicBezTo>
                      <a:pt x="86" y="78"/>
                      <a:pt x="79" y="80"/>
                      <a:pt x="72" y="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14"/>
              <p:cNvSpPr/>
              <p:nvPr/>
            </p:nvSpPr>
            <p:spPr>
              <a:xfrm>
                <a:off x="5804075" y="1886137"/>
                <a:ext cx="83341" cy="7334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3" extrusionOk="0">
                    <a:moveTo>
                      <a:pt x="109" y="71"/>
                    </a:moveTo>
                    <a:cubicBezTo>
                      <a:pt x="103" y="49"/>
                      <a:pt x="76" y="30"/>
                      <a:pt x="57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0" y="7"/>
                      <a:pt x="21" y="0"/>
                      <a:pt x="10" y="8"/>
                    </a:cubicBezTo>
                    <a:cubicBezTo>
                      <a:pt x="4" y="11"/>
                      <a:pt x="0" y="18"/>
                      <a:pt x="1" y="28"/>
                    </a:cubicBezTo>
                    <a:cubicBezTo>
                      <a:pt x="2" y="39"/>
                      <a:pt x="10" y="52"/>
                      <a:pt x="19" y="63"/>
                    </a:cubicBezTo>
                    <a:cubicBezTo>
                      <a:pt x="33" y="79"/>
                      <a:pt x="57" y="99"/>
                      <a:pt x="79" y="101"/>
                    </a:cubicBezTo>
                    <a:cubicBezTo>
                      <a:pt x="96" y="103"/>
                      <a:pt x="115" y="92"/>
                      <a:pt x="109" y="71"/>
                    </a:cubicBezTo>
                    <a:close/>
                    <a:moveTo>
                      <a:pt x="82" y="90"/>
                    </a:moveTo>
                    <a:cubicBezTo>
                      <a:pt x="68" y="91"/>
                      <a:pt x="50" y="83"/>
                      <a:pt x="34" y="68"/>
                    </a:cubicBezTo>
                    <a:cubicBezTo>
                      <a:pt x="19" y="53"/>
                      <a:pt x="7" y="32"/>
                      <a:pt x="15" y="21"/>
                    </a:cubicBezTo>
                    <a:cubicBezTo>
                      <a:pt x="23" y="10"/>
                      <a:pt x="43" y="17"/>
                      <a:pt x="59" y="29"/>
                    </a:cubicBezTo>
                    <a:cubicBezTo>
                      <a:pt x="60" y="30"/>
                      <a:pt x="61" y="30"/>
                      <a:pt x="61" y="30"/>
                    </a:cubicBezTo>
                    <a:cubicBezTo>
                      <a:pt x="75" y="39"/>
                      <a:pt x="89" y="48"/>
                      <a:pt x="96" y="62"/>
                    </a:cubicBezTo>
                    <a:cubicBezTo>
                      <a:pt x="100" y="69"/>
                      <a:pt x="102" y="76"/>
                      <a:pt x="99" y="81"/>
                    </a:cubicBezTo>
                    <a:cubicBezTo>
                      <a:pt x="95" y="87"/>
                      <a:pt x="89" y="89"/>
                      <a:pt x="82" y="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14"/>
              <p:cNvSpPr/>
              <p:nvPr/>
            </p:nvSpPr>
            <p:spPr>
              <a:xfrm>
                <a:off x="5785185" y="1780572"/>
                <a:ext cx="56672" cy="88897"/>
              </a:xfrm>
              <a:custGeom>
                <a:avLst/>
                <a:gdLst/>
                <a:ahLst/>
                <a:cxnLst/>
                <a:rect l="l" t="t" r="r" b="b"/>
                <a:pathLst>
                  <a:path w="79" h="124" extrusionOk="0">
                    <a:moveTo>
                      <a:pt x="75" y="101"/>
                    </a:moveTo>
                    <a:cubicBezTo>
                      <a:pt x="79" y="78"/>
                      <a:pt x="68" y="55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1" y="15"/>
                      <a:pt x="58" y="0"/>
                      <a:pt x="45" y="2"/>
                    </a:cubicBezTo>
                    <a:cubicBezTo>
                      <a:pt x="39" y="3"/>
                      <a:pt x="29" y="9"/>
                      <a:pt x="21" y="19"/>
                    </a:cubicBezTo>
                    <a:cubicBezTo>
                      <a:pt x="11" y="30"/>
                      <a:pt x="4" y="47"/>
                      <a:pt x="3" y="61"/>
                    </a:cubicBezTo>
                    <a:cubicBezTo>
                      <a:pt x="0" y="89"/>
                      <a:pt x="17" y="110"/>
                      <a:pt x="35" y="117"/>
                    </a:cubicBezTo>
                    <a:cubicBezTo>
                      <a:pt x="51" y="124"/>
                      <a:pt x="72" y="121"/>
                      <a:pt x="75" y="101"/>
                    </a:cubicBezTo>
                    <a:close/>
                    <a:moveTo>
                      <a:pt x="41" y="108"/>
                    </a:moveTo>
                    <a:cubicBezTo>
                      <a:pt x="27" y="105"/>
                      <a:pt x="13" y="92"/>
                      <a:pt x="11" y="72"/>
                    </a:cubicBezTo>
                    <a:cubicBezTo>
                      <a:pt x="9" y="52"/>
                      <a:pt x="20" y="25"/>
                      <a:pt x="35" y="18"/>
                    </a:cubicBezTo>
                    <a:cubicBezTo>
                      <a:pt x="50" y="11"/>
                      <a:pt x="54" y="27"/>
                      <a:pt x="57" y="45"/>
                    </a:cubicBezTo>
                    <a:cubicBezTo>
                      <a:pt x="57" y="46"/>
                      <a:pt x="58" y="46"/>
                      <a:pt x="58" y="47"/>
                    </a:cubicBezTo>
                    <a:cubicBezTo>
                      <a:pt x="61" y="60"/>
                      <a:pt x="67" y="74"/>
                      <a:pt x="67" y="88"/>
                    </a:cubicBezTo>
                    <a:cubicBezTo>
                      <a:pt x="67" y="96"/>
                      <a:pt x="66" y="103"/>
                      <a:pt x="61" y="106"/>
                    </a:cubicBezTo>
                    <a:cubicBezTo>
                      <a:pt x="56" y="110"/>
                      <a:pt x="48" y="110"/>
                      <a:pt x="41" y="1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14"/>
              <p:cNvSpPr/>
              <p:nvPr/>
            </p:nvSpPr>
            <p:spPr>
              <a:xfrm>
                <a:off x="5747404" y="1811686"/>
                <a:ext cx="66672" cy="94453"/>
              </a:xfrm>
              <a:custGeom>
                <a:avLst/>
                <a:gdLst/>
                <a:ahLst/>
                <a:cxnLst/>
                <a:rect l="l" t="t" r="r" b="b"/>
                <a:pathLst>
                  <a:path w="93" h="132" extrusionOk="0">
                    <a:moveTo>
                      <a:pt x="90" y="104"/>
                    </a:moveTo>
                    <a:cubicBezTo>
                      <a:pt x="87" y="80"/>
                      <a:pt x="71" y="55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54" y="14"/>
                      <a:pt x="47" y="0"/>
                      <a:pt x="33" y="4"/>
                    </a:cubicBezTo>
                    <a:cubicBezTo>
                      <a:pt x="26" y="7"/>
                      <a:pt x="17" y="14"/>
                      <a:pt x="11" y="25"/>
                    </a:cubicBezTo>
                    <a:cubicBezTo>
                      <a:pt x="4" y="39"/>
                      <a:pt x="0" y="57"/>
                      <a:pt x="4" y="70"/>
                    </a:cubicBezTo>
                    <a:cubicBezTo>
                      <a:pt x="11" y="93"/>
                      <a:pt x="26" y="118"/>
                      <a:pt x="54" y="126"/>
                    </a:cubicBezTo>
                    <a:cubicBezTo>
                      <a:pt x="73" y="132"/>
                      <a:pt x="93" y="126"/>
                      <a:pt x="90" y="104"/>
                    </a:cubicBezTo>
                    <a:close/>
                    <a:moveTo>
                      <a:pt x="58" y="116"/>
                    </a:moveTo>
                    <a:cubicBezTo>
                      <a:pt x="43" y="113"/>
                      <a:pt x="25" y="101"/>
                      <a:pt x="16" y="80"/>
                    </a:cubicBezTo>
                    <a:cubicBezTo>
                      <a:pt x="7" y="60"/>
                      <a:pt x="12" y="32"/>
                      <a:pt x="26" y="22"/>
                    </a:cubicBezTo>
                    <a:cubicBezTo>
                      <a:pt x="40" y="12"/>
                      <a:pt x="49" y="28"/>
                      <a:pt x="56" y="46"/>
                    </a:cubicBezTo>
                    <a:cubicBezTo>
                      <a:pt x="57" y="47"/>
                      <a:pt x="57" y="47"/>
                      <a:pt x="58" y="48"/>
                    </a:cubicBezTo>
                    <a:cubicBezTo>
                      <a:pt x="65" y="61"/>
                      <a:pt x="75" y="75"/>
                      <a:pt x="79" y="91"/>
                    </a:cubicBezTo>
                    <a:cubicBezTo>
                      <a:pt x="81" y="100"/>
                      <a:pt x="81" y="107"/>
                      <a:pt x="77" y="111"/>
                    </a:cubicBezTo>
                    <a:cubicBezTo>
                      <a:pt x="73" y="116"/>
                      <a:pt x="65" y="117"/>
                      <a:pt x="58" y="1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1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19" name="Google Shape;1319;p15"/>
          <p:cNvGrpSpPr/>
          <p:nvPr/>
        </p:nvGrpSpPr>
        <p:grpSpPr>
          <a:xfrm flipH="1">
            <a:off x="-26978" y="4716024"/>
            <a:ext cx="9197953" cy="427750"/>
            <a:chOff x="-26975" y="4571075"/>
            <a:chExt cx="9197953" cy="572700"/>
          </a:xfrm>
        </p:grpSpPr>
        <p:sp>
          <p:nvSpPr>
            <p:cNvPr id="1320" name="Google Shape;1320;p15"/>
            <p:cNvSpPr/>
            <p:nvPr/>
          </p:nvSpPr>
          <p:spPr>
            <a:xfrm>
              <a:off x="-26975" y="4626517"/>
              <a:ext cx="9197946" cy="517258"/>
            </a:xfrm>
            <a:custGeom>
              <a:avLst/>
              <a:gdLst/>
              <a:ahLst/>
              <a:cxnLst/>
              <a:rect l="l" t="t" r="r" b="b"/>
              <a:pathLst>
                <a:path w="5078" h="492" extrusionOk="0">
                  <a:moveTo>
                    <a:pt x="5078" y="60"/>
                  </a:moveTo>
                  <a:cubicBezTo>
                    <a:pt x="5078" y="492"/>
                    <a:pt x="5078" y="492"/>
                    <a:pt x="5078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5" y="8"/>
                    <a:pt x="534" y="23"/>
                    <a:pt x="782" y="47"/>
                  </a:cubicBezTo>
                  <a:cubicBezTo>
                    <a:pt x="1088" y="77"/>
                    <a:pt x="1394" y="120"/>
                    <a:pt x="1707" y="113"/>
                  </a:cubicBezTo>
                  <a:cubicBezTo>
                    <a:pt x="2036" y="106"/>
                    <a:pt x="2343" y="44"/>
                    <a:pt x="2666" y="19"/>
                  </a:cubicBezTo>
                  <a:cubicBezTo>
                    <a:pt x="2914" y="0"/>
                    <a:pt x="3172" y="3"/>
                    <a:pt x="3417" y="29"/>
                  </a:cubicBezTo>
                  <a:cubicBezTo>
                    <a:pt x="3659" y="54"/>
                    <a:pt x="3887" y="100"/>
                    <a:pt x="4132" y="120"/>
                  </a:cubicBezTo>
                  <a:cubicBezTo>
                    <a:pt x="4451" y="146"/>
                    <a:pt x="4790" y="124"/>
                    <a:pt x="5078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-26975" y="4571075"/>
              <a:ext cx="9197953" cy="343846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15"/>
          <p:cNvGrpSpPr/>
          <p:nvPr/>
        </p:nvGrpSpPr>
        <p:grpSpPr>
          <a:xfrm>
            <a:off x="172324" y="4507113"/>
            <a:ext cx="8849944" cy="1165880"/>
            <a:chOff x="172324" y="4507113"/>
            <a:chExt cx="8849944" cy="1165880"/>
          </a:xfrm>
        </p:grpSpPr>
        <p:sp>
          <p:nvSpPr>
            <p:cNvPr id="1323" name="Google Shape;1323;p15"/>
            <p:cNvSpPr/>
            <p:nvPr/>
          </p:nvSpPr>
          <p:spPr>
            <a:xfrm rot="6528177">
              <a:off x="336403" y="4559396"/>
              <a:ext cx="315714" cy="572675"/>
            </a:xfrm>
            <a:custGeom>
              <a:avLst/>
              <a:gdLst/>
              <a:ahLst/>
              <a:cxnLst/>
              <a:rect l="l" t="t" r="r" b="b"/>
              <a:pathLst>
                <a:path w="292" h="526" extrusionOk="0">
                  <a:moveTo>
                    <a:pt x="291" y="38"/>
                  </a:moveTo>
                  <a:cubicBezTo>
                    <a:pt x="285" y="55"/>
                    <a:pt x="260" y="133"/>
                    <a:pt x="246" y="156"/>
                  </a:cubicBezTo>
                  <a:cubicBezTo>
                    <a:pt x="231" y="183"/>
                    <a:pt x="202" y="180"/>
                    <a:pt x="191" y="203"/>
                  </a:cubicBezTo>
                  <a:cubicBezTo>
                    <a:pt x="180" y="227"/>
                    <a:pt x="68" y="491"/>
                    <a:pt x="60" y="510"/>
                  </a:cubicBezTo>
                  <a:cubicBezTo>
                    <a:pt x="53" y="526"/>
                    <a:pt x="32" y="518"/>
                    <a:pt x="26" y="515"/>
                  </a:cubicBezTo>
                  <a:cubicBezTo>
                    <a:pt x="20" y="513"/>
                    <a:pt x="0" y="502"/>
                    <a:pt x="8" y="487"/>
                  </a:cubicBezTo>
                  <a:cubicBezTo>
                    <a:pt x="17" y="468"/>
                    <a:pt x="143" y="210"/>
                    <a:pt x="154" y="186"/>
                  </a:cubicBezTo>
                  <a:cubicBezTo>
                    <a:pt x="165" y="163"/>
                    <a:pt x="143" y="143"/>
                    <a:pt x="153" y="114"/>
                  </a:cubicBezTo>
                  <a:cubicBezTo>
                    <a:pt x="162" y="88"/>
                    <a:pt x="204" y="18"/>
                    <a:pt x="213" y="2"/>
                  </a:cubicBezTo>
                  <a:cubicBezTo>
                    <a:pt x="214" y="0"/>
                    <a:pt x="217" y="0"/>
                    <a:pt x="219" y="1"/>
                  </a:cubicBezTo>
                  <a:cubicBezTo>
                    <a:pt x="221" y="2"/>
                    <a:pt x="223" y="4"/>
                    <a:pt x="222" y="6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7" y="11"/>
                    <a:pt x="240" y="10"/>
                    <a:pt x="242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6" y="13"/>
                    <a:pt x="247" y="16"/>
                    <a:pt x="246" y="18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8" y="21"/>
                    <a:pt x="261" y="20"/>
                    <a:pt x="263" y="21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8" y="23"/>
                    <a:pt x="269" y="26"/>
                    <a:pt x="268" y="28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82" y="34"/>
                    <a:pt x="282" y="34"/>
                    <a:pt x="282" y="34"/>
                  </a:cubicBezTo>
                  <a:cubicBezTo>
                    <a:pt x="283" y="32"/>
                    <a:pt x="286" y="31"/>
                    <a:pt x="288" y="32"/>
                  </a:cubicBezTo>
                  <a:cubicBezTo>
                    <a:pt x="290" y="33"/>
                    <a:pt x="292" y="36"/>
                    <a:pt x="291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4" name="Google Shape;1324;p15"/>
            <p:cNvGrpSpPr/>
            <p:nvPr/>
          </p:nvGrpSpPr>
          <p:grpSpPr>
            <a:xfrm>
              <a:off x="8505430" y="4507113"/>
              <a:ext cx="516837" cy="572687"/>
              <a:chOff x="3186064" y="3526491"/>
              <a:chExt cx="1189225" cy="1317734"/>
            </a:xfrm>
          </p:grpSpPr>
          <p:sp>
            <p:nvSpPr>
              <p:cNvPr id="1325" name="Google Shape;1325;p15"/>
              <p:cNvSpPr/>
              <p:nvPr/>
            </p:nvSpPr>
            <p:spPr>
              <a:xfrm>
                <a:off x="3626858" y="3535674"/>
                <a:ext cx="743840" cy="45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6" extrusionOk="0">
                    <a:moveTo>
                      <a:pt x="251" y="156"/>
                    </a:moveTo>
                    <a:cubicBezTo>
                      <a:pt x="248" y="156"/>
                      <a:pt x="214" y="155"/>
                      <a:pt x="116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7" y="33"/>
                      <a:pt x="1" y="3"/>
                      <a:pt x="0" y="0"/>
                    </a:cubicBezTo>
                    <a:cubicBezTo>
                      <a:pt x="0" y="0"/>
                      <a:pt x="36" y="15"/>
                      <a:pt x="129" y="73"/>
                    </a:cubicBezTo>
                    <a:cubicBezTo>
                      <a:pt x="221" y="131"/>
                      <a:pt x="251" y="156"/>
                      <a:pt x="251" y="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15"/>
              <p:cNvSpPr/>
              <p:nvPr/>
            </p:nvSpPr>
            <p:spPr>
              <a:xfrm>
                <a:off x="3594715" y="3535674"/>
                <a:ext cx="775981" cy="505056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71" extrusionOk="0">
                    <a:moveTo>
                      <a:pt x="247" y="169"/>
                    </a:moveTo>
                    <a:cubicBezTo>
                      <a:pt x="228" y="165"/>
                      <a:pt x="189" y="151"/>
                      <a:pt x="119" y="107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47" y="63"/>
                      <a:pt x="18" y="35"/>
                      <a:pt x="5" y="19"/>
                    </a:cubicBezTo>
                    <a:cubicBezTo>
                      <a:pt x="0" y="13"/>
                      <a:pt x="3" y="3"/>
                      <a:pt x="11" y="0"/>
                    </a:cubicBezTo>
                    <a:cubicBezTo>
                      <a:pt x="12" y="3"/>
                      <a:pt x="28" y="33"/>
                      <a:pt x="126" y="94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225" y="155"/>
                      <a:pt x="259" y="156"/>
                      <a:pt x="262" y="156"/>
                    </a:cubicBezTo>
                    <a:cubicBezTo>
                      <a:pt x="262" y="164"/>
                      <a:pt x="255" y="171"/>
                      <a:pt x="247" y="1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5"/>
              <p:cNvSpPr/>
              <p:nvPr/>
            </p:nvSpPr>
            <p:spPr>
              <a:xfrm>
                <a:off x="3186064" y="3590771"/>
                <a:ext cx="1143310" cy="1216726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10" extrusionOk="0">
                    <a:moveTo>
                      <a:pt x="384" y="150"/>
                    </a:moveTo>
                    <a:cubicBezTo>
                      <a:pt x="384" y="150"/>
                      <a:pt x="206" y="380"/>
                      <a:pt x="188" y="404"/>
                    </a:cubicBezTo>
                    <a:cubicBezTo>
                      <a:pt x="186" y="407"/>
                      <a:pt x="182" y="409"/>
                      <a:pt x="176" y="409"/>
                    </a:cubicBezTo>
                    <a:cubicBezTo>
                      <a:pt x="150" y="410"/>
                      <a:pt x="99" y="381"/>
                      <a:pt x="81" y="369"/>
                    </a:cubicBezTo>
                    <a:cubicBezTo>
                      <a:pt x="64" y="358"/>
                      <a:pt x="13" y="325"/>
                      <a:pt x="3" y="301"/>
                    </a:cubicBezTo>
                    <a:cubicBezTo>
                      <a:pt x="1" y="296"/>
                      <a:pt x="0" y="292"/>
                      <a:pt x="2" y="288"/>
                    </a:cubicBezTo>
                    <a:cubicBezTo>
                      <a:pt x="15" y="262"/>
                      <a:pt x="142" y="0"/>
                      <a:pt x="142" y="0"/>
                    </a:cubicBezTo>
                    <a:cubicBezTo>
                      <a:pt x="155" y="16"/>
                      <a:pt x="184" y="44"/>
                      <a:pt x="255" y="88"/>
                    </a:cubicBezTo>
                    <a:cubicBezTo>
                      <a:pt x="256" y="88"/>
                      <a:pt x="256" y="88"/>
                      <a:pt x="256" y="88"/>
                    </a:cubicBezTo>
                    <a:cubicBezTo>
                      <a:pt x="326" y="132"/>
                      <a:pt x="365" y="146"/>
                      <a:pt x="384" y="1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15"/>
              <p:cNvSpPr/>
              <p:nvPr/>
            </p:nvSpPr>
            <p:spPr>
              <a:xfrm>
                <a:off x="3186064" y="4486094"/>
                <a:ext cx="523443" cy="358131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22" extrusionOk="0">
                    <a:moveTo>
                      <a:pt x="162" y="118"/>
                    </a:moveTo>
                    <a:cubicBezTo>
                      <a:pt x="150" y="122"/>
                      <a:pt x="94" y="91"/>
                      <a:pt x="75" y="80"/>
                    </a:cubicBezTo>
                    <a:cubicBezTo>
                      <a:pt x="56" y="67"/>
                      <a:pt x="3" y="31"/>
                      <a:pt x="2" y="18"/>
                    </a:cubicBezTo>
                    <a:cubicBezTo>
                      <a:pt x="0" y="4"/>
                      <a:pt x="3" y="1"/>
                      <a:pt x="4" y="0"/>
                    </a:cubicBezTo>
                    <a:cubicBezTo>
                      <a:pt x="14" y="24"/>
                      <a:pt x="65" y="57"/>
                      <a:pt x="82" y="68"/>
                    </a:cubicBezTo>
                    <a:cubicBezTo>
                      <a:pt x="100" y="80"/>
                      <a:pt x="151" y="109"/>
                      <a:pt x="177" y="108"/>
                    </a:cubicBezTo>
                    <a:cubicBezTo>
                      <a:pt x="177" y="108"/>
                      <a:pt x="175" y="113"/>
                      <a:pt x="162" y="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15"/>
              <p:cNvSpPr/>
              <p:nvPr/>
            </p:nvSpPr>
            <p:spPr>
              <a:xfrm>
                <a:off x="3599308" y="3586178"/>
                <a:ext cx="730067" cy="45914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156" extrusionOk="0">
                    <a:moveTo>
                      <a:pt x="244" y="156"/>
                    </a:moveTo>
                    <a:cubicBezTo>
                      <a:pt x="84" y="96"/>
                      <a:pt x="1" y="6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9" y="90"/>
                      <a:pt x="246" y="149"/>
                    </a:cubicBezTo>
                    <a:lnTo>
                      <a:pt x="244" y="15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5"/>
              <p:cNvSpPr/>
              <p:nvPr/>
            </p:nvSpPr>
            <p:spPr>
              <a:xfrm>
                <a:off x="3617674" y="3526491"/>
                <a:ext cx="757615" cy="48209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62" extrusionOk="0">
                    <a:moveTo>
                      <a:pt x="252" y="162"/>
                    </a:moveTo>
                    <a:cubicBezTo>
                      <a:pt x="88" y="105"/>
                      <a:pt x="1" y="6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93" y="98"/>
                      <a:pt x="255" y="154"/>
                    </a:cubicBezTo>
                    <a:lnTo>
                      <a:pt x="252" y="16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15"/>
              <p:cNvSpPr/>
              <p:nvPr/>
            </p:nvSpPr>
            <p:spPr>
              <a:xfrm>
                <a:off x="3502883" y="3788200"/>
                <a:ext cx="688740" cy="43618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48" extrusionOk="0">
                    <a:moveTo>
                      <a:pt x="231" y="148"/>
                    </a:moveTo>
                    <a:cubicBezTo>
                      <a:pt x="59" y="100"/>
                      <a:pt x="3" y="8"/>
                      <a:pt x="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65" y="93"/>
                      <a:pt x="233" y="140"/>
                    </a:cubicBezTo>
                    <a:lnTo>
                      <a:pt x="231" y="14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15"/>
              <p:cNvSpPr/>
              <p:nvPr/>
            </p:nvSpPr>
            <p:spPr>
              <a:xfrm>
                <a:off x="3365135" y="4068278"/>
                <a:ext cx="633642" cy="40404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6" extrusionOk="0">
                    <a:moveTo>
                      <a:pt x="213" y="136"/>
                    </a:moveTo>
                    <a:cubicBezTo>
                      <a:pt x="49" y="109"/>
                      <a:pt x="0" y="4"/>
                      <a:pt x="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55" y="102"/>
                      <a:pt x="214" y="128"/>
                    </a:cubicBezTo>
                    <a:lnTo>
                      <a:pt x="213" y="1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5"/>
              <p:cNvSpPr/>
              <p:nvPr/>
            </p:nvSpPr>
            <p:spPr>
              <a:xfrm>
                <a:off x="3186064" y="4481504"/>
                <a:ext cx="528036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3" extrusionOk="0">
                    <a:moveTo>
                      <a:pt x="176" y="113"/>
                    </a:moveTo>
                    <a:cubicBezTo>
                      <a:pt x="31" y="68"/>
                      <a:pt x="1" y="6"/>
                      <a:pt x="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38" y="61"/>
                      <a:pt x="178" y="105"/>
                    </a:cubicBezTo>
                    <a:lnTo>
                      <a:pt x="176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4" name="Google Shape;1334;p15"/>
            <p:cNvGrpSpPr/>
            <p:nvPr/>
          </p:nvGrpSpPr>
          <p:grpSpPr>
            <a:xfrm>
              <a:off x="1466521" y="4675998"/>
              <a:ext cx="553938" cy="862899"/>
              <a:chOff x="-252463" y="2482959"/>
              <a:chExt cx="997188" cy="1553652"/>
            </a:xfrm>
          </p:grpSpPr>
          <p:sp>
            <p:nvSpPr>
              <p:cNvPr id="1335" name="Google Shape;1335;p15"/>
              <p:cNvSpPr/>
              <p:nvPr/>
            </p:nvSpPr>
            <p:spPr>
              <a:xfrm>
                <a:off x="-252463" y="2495798"/>
                <a:ext cx="984347" cy="1540814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56" extrusionOk="0">
                    <a:moveTo>
                      <a:pt x="308" y="301"/>
                    </a:moveTo>
                    <a:cubicBezTo>
                      <a:pt x="258" y="403"/>
                      <a:pt x="258" y="403"/>
                      <a:pt x="258" y="403"/>
                    </a:cubicBezTo>
                    <a:cubicBezTo>
                      <a:pt x="258" y="403"/>
                      <a:pt x="258" y="412"/>
                      <a:pt x="249" y="431"/>
                    </a:cubicBezTo>
                    <a:cubicBezTo>
                      <a:pt x="240" y="450"/>
                      <a:pt x="211" y="503"/>
                      <a:pt x="182" y="529"/>
                    </a:cubicBezTo>
                    <a:cubicBezTo>
                      <a:pt x="153" y="556"/>
                      <a:pt x="128" y="533"/>
                      <a:pt x="115" y="521"/>
                    </a:cubicBezTo>
                    <a:cubicBezTo>
                      <a:pt x="103" y="509"/>
                      <a:pt x="105" y="505"/>
                      <a:pt x="87" y="496"/>
                    </a:cubicBezTo>
                    <a:cubicBezTo>
                      <a:pt x="70" y="488"/>
                      <a:pt x="67" y="492"/>
                      <a:pt x="50" y="489"/>
                    </a:cubicBezTo>
                    <a:cubicBezTo>
                      <a:pt x="33" y="486"/>
                      <a:pt x="0" y="480"/>
                      <a:pt x="3" y="441"/>
                    </a:cubicBezTo>
                    <a:cubicBezTo>
                      <a:pt x="6" y="402"/>
                      <a:pt x="30" y="347"/>
                      <a:pt x="40" y="328"/>
                    </a:cubicBezTo>
                    <a:cubicBezTo>
                      <a:pt x="49" y="309"/>
                      <a:pt x="57" y="304"/>
                      <a:pt x="57" y="304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5" y="196"/>
                      <a:pt x="106" y="192"/>
                      <a:pt x="106" y="192"/>
                    </a:cubicBezTo>
                    <a:cubicBezTo>
                      <a:pt x="125" y="155"/>
                      <a:pt x="138" y="127"/>
                      <a:pt x="167" y="105"/>
                    </a:cubicBezTo>
                    <a:cubicBezTo>
                      <a:pt x="196" y="83"/>
                      <a:pt x="253" y="70"/>
                      <a:pt x="253" y="70"/>
                    </a:cubicBezTo>
                    <a:cubicBezTo>
                      <a:pt x="265" y="47"/>
                      <a:pt x="265" y="47"/>
                      <a:pt x="265" y="47"/>
                    </a:cubicBezTo>
                    <a:cubicBezTo>
                      <a:pt x="259" y="44"/>
                      <a:pt x="259" y="44"/>
                      <a:pt x="259" y="44"/>
                    </a:cubicBezTo>
                    <a:cubicBezTo>
                      <a:pt x="269" y="25"/>
                      <a:pt x="269" y="25"/>
                      <a:pt x="269" y="25"/>
                    </a:cubicBezTo>
                    <a:cubicBezTo>
                      <a:pt x="274" y="28"/>
                      <a:pt x="274" y="28"/>
                      <a:pt x="274" y="28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357" y="34"/>
                      <a:pt x="357" y="34"/>
                      <a:pt x="357" y="34"/>
                    </a:cubicBezTo>
                    <a:cubicBezTo>
                      <a:pt x="343" y="62"/>
                      <a:pt x="343" y="62"/>
                      <a:pt x="343" y="62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39" y="84"/>
                      <a:pt x="339" y="84"/>
                      <a:pt x="339" y="84"/>
                    </a:cubicBezTo>
                    <a:cubicBezTo>
                      <a:pt x="334" y="81"/>
                      <a:pt x="334" y="81"/>
                      <a:pt x="334" y="81"/>
                    </a:cubicBezTo>
                    <a:cubicBezTo>
                      <a:pt x="323" y="104"/>
                      <a:pt x="323" y="104"/>
                      <a:pt x="323" y="104"/>
                    </a:cubicBezTo>
                    <a:cubicBezTo>
                      <a:pt x="323" y="104"/>
                      <a:pt x="347" y="157"/>
                      <a:pt x="348" y="193"/>
                    </a:cubicBezTo>
                    <a:cubicBezTo>
                      <a:pt x="349" y="230"/>
                      <a:pt x="334" y="258"/>
                      <a:pt x="316" y="295"/>
                    </a:cubicBezTo>
                    <a:cubicBezTo>
                      <a:pt x="316" y="295"/>
                      <a:pt x="314" y="299"/>
                      <a:pt x="308" y="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5"/>
              <p:cNvSpPr/>
              <p:nvPr/>
            </p:nvSpPr>
            <p:spPr>
              <a:xfrm>
                <a:off x="505058" y="2560000"/>
                <a:ext cx="205429" cy="1112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70" y="40"/>
                    </a:moveTo>
                    <a:cubicBezTo>
                      <a:pt x="69" y="40"/>
                      <a:pt x="69" y="40"/>
                      <a:pt x="68" y="4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4" y="34"/>
                      <a:pt x="75" y="36"/>
                      <a:pt x="74" y="38"/>
                    </a:cubicBezTo>
                    <a:cubicBezTo>
                      <a:pt x="73" y="39"/>
                      <a:pt x="72" y="40"/>
                      <a:pt x="70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5"/>
              <p:cNvSpPr/>
              <p:nvPr/>
            </p:nvSpPr>
            <p:spPr>
              <a:xfrm>
                <a:off x="466539" y="2611360"/>
                <a:ext cx="218270" cy="119841"/>
              </a:xfrm>
              <a:custGeom>
                <a:avLst/>
                <a:gdLst/>
                <a:ahLst/>
                <a:cxnLst/>
                <a:rect l="l" t="t" r="r" b="b"/>
                <a:pathLst>
                  <a:path w="79" h="43" extrusionOk="0">
                    <a:moveTo>
                      <a:pt x="74" y="43"/>
                    </a:moveTo>
                    <a:cubicBezTo>
                      <a:pt x="74" y="43"/>
                      <a:pt x="73" y="43"/>
                      <a:pt x="72" y="4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8" y="36"/>
                      <a:pt x="79" y="39"/>
                      <a:pt x="78" y="41"/>
                    </a:cubicBezTo>
                    <a:cubicBezTo>
                      <a:pt x="77" y="42"/>
                      <a:pt x="76" y="43"/>
                      <a:pt x="74" y="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15"/>
              <p:cNvSpPr/>
              <p:nvPr/>
            </p:nvSpPr>
            <p:spPr>
              <a:xfrm>
                <a:off x="530736" y="2482959"/>
                <a:ext cx="213988" cy="11556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3" extrusionOk="0">
                    <a:moveTo>
                      <a:pt x="74" y="43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24" y="42"/>
                      <a:pt x="2" y="8"/>
                      <a:pt x="2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ubicBezTo>
                      <a:pt x="9" y="4"/>
                      <a:pt x="29" y="34"/>
                      <a:pt x="74" y="35"/>
                    </a:cubicBezTo>
                    <a:cubicBezTo>
                      <a:pt x="76" y="35"/>
                      <a:pt x="78" y="36"/>
                      <a:pt x="78" y="39"/>
                    </a:cubicBezTo>
                    <a:cubicBezTo>
                      <a:pt x="78" y="41"/>
                      <a:pt x="76" y="43"/>
                      <a:pt x="74" y="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5"/>
              <p:cNvSpPr/>
              <p:nvPr/>
            </p:nvSpPr>
            <p:spPr>
              <a:xfrm>
                <a:off x="453701" y="2696961"/>
                <a:ext cx="162632" cy="89882"/>
              </a:xfrm>
              <a:custGeom>
                <a:avLst/>
                <a:gdLst/>
                <a:ahLst/>
                <a:cxnLst/>
                <a:rect l="l" t="t" r="r" b="b"/>
                <a:pathLst>
                  <a:path w="59" h="33" extrusionOk="0">
                    <a:moveTo>
                      <a:pt x="55" y="33"/>
                    </a:moveTo>
                    <a:cubicBezTo>
                      <a:pt x="54" y="33"/>
                      <a:pt x="54" y="33"/>
                      <a:pt x="54" y="33"/>
                    </a:cubicBezTo>
                    <a:cubicBezTo>
                      <a:pt x="19" y="27"/>
                      <a:pt x="2" y="8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7" y="2"/>
                      <a:pt x="24" y="20"/>
                      <a:pt x="56" y="25"/>
                    </a:cubicBezTo>
                    <a:cubicBezTo>
                      <a:pt x="58" y="26"/>
                      <a:pt x="59" y="28"/>
                      <a:pt x="59" y="30"/>
                    </a:cubicBezTo>
                    <a:cubicBezTo>
                      <a:pt x="58" y="32"/>
                      <a:pt x="57" y="33"/>
                      <a:pt x="55" y="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15"/>
              <p:cNvSpPr/>
              <p:nvPr/>
            </p:nvSpPr>
            <p:spPr>
              <a:xfrm>
                <a:off x="30002" y="3039364"/>
                <a:ext cx="577770" cy="29960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08" extrusionOk="0">
                    <a:moveTo>
                      <a:pt x="205" y="108"/>
                    </a:moveTo>
                    <a:cubicBezTo>
                      <a:pt x="204" y="107"/>
                      <a:pt x="204" y="107"/>
                      <a:pt x="204" y="107"/>
                    </a:cubicBezTo>
                    <a:cubicBezTo>
                      <a:pt x="52" y="71"/>
                      <a:pt x="3" y="10"/>
                      <a:pt x="1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1"/>
                      <a:pt x="7" y="3"/>
                    </a:cubicBezTo>
                    <a:cubicBezTo>
                      <a:pt x="8" y="3"/>
                      <a:pt x="57" y="64"/>
                      <a:pt x="206" y="100"/>
                    </a:cubicBezTo>
                    <a:cubicBezTo>
                      <a:pt x="208" y="100"/>
                      <a:pt x="209" y="102"/>
                      <a:pt x="209" y="104"/>
                    </a:cubicBezTo>
                    <a:cubicBezTo>
                      <a:pt x="208" y="106"/>
                      <a:pt x="207" y="108"/>
                      <a:pt x="205" y="1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15"/>
              <p:cNvSpPr/>
              <p:nvPr/>
            </p:nvSpPr>
            <p:spPr>
              <a:xfrm>
                <a:off x="-111229" y="3326126"/>
                <a:ext cx="582049" cy="295324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07" extrusionOk="0">
                    <a:moveTo>
                      <a:pt x="206" y="107"/>
                    </a:moveTo>
                    <a:cubicBezTo>
                      <a:pt x="205" y="107"/>
                      <a:pt x="205" y="107"/>
                      <a:pt x="205" y="107"/>
                    </a:cubicBezTo>
                    <a:cubicBezTo>
                      <a:pt x="65" y="93"/>
                      <a:pt x="2" y="8"/>
                      <a:pt x="2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9" y="3"/>
                      <a:pt x="70" y="86"/>
                      <a:pt x="206" y="99"/>
                    </a:cubicBezTo>
                    <a:cubicBezTo>
                      <a:pt x="208" y="99"/>
                      <a:pt x="210" y="101"/>
                      <a:pt x="209" y="103"/>
                    </a:cubicBezTo>
                    <a:cubicBezTo>
                      <a:pt x="209" y="105"/>
                      <a:pt x="208" y="107"/>
                      <a:pt x="206" y="10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5"/>
              <p:cNvSpPr/>
              <p:nvPr/>
            </p:nvSpPr>
            <p:spPr>
              <a:xfrm>
                <a:off x="119879" y="2731201"/>
                <a:ext cx="269627" cy="218284"/>
              </a:xfrm>
              <a:custGeom>
                <a:avLst/>
                <a:gdLst/>
                <a:ahLst/>
                <a:cxnLst/>
                <a:rect l="l" t="t" r="r" b="b"/>
                <a:pathLst>
                  <a:path w="97" h="78" extrusionOk="0">
                    <a:moveTo>
                      <a:pt x="4" y="78"/>
                    </a:moveTo>
                    <a:cubicBezTo>
                      <a:pt x="4" y="78"/>
                      <a:pt x="3" y="78"/>
                      <a:pt x="3" y="78"/>
                    </a:cubicBezTo>
                    <a:cubicBezTo>
                      <a:pt x="1" y="77"/>
                      <a:pt x="0" y="75"/>
                      <a:pt x="1" y="73"/>
                    </a:cubicBezTo>
                    <a:cubicBezTo>
                      <a:pt x="19" y="37"/>
                      <a:pt x="53" y="10"/>
                      <a:pt x="92" y="0"/>
                    </a:cubicBezTo>
                    <a:cubicBezTo>
                      <a:pt x="94" y="0"/>
                      <a:pt x="96" y="1"/>
                      <a:pt x="97" y="3"/>
                    </a:cubicBezTo>
                    <a:cubicBezTo>
                      <a:pt x="97" y="5"/>
                      <a:pt x="96" y="7"/>
                      <a:pt x="94" y="8"/>
                    </a:cubicBezTo>
                    <a:cubicBezTo>
                      <a:pt x="57" y="17"/>
                      <a:pt x="25" y="42"/>
                      <a:pt x="8" y="76"/>
                    </a:cubicBezTo>
                    <a:cubicBezTo>
                      <a:pt x="7" y="78"/>
                      <a:pt x="6" y="78"/>
                      <a:pt x="4" y="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3" name="Google Shape;1343;p15"/>
            <p:cNvGrpSpPr/>
            <p:nvPr/>
          </p:nvGrpSpPr>
          <p:grpSpPr>
            <a:xfrm>
              <a:off x="7301171" y="4643466"/>
              <a:ext cx="529240" cy="862848"/>
              <a:chOff x="5444206" y="3044060"/>
              <a:chExt cx="1140850" cy="1859987"/>
            </a:xfrm>
          </p:grpSpPr>
          <p:sp>
            <p:nvSpPr>
              <p:cNvPr id="1344" name="Google Shape;1344;p15"/>
              <p:cNvSpPr/>
              <p:nvPr/>
            </p:nvSpPr>
            <p:spPr>
              <a:xfrm>
                <a:off x="5444206" y="3514241"/>
                <a:ext cx="1140850" cy="138980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11" extrusionOk="0">
                    <a:moveTo>
                      <a:pt x="92" y="278"/>
                    </a:moveTo>
                    <a:cubicBezTo>
                      <a:pt x="0" y="245"/>
                      <a:pt x="25" y="214"/>
                      <a:pt x="25" y="214"/>
                    </a:cubicBezTo>
                    <a:cubicBezTo>
                      <a:pt x="25" y="214"/>
                      <a:pt x="47" y="154"/>
                      <a:pt x="67" y="97"/>
                    </a:cubicBezTo>
                    <a:cubicBezTo>
                      <a:pt x="88" y="40"/>
                      <a:pt x="96" y="19"/>
                      <a:pt x="129" y="13"/>
                    </a:cubicBezTo>
                    <a:cubicBezTo>
                      <a:pt x="162" y="6"/>
                      <a:pt x="154" y="0"/>
                      <a:pt x="154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84" y="9"/>
                      <a:pt x="210" y="20"/>
                      <a:pt x="222" y="25"/>
                    </a:cubicBezTo>
                    <a:cubicBezTo>
                      <a:pt x="222" y="25"/>
                      <a:pt x="212" y="24"/>
                      <a:pt x="233" y="50"/>
                    </a:cubicBezTo>
                    <a:cubicBezTo>
                      <a:pt x="254" y="76"/>
                      <a:pt x="247" y="98"/>
                      <a:pt x="226" y="155"/>
                    </a:cubicBezTo>
                    <a:cubicBezTo>
                      <a:pt x="206" y="212"/>
                      <a:pt x="184" y="272"/>
                      <a:pt x="184" y="272"/>
                    </a:cubicBezTo>
                    <a:cubicBezTo>
                      <a:pt x="184" y="272"/>
                      <a:pt x="183" y="311"/>
                      <a:pt x="92" y="2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5"/>
              <p:cNvSpPr/>
              <p:nvPr/>
            </p:nvSpPr>
            <p:spPr>
              <a:xfrm>
                <a:off x="6267001" y="3182349"/>
                <a:ext cx="235084" cy="228178"/>
              </a:xfrm>
              <a:custGeom>
                <a:avLst/>
                <a:gdLst/>
                <a:ahLst/>
                <a:cxnLst/>
                <a:rect l="l" t="t" r="r" b="b"/>
                <a:pathLst>
                  <a:path w="52" h="51" extrusionOk="0">
                    <a:moveTo>
                      <a:pt x="52" y="14"/>
                    </a:moveTo>
                    <a:cubicBezTo>
                      <a:pt x="38" y="51"/>
                      <a:pt x="38" y="51"/>
                      <a:pt x="38" y="51"/>
                    </a:cubicBezTo>
                    <a:cubicBezTo>
                      <a:pt x="36" y="50"/>
                      <a:pt x="30" y="46"/>
                      <a:pt x="20" y="43"/>
                    </a:cubicBezTo>
                    <a:cubicBezTo>
                      <a:pt x="9" y="39"/>
                      <a:pt x="3" y="38"/>
                      <a:pt x="0" y="3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26" y="4"/>
                      <a:pt x="37" y="8"/>
                      <a:pt x="48" y="13"/>
                    </a:cubicBezTo>
                    <a:cubicBezTo>
                      <a:pt x="49" y="13"/>
                      <a:pt x="50" y="13"/>
                      <a:pt x="51" y="14"/>
                    </a:cubicBezTo>
                    <a:lnTo>
                      <a:pt x="52" y="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15"/>
              <p:cNvSpPr/>
              <p:nvPr/>
            </p:nvSpPr>
            <p:spPr>
              <a:xfrm>
                <a:off x="6121800" y="3313721"/>
                <a:ext cx="401024" cy="324980"/>
              </a:xfrm>
              <a:custGeom>
                <a:avLst/>
                <a:gdLst/>
                <a:ahLst/>
                <a:cxnLst/>
                <a:rect l="l" t="t" r="r" b="b"/>
                <a:pathLst>
                  <a:path w="89" h="73" extrusionOk="0">
                    <a:moveTo>
                      <a:pt x="89" y="26"/>
                    </a:move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3"/>
                      <a:pt x="69" y="72"/>
                      <a:pt x="65" y="70"/>
                    </a:cubicBezTo>
                    <a:cubicBezTo>
                      <a:pt x="55" y="65"/>
                      <a:pt x="33" y="55"/>
                      <a:pt x="7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4" y="48"/>
                      <a:pt x="2" y="48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3" y="0"/>
                      <a:pt x="26" y="1"/>
                      <a:pt x="28" y="1"/>
                    </a:cubicBezTo>
                    <a:cubicBezTo>
                      <a:pt x="50" y="5"/>
                      <a:pt x="68" y="13"/>
                      <a:pt x="78" y="19"/>
                    </a:cubicBezTo>
                    <a:cubicBezTo>
                      <a:pt x="82" y="21"/>
                      <a:pt x="84" y="23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8" y="25"/>
                      <a:pt x="89" y="26"/>
                      <a:pt x="89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15"/>
              <p:cNvSpPr/>
              <p:nvPr/>
            </p:nvSpPr>
            <p:spPr>
              <a:xfrm>
                <a:off x="5948947" y="3044060"/>
                <a:ext cx="629196" cy="22126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48" extrusionOk="0">
                    <a:moveTo>
                      <a:pt x="137" y="48"/>
                    </a:moveTo>
                    <a:cubicBezTo>
                      <a:pt x="130" y="45"/>
                      <a:pt x="130" y="45"/>
                      <a:pt x="130" y="45"/>
                    </a:cubicBezTo>
                    <a:cubicBezTo>
                      <a:pt x="125" y="46"/>
                      <a:pt x="125" y="47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10" y="40"/>
                      <a:pt x="95" y="35"/>
                      <a:pt x="79" y="31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58" y="7"/>
                      <a:pt x="4" y="14"/>
                      <a:pt x="4" y="1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7" y="5"/>
                      <a:pt x="27" y="3"/>
                    </a:cubicBezTo>
                    <a:cubicBezTo>
                      <a:pt x="52" y="0"/>
                      <a:pt x="70" y="8"/>
                      <a:pt x="98" y="23"/>
                    </a:cubicBezTo>
                    <a:cubicBezTo>
                      <a:pt x="126" y="38"/>
                      <a:pt x="141" y="38"/>
                      <a:pt x="141" y="38"/>
                    </a:cubicBezTo>
                    <a:cubicBezTo>
                      <a:pt x="141" y="42"/>
                      <a:pt x="137" y="48"/>
                      <a:pt x="137" y="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5"/>
              <p:cNvSpPr/>
              <p:nvPr/>
            </p:nvSpPr>
            <p:spPr>
              <a:xfrm>
                <a:off x="6273913" y="3161603"/>
                <a:ext cx="248912" cy="110631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" extrusionOk="0">
                    <a:moveTo>
                      <a:pt x="52" y="25"/>
                    </a:moveTo>
                    <a:cubicBezTo>
                      <a:pt x="52" y="25"/>
                      <a:pt x="51" y="25"/>
                      <a:pt x="51" y="2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5" y="18"/>
                      <a:pt x="56" y="20"/>
                      <a:pt x="56" y="22"/>
                    </a:cubicBezTo>
                    <a:cubicBezTo>
                      <a:pt x="55" y="24"/>
                      <a:pt x="54" y="25"/>
                      <a:pt x="52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15"/>
              <p:cNvSpPr/>
              <p:nvPr/>
            </p:nvSpPr>
            <p:spPr>
              <a:xfrm>
                <a:off x="6177114" y="3292979"/>
                <a:ext cx="359539" cy="152117"/>
              </a:xfrm>
              <a:custGeom>
                <a:avLst/>
                <a:gdLst/>
                <a:ahLst/>
                <a:cxnLst/>
                <a:rect l="l" t="t" r="r" b="b"/>
                <a:pathLst>
                  <a:path w="80" h="34" extrusionOk="0">
                    <a:moveTo>
                      <a:pt x="76" y="34"/>
                    </a:moveTo>
                    <a:cubicBezTo>
                      <a:pt x="75" y="34"/>
                      <a:pt x="74" y="34"/>
                      <a:pt x="73" y="33"/>
                    </a:cubicBezTo>
                    <a:cubicBezTo>
                      <a:pt x="42" y="9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45" y="1"/>
                      <a:pt x="78" y="27"/>
                    </a:cubicBezTo>
                    <a:cubicBezTo>
                      <a:pt x="80" y="28"/>
                      <a:pt x="80" y="31"/>
                      <a:pt x="79" y="32"/>
                    </a:cubicBezTo>
                    <a:cubicBezTo>
                      <a:pt x="78" y="33"/>
                      <a:pt x="77" y="34"/>
                      <a:pt x="76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15"/>
              <p:cNvSpPr/>
              <p:nvPr/>
            </p:nvSpPr>
            <p:spPr>
              <a:xfrm>
                <a:off x="6267001" y="3334466"/>
                <a:ext cx="110627" cy="23509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3" extrusionOk="0">
                    <a:moveTo>
                      <a:pt x="8" y="53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4" y="38"/>
                      <a:pt x="9" y="25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9"/>
                      <a:pt x="17" y="6"/>
                      <a:pt x="17" y="3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4" y="0"/>
                      <a:pt x="25" y="2"/>
                      <a:pt x="25" y="4"/>
                    </a:cubicBezTo>
                    <a:cubicBezTo>
                      <a:pt x="25" y="8"/>
                      <a:pt x="23" y="12"/>
                      <a:pt x="22" y="15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6" y="28"/>
                      <a:pt x="12" y="41"/>
                      <a:pt x="8" y="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15"/>
              <p:cNvSpPr/>
              <p:nvPr/>
            </p:nvSpPr>
            <p:spPr>
              <a:xfrm>
                <a:off x="6163286" y="3299892"/>
                <a:ext cx="117544" cy="255837"/>
              </a:xfrm>
              <a:custGeom>
                <a:avLst/>
                <a:gdLst/>
                <a:ahLst/>
                <a:cxnLst/>
                <a:rect l="l" t="t" r="r" b="b"/>
                <a:pathLst>
                  <a:path w="27" h="58" extrusionOk="0">
                    <a:moveTo>
                      <a:pt x="5" y="58"/>
                    </a:moveTo>
                    <a:cubicBezTo>
                      <a:pt x="4" y="58"/>
                      <a:pt x="4" y="57"/>
                      <a:pt x="4" y="57"/>
                    </a:cubicBezTo>
                    <a:cubicBezTo>
                      <a:pt x="2" y="57"/>
                      <a:pt x="0" y="54"/>
                      <a:pt x="1" y="52"/>
                    </a:cubicBezTo>
                    <a:cubicBezTo>
                      <a:pt x="5" y="42"/>
                      <a:pt x="8" y="33"/>
                      <a:pt x="11" y="2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1" y="0"/>
                      <a:pt x="23" y="1"/>
                    </a:cubicBezTo>
                    <a:cubicBezTo>
                      <a:pt x="25" y="2"/>
                      <a:pt x="27" y="4"/>
                      <a:pt x="26" y="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6" y="35"/>
                      <a:pt x="12" y="45"/>
                      <a:pt x="9" y="55"/>
                    </a:cubicBezTo>
                    <a:cubicBezTo>
                      <a:pt x="8" y="56"/>
                      <a:pt x="7" y="58"/>
                      <a:pt x="5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5"/>
              <p:cNvSpPr/>
              <p:nvPr/>
            </p:nvSpPr>
            <p:spPr>
              <a:xfrm>
                <a:off x="6356884" y="3369036"/>
                <a:ext cx="117544" cy="248919"/>
              </a:xfrm>
              <a:custGeom>
                <a:avLst/>
                <a:gdLst/>
                <a:ahLst/>
                <a:cxnLst/>
                <a:rect l="l" t="t" r="r" b="b"/>
                <a:pathLst>
                  <a:path w="26" h="56" extrusionOk="0">
                    <a:moveTo>
                      <a:pt x="4" y="56"/>
                    </a:moveTo>
                    <a:cubicBezTo>
                      <a:pt x="4" y="56"/>
                      <a:pt x="3" y="56"/>
                      <a:pt x="3" y="56"/>
                    </a:cubicBezTo>
                    <a:cubicBezTo>
                      <a:pt x="1" y="55"/>
                      <a:pt x="0" y="53"/>
                      <a:pt x="1" y="51"/>
                    </a:cubicBezTo>
                    <a:cubicBezTo>
                      <a:pt x="7" y="35"/>
                      <a:pt x="12" y="19"/>
                      <a:pt x="18" y="4"/>
                    </a:cubicBezTo>
                    <a:cubicBezTo>
                      <a:pt x="19" y="2"/>
                      <a:pt x="21" y="0"/>
                      <a:pt x="23" y="1"/>
                    </a:cubicBezTo>
                    <a:cubicBezTo>
                      <a:pt x="25" y="2"/>
                      <a:pt x="26" y="4"/>
                      <a:pt x="26" y="6"/>
                    </a:cubicBezTo>
                    <a:cubicBezTo>
                      <a:pt x="20" y="22"/>
                      <a:pt x="14" y="38"/>
                      <a:pt x="8" y="54"/>
                    </a:cubicBezTo>
                    <a:cubicBezTo>
                      <a:pt x="7" y="55"/>
                      <a:pt x="6" y="56"/>
                      <a:pt x="4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15"/>
              <p:cNvSpPr/>
              <p:nvPr/>
            </p:nvSpPr>
            <p:spPr>
              <a:xfrm>
                <a:off x="5935119" y="3624872"/>
                <a:ext cx="560054" cy="22126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49" extrusionOk="0">
                    <a:moveTo>
                      <a:pt x="113" y="49"/>
                    </a:moveTo>
                    <a:cubicBezTo>
                      <a:pt x="73" y="49"/>
                      <a:pt x="32" y="34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6" y="0"/>
                      <a:pt x="7" y="2"/>
                    </a:cubicBezTo>
                    <a:cubicBezTo>
                      <a:pt x="38" y="28"/>
                      <a:pt x="79" y="43"/>
                      <a:pt x="120" y="41"/>
                    </a:cubicBezTo>
                    <a:cubicBezTo>
                      <a:pt x="122" y="41"/>
                      <a:pt x="124" y="42"/>
                      <a:pt x="124" y="45"/>
                    </a:cubicBezTo>
                    <a:cubicBezTo>
                      <a:pt x="124" y="47"/>
                      <a:pt x="122" y="49"/>
                      <a:pt x="120" y="49"/>
                    </a:cubicBezTo>
                    <a:cubicBezTo>
                      <a:pt x="118" y="49"/>
                      <a:pt x="115" y="49"/>
                      <a:pt x="113" y="4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15"/>
              <p:cNvSpPr/>
              <p:nvPr/>
            </p:nvSpPr>
            <p:spPr>
              <a:xfrm>
                <a:off x="5582491" y="4032821"/>
                <a:ext cx="822793" cy="71218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59" extrusionOk="0">
                    <a:moveTo>
                      <a:pt x="126" y="159"/>
                    </a:moveTo>
                    <a:cubicBezTo>
                      <a:pt x="126" y="159"/>
                      <a:pt x="125" y="159"/>
                      <a:pt x="124" y="159"/>
                    </a:cubicBezTo>
                    <a:cubicBezTo>
                      <a:pt x="67" y="155"/>
                      <a:pt x="30" y="132"/>
                      <a:pt x="13" y="119"/>
                    </a:cubicBezTo>
                    <a:cubicBezTo>
                      <a:pt x="4" y="112"/>
                      <a:pt x="0" y="99"/>
                      <a:pt x="4" y="88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6" y="1"/>
                      <a:pt x="38" y="0"/>
                      <a:pt x="40" y="1"/>
                    </a:cubicBezTo>
                    <a:cubicBezTo>
                      <a:pt x="42" y="2"/>
                      <a:pt x="43" y="4"/>
                      <a:pt x="42" y="6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9" y="99"/>
                      <a:pt x="11" y="108"/>
                      <a:pt x="18" y="113"/>
                    </a:cubicBezTo>
                    <a:cubicBezTo>
                      <a:pt x="34" y="125"/>
                      <a:pt x="70" y="147"/>
                      <a:pt x="125" y="151"/>
                    </a:cubicBezTo>
                    <a:cubicBezTo>
                      <a:pt x="134" y="151"/>
                      <a:pt x="142" y="146"/>
                      <a:pt x="145" y="138"/>
                    </a:cubicBezTo>
                    <a:cubicBezTo>
                      <a:pt x="176" y="52"/>
                      <a:pt x="176" y="52"/>
                      <a:pt x="176" y="52"/>
                    </a:cubicBezTo>
                    <a:cubicBezTo>
                      <a:pt x="177" y="50"/>
                      <a:pt x="179" y="49"/>
                      <a:pt x="181" y="50"/>
                    </a:cubicBezTo>
                    <a:cubicBezTo>
                      <a:pt x="183" y="51"/>
                      <a:pt x="184" y="53"/>
                      <a:pt x="183" y="55"/>
                    </a:cubicBezTo>
                    <a:cubicBezTo>
                      <a:pt x="152" y="140"/>
                      <a:pt x="152" y="140"/>
                      <a:pt x="152" y="140"/>
                    </a:cubicBezTo>
                    <a:cubicBezTo>
                      <a:pt x="148" y="151"/>
                      <a:pt x="138" y="159"/>
                      <a:pt x="126" y="1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15"/>
            <p:cNvGrpSpPr/>
            <p:nvPr/>
          </p:nvGrpSpPr>
          <p:grpSpPr>
            <a:xfrm rot="5919455" flipH="1">
              <a:off x="3661259" y="4858281"/>
              <a:ext cx="950039" cy="599905"/>
              <a:chOff x="7347179" y="1250506"/>
              <a:chExt cx="1623253" cy="1025008"/>
            </a:xfrm>
          </p:grpSpPr>
          <p:sp>
            <p:nvSpPr>
              <p:cNvPr id="1356" name="Google Shape;1356;p15"/>
              <p:cNvSpPr/>
              <p:nvPr/>
            </p:nvSpPr>
            <p:spPr>
              <a:xfrm rot="1137869">
                <a:off x="7927743" y="1347225"/>
                <a:ext cx="541597" cy="17820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4" extrusionOk="0">
                    <a:moveTo>
                      <a:pt x="557" y="59"/>
                    </a:moveTo>
                    <a:cubicBezTo>
                      <a:pt x="459" y="41"/>
                      <a:pt x="356" y="49"/>
                      <a:pt x="261" y="83"/>
                    </a:cubicBezTo>
                    <a:cubicBezTo>
                      <a:pt x="195" y="107"/>
                      <a:pt x="134" y="142"/>
                      <a:pt x="78" y="184"/>
                    </a:cubicBezTo>
                    <a:cubicBezTo>
                      <a:pt x="78" y="184"/>
                      <a:pt x="78" y="184"/>
                      <a:pt x="78" y="184"/>
                    </a:cubicBezTo>
                    <a:cubicBezTo>
                      <a:pt x="53" y="173"/>
                      <a:pt x="27" y="166"/>
                      <a:pt x="0" y="165"/>
                    </a:cubicBezTo>
                    <a:cubicBezTo>
                      <a:pt x="15" y="124"/>
                      <a:pt x="53" y="96"/>
                      <a:pt x="93" y="80"/>
                    </a:cubicBezTo>
                    <a:cubicBezTo>
                      <a:pt x="134" y="64"/>
                      <a:pt x="177" y="60"/>
                      <a:pt x="220" y="52"/>
                    </a:cubicBezTo>
                    <a:cubicBezTo>
                      <a:pt x="266" y="45"/>
                      <a:pt x="311" y="34"/>
                      <a:pt x="355" y="21"/>
                    </a:cubicBezTo>
                    <a:cubicBezTo>
                      <a:pt x="388" y="11"/>
                      <a:pt x="423" y="0"/>
                      <a:pt x="457" y="7"/>
                    </a:cubicBezTo>
                    <a:cubicBezTo>
                      <a:pt x="494" y="16"/>
                      <a:pt x="523" y="45"/>
                      <a:pt x="557" y="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15"/>
              <p:cNvSpPr/>
              <p:nvPr/>
            </p:nvSpPr>
            <p:spPr>
              <a:xfrm rot="1137869">
                <a:off x="7669038" y="1431928"/>
                <a:ext cx="1227101" cy="66216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681" extrusionOk="0">
                    <a:moveTo>
                      <a:pt x="1225" y="654"/>
                    </a:moveTo>
                    <a:cubicBezTo>
                      <a:pt x="1201" y="675"/>
                      <a:pt x="1167" y="681"/>
                      <a:pt x="1135" y="678"/>
                    </a:cubicBezTo>
                    <a:cubicBezTo>
                      <a:pt x="1103" y="674"/>
                      <a:pt x="1073" y="662"/>
                      <a:pt x="1043" y="650"/>
                    </a:cubicBezTo>
                    <a:cubicBezTo>
                      <a:pt x="1000" y="632"/>
                      <a:pt x="956" y="614"/>
                      <a:pt x="912" y="596"/>
                    </a:cubicBezTo>
                    <a:cubicBezTo>
                      <a:pt x="890" y="587"/>
                      <a:pt x="866" y="577"/>
                      <a:pt x="852" y="557"/>
                    </a:cubicBezTo>
                    <a:cubicBezTo>
                      <a:pt x="846" y="549"/>
                      <a:pt x="842" y="539"/>
                      <a:pt x="840" y="529"/>
                    </a:cubicBezTo>
                    <a:cubicBezTo>
                      <a:pt x="839" y="524"/>
                      <a:pt x="838" y="518"/>
                      <a:pt x="838" y="512"/>
                    </a:cubicBezTo>
                    <a:cubicBezTo>
                      <a:pt x="838" y="502"/>
                      <a:pt x="839" y="491"/>
                      <a:pt x="842" y="480"/>
                    </a:cubicBezTo>
                    <a:cubicBezTo>
                      <a:pt x="807" y="463"/>
                      <a:pt x="773" y="447"/>
                      <a:pt x="735" y="440"/>
                    </a:cubicBezTo>
                    <a:cubicBezTo>
                      <a:pt x="713" y="436"/>
                      <a:pt x="690" y="436"/>
                      <a:pt x="668" y="441"/>
                    </a:cubicBezTo>
                    <a:cubicBezTo>
                      <a:pt x="651" y="431"/>
                      <a:pt x="633" y="422"/>
                      <a:pt x="616" y="412"/>
                    </a:cubicBezTo>
                    <a:cubicBezTo>
                      <a:pt x="616" y="412"/>
                      <a:pt x="616" y="412"/>
                      <a:pt x="616" y="412"/>
                    </a:cubicBezTo>
                    <a:cubicBezTo>
                      <a:pt x="577" y="392"/>
                      <a:pt x="538" y="374"/>
                      <a:pt x="496" y="363"/>
                    </a:cubicBezTo>
                    <a:cubicBezTo>
                      <a:pt x="482" y="359"/>
                      <a:pt x="468" y="357"/>
                      <a:pt x="454" y="355"/>
                    </a:cubicBezTo>
                    <a:cubicBezTo>
                      <a:pt x="331" y="337"/>
                      <a:pt x="200" y="380"/>
                      <a:pt x="113" y="468"/>
                    </a:cubicBezTo>
                    <a:cubicBezTo>
                      <a:pt x="88" y="425"/>
                      <a:pt x="48" y="392"/>
                      <a:pt x="1" y="376"/>
                    </a:cubicBezTo>
                    <a:cubicBezTo>
                      <a:pt x="0" y="376"/>
                      <a:pt x="0" y="376"/>
                      <a:pt x="0" y="375"/>
                    </a:cubicBezTo>
                    <a:cubicBezTo>
                      <a:pt x="74" y="293"/>
                      <a:pt x="152" y="210"/>
                      <a:pt x="240" y="143"/>
                    </a:cubicBezTo>
                    <a:cubicBezTo>
                      <a:pt x="240" y="143"/>
                      <a:pt x="240" y="143"/>
                      <a:pt x="240" y="143"/>
                    </a:cubicBezTo>
                    <a:cubicBezTo>
                      <a:pt x="296" y="101"/>
                      <a:pt x="357" y="66"/>
                      <a:pt x="423" y="42"/>
                    </a:cubicBezTo>
                    <a:cubicBezTo>
                      <a:pt x="518" y="8"/>
                      <a:pt x="621" y="0"/>
                      <a:pt x="719" y="18"/>
                    </a:cubicBezTo>
                    <a:cubicBezTo>
                      <a:pt x="719" y="18"/>
                      <a:pt x="719" y="18"/>
                      <a:pt x="719" y="18"/>
                    </a:cubicBezTo>
                    <a:cubicBezTo>
                      <a:pt x="775" y="28"/>
                      <a:pt x="829" y="46"/>
                      <a:pt x="880" y="72"/>
                    </a:cubicBezTo>
                    <a:cubicBezTo>
                      <a:pt x="1033" y="152"/>
                      <a:pt x="1143" y="298"/>
                      <a:pt x="1222" y="452"/>
                    </a:cubicBezTo>
                    <a:cubicBezTo>
                      <a:pt x="1239" y="485"/>
                      <a:pt x="1255" y="518"/>
                      <a:pt x="1259" y="555"/>
                    </a:cubicBezTo>
                    <a:cubicBezTo>
                      <a:pt x="1262" y="591"/>
                      <a:pt x="1253" y="630"/>
                      <a:pt x="1225" y="6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15"/>
              <p:cNvSpPr/>
              <p:nvPr/>
            </p:nvSpPr>
            <p:spPr>
              <a:xfrm rot="1137869">
                <a:off x="8062734" y="1737565"/>
                <a:ext cx="198359" cy="56396"/>
              </a:xfrm>
              <a:custGeom>
                <a:avLst/>
                <a:gdLst/>
                <a:ahLst/>
                <a:cxnLst/>
                <a:rect l="l" t="t" r="r" b="b"/>
                <a:pathLst>
                  <a:path w="204" h="58" extrusionOk="0">
                    <a:moveTo>
                      <a:pt x="204" y="57"/>
                    </a:moveTo>
                    <a:cubicBezTo>
                      <a:pt x="176" y="55"/>
                      <a:pt x="146" y="57"/>
                      <a:pt x="118" y="58"/>
                    </a:cubicBezTo>
                    <a:cubicBezTo>
                      <a:pt x="76" y="58"/>
                      <a:pt x="32" y="54"/>
                      <a:pt x="0" y="27"/>
                    </a:cubicBezTo>
                    <a:cubicBezTo>
                      <a:pt x="16" y="21"/>
                      <a:pt x="30" y="12"/>
                      <a:pt x="42" y="0"/>
                    </a:cubicBezTo>
                    <a:cubicBezTo>
                      <a:pt x="56" y="2"/>
                      <a:pt x="70" y="4"/>
                      <a:pt x="84" y="8"/>
                    </a:cubicBezTo>
                    <a:cubicBezTo>
                      <a:pt x="126" y="19"/>
                      <a:pt x="165" y="37"/>
                      <a:pt x="204" y="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15"/>
              <p:cNvSpPr/>
              <p:nvPr/>
            </p:nvSpPr>
            <p:spPr>
              <a:xfrm rot="1137873">
                <a:off x="8219117" y="1879730"/>
                <a:ext cx="210850" cy="14056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44" extrusionOk="0">
                    <a:moveTo>
                      <a:pt x="216" y="44"/>
                    </a:moveTo>
                    <a:cubicBezTo>
                      <a:pt x="213" y="55"/>
                      <a:pt x="212" y="66"/>
                      <a:pt x="212" y="76"/>
                    </a:cubicBezTo>
                    <a:cubicBezTo>
                      <a:pt x="207" y="80"/>
                      <a:pt x="203" y="84"/>
                      <a:pt x="198" y="87"/>
                    </a:cubicBezTo>
                    <a:cubicBezTo>
                      <a:pt x="178" y="103"/>
                      <a:pt x="157" y="119"/>
                      <a:pt x="137" y="135"/>
                    </a:cubicBezTo>
                    <a:cubicBezTo>
                      <a:pt x="132" y="139"/>
                      <a:pt x="126" y="143"/>
                      <a:pt x="120" y="143"/>
                    </a:cubicBezTo>
                    <a:cubicBezTo>
                      <a:pt x="111" y="144"/>
                      <a:pt x="104" y="136"/>
                      <a:pt x="99" y="129"/>
                    </a:cubicBezTo>
                    <a:cubicBezTo>
                      <a:pt x="69" y="91"/>
                      <a:pt x="42" y="48"/>
                      <a:pt x="0" y="24"/>
                    </a:cubicBezTo>
                    <a:cubicBezTo>
                      <a:pt x="13" y="15"/>
                      <a:pt x="27" y="9"/>
                      <a:pt x="42" y="5"/>
                    </a:cubicBezTo>
                    <a:cubicBezTo>
                      <a:pt x="64" y="0"/>
                      <a:pt x="87" y="0"/>
                      <a:pt x="109" y="4"/>
                    </a:cubicBezTo>
                    <a:cubicBezTo>
                      <a:pt x="147" y="11"/>
                      <a:pt x="181" y="27"/>
                      <a:pt x="216" y="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15"/>
              <p:cNvSpPr/>
              <p:nvPr/>
            </p:nvSpPr>
            <p:spPr>
              <a:xfrm rot="1137869">
                <a:off x="7398323" y="1568186"/>
                <a:ext cx="356851" cy="37435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85" extrusionOk="0">
                    <a:moveTo>
                      <a:pt x="352" y="192"/>
                    </a:moveTo>
                    <a:cubicBezTo>
                      <a:pt x="340" y="224"/>
                      <a:pt x="321" y="254"/>
                      <a:pt x="304" y="284"/>
                    </a:cubicBezTo>
                    <a:cubicBezTo>
                      <a:pt x="287" y="314"/>
                      <a:pt x="271" y="346"/>
                      <a:pt x="269" y="381"/>
                    </a:cubicBezTo>
                    <a:cubicBezTo>
                      <a:pt x="256" y="385"/>
                      <a:pt x="242" y="377"/>
                      <a:pt x="235" y="366"/>
                    </a:cubicBezTo>
                    <a:cubicBezTo>
                      <a:pt x="229" y="355"/>
                      <a:pt x="228" y="341"/>
                      <a:pt x="230" y="328"/>
                    </a:cubicBezTo>
                    <a:cubicBezTo>
                      <a:pt x="232" y="315"/>
                      <a:pt x="236" y="302"/>
                      <a:pt x="237" y="289"/>
                    </a:cubicBezTo>
                    <a:cubicBezTo>
                      <a:pt x="240" y="263"/>
                      <a:pt x="231" y="237"/>
                      <a:pt x="229" y="211"/>
                    </a:cubicBezTo>
                    <a:cubicBezTo>
                      <a:pt x="227" y="195"/>
                      <a:pt x="229" y="177"/>
                      <a:pt x="236" y="163"/>
                    </a:cubicBezTo>
                    <a:cubicBezTo>
                      <a:pt x="201" y="175"/>
                      <a:pt x="172" y="204"/>
                      <a:pt x="137" y="217"/>
                    </a:cubicBezTo>
                    <a:cubicBezTo>
                      <a:pt x="93" y="232"/>
                      <a:pt x="45" y="223"/>
                      <a:pt x="0" y="213"/>
                    </a:cubicBezTo>
                    <a:cubicBezTo>
                      <a:pt x="39" y="108"/>
                      <a:pt x="132" y="26"/>
                      <a:pt x="241" y="0"/>
                    </a:cubicBezTo>
                    <a:cubicBezTo>
                      <a:pt x="241" y="0"/>
                      <a:pt x="242" y="0"/>
                      <a:pt x="243" y="0"/>
                    </a:cubicBezTo>
                    <a:cubicBezTo>
                      <a:pt x="290" y="16"/>
                      <a:pt x="330" y="49"/>
                      <a:pt x="355" y="92"/>
                    </a:cubicBezTo>
                    <a:cubicBezTo>
                      <a:pt x="354" y="92"/>
                      <a:pt x="354" y="92"/>
                      <a:pt x="354" y="92"/>
                    </a:cubicBezTo>
                    <a:cubicBezTo>
                      <a:pt x="367" y="123"/>
                      <a:pt x="363" y="160"/>
                      <a:pt x="352" y="1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15"/>
              <p:cNvSpPr/>
              <p:nvPr/>
            </p:nvSpPr>
            <p:spPr>
              <a:xfrm>
                <a:off x="8587070" y="2025583"/>
                <a:ext cx="0" cy="0"/>
              </a:xfrm>
              <a:prstGeom prst="ellipse">
                <a:avLst/>
              </a:pr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15"/>
              <p:cNvSpPr/>
              <p:nvPr/>
            </p:nvSpPr>
            <p:spPr>
              <a:xfrm>
                <a:off x="8594644" y="2041088"/>
                <a:ext cx="0" cy="0"/>
              </a:xfrm>
              <a:prstGeom prst="ellipse">
                <a:avLst/>
              </a:prstGeom>
              <a:solidFill>
                <a:srgbClr val="3B293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15"/>
              <p:cNvSpPr/>
              <p:nvPr/>
            </p:nvSpPr>
            <p:spPr>
              <a:xfrm>
                <a:off x="8620970" y="2063037"/>
                <a:ext cx="0" cy="0"/>
              </a:xfrm>
              <a:prstGeom prst="ellipse">
                <a:avLst/>
              </a:pr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15"/>
              <p:cNvSpPr/>
              <p:nvPr/>
            </p:nvSpPr>
            <p:spPr>
              <a:xfrm rot="1137873">
                <a:off x="8431884" y="1846366"/>
                <a:ext cx="94687" cy="160436"/>
              </a:xfrm>
              <a:custGeom>
                <a:avLst/>
                <a:gdLst/>
                <a:ahLst/>
                <a:cxnLst/>
                <a:rect l="l" t="t" r="r" b="b"/>
                <a:pathLst>
                  <a:path w="97" h="165" extrusionOk="0">
                    <a:moveTo>
                      <a:pt x="7" y="165"/>
                    </a:moveTo>
                    <a:cubicBezTo>
                      <a:pt x="5" y="165"/>
                      <a:pt x="4" y="163"/>
                      <a:pt x="3" y="161"/>
                    </a:cubicBezTo>
                    <a:cubicBezTo>
                      <a:pt x="0" y="97"/>
                      <a:pt x="35" y="33"/>
                      <a:pt x="90" y="1"/>
                    </a:cubicBezTo>
                    <a:cubicBezTo>
                      <a:pt x="92" y="0"/>
                      <a:pt x="94" y="1"/>
                      <a:pt x="95" y="3"/>
                    </a:cubicBezTo>
                    <a:cubicBezTo>
                      <a:pt x="97" y="5"/>
                      <a:pt x="96" y="7"/>
                      <a:pt x="94" y="8"/>
                    </a:cubicBezTo>
                    <a:cubicBezTo>
                      <a:pt x="42" y="39"/>
                      <a:pt x="8" y="100"/>
                      <a:pt x="11" y="161"/>
                    </a:cubicBezTo>
                    <a:cubicBezTo>
                      <a:pt x="12" y="163"/>
                      <a:pt x="10" y="165"/>
                      <a:pt x="8" y="165"/>
                    </a:cubicBezTo>
                    <a:cubicBezTo>
                      <a:pt x="8" y="165"/>
                      <a:pt x="7" y="165"/>
                      <a:pt x="7" y="1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15"/>
              <p:cNvSpPr/>
              <p:nvPr/>
            </p:nvSpPr>
            <p:spPr>
              <a:xfrm rot="1137868">
                <a:off x="8516461" y="1976190"/>
                <a:ext cx="68766" cy="117596"/>
              </a:xfrm>
              <a:custGeom>
                <a:avLst/>
                <a:gdLst/>
                <a:ahLst/>
                <a:cxnLst/>
                <a:rect l="l" t="t" r="r" b="b"/>
                <a:pathLst>
                  <a:path w="71" h="120" extrusionOk="0">
                    <a:moveTo>
                      <a:pt x="10" y="120"/>
                    </a:moveTo>
                    <a:cubicBezTo>
                      <a:pt x="8" y="120"/>
                      <a:pt x="6" y="118"/>
                      <a:pt x="6" y="116"/>
                    </a:cubicBezTo>
                    <a:cubicBezTo>
                      <a:pt x="0" y="71"/>
                      <a:pt x="25" y="24"/>
                      <a:pt x="65" y="2"/>
                    </a:cubicBezTo>
                    <a:cubicBezTo>
                      <a:pt x="67" y="0"/>
                      <a:pt x="69" y="1"/>
                      <a:pt x="70" y="3"/>
                    </a:cubicBezTo>
                    <a:cubicBezTo>
                      <a:pt x="71" y="5"/>
                      <a:pt x="71" y="7"/>
                      <a:pt x="69" y="9"/>
                    </a:cubicBezTo>
                    <a:cubicBezTo>
                      <a:pt x="31" y="29"/>
                      <a:pt x="9" y="73"/>
                      <a:pt x="14" y="115"/>
                    </a:cubicBezTo>
                    <a:cubicBezTo>
                      <a:pt x="14" y="117"/>
                      <a:pt x="12" y="119"/>
                      <a:pt x="10" y="120"/>
                    </a:cubicBezTo>
                    <a:cubicBezTo>
                      <a:pt x="10" y="120"/>
                      <a:pt x="10" y="120"/>
                      <a:pt x="10" y="1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15"/>
              <p:cNvSpPr/>
              <p:nvPr/>
            </p:nvSpPr>
            <p:spPr>
              <a:xfrm rot="1137869">
                <a:off x="8251619" y="1901630"/>
                <a:ext cx="187663" cy="35142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6" extrusionOk="0">
                    <a:moveTo>
                      <a:pt x="188" y="36"/>
                    </a:moveTo>
                    <a:cubicBezTo>
                      <a:pt x="188" y="36"/>
                      <a:pt x="187" y="36"/>
                      <a:pt x="187" y="36"/>
                    </a:cubicBezTo>
                    <a:cubicBezTo>
                      <a:pt x="130" y="11"/>
                      <a:pt x="64" y="8"/>
                      <a:pt x="6" y="28"/>
                    </a:cubicBezTo>
                    <a:cubicBezTo>
                      <a:pt x="4" y="29"/>
                      <a:pt x="2" y="27"/>
                      <a:pt x="1" y="25"/>
                    </a:cubicBezTo>
                    <a:cubicBezTo>
                      <a:pt x="0" y="23"/>
                      <a:pt x="1" y="21"/>
                      <a:pt x="3" y="20"/>
                    </a:cubicBezTo>
                    <a:cubicBezTo>
                      <a:pt x="64" y="0"/>
                      <a:pt x="132" y="3"/>
                      <a:pt x="190" y="29"/>
                    </a:cubicBezTo>
                    <a:cubicBezTo>
                      <a:pt x="192" y="29"/>
                      <a:pt x="193" y="32"/>
                      <a:pt x="192" y="34"/>
                    </a:cubicBezTo>
                    <a:cubicBezTo>
                      <a:pt x="191" y="35"/>
                      <a:pt x="190" y="36"/>
                      <a:pt x="188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15"/>
              <p:cNvSpPr/>
              <p:nvPr/>
            </p:nvSpPr>
            <p:spPr>
              <a:xfrm rot="1137869">
                <a:off x="8276867" y="1943689"/>
                <a:ext cx="14779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3" extrusionOk="0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0" y="28"/>
                      <a:pt x="1" y="26"/>
                      <a:pt x="3" y="25"/>
                    </a:cubicBezTo>
                    <a:cubicBezTo>
                      <a:pt x="49" y="8"/>
                      <a:pt x="99" y="0"/>
                      <a:pt x="148" y="3"/>
                    </a:cubicBezTo>
                    <a:cubicBezTo>
                      <a:pt x="150" y="3"/>
                      <a:pt x="152" y="5"/>
                      <a:pt x="152" y="7"/>
                    </a:cubicBezTo>
                    <a:cubicBezTo>
                      <a:pt x="152" y="9"/>
                      <a:pt x="150" y="11"/>
                      <a:pt x="148" y="11"/>
                    </a:cubicBezTo>
                    <a:cubicBezTo>
                      <a:pt x="100" y="8"/>
                      <a:pt x="51" y="16"/>
                      <a:pt x="6" y="32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15"/>
              <p:cNvSpPr/>
              <p:nvPr/>
            </p:nvSpPr>
            <p:spPr>
              <a:xfrm rot="1137872">
                <a:off x="8302307" y="1958641"/>
                <a:ext cx="112872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66" extrusionOk="0">
                    <a:moveTo>
                      <a:pt x="5" y="66"/>
                    </a:moveTo>
                    <a:cubicBezTo>
                      <a:pt x="4" y="66"/>
                      <a:pt x="2" y="66"/>
                      <a:pt x="2" y="65"/>
                    </a:cubicBezTo>
                    <a:cubicBezTo>
                      <a:pt x="0" y="63"/>
                      <a:pt x="1" y="60"/>
                      <a:pt x="2" y="59"/>
                    </a:cubicBezTo>
                    <a:cubicBezTo>
                      <a:pt x="35" y="33"/>
                      <a:pt x="71" y="13"/>
                      <a:pt x="111" y="0"/>
                    </a:cubicBezTo>
                    <a:cubicBezTo>
                      <a:pt x="113" y="0"/>
                      <a:pt x="115" y="1"/>
                      <a:pt x="116" y="3"/>
                    </a:cubicBezTo>
                    <a:cubicBezTo>
                      <a:pt x="117" y="5"/>
                      <a:pt x="115" y="7"/>
                      <a:pt x="113" y="8"/>
                    </a:cubicBezTo>
                    <a:cubicBezTo>
                      <a:pt x="75" y="21"/>
                      <a:pt x="39" y="40"/>
                      <a:pt x="7" y="65"/>
                    </a:cubicBezTo>
                    <a:cubicBezTo>
                      <a:pt x="7" y="66"/>
                      <a:pt x="6" y="66"/>
                      <a:pt x="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15"/>
              <p:cNvSpPr/>
              <p:nvPr/>
            </p:nvSpPr>
            <p:spPr>
              <a:xfrm rot="1137870">
                <a:off x="8089947" y="1722213"/>
                <a:ext cx="47222" cy="44270"/>
              </a:xfrm>
              <a:custGeom>
                <a:avLst/>
                <a:gdLst/>
                <a:ahLst/>
                <a:cxnLst/>
                <a:rect l="l" t="t" r="r" b="b"/>
                <a:pathLst>
                  <a:path w="48" h="45" extrusionOk="0">
                    <a:moveTo>
                      <a:pt x="5" y="45"/>
                    </a:moveTo>
                    <a:cubicBezTo>
                      <a:pt x="4" y="45"/>
                      <a:pt x="2" y="44"/>
                      <a:pt x="2" y="43"/>
                    </a:cubicBezTo>
                    <a:cubicBezTo>
                      <a:pt x="0" y="41"/>
                      <a:pt x="1" y="39"/>
                      <a:pt x="2" y="38"/>
                    </a:cubicBezTo>
                    <a:cubicBezTo>
                      <a:pt x="16" y="27"/>
                      <a:pt x="29" y="15"/>
                      <a:pt x="40" y="2"/>
                    </a:cubicBezTo>
                    <a:cubicBezTo>
                      <a:pt x="42" y="0"/>
                      <a:pt x="44" y="0"/>
                      <a:pt x="46" y="1"/>
                    </a:cubicBezTo>
                    <a:cubicBezTo>
                      <a:pt x="48" y="3"/>
                      <a:pt x="48" y="5"/>
                      <a:pt x="46" y="7"/>
                    </a:cubicBezTo>
                    <a:cubicBezTo>
                      <a:pt x="35" y="21"/>
                      <a:pt x="21" y="33"/>
                      <a:pt x="7" y="44"/>
                    </a:cubicBezTo>
                    <a:cubicBezTo>
                      <a:pt x="7" y="44"/>
                      <a:pt x="6" y="45"/>
                      <a:pt x="5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15"/>
              <p:cNvSpPr/>
              <p:nvPr/>
            </p:nvSpPr>
            <p:spPr>
              <a:xfrm rot="1137869">
                <a:off x="8126051" y="1745057"/>
                <a:ext cx="42783" cy="41155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4" y="43"/>
                    </a:moveTo>
                    <a:cubicBezTo>
                      <a:pt x="3" y="43"/>
                      <a:pt x="2" y="43"/>
                      <a:pt x="1" y="42"/>
                    </a:cubicBezTo>
                    <a:cubicBezTo>
                      <a:pt x="0" y="40"/>
                      <a:pt x="0" y="38"/>
                      <a:pt x="2" y="36"/>
                    </a:cubicBezTo>
                    <a:cubicBezTo>
                      <a:pt x="14" y="26"/>
                      <a:pt x="26" y="15"/>
                      <a:pt x="36" y="2"/>
                    </a:cubicBezTo>
                    <a:cubicBezTo>
                      <a:pt x="38" y="1"/>
                      <a:pt x="40" y="0"/>
                      <a:pt x="42" y="2"/>
                    </a:cubicBezTo>
                    <a:cubicBezTo>
                      <a:pt x="44" y="3"/>
                      <a:pt x="44" y="6"/>
                      <a:pt x="43" y="8"/>
                    </a:cubicBezTo>
                    <a:cubicBezTo>
                      <a:pt x="32" y="20"/>
                      <a:pt x="20" y="32"/>
                      <a:pt x="7" y="42"/>
                    </a:cubicBezTo>
                    <a:cubicBezTo>
                      <a:pt x="6" y="43"/>
                      <a:pt x="5" y="43"/>
                      <a:pt x="4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5"/>
              <p:cNvSpPr/>
              <p:nvPr/>
            </p:nvSpPr>
            <p:spPr>
              <a:xfrm rot="1137870">
                <a:off x="8176287" y="1777599"/>
                <a:ext cx="30497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4" y="30"/>
                    </a:moveTo>
                    <a:cubicBezTo>
                      <a:pt x="3" y="30"/>
                      <a:pt x="2" y="29"/>
                      <a:pt x="1" y="28"/>
                    </a:cubicBezTo>
                    <a:cubicBezTo>
                      <a:pt x="0" y="27"/>
                      <a:pt x="0" y="24"/>
                      <a:pt x="2" y="23"/>
                    </a:cubicBezTo>
                    <a:cubicBezTo>
                      <a:pt x="10" y="17"/>
                      <a:pt x="17" y="10"/>
                      <a:pt x="23" y="2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0" y="2"/>
                      <a:pt x="31" y="5"/>
                      <a:pt x="29" y="7"/>
                    </a:cubicBezTo>
                    <a:cubicBezTo>
                      <a:pt x="23" y="15"/>
                      <a:pt x="15" y="23"/>
                      <a:pt x="7" y="29"/>
                    </a:cubicBezTo>
                    <a:cubicBezTo>
                      <a:pt x="6" y="30"/>
                      <a:pt x="5" y="30"/>
                      <a:pt x="4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5"/>
              <p:cNvSpPr/>
              <p:nvPr/>
            </p:nvSpPr>
            <p:spPr>
              <a:xfrm rot="1137868">
                <a:off x="7432882" y="1569336"/>
                <a:ext cx="257629" cy="201275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07" extrusionOk="0">
                    <a:moveTo>
                      <a:pt x="4" y="207"/>
                    </a:moveTo>
                    <a:cubicBezTo>
                      <a:pt x="3" y="207"/>
                      <a:pt x="2" y="206"/>
                      <a:pt x="1" y="205"/>
                    </a:cubicBezTo>
                    <a:cubicBezTo>
                      <a:pt x="0" y="203"/>
                      <a:pt x="0" y="201"/>
                      <a:pt x="2" y="199"/>
                    </a:cubicBezTo>
                    <a:cubicBezTo>
                      <a:pt x="29" y="181"/>
                      <a:pt x="51" y="156"/>
                      <a:pt x="72" y="131"/>
                    </a:cubicBezTo>
                    <a:cubicBezTo>
                      <a:pt x="83" y="117"/>
                      <a:pt x="95" y="104"/>
                      <a:pt x="107" y="91"/>
                    </a:cubicBezTo>
                    <a:cubicBezTo>
                      <a:pt x="150" y="48"/>
                      <a:pt x="203" y="17"/>
                      <a:pt x="261" y="0"/>
                    </a:cubicBezTo>
                    <a:cubicBezTo>
                      <a:pt x="263" y="0"/>
                      <a:pt x="265" y="1"/>
                      <a:pt x="266" y="3"/>
                    </a:cubicBezTo>
                    <a:cubicBezTo>
                      <a:pt x="266" y="5"/>
                      <a:pt x="265" y="7"/>
                      <a:pt x="263" y="8"/>
                    </a:cubicBezTo>
                    <a:cubicBezTo>
                      <a:pt x="206" y="24"/>
                      <a:pt x="154" y="55"/>
                      <a:pt x="113" y="97"/>
                    </a:cubicBezTo>
                    <a:cubicBezTo>
                      <a:pt x="101" y="109"/>
                      <a:pt x="89" y="123"/>
                      <a:pt x="78" y="136"/>
                    </a:cubicBezTo>
                    <a:cubicBezTo>
                      <a:pt x="57" y="161"/>
                      <a:pt x="35" y="187"/>
                      <a:pt x="7" y="206"/>
                    </a:cubicBezTo>
                    <a:cubicBezTo>
                      <a:pt x="6" y="207"/>
                      <a:pt x="5" y="207"/>
                      <a:pt x="4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5"/>
              <p:cNvSpPr/>
              <p:nvPr/>
            </p:nvSpPr>
            <p:spPr>
              <a:xfrm rot="1137873">
                <a:off x="7529224" y="1598128"/>
                <a:ext cx="176685" cy="198358"/>
              </a:xfrm>
              <a:custGeom>
                <a:avLst/>
                <a:gdLst/>
                <a:ahLst/>
                <a:cxnLst/>
                <a:rect l="l" t="t" r="r" b="b"/>
                <a:pathLst>
                  <a:path w="181" h="204" extrusionOk="0">
                    <a:moveTo>
                      <a:pt x="5" y="204"/>
                    </a:moveTo>
                    <a:cubicBezTo>
                      <a:pt x="4" y="204"/>
                      <a:pt x="4" y="204"/>
                      <a:pt x="4" y="204"/>
                    </a:cubicBezTo>
                    <a:cubicBezTo>
                      <a:pt x="2" y="203"/>
                      <a:pt x="0" y="201"/>
                      <a:pt x="1" y="199"/>
                    </a:cubicBezTo>
                    <a:cubicBezTo>
                      <a:pt x="8" y="180"/>
                      <a:pt x="21" y="165"/>
                      <a:pt x="34" y="151"/>
                    </a:cubicBezTo>
                    <a:cubicBezTo>
                      <a:pt x="38" y="147"/>
                      <a:pt x="42" y="143"/>
                      <a:pt x="45" y="139"/>
                    </a:cubicBezTo>
                    <a:cubicBezTo>
                      <a:pt x="58" y="124"/>
                      <a:pt x="69" y="108"/>
                      <a:pt x="79" y="93"/>
                    </a:cubicBezTo>
                    <a:cubicBezTo>
                      <a:pt x="86" y="82"/>
                      <a:pt x="93" y="72"/>
                      <a:pt x="101" y="62"/>
                    </a:cubicBezTo>
                    <a:cubicBezTo>
                      <a:pt x="125" y="30"/>
                      <a:pt x="149" y="10"/>
                      <a:pt x="175" y="0"/>
                    </a:cubicBezTo>
                    <a:cubicBezTo>
                      <a:pt x="178" y="0"/>
                      <a:pt x="180" y="1"/>
                      <a:pt x="181" y="3"/>
                    </a:cubicBezTo>
                    <a:cubicBezTo>
                      <a:pt x="181" y="5"/>
                      <a:pt x="180" y="7"/>
                      <a:pt x="178" y="8"/>
                    </a:cubicBezTo>
                    <a:cubicBezTo>
                      <a:pt x="153" y="17"/>
                      <a:pt x="130" y="36"/>
                      <a:pt x="107" y="66"/>
                    </a:cubicBezTo>
                    <a:cubicBezTo>
                      <a:pt x="100" y="76"/>
                      <a:pt x="93" y="87"/>
                      <a:pt x="86" y="97"/>
                    </a:cubicBezTo>
                    <a:cubicBezTo>
                      <a:pt x="75" y="113"/>
                      <a:pt x="64" y="129"/>
                      <a:pt x="51" y="144"/>
                    </a:cubicBezTo>
                    <a:cubicBezTo>
                      <a:pt x="48" y="148"/>
                      <a:pt x="44" y="152"/>
                      <a:pt x="40" y="156"/>
                    </a:cubicBezTo>
                    <a:cubicBezTo>
                      <a:pt x="28" y="170"/>
                      <a:pt x="15" y="184"/>
                      <a:pt x="9" y="201"/>
                    </a:cubicBezTo>
                    <a:cubicBezTo>
                      <a:pt x="8" y="203"/>
                      <a:pt x="7" y="204"/>
                      <a:pt x="5" y="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5"/>
              <p:cNvSpPr/>
              <p:nvPr/>
            </p:nvSpPr>
            <p:spPr>
              <a:xfrm rot="1137874">
                <a:off x="7643948" y="1643521"/>
                <a:ext cx="83889" cy="118969"/>
              </a:xfrm>
              <a:custGeom>
                <a:avLst/>
                <a:gdLst/>
                <a:ahLst/>
                <a:cxnLst/>
                <a:rect l="l" t="t" r="r" b="b"/>
                <a:pathLst>
                  <a:path w="87" h="122" extrusionOk="0">
                    <a:moveTo>
                      <a:pt x="5" y="122"/>
                    </a:moveTo>
                    <a:cubicBezTo>
                      <a:pt x="3" y="122"/>
                      <a:pt x="2" y="121"/>
                      <a:pt x="1" y="120"/>
                    </a:cubicBezTo>
                    <a:cubicBezTo>
                      <a:pt x="0" y="118"/>
                      <a:pt x="1" y="115"/>
                      <a:pt x="3" y="114"/>
                    </a:cubicBezTo>
                    <a:cubicBezTo>
                      <a:pt x="23" y="103"/>
                      <a:pt x="36" y="81"/>
                      <a:pt x="45" y="63"/>
                    </a:cubicBezTo>
                    <a:cubicBezTo>
                      <a:pt x="47" y="59"/>
                      <a:pt x="49" y="55"/>
                      <a:pt x="50" y="51"/>
                    </a:cubicBezTo>
                    <a:cubicBezTo>
                      <a:pt x="59" y="34"/>
                      <a:pt x="67" y="16"/>
                      <a:pt x="80" y="1"/>
                    </a:cubicBezTo>
                    <a:cubicBezTo>
                      <a:pt x="82" y="0"/>
                      <a:pt x="84" y="0"/>
                      <a:pt x="86" y="1"/>
                    </a:cubicBezTo>
                    <a:cubicBezTo>
                      <a:pt x="87" y="3"/>
                      <a:pt x="87" y="5"/>
                      <a:pt x="86" y="7"/>
                    </a:cubicBezTo>
                    <a:cubicBezTo>
                      <a:pt x="74" y="20"/>
                      <a:pt x="66" y="38"/>
                      <a:pt x="58" y="55"/>
                    </a:cubicBezTo>
                    <a:cubicBezTo>
                      <a:pt x="56" y="59"/>
                      <a:pt x="54" y="63"/>
                      <a:pt x="52" y="66"/>
                    </a:cubicBezTo>
                    <a:cubicBezTo>
                      <a:pt x="43" y="86"/>
                      <a:pt x="29" y="109"/>
                      <a:pt x="7" y="121"/>
                    </a:cubicBezTo>
                    <a:cubicBezTo>
                      <a:pt x="6" y="122"/>
                      <a:pt x="5" y="122"/>
                      <a:pt x="5" y="1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5"/>
              <p:cNvSpPr/>
              <p:nvPr/>
            </p:nvSpPr>
            <p:spPr>
              <a:xfrm rot="1137876">
                <a:off x="7626713" y="1662767"/>
                <a:ext cx="102192" cy="21201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18" extrusionOk="0">
                    <a:moveTo>
                      <a:pt x="4" y="218"/>
                    </a:moveTo>
                    <a:cubicBezTo>
                      <a:pt x="4" y="218"/>
                      <a:pt x="4" y="218"/>
                      <a:pt x="3" y="218"/>
                    </a:cubicBezTo>
                    <a:cubicBezTo>
                      <a:pt x="1" y="217"/>
                      <a:pt x="0" y="215"/>
                      <a:pt x="0" y="213"/>
                    </a:cubicBezTo>
                    <a:cubicBezTo>
                      <a:pt x="4" y="197"/>
                      <a:pt x="13" y="184"/>
                      <a:pt x="22" y="171"/>
                    </a:cubicBezTo>
                    <a:cubicBezTo>
                      <a:pt x="26" y="165"/>
                      <a:pt x="30" y="160"/>
                      <a:pt x="33" y="154"/>
                    </a:cubicBezTo>
                    <a:cubicBezTo>
                      <a:pt x="45" y="134"/>
                      <a:pt x="51" y="112"/>
                      <a:pt x="57" y="90"/>
                    </a:cubicBezTo>
                    <a:cubicBezTo>
                      <a:pt x="58" y="85"/>
                      <a:pt x="59" y="81"/>
                      <a:pt x="60" y="77"/>
                    </a:cubicBezTo>
                    <a:cubicBezTo>
                      <a:pt x="68" y="50"/>
                      <a:pt x="78" y="22"/>
                      <a:pt x="98" y="2"/>
                    </a:cubicBezTo>
                    <a:cubicBezTo>
                      <a:pt x="100" y="0"/>
                      <a:pt x="102" y="0"/>
                      <a:pt x="104" y="2"/>
                    </a:cubicBezTo>
                    <a:cubicBezTo>
                      <a:pt x="105" y="3"/>
                      <a:pt x="105" y="6"/>
                      <a:pt x="104" y="7"/>
                    </a:cubicBezTo>
                    <a:cubicBezTo>
                      <a:pt x="85" y="26"/>
                      <a:pt x="75" y="53"/>
                      <a:pt x="68" y="79"/>
                    </a:cubicBezTo>
                    <a:cubicBezTo>
                      <a:pt x="67" y="83"/>
                      <a:pt x="66" y="87"/>
                      <a:pt x="65" y="92"/>
                    </a:cubicBezTo>
                    <a:cubicBezTo>
                      <a:pt x="59" y="114"/>
                      <a:pt x="53" y="137"/>
                      <a:pt x="40" y="158"/>
                    </a:cubicBezTo>
                    <a:cubicBezTo>
                      <a:pt x="37" y="164"/>
                      <a:pt x="33" y="170"/>
                      <a:pt x="29" y="176"/>
                    </a:cubicBezTo>
                    <a:cubicBezTo>
                      <a:pt x="20" y="188"/>
                      <a:pt x="11" y="200"/>
                      <a:pt x="8" y="214"/>
                    </a:cubicBezTo>
                    <a:cubicBezTo>
                      <a:pt x="8" y="216"/>
                      <a:pt x="6" y="218"/>
                      <a:pt x="4" y="2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5"/>
              <p:cNvSpPr/>
              <p:nvPr/>
            </p:nvSpPr>
            <p:spPr>
              <a:xfrm rot="1137867">
                <a:off x="7613605" y="1683207"/>
                <a:ext cx="112868" cy="28674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7" y="295"/>
                    </a:moveTo>
                    <a:cubicBezTo>
                      <a:pt x="5" y="295"/>
                      <a:pt x="4" y="294"/>
                      <a:pt x="3" y="292"/>
                    </a:cubicBezTo>
                    <a:cubicBezTo>
                      <a:pt x="0" y="271"/>
                      <a:pt x="6" y="249"/>
                      <a:pt x="20" y="223"/>
                    </a:cubicBezTo>
                    <a:cubicBezTo>
                      <a:pt x="24" y="215"/>
                      <a:pt x="30" y="207"/>
                      <a:pt x="34" y="199"/>
                    </a:cubicBezTo>
                    <a:cubicBezTo>
                      <a:pt x="42" y="187"/>
                      <a:pt x="49" y="176"/>
                      <a:pt x="55" y="163"/>
                    </a:cubicBezTo>
                    <a:cubicBezTo>
                      <a:pt x="65" y="142"/>
                      <a:pt x="70" y="117"/>
                      <a:pt x="75" y="94"/>
                    </a:cubicBezTo>
                    <a:cubicBezTo>
                      <a:pt x="82" y="62"/>
                      <a:pt x="89" y="30"/>
                      <a:pt x="108" y="3"/>
                    </a:cubicBezTo>
                    <a:cubicBezTo>
                      <a:pt x="109" y="1"/>
                      <a:pt x="112" y="0"/>
                      <a:pt x="113" y="2"/>
                    </a:cubicBezTo>
                    <a:cubicBezTo>
                      <a:pt x="115" y="3"/>
                      <a:pt x="116" y="5"/>
                      <a:pt x="114" y="7"/>
                    </a:cubicBezTo>
                    <a:cubicBezTo>
                      <a:pt x="96" y="33"/>
                      <a:pt x="90" y="63"/>
                      <a:pt x="83" y="96"/>
                    </a:cubicBezTo>
                    <a:cubicBezTo>
                      <a:pt x="78" y="120"/>
                      <a:pt x="73" y="144"/>
                      <a:pt x="62" y="167"/>
                    </a:cubicBezTo>
                    <a:cubicBezTo>
                      <a:pt x="56" y="179"/>
                      <a:pt x="49" y="192"/>
                      <a:pt x="41" y="203"/>
                    </a:cubicBezTo>
                    <a:cubicBezTo>
                      <a:pt x="36" y="211"/>
                      <a:pt x="31" y="219"/>
                      <a:pt x="27" y="227"/>
                    </a:cubicBezTo>
                    <a:cubicBezTo>
                      <a:pt x="14" y="251"/>
                      <a:pt x="8" y="272"/>
                      <a:pt x="11" y="290"/>
                    </a:cubicBezTo>
                    <a:cubicBezTo>
                      <a:pt x="11" y="293"/>
                      <a:pt x="10" y="295"/>
                      <a:pt x="8" y="295"/>
                    </a:cubicBezTo>
                    <a:cubicBezTo>
                      <a:pt x="8" y="295"/>
                      <a:pt x="7" y="295"/>
                      <a:pt x="7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5"/>
              <p:cNvSpPr/>
              <p:nvPr/>
            </p:nvSpPr>
            <p:spPr>
              <a:xfrm rot="1137871">
                <a:off x="8342540" y="1400938"/>
                <a:ext cx="27454" cy="48808"/>
              </a:xfrm>
              <a:custGeom>
                <a:avLst/>
                <a:gdLst/>
                <a:ahLst/>
                <a:cxnLst/>
                <a:rect l="l" t="t" r="r" b="b"/>
                <a:pathLst>
                  <a:path w="29" h="50" extrusionOk="0">
                    <a:moveTo>
                      <a:pt x="24" y="50"/>
                    </a:moveTo>
                    <a:cubicBezTo>
                      <a:pt x="22" y="50"/>
                      <a:pt x="21" y="48"/>
                      <a:pt x="20" y="47"/>
                    </a:cubicBezTo>
                    <a:cubicBezTo>
                      <a:pt x="16" y="32"/>
                      <a:pt x="10" y="19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17" y="15"/>
                      <a:pt x="23" y="29"/>
                      <a:pt x="28" y="44"/>
                    </a:cubicBezTo>
                    <a:cubicBezTo>
                      <a:pt x="29" y="47"/>
                      <a:pt x="27" y="49"/>
                      <a:pt x="25" y="49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15"/>
              <p:cNvSpPr/>
              <p:nvPr/>
            </p:nvSpPr>
            <p:spPr>
              <a:xfrm rot="1137867">
                <a:off x="8282566" y="1399291"/>
                <a:ext cx="36606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9" extrusionOk="0">
                    <a:moveTo>
                      <a:pt x="32" y="39"/>
                    </a:moveTo>
                    <a:cubicBezTo>
                      <a:pt x="31" y="39"/>
                      <a:pt x="30" y="39"/>
                      <a:pt x="29" y="38"/>
                    </a:cubicBezTo>
                    <a:cubicBezTo>
                      <a:pt x="21" y="26"/>
                      <a:pt x="12" y="16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8" y="11"/>
                      <a:pt x="28" y="21"/>
                      <a:pt x="36" y="33"/>
                    </a:cubicBezTo>
                    <a:cubicBezTo>
                      <a:pt x="37" y="35"/>
                      <a:pt x="37" y="37"/>
                      <a:pt x="35" y="39"/>
                    </a:cubicBezTo>
                    <a:cubicBezTo>
                      <a:pt x="34" y="39"/>
                      <a:pt x="33" y="39"/>
                      <a:pt x="32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5"/>
              <p:cNvSpPr/>
              <p:nvPr/>
            </p:nvSpPr>
            <p:spPr>
              <a:xfrm rot="1137867">
                <a:off x="8221398" y="1392612"/>
                <a:ext cx="36606" cy="30505"/>
              </a:xfrm>
              <a:custGeom>
                <a:avLst/>
                <a:gdLst/>
                <a:ahLst/>
                <a:cxnLst/>
                <a:rect l="l" t="t" r="r" b="b"/>
                <a:pathLst>
                  <a:path w="37" h="32" extrusionOk="0">
                    <a:moveTo>
                      <a:pt x="33" y="32"/>
                    </a:moveTo>
                    <a:cubicBezTo>
                      <a:pt x="31" y="32"/>
                      <a:pt x="30" y="31"/>
                      <a:pt x="29" y="30"/>
                    </a:cubicBezTo>
                    <a:cubicBezTo>
                      <a:pt x="22" y="21"/>
                      <a:pt x="13" y="14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7" y="7"/>
                      <a:pt x="28" y="15"/>
                      <a:pt x="36" y="25"/>
                    </a:cubicBezTo>
                    <a:cubicBezTo>
                      <a:pt x="37" y="27"/>
                      <a:pt x="37" y="30"/>
                      <a:pt x="35" y="31"/>
                    </a:cubicBezTo>
                    <a:cubicBezTo>
                      <a:pt x="34" y="32"/>
                      <a:pt x="33" y="32"/>
                      <a:pt x="33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5"/>
              <p:cNvSpPr/>
              <p:nvPr/>
            </p:nvSpPr>
            <p:spPr>
              <a:xfrm rot="1137871">
                <a:off x="8144109" y="1381963"/>
                <a:ext cx="33555" cy="41182"/>
              </a:xfrm>
              <a:custGeom>
                <a:avLst/>
                <a:gdLst/>
                <a:ahLst/>
                <a:cxnLst/>
                <a:rect l="l" t="t" r="r" b="b"/>
                <a:pathLst>
                  <a:path w="34" h="42" extrusionOk="0">
                    <a:moveTo>
                      <a:pt x="29" y="42"/>
                    </a:moveTo>
                    <a:cubicBezTo>
                      <a:pt x="28" y="42"/>
                      <a:pt x="26" y="41"/>
                      <a:pt x="25" y="39"/>
                    </a:cubicBezTo>
                    <a:cubicBezTo>
                      <a:pt x="19" y="27"/>
                      <a:pt x="11" y="17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7" y="11"/>
                      <a:pt x="26" y="23"/>
                      <a:pt x="33" y="36"/>
                    </a:cubicBezTo>
                    <a:cubicBezTo>
                      <a:pt x="34" y="38"/>
                      <a:pt x="33" y="40"/>
                      <a:pt x="31" y="41"/>
                    </a:cubicBezTo>
                    <a:cubicBezTo>
                      <a:pt x="30" y="41"/>
                      <a:pt x="30" y="42"/>
                      <a:pt x="29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15"/>
              <p:cNvSpPr/>
              <p:nvPr/>
            </p:nvSpPr>
            <p:spPr>
              <a:xfrm rot="1137869">
                <a:off x="8051401" y="1373834"/>
                <a:ext cx="76262" cy="50334"/>
              </a:xfrm>
              <a:custGeom>
                <a:avLst/>
                <a:gdLst/>
                <a:ahLst/>
                <a:cxnLst/>
                <a:rect l="l" t="t" r="r" b="b"/>
                <a:pathLst>
                  <a:path w="78" h="52" extrusionOk="0">
                    <a:moveTo>
                      <a:pt x="74" y="52"/>
                    </a:moveTo>
                    <a:cubicBezTo>
                      <a:pt x="73" y="52"/>
                      <a:pt x="72" y="51"/>
                      <a:pt x="71" y="51"/>
                    </a:cubicBezTo>
                    <a:cubicBezTo>
                      <a:pt x="51" y="33"/>
                      <a:pt x="28" y="1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32" y="12"/>
                      <a:pt x="55" y="27"/>
                      <a:pt x="76" y="45"/>
                    </a:cubicBezTo>
                    <a:cubicBezTo>
                      <a:pt x="78" y="46"/>
                      <a:pt x="78" y="49"/>
                      <a:pt x="77" y="50"/>
                    </a:cubicBezTo>
                    <a:cubicBezTo>
                      <a:pt x="76" y="51"/>
                      <a:pt x="75" y="52"/>
                      <a:pt x="74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5"/>
              <p:cNvSpPr/>
              <p:nvPr/>
            </p:nvSpPr>
            <p:spPr>
              <a:xfrm rot="1137875">
                <a:off x="8004528" y="1369796"/>
                <a:ext cx="59485" cy="65586"/>
              </a:xfrm>
              <a:custGeom>
                <a:avLst/>
                <a:gdLst/>
                <a:ahLst/>
                <a:cxnLst/>
                <a:rect l="l" t="t" r="r" b="b"/>
                <a:pathLst>
                  <a:path w="61" h="67" extrusionOk="0">
                    <a:moveTo>
                      <a:pt x="56" y="67"/>
                    </a:moveTo>
                    <a:cubicBezTo>
                      <a:pt x="55" y="67"/>
                      <a:pt x="53" y="66"/>
                      <a:pt x="53" y="65"/>
                    </a:cubicBezTo>
                    <a:cubicBezTo>
                      <a:pt x="39" y="43"/>
                      <a:pt x="22" y="24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8" y="18"/>
                      <a:pt x="46" y="38"/>
                      <a:pt x="59" y="61"/>
                    </a:cubicBezTo>
                    <a:cubicBezTo>
                      <a:pt x="61" y="63"/>
                      <a:pt x="60" y="65"/>
                      <a:pt x="58" y="67"/>
                    </a:cubicBezTo>
                    <a:cubicBezTo>
                      <a:pt x="57" y="67"/>
                      <a:pt x="57" y="67"/>
                      <a:pt x="56" y="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5"/>
              <p:cNvSpPr/>
              <p:nvPr/>
            </p:nvSpPr>
            <p:spPr>
              <a:xfrm rot="1137872">
                <a:off x="7941610" y="1391814"/>
                <a:ext cx="80839" cy="53384"/>
              </a:xfrm>
              <a:custGeom>
                <a:avLst/>
                <a:gdLst/>
                <a:ahLst/>
                <a:cxnLst/>
                <a:rect l="l" t="t" r="r" b="b"/>
                <a:pathLst>
                  <a:path w="83" h="55" extrusionOk="0">
                    <a:moveTo>
                      <a:pt x="78" y="55"/>
                    </a:moveTo>
                    <a:cubicBezTo>
                      <a:pt x="77" y="55"/>
                      <a:pt x="76" y="55"/>
                      <a:pt x="76" y="54"/>
                    </a:cubicBezTo>
                    <a:cubicBezTo>
                      <a:pt x="55" y="34"/>
                      <a:pt x="30" y="1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33" y="11"/>
                      <a:pt x="59" y="28"/>
                      <a:pt x="81" y="48"/>
                    </a:cubicBezTo>
                    <a:cubicBezTo>
                      <a:pt x="83" y="49"/>
                      <a:pt x="83" y="52"/>
                      <a:pt x="81" y="54"/>
                    </a:cubicBezTo>
                    <a:cubicBezTo>
                      <a:pt x="80" y="54"/>
                      <a:pt x="79" y="55"/>
                      <a:pt x="78" y="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5"/>
              <p:cNvSpPr/>
              <p:nvPr/>
            </p:nvSpPr>
            <p:spPr>
              <a:xfrm rot="1137867">
                <a:off x="8187563" y="1553728"/>
                <a:ext cx="36606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8" extrusionOk="0">
                    <a:moveTo>
                      <a:pt x="37" y="16"/>
                    </a:moveTo>
                    <a:cubicBezTo>
                      <a:pt x="37" y="14"/>
                      <a:pt x="37" y="12"/>
                      <a:pt x="36" y="11"/>
                    </a:cubicBezTo>
                    <a:cubicBezTo>
                      <a:pt x="35" y="9"/>
                      <a:pt x="34" y="6"/>
                      <a:pt x="33" y="5"/>
                    </a:cubicBezTo>
                    <a:cubicBezTo>
                      <a:pt x="32" y="4"/>
                      <a:pt x="30" y="3"/>
                      <a:pt x="29" y="3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3" y="1"/>
                      <a:pt x="22" y="0"/>
                      <a:pt x="20" y="0"/>
                    </a:cubicBezTo>
                    <a:cubicBezTo>
                      <a:pt x="19" y="0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9" y="3"/>
                      <a:pt x="8" y="4"/>
                      <a:pt x="5" y="6"/>
                    </a:cubicBezTo>
                    <a:cubicBezTo>
                      <a:pt x="3" y="8"/>
                      <a:pt x="2" y="10"/>
                      <a:pt x="1" y="13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0" y="29"/>
                      <a:pt x="5" y="35"/>
                      <a:pt x="13" y="37"/>
                    </a:cubicBezTo>
                    <a:cubicBezTo>
                      <a:pt x="15" y="38"/>
                      <a:pt x="18" y="38"/>
                      <a:pt x="20" y="37"/>
                    </a:cubicBezTo>
                    <a:cubicBezTo>
                      <a:pt x="22" y="37"/>
                      <a:pt x="23" y="36"/>
                      <a:pt x="25" y="36"/>
                    </a:cubicBezTo>
                    <a:cubicBezTo>
                      <a:pt x="27" y="35"/>
                      <a:pt x="29" y="33"/>
                      <a:pt x="31" y="32"/>
                    </a:cubicBezTo>
                    <a:cubicBezTo>
                      <a:pt x="33" y="29"/>
                      <a:pt x="35" y="26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7" y="19"/>
                      <a:pt x="37" y="18"/>
                      <a:pt x="37" y="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15"/>
              <p:cNvSpPr/>
              <p:nvPr/>
            </p:nvSpPr>
            <p:spPr>
              <a:xfrm rot="1137870">
                <a:off x="8233921" y="1528941"/>
                <a:ext cx="27454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14" y="0"/>
                    </a:moveTo>
                    <a:cubicBezTo>
                      <a:pt x="0" y="0"/>
                      <a:pt x="0" y="22"/>
                      <a:pt x="14" y="22"/>
                    </a:cubicBezTo>
                    <a:cubicBezTo>
                      <a:pt x="28" y="22"/>
                      <a:pt x="28" y="0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15"/>
              <p:cNvSpPr/>
              <p:nvPr/>
            </p:nvSpPr>
            <p:spPr>
              <a:xfrm rot="1137870">
                <a:off x="8237637" y="1579647"/>
                <a:ext cx="24404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26" h="20" extrusionOk="0">
                    <a:moveTo>
                      <a:pt x="13" y="0"/>
                    </a:moveTo>
                    <a:cubicBezTo>
                      <a:pt x="0" y="0"/>
                      <a:pt x="0" y="20"/>
                      <a:pt x="13" y="20"/>
                    </a:cubicBezTo>
                    <a:cubicBezTo>
                      <a:pt x="26" y="20"/>
                      <a:pt x="26" y="0"/>
                      <a:pt x="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15"/>
              <p:cNvSpPr/>
              <p:nvPr/>
            </p:nvSpPr>
            <p:spPr>
              <a:xfrm rot="1137871">
                <a:off x="8344686" y="1647906"/>
                <a:ext cx="28980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9" h="22" extrusionOk="0">
                    <a:moveTo>
                      <a:pt x="15" y="0"/>
                    </a:moveTo>
                    <a:cubicBezTo>
                      <a:pt x="0" y="0"/>
                      <a:pt x="0" y="22"/>
                      <a:pt x="15" y="22"/>
                    </a:cubicBezTo>
                    <a:cubicBezTo>
                      <a:pt x="29" y="22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15"/>
              <p:cNvSpPr/>
              <p:nvPr/>
            </p:nvSpPr>
            <p:spPr>
              <a:xfrm rot="1137867">
                <a:off x="8564352" y="1778488"/>
                <a:ext cx="28980" cy="3050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1" y="15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4"/>
                      <a:pt x="31" y="13"/>
                      <a:pt x="31" y="12"/>
                    </a:cubicBezTo>
                    <a:cubicBezTo>
                      <a:pt x="31" y="12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0"/>
                      <a:pt x="30" y="9"/>
                      <a:pt x="29" y="8"/>
                    </a:cubicBezTo>
                    <a:cubicBezTo>
                      <a:pt x="29" y="7"/>
                      <a:pt x="28" y="5"/>
                      <a:pt x="27" y="4"/>
                    </a:cubicBezTo>
                    <a:cubicBezTo>
                      <a:pt x="27" y="4"/>
                      <a:pt x="27" y="4"/>
                      <a:pt x="26" y="4"/>
                    </a:cubicBezTo>
                    <a:cubicBezTo>
                      <a:pt x="26" y="3"/>
                      <a:pt x="25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2" y="1"/>
                      <a:pt x="21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7"/>
                      <a:pt x="0" y="18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2" y="22"/>
                      <a:pt x="2" y="23"/>
                    </a:cubicBezTo>
                    <a:cubicBezTo>
                      <a:pt x="2" y="24"/>
                      <a:pt x="3" y="25"/>
                      <a:pt x="3" y="25"/>
                    </a:cubicBezTo>
                    <a:cubicBezTo>
                      <a:pt x="4" y="25"/>
                      <a:pt x="4" y="26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7" y="28"/>
                      <a:pt x="7" y="29"/>
                    </a:cubicBezTo>
                    <a:cubicBezTo>
                      <a:pt x="7" y="29"/>
                      <a:pt x="7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9" y="30"/>
                      <a:pt x="9" y="30"/>
                    </a:cubicBezTo>
                    <a:cubicBezTo>
                      <a:pt x="10" y="30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1"/>
                      <a:pt x="14" y="31"/>
                      <a:pt x="15" y="31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16" y="31"/>
                      <a:pt x="17" y="31"/>
                      <a:pt x="17" y="31"/>
                    </a:cubicBezTo>
                    <a:cubicBezTo>
                      <a:pt x="18" y="31"/>
                      <a:pt x="19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1" y="30"/>
                    </a:cubicBezTo>
                    <a:cubicBezTo>
                      <a:pt x="22" y="30"/>
                      <a:pt x="23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8"/>
                      <a:pt x="26" y="27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5"/>
                      <a:pt x="28" y="25"/>
                      <a:pt x="29" y="24"/>
                    </a:cubicBezTo>
                    <a:cubicBezTo>
                      <a:pt x="29" y="24"/>
                      <a:pt x="29" y="23"/>
                      <a:pt x="29" y="23"/>
                    </a:cubicBezTo>
                    <a:cubicBezTo>
                      <a:pt x="30" y="23"/>
                      <a:pt x="30" y="22"/>
                      <a:pt x="30" y="22"/>
                    </a:cubicBezTo>
                    <a:cubicBezTo>
                      <a:pt x="30" y="21"/>
                      <a:pt x="31" y="20"/>
                      <a:pt x="31" y="20"/>
                    </a:cubicBezTo>
                    <a:cubicBezTo>
                      <a:pt x="31" y="19"/>
                      <a:pt x="31" y="18"/>
                      <a:pt x="31" y="18"/>
                    </a:cubicBezTo>
                    <a:cubicBezTo>
                      <a:pt x="31" y="17"/>
                      <a:pt x="31" y="16"/>
                      <a:pt x="31" y="16"/>
                    </a:cubicBezTo>
                    <a:cubicBezTo>
                      <a:pt x="31" y="15"/>
                      <a:pt x="31" y="15"/>
                      <a:pt x="31" y="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15"/>
              <p:cNvSpPr/>
              <p:nvPr/>
            </p:nvSpPr>
            <p:spPr>
              <a:xfrm rot="1137871">
                <a:off x="8594590" y="1751260"/>
                <a:ext cx="27454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9" h="22" extrusionOk="0">
                    <a:moveTo>
                      <a:pt x="15" y="0"/>
                    </a:moveTo>
                    <a:cubicBezTo>
                      <a:pt x="0" y="0"/>
                      <a:pt x="0" y="22"/>
                      <a:pt x="15" y="22"/>
                    </a:cubicBezTo>
                    <a:cubicBezTo>
                      <a:pt x="29" y="22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5"/>
              <p:cNvSpPr/>
              <p:nvPr/>
            </p:nvSpPr>
            <p:spPr>
              <a:xfrm rot="1137874">
                <a:off x="8625699" y="1773499"/>
                <a:ext cx="19829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20" y="8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8" y="5"/>
                    </a:cubicBezTo>
                    <a:cubicBezTo>
                      <a:pt x="18" y="4"/>
                      <a:pt x="17" y="3"/>
                      <a:pt x="16" y="2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5" y="2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1" y="16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0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4" y="20"/>
                      <a:pt x="16" y="19"/>
                      <a:pt x="17" y="18"/>
                    </a:cubicBezTo>
                    <a:cubicBezTo>
                      <a:pt x="18" y="17"/>
                      <a:pt x="18" y="17"/>
                      <a:pt x="19" y="16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15"/>
              <p:cNvSpPr/>
              <p:nvPr/>
            </p:nvSpPr>
            <p:spPr>
              <a:xfrm rot="1137870">
                <a:off x="8437843" y="1837140"/>
                <a:ext cx="24404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26" h="20" extrusionOk="0">
                    <a:moveTo>
                      <a:pt x="13" y="0"/>
                    </a:moveTo>
                    <a:cubicBezTo>
                      <a:pt x="0" y="0"/>
                      <a:pt x="0" y="20"/>
                      <a:pt x="13" y="20"/>
                    </a:cubicBezTo>
                    <a:cubicBezTo>
                      <a:pt x="26" y="20"/>
                      <a:pt x="26" y="0"/>
                      <a:pt x="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5"/>
              <p:cNvSpPr/>
              <p:nvPr/>
            </p:nvSpPr>
            <p:spPr>
              <a:xfrm rot="1137875">
                <a:off x="8446946" y="1784259"/>
                <a:ext cx="25930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6" extrusionOk="0">
                    <a:moveTo>
                      <a:pt x="27" y="11"/>
                    </a:moveTo>
                    <a:cubicBezTo>
                      <a:pt x="27" y="10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8"/>
                      <a:pt x="26" y="7"/>
                      <a:pt x="26" y="6"/>
                    </a:cubicBezTo>
                    <a:cubicBezTo>
                      <a:pt x="25" y="5"/>
                      <a:pt x="24" y="4"/>
                      <a:pt x="24" y="3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20" y="1"/>
                      <a:pt x="19" y="1"/>
                      <a:pt x="18" y="0"/>
                    </a:cubicBezTo>
                    <a:cubicBezTo>
                      <a:pt x="17" y="0"/>
                      <a:pt x="15" y="0"/>
                      <a:pt x="13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8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4" y="4"/>
                      <a:pt x="3" y="5"/>
                    </a:cubicBezTo>
                    <a:cubicBezTo>
                      <a:pt x="2" y="7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1" y="17"/>
                      <a:pt x="2" y="19"/>
                    </a:cubicBezTo>
                    <a:cubicBezTo>
                      <a:pt x="3" y="20"/>
                      <a:pt x="4" y="21"/>
                      <a:pt x="5" y="22"/>
                    </a:cubicBezTo>
                    <a:cubicBezTo>
                      <a:pt x="5" y="22"/>
                      <a:pt x="5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6" y="23"/>
                      <a:pt x="6" y="23"/>
                    </a:cubicBezTo>
                    <a:cubicBezTo>
                      <a:pt x="7" y="24"/>
                      <a:pt x="6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9" y="24"/>
                    </a:cubicBezTo>
                    <a:cubicBezTo>
                      <a:pt x="9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5"/>
                      <a:pt x="13" y="25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6"/>
                      <a:pt x="17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5" y="20"/>
                      <a:pt x="25" y="20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7" y="17"/>
                      <a:pt x="27" y="16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8" y="12"/>
                      <a:pt x="27" y="11"/>
                      <a:pt x="27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5"/>
              <p:cNvSpPr/>
              <p:nvPr/>
            </p:nvSpPr>
            <p:spPr>
              <a:xfrm rot="1137874">
                <a:off x="8360728" y="1816350"/>
                <a:ext cx="19829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20" y="8"/>
                    </a:moveTo>
                    <a:cubicBezTo>
                      <a:pt x="19" y="6"/>
                      <a:pt x="18" y="4"/>
                      <a:pt x="17" y="3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9" y="0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8"/>
                    </a:cubicBezTo>
                    <a:cubicBezTo>
                      <a:pt x="0" y="9"/>
                      <a:pt x="0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7"/>
                      <a:pt x="3" y="18"/>
                      <a:pt x="4" y="19"/>
                    </a:cubicBezTo>
                    <a:cubicBezTo>
                      <a:pt x="5" y="19"/>
                      <a:pt x="6" y="20"/>
                      <a:pt x="6" y="20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7" y="18"/>
                      <a:pt x="18" y="17"/>
                    </a:cubicBezTo>
                    <a:cubicBezTo>
                      <a:pt x="19" y="16"/>
                      <a:pt x="19" y="15"/>
                      <a:pt x="19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1"/>
                      <a:pt x="20" y="9"/>
                      <a:pt x="20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15"/>
              <p:cNvSpPr/>
              <p:nvPr/>
            </p:nvSpPr>
            <p:spPr>
              <a:xfrm rot="1137870">
                <a:off x="8272120" y="1724488"/>
                <a:ext cx="27454" cy="27454"/>
              </a:xfrm>
              <a:custGeom>
                <a:avLst/>
                <a:gdLst/>
                <a:ahLst/>
                <a:cxnLst/>
                <a:rect l="l" t="t" r="r" b="b"/>
                <a:pathLst>
                  <a:path w="28" h="28" extrusionOk="0">
                    <a:moveTo>
                      <a:pt x="27" y="10"/>
                    </a:moveTo>
                    <a:cubicBezTo>
                      <a:pt x="27" y="7"/>
                      <a:pt x="26" y="5"/>
                      <a:pt x="24" y="4"/>
                    </a:cubicBezTo>
                    <a:cubicBezTo>
                      <a:pt x="23" y="3"/>
                      <a:pt x="22" y="2"/>
                      <a:pt x="20" y="1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3" y="0"/>
                      <a:pt x="11" y="1"/>
                      <a:pt x="9" y="2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0" y="17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1"/>
                      <a:pt x="2" y="22"/>
                      <a:pt x="3" y="23"/>
                    </a:cubicBezTo>
                    <a:cubicBezTo>
                      <a:pt x="4" y="24"/>
                      <a:pt x="4" y="25"/>
                      <a:pt x="5" y="26"/>
                    </a:cubicBezTo>
                    <a:cubicBezTo>
                      <a:pt x="6" y="27"/>
                      <a:pt x="8" y="27"/>
                      <a:pt x="9" y="28"/>
                    </a:cubicBezTo>
                    <a:cubicBezTo>
                      <a:pt x="10" y="28"/>
                      <a:pt x="12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8"/>
                      <a:pt x="16" y="28"/>
                    </a:cubicBezTo>
                    <a:cubicBezTo>
                      <a:pt x="17" y="28"/>
                      <a:pt x="17" y="28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9" y="27"/>
                      <a:pt x="19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1" y="26"/>
                      <a:pt x="21" y="26"/>
                    </a:cubicBezTo>
                    <a:cubicBezTo>
                      <a:pt x="21" y="25"/>
                      <a:pt x="22" y="25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5" y="22"/>
                    </a:cubicBezTo>
                    <a:cubicBezTo>
                      <a:pt x="25" y="22"/>
                      <a:pt x="25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7" y="19"/>
                      <a:pt x="27" y="18"/>
                    </a:cubicBezTo>
                    <a:cubicBezTo>
                      <a:pt x="28" y="17"/>
                      <a:pt x="28" y="15"/>
                      <a:pt x="28" y="14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2"/>
                      <a:pt x="28" y="11"/>
                      <a:pt x="27" y="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15"/>
              <p:cNvSpPr/>
              <p:nvPr/>
            </p:nvSpPr>
            <p:spPr>
              <a:xfrm rot="1137873">
                <a:off x="8344968" y="1719137"/>
                <a:ext cx="21353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1" y="0"/>
                    </a:moveTo>
                    <a:cubicBezTo>
                      <a:pt x="0" y="0"/>
                      <a:pt x="0" y="17"/>
                      <a:pt x="11" y="17"/>
                    </a:cubicBezTo>
                    <a:cubicBezTo>
                      <a:pt x="22" y="17"/>
                      <a:pt x="22" y="0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5"/>
              <p:cNvSpPr/>
              <p:nvPr/>
            </p:nvSpPr>
            <p:spPr>
              <a:xfrm rot="1137871">
                <a:off x="7962546" y="1531061"/>
                <a:ext cx="27454" cy="289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30" extrusionOk="0">
                    <a:moveTo>
                      <a:pt x="28" y="16"/>
                    </a:moveTo>
                    <a:cubicBezTo>
                      <a:pt x="28" y="15"/>
                      <a:pt x="28" y="14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7" y="10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6" y="8"/>
                      <a:pt x="25" y="7"/>
                      <a:pt x="25" y="7"/>
                    </a:cubicBezTo>
                    <a:cubicBezTo>
                      <a:pt x="25" y="7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1" y="3"/>
                      <a:pt x="19" y="2"/>
                      <a:pt x="17" y="1"/>
                    </a:cubicBezTo>
                    <a:cubicBezTo>
                      <a:pt x="16" y="1"/>
                      <a:pt x="15" y="1"/>
                      <a:pt x="14" y="0"/>
                    </a:cubicBezTo>
                    <a:cubicBezTo>
                      <a:pt x="11" y="0"/>
                      <a:pt x="9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2" y="21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3"/>
                      <a:pt x="3" y="24"/>
                      <a:pt x="3" y="24"/>
                    </a:cubicBezTo>
                    <a:cubicBezTo>
                      <a:pt x="4" y="24"/>
                      <a:pt x="4" y="25"/>
                      <a:pt x="5" y="26"/>
                    </a:cubicBezTo>
                    <a:cubicBezTo>
                      <a:pt x="6" y="26"/>
                      <a:pt x="7" y="27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9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2" y="29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21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4" y="26"/>
                      <a:pt x="24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6" y="24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9"/>
                      <a:pt x="28" y="17"/>
                      <a:pt x="29" y="17"/>
                    </a:cubicBezTo>
                    <a:cubicBezTo>
                      <a:pt x="29" y="16"/>
                      <a:pt x="29" y="16"/>
                      <a:pt x="28" y="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15"/>
              <p:cNvSpPr/>
              <p:nvPr/>
            </p:nvSpPr>
            <p:spPr>
              <a:xfrm rot="1137873">
                <a:off x="8051529" y="1500698"/>
                <a:ext cx="21353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0"/>
                    </a:moveTo>
                    <a:cubicBezTo>
                      <a:pt x="22" y="9"/>
                      <a:pt x="21" y="8"/>
                      <a:pt x="21" y="6"/>
                    </a:cubicBezTo>
                    <a:cubicBezTo>
                      <a:pt x="20" y="5"/>
                      <a:pt x="19" y="4"/>
                      <a:pt x="18" y="3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2" y="0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7"/>
                      <a:pt x="0" y="9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6" y="20"/>
                      <a:pt x="6" y="21"/>
                      <a:pt x="7" y="21"/>
                    </a:cubicBezTo>
                    <a:cubicBezTo>
                      <a:pt x="8" y="21"/>
                      <a:pt x="10" y="22"/>
                      <a:pt x="11" y="22"/>
                    </a:cubicBezTo>
                    <a:cubicBezTo>
                      <a:pt x="12" y="21"/>
                      <a:pt x="13" y="21"/>
                      <a:pt x="14" y="21"/>
                    </a:cubicBezTo>
                    <a:cubicBezTo>
                      <a:pt x="15" y="21"/>
                      <a:pt x="16" y="21"/>
                      <a:pt x="16" y="20"/>
                    </a:cubicBezTo>
                    <a:cubicBezTo>
                      <a:pt x="18" y="19"/>
                      <a:pt x="19" y="18"/>
                      <a:pt x="20" y="16"/>
                    </a:cubicBezTo>
                    <a:cubicBezTo>
                      <a:pt x="21" y="15"/>
                      <a:pt x="22" y="13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15"/>
              <p:cNvSpPr/>
              <p:nvPr/>
            </p:nvSpPr>
            <p:spPr>
              <a:xfrm rot="1137869">
                <a:off x="7991118" y="1589739"/>
                <a:ext cx="22879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7" extrusionOk="0">
                    <a:moveTo>
                      <a:pt x="11" y="0"/>
                    </a:moveTo>
                    <a:cubicBezTo>
                      <a:pt x="0" y="0"/>
                      <a:pt x="0" y="17"/>
                      <a:pt x="11" y="17"/>
                    </a:cubicBezTo>
                    <a:cubicBezTo>
                      <a:pt x="23" y="17"/>
                      <a:pt x="23" y="0"/>
                      <a:pt x="11" y="0"/>
                    </a:cubicBezTo>
                    <a:close/>
                  </a:path>
                </a:pathLst>
              </a:custGeom>
              <a:solidFill>
                <a:srgbClr val="7688B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15"/>
              <p:cNvSpPr/>
              <p:nvPr/>
            </p:nvSpPr>
            <p:spPr>
              <a:xfrm rot="1137872">
                <a:off x="7799030" y="1625472"/>
                <a:ext cx="30505" cy="32031"/>
              </a:xfrm>
              <a:custGeom>
                <a:avLst/>
                <a:gdLst/>
                <a:ahLst/>
                <a:cxnLst/>
                <a:rect l="l" t="t" r="r" b="b"/>
                <a:pathLst>
                  <a:path w="30" h="32" extrusionOk="0">
                    <a:moveTo>
                      <a:pt x="29" y="10"/>
                    </a:moveTo>
                    <a:cubicBezTo>
                      <a:pt x="29" y="9"/>
                      <a:pt x="28" y="8"/>
                      <a:pt x="28" y="7"/>
                    </a:cubicBezTo>
                    <a:cubicBezTo>
                      <a:pt x="27" y="6"/>
                      <a:pt x="27" y="5"/>
                      <a:pt x="26" y="4"/>
                    </a:cubicBezTo>
                    <a:cubicBezTo>
                      <a:pt x="25" y="4"/>
                      <a:pt x="24" y="3"/>
                      <a:pt x="23" y="2"/>
                    </a:cubicBezTo>
                    <a:cubicBezTo>
                      <a:pt x="23" y="2"/>
                      <a:pt x="22" y="2"/>
                      <a:pt x="21" y="2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0" y="1"/>
                      <a:pt x="9" y="2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" y="22"/>
                      <a:pt x="1" y="22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5"/>
                      <a:pt x="4" y="26"/>
                      <a:pt x="6" y="27"/>
                    </a:cubicBezTo>
                    <a:cubicBezTo>
                      <a:pt x="7" y="28"/>
                      <a:pt x="8" y="29"/>
                      <a:pt x="9" y="29"/>
                    </a:cubicBezTo>
                    <a:cubicBezTo>
                      <a:pt x="9" y="30"/>
                      <a:pt x="9" y="30"/>
                      <a:pt x="10" y="30"/>
                    </a:cubicBezTo>
                    <a:cubicBezTo>
                      <a:pt x="11" y="31"/>
                      <a:pt x="12" y="31"/>
                      <a:pt x="13" y="31"/>
                    </a:cubicBezTo>
                    <a:cubicBezTo>
                      <a:pt x="13" y="31"/>
                      <a:pt x="13" y="31"/>
                      <a:pt x="13" y="32"/>
                    </a:cubicBezTo>
                    <a:cubicBezTo>
                      <a:pt x="15" y="32"/>
                      <a:pt x="16" y="32"/>
                      <a:pt x="18" y="32"/>
                    </a:cubicBezTo>
                    <a:cubicBezTo>
                      <a:pt x="19" y="32"/>
                      <a:pt x="21" y="31"/>
                      <a:pt x="22" y="30"/>
                    </a:cubicBezTo>
                    <a:cubicBezTo>
                      <a:pt x="23" y="30"/>
                      <a:pt x="24" y="29"/>
                      <a:pt x="25" y="29"/>
                    </a:cubicBezTo>
                    <a:cubicBezTo>
                      <a:pt x="26" y="27"/>
                      <a:pt x="27" y="25"/>
                      <a:pt x="28" y="23"/>
                    </a:cubicBezTo>
                    <a:cubicBezTo>
                      <a:pt x="28" y="23"/>
                      <a:pt x="28" y="22"/>
                      <a:pt x="28" y="22"/>
                    </a:cubicBezTo>
                    <a:cubicBezTo>
                      <a:pt x="28" y="21"/>
                      <a:pt x="28" y="20"/>
                      <a:pt x="29" y="20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7"/>
                      <a:pt x="29" y="17"/>
                    </a:cubicBezTo>
                    <a:cubicBezTo>
                      <a:pt x="29" y="16"/>
                      <a:pt x="29" y="16"/>
                      <a:pt x="29" y="15"/>
                    </a:cubicBezTo>
                    <a:cubicBezTo>
                      <a:pt x="30" y="13"/>
                      <a:pt x="30" y="13"/>
                      <a:pt x="30" y="13"/>
                    </a:cubicBezTo>
                    <a:lnTo>
                      <a:pt x="29" y="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15"/>
              <p:cNvSpPr/>
              <p:nvPr/>
            </p:nvSpPr>
            <p:spPr>
              <a:xfrm rot="1137869">
                <a:off x="7819382" y="1592010"/>
                <a:ext cx="22879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7" extrusionOk="0">
                    <a:moveTo>
                      <a:pt x="12" y="0"/>
                    </a:moveTo>
                    <a:cubicBezTo>
                      <a:pt x="0" y="0"/>
                      <a:pt x="0" y="17"/>
                      <a:pt x="12" y="17"/>
                    </a:cubicBezTo>
                    <a:cubicBezTo>
                      <a:pt x="23" y="17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15"/>
              <p:cNvSpPr/>
              <p:nvPr/>
            </p:nvSpPr>
            <p:spPr>
              <a:xfrm rot="1137872">
                <a:off x="7861610" y="1628314"/>
                <a:ext cx="18303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" extrusionOk="0">
                    <a:moveTo>
                      <a:pt x="18" y="6"/>
                    </a:moveTo>
                    <a:cubicBezTo>
                      <a:pt x="17" y="6"/>
                      <a:pt x="17" y="5"/>
                      <a:pt x="17" y="4"/>
                    </a:cubicBezTo>
                    <a:cubicBezTo>
                      <a:pt x="16" y="3"/>
                      <a:pt x="16" y="3"/>
                      <a:pt x="15" y="2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6"/>
                      <a:pt x="0" y="7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3"/>
                      <a:pt x="2" y="14"/>
                      <a:pt x="3" y="15"/>
                    </a:cubicBezTo>
                    <a:cubicBezTo>
                      <a:pt x="4" y="16"/>
                      <a:pt x="5" y="16"/>
                      <a:pt x="7" y="17"/>
                    </a:cubicBezTo>
                    <a:cubicBezTo>
                      <a:pt x="8" y="17"/>
                      <a:pt x="10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5" y="15"/>
                      <a:pt x="16" y="15"/>
                      <a:pt x="16" y="14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8"/>
                      <a:pt x="18" y="7"/>
                      <a:pt x="18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5"/>
              <p:cNvSpPr/>
              <p:nvPr/>
            </p:nvSpPr>
            <p:spPr>
              <a:xfrm rot="1137873">
                <a:off x="8367200" y="1519469"/>
                <a:ext cx="24404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24" y="9"/>
                    </a:moveTo>
                    <a:cubicBezTo>
                      <a:pt x="24" y="7"/>
                      <a:pt x="23" y="5"/>
                      <a:pt x="21" y="4"/>
                    </a:cubicBezTo>
                    <a:cubicBezTo>
                      <a:pt x="20" y="3"/>
                      <a:pt x="19" y="3"/>
                      <a:pt x="19" y="2"/>
                    </a:cubicBezTo>
                    <a:cubicBezTo>
                      <a:pt x="17" y="1"/>
                      <a:pt x="15" y="0"/>
                      <a:pt x="12" y="0"/>
                    </a:cubicBezTo>
                    <a:cubicBezTo>
                      <a:pt x="11" y="0"/>
                      <a:pt x="9" y="1"/>
                      <a:pt x="8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2" y="5"/>
                      <a:pt x="1" y="7"/>
                      <a:pt x="1" y="9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1" y="18"/>
                    </a:cubicBezTo>
                    <a:cubicBezTo>
                      <a:pt x="2" y="19"/>
                      <a:pt x="2" y="20"/>
                      <a:pt x="3" y="21"/>
                    </a:cubicBezTo>
                    <a:cubicBezTo>
                      <a:pt x="4" y="22"/>
                      <a:pt x="5" y="23"/>
                      <a:pt x="6" y="24"/>
                    </a:cubicBezTo>
                    <a:cubicBezTo>
                      <a:pt x="7" y="24"/>
                      <a:pt x="8" y="25"/>
                      <a:pt x="9" y="25"/>
                    </a:cubicBezTo>
                    <a:cubicBezTo>
                      <a:pt x="10" y="25"/>
                      <a:pt x="11" y="25"/>
                      <a:pt x="12" y="25"/>
                    </a:cubicBezTo>
                    <a:cubicBezTo>
                      <a:pt x="14" y="25"/>
                      <a:pt x="15" y="25"/>
                      <a:pt x="17" y="24"/>
                    </a:cubicBezTo>
                    <a:cubicBezTo>
                      <a:pt x="18" y="24"/>
                      <a:pt x="20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2" y="21"/>
                      <a:pt x="22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8"/>
                      <a:pt x="24" y="18"/>
                      <a:pt x="24" y="17"/>
                    </a:cubicBezTo>
                    <a:cubicBezTo>
                      <a:pt x="24" y="17"/>
                      <a:pt x="24" y="16"/>
                      <a:pt x="24" y="16"/>
                    </a:cubicBezTo>
                    <a:cubicBezTo>
                      <a:pt x="25" y="14"/>
                      <a:pt x="25" y="12"/>
                      <a:pt x="24" y="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15"/>
              <p:cNvSpPr/>
              <p:nvPr/>
            </p:nvSpPr>
            <p:spPr>
              <a:xfrm rot="1137873">
                <a:off x="8409953" y="1514676"/>
                <a:ext cx="24404" cy="198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20" extrusionOk="0">
                    <a:moveTo>
                      <a:pt x="12" y="0"/>
                    </a:moveTo>
                    <a:cubicBezTo>
                      <a:pt x="0" y="0"/>
                      <a:pt x="0" y="20"/>
                      <a:pt x="12" y="20"/>
                    </a:cubicBezTo>
                    <a:cubicBezTo>
                      <a:pt x="25" y="20"/>
                      <a:pt x="25" y="0"/>
                      <a:pt x="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15"/>
              <p:cNvSpPr/>
              <p:nvPr/>
            </p:nvSpPr>
            <p:spPr>
              <a:xfrm rot="1137874">
                <a:off x="8401809" y="1549667"/>
                <a:ext cx="19829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20" h="15" extrusionOk="0">
                    <a:moveTo>
                      <a:pt x="10" y="0"/>
                    </a:moveTo>
                    <a:cubicBezTo>
                      <a:pt x="0" y="0"/>
                      <a:pt x="0" y="15"/>
                      <a:pt x="10" y="15"/>
                    </a:cubicBezTo>
                    <a:cubicBezTo>
                      <a:pt x="20" y="15"/>
                      <a:pt x="20" y="0"/>
                      <a:pt x="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5"/>
              <p:cNvSpPr/>
              <p:nvPr/>
            </p:nvSpPr>
            <p:spPr>
              <a:xfrm rot="1137927">
                <a:off x="8602484" y="2074243"/>
                <a:ext cx="102462" cy="1024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15"/>
              <p:cNvSpPr/>
              <p:nvPr/>
            </p:nvSpPr>
            <p:spPr>
              <a:xfrm rot="1141086">
                <a:off x="8615950" y="2087884"/>
                <a:ext cx="74570" cy="7646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15"/>
              <p:cNvSpPr/>
              <p:nvPr/>
            </p:nvSpPr>
            <p:spPr>
              <a:xfrm rot="1153840">
                <a:off x="8649110" y="2101070"/>
                <a:ext cx="27325" cy="2732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8" name="Google Shape;1408;p15"/>
            <p:cNvGrpSpPr/>
            <p:nvPr/>
          </p:nvGrpSpPr>
          <p:grpSpPr>
            <a:xfrm rot="-5400000">
              <a:off x="5387551" y="4600110"/>
              <a:ext cx="747787" cy="1014681"/>
              <a:chOff x="2388246" y="1255165"/>
              <a:chExt cx="336613" cy="456755"/>
            </a:xfrm>
          </p:grpSpPr>
          <p:sp>
            <p:nvSpPr>
              <p:cNvPr id="1409" name="Google Shape;1409;p15"/>
              <p:cNvSpPr/>
              <p:nvPr/>
            </p:nvSpPr>
            <p:spPr>
              <a:xfrm>
                <a:off x="2388246" y="1261659"/>
                <a:ext cx="336613" cy="450261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21" extrusionOk="0">
                    <a:moveTo>
                      <a:pt x="5" y="621"/>
                    </a:moveTo>
                    <a:cubicBezTo>
                      <a:pt x="5" y="621"/>
                      <a:pt x="4" y="621"/>
                      <a:pt x="4" y="621"/>
                    </a:cubicBezTo>
                    <a:cubicBezTo>
                      <a:pt x="2" y="620"/>
                      <a:pt x="0" y="618"/>
                      <a:pt x="1" y="616"/>
                    </a:cubicBezTo>
                    <a:cubicBezTo>
                      <a:pt x="12" y="560"/>
                      <a:pt x="64" y="524"/>
                      <a:pt x="109" y="509"/>
                    </a:cubicBezTo>
                    <a:cubicBezTo>
                      <a:pt x="147" y="496"/>
                      <a:pt x="187" y="493"/>
                      <a:pt x="227" y="490"/>
                    </a:cubicBezTo>
                    <a:cubicBezTo>
                      <a:pt x="239" y="489"/>
                      <a:pt x="251" y="488"/>
                      <a:pt x="263" y="487"/>
                    </a:cubicBezTo>
                    <a:cubicBezTo>
                      <a:pt x="307" y="482"/>
                      <a:pt x="364" y="472"/>
                      <a:pt x="404" y="437"/>
                    </a:cubicBezTo>
                    <a:cubicBezTo>
                      <a:pt x="437" y="409"/>
                      <a:pt x="456" y="367"/>
                      <a:pt x="456" y="324"/>
                    </a:cubicBezTo>
                    <a:cubicBezTo>
                      <a:pt x="455" y="281"/>
                      <a:pt x="435" y="239"/>
                      <a:pt x="402" y="211"/>
                    </a:cubicBezTo>
                    <a:cubicBezTo>
                      <a:pt x="383" y="196"/>
                      <a:pt x="361" y="186"/>
                      <a:pt x="339" y="175"/>
                    </a:cubicBezTo>
                    <a:cubicBezTo>
                      <a:pt x="331" y="172"/>
                      <a:pt x="331" y="172"/>
                      <a:pt x="331" y="172"/>
                    </a:cubicBezTo>
                    <a:cubicBezTo>
                      <a:pt x="307" y="160"/>
                      <a:pt x="282" y="147"/>
                      <a:pt x="262" y="126"/>
                    </a:cubicBezTo>
                    <a:cubicBezTo>
                      <a:pt x="241" y="103"/>
                      <a:pt x="231" y="74"/>
                      <a:pt x="237" y="48"/>
                    </a:cubicBezTo>
                    <a:cubicBezTo>
                      <a:pt x="241" y="33"/>
                      <a:pt x="251" y="18"/>
                      <a:pt x="265" y="10"/>
                    </a:cubicBezTo>
                    <a:cubicBezTo>
                      <a:pt x="277" y="2"/>
                      <a:pt x="290" y="0"/>
                      <a:pt x="302" y="3"/>
                    </a:cubicBezTo>
                    <a:cubicBezTo>
                      <a:pt x="304" y="3"/>
                      <a:pt x="306" y="6"/>
                      <a:pt x="305" y="8"/>
                    </a:cubicBezTo>
                    <a:cubicBezTo>
                      <a:pt x="305" y="10"/>
                      <a:pt x="303" y="11"/>
                      <a:pt x="300" y="11"/>
                    </a:cubicBezTo>
                    <a:cubicBezTo>
                      <a:pt x="290" y="8"/>
                      <a:pt x="279" y="10"/>
                      <a:pt x="269" y="17"/>
                    </a:cubicBezTo>
                    <a:cubicBezTo>
                      <a:pt x="257" y="24"/>
                      <a:pt x="248" y="36"/>
                      <a:pt x="245" y="50"/>
                    </a:cubicBezTo>
                    <a:cubicBezTo>
                      <a:pt x="240" y="72"/>
                      <a:pt x="249" y="100"/>
                      <a:pt x="268" y="121"/>
                    </a:cubicBezTo>
                    <a:cubicBezTo>
                      <a:pt x="287" y="140"/>
                      <a:pt x="311" y="153"/>
                      <a:pt x="335" y="164"/>
                    </a:cubicBezTo>
                    <a:cubicBezTo>
                      <a:pt x="343" y="168"/>
                      <a:pt x="343" y="168"/>
                      <a:pt x="343" y="168"/>
                    </a:cubicBezTo>
                    <a:cubicBezTo>
                      <a:pt x="365" y="179"/>
                      <a:pt x="387" y="189"/>
                      <a:pt x="407" y="205"/>
                    </a:cubicBezTo>
                    <a:cubicBezTo>
                      <a:pt x="442" y="234"/>
                      <a:pt x="463" y="278"/>
                      <a:pt x="464" y="324"/>
                    </a:cubicBezTo>
                    <a:cubicBezTo>
                      <a:pt x="464" y="369"/>
                      <a:pt x="444" y="414"/>
                      <a:pt x="410" y="443"/>
                    </a:cubicBezTo>
                    <a:cubicBezTo>
                      <a:pt x="367" y="480"/>
                      <a:pt x="309" y="490"/>
                      <a:pt x="263" y="495"/>
                    </a:cubicBezTo>
                    <a:cubicBezTo>
                      <a:pt x="251" y="496"/>
                      <a:pt x="239" y="497"/>
                      <a:pt x="227" y="498"/>
                    </a:cubicBezTo>
                    <a:cubicBezTo>
                      <a:pt x="189" y="501"/>
                      <a:pt x="148" y="504"/>
                      <a:pt x="111" y="517"/>
                    </a:cubicBezTo>
                    <a:cubicBezTo>
                      <a:pt x="69" y="531"/>
                      <a:pt x="19" y="565"/>
                      <a:pt x="9" y="617"/>
                    </a:cubicBezTo>
                    <a:cubicBezTo>
                      <a:pt x="8" y="619"/>
                      <a:pt x="7" y="621"/>
                      <a:pt x="5" y="6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15"/>
              <p:cNvSpPr/>
              <p:nvPr/>
            </p:nvSpPr>
            <p:spPr>
              <a:xfrm>
                <a:off x="2602552" y="1255165"/>
                <a:ext cx="38965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54" h="52" extrusionOk="0">
                    <a:moveTo>
                      <a:pt x="28" y="52"/>
                    </a:moveTo>
                    <a:cubicBezTo>
                      <a:pt x="21" y="52"/>
                      <a:pt x="15" y="50"/>
                      <a:pt x="10" y="46"/>
                    </a:cubicBezTo>
                    <a:cubicBezTo>
                      <a:pt x="2" y="39"/>
                      <a:pt x="0" y="27"/>
                      <a:pt x="3" y="17"/>
                    </a:cubicBezTo>
                    <a:cubicBezTo>
                      <a:pt x="3" y="16"/>
                      <a:pt x="3" y="14"/>
                      <a:pt x="4" y="13"/>
                    </a:cubicBezTo>
                    <a:cubicBezTo>
                      <a:pt x="11" y="3"/>
                      <a:pt x="26" y="0"/>
                      <a:pt x="38" y="6"/>
                    </a:cubicBezTo>
                    <a:cubicBezTo>
                      <a:pt x="43" y="9"/>
                      <a:pt x="48" y="14"/>
                      <a:pt x="50" y="19"/>
                    </a:cubicBezTo>
                    <a:cubicBezTo>
                      <a:pt x="54" y="29"/>
                      <a:pt x="50" y="42"/>
                      <a:pt x="41" y="48"/>
                    </a:cubicBezTo>
                    <a:cubicBezTo>
                      <a:pt x="37" y="51"/>
                      <a:pt x="32" y="52"/>
                      <a:pt x="28" y="52"/>
                    </a:cubicBezTo>
                    <a:close/>
                    <a:moveTo>
                      <a:pt x="11" y="16"/>
                    </a:moveTo>
                    <a:cubicBezTo>
                      <a:pt x="12" y="17"/>
                      <a:pt x="11" y="18"/>
                      <a:pt x="11" y="18"/>
                    </a:cubicBezTo>
                    <a:cubicBezTo>
                      <a:pt x="8" y="26"/>
                      <a:pt x="10" y="35"/>
                      <a:pt x="15" y="40"/>
                    </a:cubicBezTo>
                    <a:cubicBezTo>
                      <a:pt x="21" y="45"/>
                      <a:pt x="30" y="46"/>
                      <a:pt x="36" y="42"/>
                    </a:cubicBezTo>
                    <a:cubicBezTo>
                      <a:pt x="43" y="38"/>
                      <a:pt x="46" y="29"/>
                      <a:pt x="43" y="22"/>
                    </a:cubicBezTo>
                    <a:cubicBezTo>
                      <a:pt x="41" y="19"/>
                      <a:pt x="38" y="15"/>
                      <a:pt x="34" y="13"/>
                    </a:cubicBezTo>
                    <a:cubicBezTo>
                      <a:pt x="27" y="9"/>
                      <a:pt x="17" y="11"/>
                      <a:pt x="11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5"/>
              <p:cNvSpPr/>
              <p:nvPr/>
            </p:nvSpPr>
            <p:spPr>
              <a:xfrm>
                <a:off x="2633940" y="1264907"/>
                <a:ext cx="90918" cy="7143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9" extrusionOk="0">
                    <a:moveTo>
                      <a:pt x="73" y="99"/>
                    </a:moveTo>
                    <a:cubicBezTo>
                      <a:pt x="58" y="99"/>
                      <a:pt x="42" y="91"/>
                      <a:pt x="33" y="78"/>
                    </a:cubicBezTo>
                    <a:cubicBezTo>
                      <a:pt x="32" y="77"/>
                      <a:pt x="32" y="74"/>
                      <a:pt x="34" y="73"/>
                    </a:cubicBezTo>
                    <a:cubicBezTo>
                      <a:pt x="36" y="72"/>
                      <a:pt x="38" y="72"/>
                      <a:pt x="39" y="74"/>
                    </a:cubicBezTo>
                    <a:cubicBezTo>
                      <a:pt x="49" y="86"/>
                      <a:pt x="66" y="93"/>
                      <a:pt x="81" y="90"/>
                    </a:cubicBezTo>
                    <a:cubicBezTo>
                      <a:pt x="96" y="87"/>
                      <a:pt x="110" y="74"/>
                      <a:pt x="113" y="59"/>
                    </a:cubicBezTo>
                    <a:cubicBezTo>
                      <a:pt x="117" y="44"/>
                      <a:pt x="111" y="27"/>
                      <a:pt x="98" y="17"/>
                    </a:cubicBezTo>
                    <a:cubicBezTo>
                      <a:pt x="92" y="12"/>
                      <a:pt x="84" y="9"/>
                      <a:pt x="76" y="9"/>
                    </a:cubicBezTo>
                    <a:cubicBezTo>
                      <a:pt x="68" y="9"/>
                      <a:pt x="60" y="11"/>
                      <a:pt x="54" y="16"/>
                    </a:cubicBezTo>
                    <a:cubicBezTo>
                      <a:pt x="52" y="18"/>
                      <a:pt x="50" y="20"/>
                      <a:pt x="48" y="22"/>
                    </a:cubicBezTo>
                    <a:cubicBezTo>
                      <a:pt x="45" y="26"/>
                      <a:pt x="41" y="30"/>
                      <a:pt x="35" y="32"/>
                    </a:cubicBezTo>
                    <a:cubicBezTo>
                      <a:pt x="24" y="37"/>
                      <a:pt x="12" y="31"/>
                      <a:pt x="2" y="26"/>
                    </a:cubicBezTo>
                    <a:cubicBezTo>
                      <a:pt x="0" y="25"/>
                      <a:pt x="0" y="22"/>
                      <a:pt x="1" y="20"/>
                    </a:cubicBezTo>
                    <a:cubicBezTo>
                      <a:pt x="2" y="19"/>
                      <a:pt x="4" y="18"/>
                      <a:pt x="6" y="19"/>
                    </a:cubicBezTo>
                    <a:cubicBezTo>
                      <a:pt x="14" y="23"/>
                      <a:pt x="24" y="28"/>
                      <a:pt x="32" y="25"/>
                    </a:cubicBezTo>
                    <a:cubicBezTo>
                      <a:pt x="36" y="23"/>
                      <a:pt x="39" y="20"/>
                      <a:pt x="43" y="16"/>
                    </a:cubicBezTo>
                    <a:cubicBezTo>
                      <a:pt x="44" y="14"/>
                      <a:pt x="46" y="12"/>
                      <a:pt x="49" y="10"/>
                    </a:cubicBezTo>
                    <a:cubicBezTo>
                      <a:pt x="56" y="4"/>
                      <a:pt x="66" y="0"/>
                      <a:pt x="76" y="1"/>
                    </a:cubicBezTo>
                    <a:cubicBezTo>
                      <a:pt x="86" y="1"/>
                      <a:pt x="95" y="4"/>
                      <a:pt x="103" y="11"/>
                    </a:cubicBezTo>
                    <a:cubicBezTo>
                      <a:pt x="118" y="22"/>
                      <a:pt x="125" y="43"/>
                      <a:pt x="121" y="61"/>
                    </a:cubicBezTo>
                    <a:cubicBezTo>
                      <a:pt x="117" y="79"/>
                      <a:pt x="101" y="94"/>
                      <a:pt x="83" y="98"/>
                    </a:cubicBezTo>
                    <a:cubicBezTo>
                      <a:pt x="79" y="99"/>
                      <a:pt x="76" y="99"/>
                      <a:pt x="73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15"/>
              <p:cNvSpPr/>
              <p:nvPr/>
            </p:nvSpPr>
            <p:spPr>
              <a:xfrm>
                <a:off x="2655587" y="1315777"/>
                <a:ext cx="19482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9" y="27"/>
                    </a:moveTo>
                    <a:cubicBezTo>
                      <a:pt x="7" y="27"/>
                      <a:pt x="6" y="26"/>
                      <a:pt x="5" y="24"/>
                    </a:cubicBezTo>
                    <a:cubicBezTo>
                      <a:pt x="4" y="18"/>
                      <a:pt x="3" y="12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7" y="3"/>
                      <a:pt x="27" y="5"/>
                    </a:cubicBezTo>
                    <a:cubicBezTo>
                      <a:pt x="27" y="7"/>
                      <a:pt x="25" y="9"/>
                      <a:pt x="2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3"/>
                      <a:pt x="12" y="18"/>
                      <a:pt x="13" y="23"/>
                    </a:cubicBezTo>
                    <a:cubicBezTo>
                      <a:pt x="13" y="25"/>
                      <a:pt x="12" y="27"/>
                      <a:pt x="10" y="27"/>
                    </a:cubicBezTo>
                    <a:cubicBezTo>
                      <a:pt x="10" y="27"/>
                      <a:pt x="9" y="27"/>
                      <a:pt x="9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3" name="Google Shape;1413;p15"/>
            <p:cNvGrpSpPr/>
            <p:nvPr/>
          </p:nvGrpSpPr>
          <p:grpSpPr>
            <a:xfrm>
              <a:off x="2999669" y="4779073"/>
              <a:ext cx="451061" cy="301653"/>
              <a:chOff x="4509648" y="3071365"/>
              <a:chExt cx="336613" cy="225131"/>
            </a:xfrm>
          </p:grpSpPr>
          <p:sp>
            <p:nvSpPr>
              <p:cNvPr id="1414" name="Google Shape;1414;p15"/>
              <p:cNvSpPr/>
              <p:nvPr/>
            </p:nvSpPr>
            <p:spPr>
              <a:xfrm>
                <a:off x="4551860" y="3101671"/>
                <a:ext cx="294401" cy="17750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44" extrusionOk="0">
                    <a:moveTo>
                      <a:pt x="402" y="146"/>
                    </a:moveTo>
                    <a:cubicBezTo>
                      <a:pt x="400" y="149"/>
                      <a:pt x="397" y="151"/>
                      <a:pt x="394" y="153"/>
                    </a:cubicBezTo>
                    <a:cubicBezTo>
                      <a:pt x="395" y="157"/>
                      <a:pt x="393" y="162"/>
                      <a:pt x="390" y="165"/>
                    </a:cubicBezTo>
                    <a:cubicBezTo>
                      <a:pt x="385" y="168"/>
                      <a:pt x="380" y="168"/>
                      <a:pt x="375" y="169"/>
                    </a:cubicBezTo>
                    <a:cubicBezTo>
                      <a:pt x="347" y="174"/>
                      <a:pt x="328" y="200"/>
                      <a:pt x="304" y="217"/>
                    </a:cubicBezTo>
                    <a:cubicBezTo>
                      <a:pt x="283" y="231"/>
                      <a:pt x="259" y="237"/>
                      <a:pt x="235" y="241"/>
                    </a:cubicBezTo>
                    <a:cubicBezTo>
                      <a:pt x="224" y="242"/>
                      <a:pt x="213" y="243"/>
                      <a:pt x="202" y="244"/>
                    </a:cubicBezTo>
                    <a:cubicBezTo>
                      <a:pt x="196" y="244"/>
                      <a:pt x="191" y="244"/>
                      <a:pt x="185" y="243"/>
                    </a:cubicBezTo>
                    <a:cubicBezTo>
                      <a:pt x="160" y="242"/>
                      <a:pt x="136" y="236"/>
                      <a:pt x="114" y="222"/>
                    </a:cubicBezTo>
                    <a:cubicBezTo>
                      <a:pt x="97" y="211"/>
                      <a:pt x="83" y="195"/>
                      <a:pt x="68" y="181"/>
                    </a:cubicBezTo>
                    <a:cubicBezTo>
                      <a:pt x="65" y="178"/>
                      <a:pt x="61" y="175"/>
                      <a:pt x="57" y="173"/>
                    </a:cubicBezTo>
                    <a:cubicBezTo>
                      <a:pt x="56" y="172"/>
                      <a:pt x="54" y="171"/>
                      <a:pt x="52" y="170"/>
                    </a:cubicBezTo>
                    <a:cubicBezTo>
                      <a:pt x="50" y="170"/>
                      <a:pt x="48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36" y="168"/>
                      <a:pt x="26" y="174"/>
                      <a:pt x="17" y="180"/>
                    </a:cubicBezTo>
                    <a:cubicBezTo>
                      <a:pt x="6" y="169"/>
                      <a:pt x="0" y="152"/>
                      <a:pt x="2" y="136"/>
                    </a:cubicBezTo>
                    <a:cubicBezTo>
                      <a:pt x="3" y="125"/>
                      <a:pt x="8" y="113"/>
                      <a:pt x="16" y="107"/>
                    </a:cubicBezTo>
                    <a:cubicBezTo>
                      <a:pt x="20" y="111"/>
                      <a:pt x="24" y="115"/>
                      <a:pt x="28" y="119"/>
                    </a:cubicBezTo>
                    <a:cubicBezTo>
                      <a:pt x="30" y="121"/>
                      <a:pt x="32" y="123"/>
                      <a:pt x="35" y="123"/>
                    </a:cubicBezTo>
                    <a:cubicBezTo>
                      <a:pt x="35" y="124"/>
                      <a:pt x="36" y="124"/>
                      <a:pt x="36" y="124"/>
                    </a:cubicBezTo>
                    <a:cubicBezTo>
                      <a:pt x="39" y="124"/>
                      <a:pt x="42" y="121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85" y="84"/>
                      <a:pt x="112" y="30"/>
                      <a:pt x="159" y="10"/>
                    </a:cubicBezTo>
                    <a:cubicBezTo>
                      <a:pt x="177" y="2"/>
                      <a:pt x="196" y="1"/>
                      <a:pt x="214" y="0"/>
                    </a:cubicBezTo>
                    <a:cubicBezTo>
                      <a:pt x="235" y="0"/>
                      <a:pt x="255" y="1"/>
                      <a:pt x="275" y="7"/>
                    </a:cubicBezTo>
                    <a:cubicBezTo>
                      <a:pt x="275" y="7"/>
                      <a:pt x="275" y="7"/>
                      <a:pt x="275" y="7"/>
                    </a:cubicBezTo>
                    <a:cubicBezTo>
                      <a:pt x="278" y="8"/>
                      <a:pt x="280" y="9"/>
                      <a:pt x="283" y="10"/>
                    </a:cubicBezTo>
                    <a:cubicBezTo>
                      <a:pt x="305" y="18"/>
                      <a:pt x="325" y="33"/>
                      <a:pt x="337" y="55"/>
                    </a:cubicBezTo>
                    <a:cubicBezTo>
                      <a:pt x="346" y="70"/>
                      <a:pt x="350" y="89"/>
                      <a:pt x="360" y="103"/>
                    </a:cubicBezTo>
                    <a:cubicBezTo>
                      <a:pt x="368" y="115"/>
                      <a:pt x="379" y="123"/>
                      <a:pt x="392" y="127"/>
                    </a:cubicBezTo>
                    <a:cubicBezTo>
                      <a:pt x="396" y="128"/>
                      <a:pt x="401" y="129"/>
                      <a:pt x="403" y="133"/>
                    </a:cubicBezTo>
                    <a:cubicBezTo>
                      <a:pt x="406" y="136"/>
                      <a:pt x="405" y="142"/>
                      <a:pt x="402" y="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5"/>
              <p:cNvSpPr/>
              <p:nvPr/>
            </p:nvSpPr>
            <p:spPr>
              <a:xfrm>
                <a:off x="4510731" y="3149295"/>
                <a:ext cx="53036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1" extrusionOk="0">
                    <a:moveTo>
                      <a:pt x="1" y="84"/>
                    </a:moveTo>
                    <a:cubicBezTo>
                      <a:pt x="0" y="97"/>
                      <a:pt x="1" y="110"/>
                      <a:pt x="4" y="123"/>
                    </a:cubicBezTo>
                    <a:cubicBezTo>
                      <a:pt x="6" y="130"/>
                      <a:pt x="9" y="137"/>
                      <a:pt x="13" y="143"/>
                    </a:cubicBezTo>
                    <a:cubicBezTo>
                      <a:pt x="17" y="149"/>
                      <a:pt x="25" y="151"/>
                      <a:pt x="31" y="146"/>
                    </a:cubicBezTo>
                    <a:cubicBezTo>
                      <a:pt x="44" y="135"/>
                      <a:pt x="59" y="124"/>
                      <a:pt x="73" y="114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63" y="103"/>
                      <a:pt x="57" y="86"/>
                      <a:pt x="59" y="70"/>
                    </a:cubicBezTo>
                    <a:cubicBezTo>
                      <a:pt x="60" y="59"/>
                      <a:pt x="65" y="47"/>
                      <a:pt x="73" y="41"/>
                    </a:cubicBezTo>
                    <a:cubicBezTo>
                      <a:pt x="63" y="30"/>
                      <a:pt x="54" y="19"/>
                      <a:pt x="46" y="7"/>
                    </a:cubicBezTo>
                    <a:cubicBezTo>
                      <a:pt x="41" y="1"/>
                      <a:pt x="32" y="0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10"/>
                      <a:pt x="21" y="15"/>
                      <a:pt x="19" y="19"/>
                    </a:cubicBezTo>
                    <a:cubicBezTo>
                      <a:pt x="9" y="39"/>
                      <a:pt x="3" y="61"/>
                      <a:pt x="1" y="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5"/>
              <p:cNvSpPr/>
              <p:nvPr/>
            </p:nvSpPr>
            <p:spPr>
              <a:xfrm>
                <a:off x="4582166" y="3071365"/>
                <a:ext cx="168848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1" extrusionOk="0">
                    <a:moveTo>
                      <a:pt x="3" y="132"/>
                    </a:moveTo>
                    <a:cubicBezTo>
                      <a:pt x="1" y="137"/>
                      <a:pt x="0" y="143"/>
                      <a:pt x="0" y="149"/>
                    </a:cubicBezTo>
                    <a:cubicBezTo>
                      <a:pt x="0" y="153"/>
                      <a:pt x="1" y="157"/>
                      <a:pt x="3" y="161"/>
                    </a:cubicBezTo>
                    <a:cubicBezTo>
                      <a:pt x="43" y="126"/>
                      <a:pt x="70" y="72"/>
                      <a:pt x="117" y="52"/>
                    </a:cubicBezTo>
                    <a:cubicBezTo>
                      <a:pt x="135" y="44"/>
                      <a:pt x="154" y="43"/>
                      <a:pt x="172" y="42"/>
                    </a:cubicBezTo>
                    <a:cubicBezTo>
                      <a:pt x="193" y="42"/>
                      <a:pt x="213" y="43"/>
                      <a:pt x="233" y="49"/>
                    </a:cubicBezTo>
                    <a:cubicBezTo>
                      <a:pt x="212" y="30"/>
                      <a:pt x="189" y="15"/>
                      <a:pt x="163" y="8"/>
                    </a:cubicBezTo>
                    <a:cubicBezTo>
                      <a:pt x="135" y="0"/>
                      <a:pt x="103" y="3"/>
                      <a:pt x="77" y="20"/>
                    </a:cubicBezTo>
                    <a:cubicBezTo>
                      <a:pt x="52" y="37"/>
                      <a:pt x="35" y="66"/>
                      <a:pt x="20" y="95"/>
                    </a:cubicBezTo>
                    <a:cubicBezTo>
                      <a:pt x="13" y="106"/>
                      <a:pt x="7" y="119"/>
                      <a:pt x="3" y="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5"/>
              <p:cNvSpPr/>
              <p:nvPr/>
            </p:nvSpPr>
            <p:spPr>
              <a:xfrm>
                <a:off x="4696896" y="3185013"/>
                <a:ext cx="60612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83" h="67" extrusionOk="0">
                    <a:moveTo>
                      <a:pt x="83" y="20"/>
                    </a:moveTo>
                    <a:cubicBezTo>
                      <a:pt x="83" y="20"/>
                      <a:pt x="73" y="16"/>
                      <a:pt x="68" y="0"/>
                    </a:cubicBezTo>
                    <a:cubicBezTo>
                      <a:pt x="68" y="0"/>
                      <a:pt x="13" y="5"/>
                      <a:pt x="7" y="18"/>
                    </a:cubicBezTo>
                    <a:cubicBezTo>
                      <a:pt x="2" y="31"/>
                      <a:pt x="0" y="43"/>
                      <a:pt x="11" y="54"/>
                    </a:cubicBezTo>
                    <a:cubicBezTo>
                      <a:pt x="22" y="65"/>
                      <a:pt x="35" y="67"/>
                      <a:pt x="45" y="62"/>
                    </a:cubicBezTo>
                    <a:cubicBezTo>
                      <a:pt x="55" y="57"/>
                      <a:pt x="83" y="20"/>
                      <a:pt x="83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5"/>
              <p:cNvSpPr/>
              <p:nvPr/>
            </p:nvSpPr>
            <p:spPr>
              <a:xfrm>
                <a:off x="4759673" y="3137389"/>
                <a:ext cx="30306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" y="14"/>
                    </a:moveTo>
                    <a:cubicBezTo>
                      <a:pt x="0" y="23"/>
                      <a:pt x="5" y="34"/>
                      <a:pt x="14" y="38"/>
                    </a:cubicBezTo>
                    <a:cubicBezTo>
                      <a:pt x="24" y="42"/>
                      <a:pt x="34" y="38"/>
                      <a:pt x="38" y="28"/>
                    </a:cubicBezTo>
                    <a:cubicBezTo>
                      <a:pt x="42" y="19"/>
                      <a:pt x="37" y="8"/>
                      <a:pt x="28" y="4"/>
                    </a:cubicBezTo>
                    <a:cubicBezTo>
                      <a:pt x="18" y="0"/>
                      <a:pt x="8" y="4"/>
                      <a:pt x="4" y="1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5"/>
              <p:cNvSpPr/>
              <p:nvPr/>
            </p:nvSpPr>
            <p:spPr>
              <a:xfrm>
                <a:off x="4762920" y="3139554"/>
                <a:ext cx="23812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4" extrusionOk="0">
                    <a:moveTo>
                      <a:pt x="3" y="12"/>
                    </a:moveTo>
                    <a:cubicBezTo>
                      <a:pt x="0" y="19"/>
                      <a:pt x="3" y="28"/>
                      <a:pt x="11" y="31"/>
                    </a:cubicBezTo>
                    <a:cubicBezTo>
                      <a:pt x="18" y="34"/>
                      <a:pt x="27" y="31"/>
                      <a:pt x="30" y="23"/>
                    </a:cubicBezTo>
                    <a:cubicBezTo>
                      <a:pt x="33" y="16"/>
                      <a:pt x="29" y="7"/>
                      <a:pt x="21" y="4"/>
                    </a:cubicBezTo>
                    <a:cubicBezTo>
                      <a:pt x="14" y="0"/>
                      <a:pt x="5" y="4"/>
                      <a:pt x="3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5"/>
              <p:cNvSpPr/>
              <p:nvPr/>
            </p:nvSpPr>
            <p:spPr>
              <a:xfrm>
                <a:off x="4773743" y="3144965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4"/>
                    </a:moveTo>
                    <a:cubicBezTo>
                      <a:pt x="0" y="8"/>
                      <a:pt x="1" y="11"/>
                      <a:pt x="5" y="13"/>
                    </a:cubicBezTo>
                    <a:cubicBezTo>
                      <a:pt x="8" y="14"/>
                      <a:pt x="11" y="12"/>
                      <a:pt x="12" y="9"/>
                    </a:cubicBezTo>
                    <a:cubicBezTo>
                      <a:pt x="14" y="6"/>
                      <a:pt x="12" y="2"/>
                      <a:pt x="9" y="1"/>
                    </a:cubicBezTo>
                    <a:cubicBezTo>
                      <a:pt x="6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5"/>
              <p:cNvSpPr/>
              <p:nvPr/>
            </p:nvSpPr>
            <p:spPr>
              <a:xfrm>
                <a:off x="4738026" y="3148213"/>
                <a:ext cx="49788" cy="64942"/>
              </a:xfrm>
              <a:custGeom>
                <a:avLst/>
                <a:gdLst/>
                <a:ahLst/>
                <a:cxnLst/>
                <a:rect l="l" t="t" r="r" b="b"/>
                <a:pathLst>
                  <a:path w="69" h="89" extrusionOk="0">
                    <a:moveTo>
                      <a:pt x="49" y="89"/>
                    </a:moveTo>
                    <a:cubicBezTo>
                      <a:pt x="39" y="89"/>
                      <a:pt x="30" y="85"/>
                      <a:pt x="22" y="75"/>
                    </a:cubicBezTo>
                    <a:cubicBezTo>
                      <a:pt x="6" y="56"/>
                      <a:pt x="0" y="22"/>
                      <a:pt x="16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23" y="3"/>
                      <a:pt x="24" y="5"/>
                      <a:pt x="22" y="7"/>
                    </a:cubicBezTo>
                    <a:cubicBezTo>
                      <a:pt x="9" y="23"/>
                      <a:pt x="14" y="54"/>
                      <a:pt x="28" y="70"/>
                    </a:cubicBezTo>
                    <a:cubicBezTo>
                      <a:pt x="34" y="77"/>
                      <a:pt x="46" y="87"/>
                      <a:pt x="62" y="78"/>
                    </a:cubicBezTo>
                    <a:cubicBezTo>
                      <a:pt x="64" y="77"/>
                      <a:pt x="66" y="77"/>
                      <a:pt x="68" y="79"/>
                    </a:cubicBezTo>
                    <a:cubicBezTo>
                      <a:pt x="69" y="81"/>
                      <a:pt x="68" y="84"/>
                      <a:pt x="66" y="85"/>
                    </a:cubicBezTo>
                    <a:cubicBezTo>
                      <a:pt x="60" y="88"/>
                      <a:pt x="55" y="89"/>
                      <a:pt x="49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5"/>
              <p:cNvSpPr/>
              <p:nvPr/>
            </p:nvSpPr>
            <p:spPr>
              <a:xfrm>
                <a:off x="4592990" y="3227224"/>
                <a:ext cx="104989" cy="69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5" extrusionOk="0">
                    <a:moveTo>
                      <a:pt x="145" y="71"/>
                    </a:moveTo>
                    <a:cubicBezTo>
                      <a:pt x="142" y="72"/>
                      <a:pt x="139" y="74"/>
                      <a:pt x="136" y="75"/>
                    </a:cubicBezTo>
                    <a:cubicBezTo>
                      <a:pt x="120" y="82"/>
                      <a:pt x="103" y="87"/>
                      <a:pt x="86" y="90"/>
                    </a:cubicBezTo>
                    <a:cubicBezTo>
                      <a:pt x="69" y="93"/>
                      <a:pt x="49" y="95"/>
                      <a:pt x="33" y="86"/>
                    </a:cubicBezTo>
                    <a:cubicBezTo>
                      <a:pt x="26" y="82"/>
                      <a:pt x="20" y="76"/>
                      <a:pt x="16" y="68"/>
                    </a:cubicBezTo>
                    <a:cubicBezTo>
                      <a:pt x="12" y="59"/>
                      <a:pt x="10" y="49"/>
                      <a:pt x="8" y="40"/>
                    </a:cubicBezTo>
                    <a:cubicBezTo>
                      <a:pt x="4" y="27"/>
                      <a:pt x="2" y="13"/>
                      <a:pt x="0" y="0"/>
                    </a:cubicBezTo>
                    <a:cubicBezTo>
                      <a:pt x="4" y="2"/>
                      <a:pt x="8" y="5"/>
                      <a:pt x="11" y="8"/>
                    </a:cubicBezTo>
                    <a:cubicBezTo>
                      <a:pt x="26" y="22"/>
                      <a:pt x="40" y="38"/>
                      <a:pt x="57" y="49"/>
                    </a:cubicBezTo>
                    <a:cubicBezTo>
                      <a:pt x="79" y="63"/>
                      <a:pt x="103" y="69"/>
                      <a:pt x="128" y="70"/>
                    </a:cubicBezTo>
                    <a:cubicBezTo>
                      <a:pt x="134" y="71"/>
                      <a:pt x="139" y="71"/>
                      <a:pt x="145" y="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5"/>
              <p:cNvSpPr/>
              <p:nvPr/>
            </p:nvSpPr>
            <p:spPr>
              <a:xfrm>
                <a:off x="4518307" y="3165530"/>
                <a:ext cx="41130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5" extrusionOk="0">
                    <a:moveTo>
                      <a:pt x="51" y="35"/>
                    </a:moveTo>
                    <a:cubicBezTo>
                      <a:pt x="51" y="35"/>
                      <a:pt x="50" y="35"/>
                      <a:pt x="49" y="34"/>
                    </a:cubicBezTo>
                    <a:cubicBezTo>
                      <a:pt x="34" y="25"/>
                      <a:pt x="19" y="16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23" y="9"/>
                      <a:pt x="38" y="18"/>
                      <a:pt x="53" y="28"/>
                    </a:cubicBezTo>
                    <a:cubicBezTo>
                      <a:pt x="55" y="29"/>
                      <a:pt x="56" y="31"/>
                      <a:pt x="55" y="33"/>
                    </a:cubicBezTo>
                    <a:cubicBezTo>
                      <a:pt x="54" y="34"/>
                      <a:pt x="53" y="35"/>
                      <a:pt x="5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5"/>
              <p:cNvSpPr/>
              <p:nvPr/>
            </p:nvSpPr>
            <p:spPr>
              <a:xfrm>
                <a:off x="4510731" y="3200166"/>
                <a:ext cx="42212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10" extrusionOk="0">
                    <a:moveTo>
                      <a:pt x="54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8" y="4"/>
                      <a:pt x="58" y="6"/>
                    </a:cubicBezTo>
                    <a:cubicBezTo>
                      <a:pt x="58" y="8"/>
                      <a:pt x="56" y="10"/>
                      <a:pt x="54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5"/>
              <p:cNvSpPr/>
              <p:nvPr/>
            </p:nvSpPr>
            <p:spPr>
              <a:xfrm>
                <a:off x="4509648" y="3217484"/>
                <a:ext cx="49788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69" h="33" extrusionOk="0">
                    <a:moveTo>
                      <a:pt x="5" y="33"/>
                    </a:moveTo>
                    <a:cubicBezTo>
                      <a:pt x="3" y="33"/>
                      <a:pt x="1" y="32"/>
                      <a:pt x="1" y="30"/>
                    </a:cubicBezTo>
                    <a:cubicBezTo>
                      <a:pt x="0" y="28"/>
                      <a:pt x="2" y="26"/>
                      <a:pt x="4" y="25"/>
                    </a:cubicBezTo>
                    <a:cubicBezTo>
                      <a:pt x="23" y="20"/>
                      <a:pt x="41" y="12"/>
                      <a:pt x="59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4" y="0"/>
                      <a:pt x="67" y="1"/>
                      <a:pt x="68" y="3"/>
                    </a:cubicBezTo>
                    <a:cubicBezTo>
                      <a:pt x="69" y="5"/>
                      <a:pt x="68" y="8"/>
                      <a:pt x="66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44" y="19"/>
                      <a:pt x="26" y="28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15"/>
              <p:cNvSpPr/>
              <p:nvPr/>
            </p:nvSpPr>
            <p:spPr>
              <a:xfrm>
                <a:off x="4603814" y="3118989"/>
                <a:ext cx="2597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32" y="34"/>
                    </a:moveTo>
                    <a:cubicBezTo>
                      <a:pt x="31" y="34"/>
                      <a:pt x="30" y="34"/>
                      <a:pt x="29" y="33"/>
                    </a:cubicBezTo>
                    <a:cubicBezTo>
                      <a:pt x="24" y="29"/>
                      <a:pt x="19" y="24"/>
                      <a:pt x="14" y="20"/>
                    </a:cubicBezTo>
                    <a:cubicBezTo>
                      <a:pt x="10" y="15"/>
                      <a:pt x="6" y="11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" y="5"/>
                      <a:pt x="16" y="10"/>
                      <a:pt x="20" y="14"/>
                    </a:cubicBezTo>
                    <a:cubicBezTo>
                      <a:pt x="25" y="19"/>
                      <a:pt x="29" y="23"/>
                      <a:pt x="34" y="27"/>
                    </a:cubicBezTo>
                    <a:cubicBezTo>
                      <a:pt x="36" y="28"/>
                      <a:pt x="36" y="30"/>
                      <a:pt x="35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15"/>
              <p:cNvSpPr/>
              <p:nvPr/>
            </p:nvSpPr>
            <p:spPr>
              <a:xfrm>
                <a:off x="4636284" y="3083271"/>
                <a:ext cx="23812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33" h="47" extrusionOk="0">
                    <a:moveTo>
                      <a:pt x="28" y="47"/>
                    </a:moveTo>
                    <a:cubicBezTo>
                      <a:pt x="27" y="47"/>
                      <a:pt x="26" y="46"/>
                      <a:pt x="25" y="45"/>
                    </a:cubicBezTo>
                    <a:cubicBezTo>
                      <a:pt x="17" y="32"/>
                      <a:pt x="9" y="19"/>
                      <a:pt x="2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9" y="2"/>
                    </a:cubicBezTo>
                    <a:cubicBezTo>
                      <a:pt x="16" y="15"/>
                      <a:pt x="24" y="28"/>
                      <a:pt x="32" y="40"/>
                    </a:cubicBezTo>
                    <a:cubicBezTo>
                      <a:pt x="33" y="42"/>
                      <a:pt x="32" y="45"/>
                      <a:pt x="30" y="46"/>
                    </a:cubicBezTo>
                    <a:cubicBezTo>
                      <a:pt x="30" y="46"/>
                      <a:pt x="29" y="47"/>
                      <a:pt x="28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15"/>
              <p:cNvSpPr/>
              <p:nvPr/>
            </p:nvSpPr>
            <p:spPr>
              <a:xfrm>
                <a:off x="4601649" y="3248872"/>
                <a:ext cx="22730" cy="2814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5" y="39"/>
                    </a:moveTo>
                    <a:cubicBezTo>
                      <a:pt x="4" y="39"/>
                      <a:pt x="3" y="39"/>
                      <a:pt x="2" y="38"/>
                    </a:cubicBezTo>
                    <a:cubicBezTo>
                      <a:pt x="0" y="37"/>
                      <a:pt x="0" y="35"/>
                      <a:pt x="1" y="3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3"/>
                      <a:pt x="31" y="5"/>
                      <a:pt x="30" y="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8"/>
                      <a:pt x="6" y="39"/>
                      <a:pt x="5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15"/>
              <p:cNvSpPr/>
              <p:nvPr/>
            </p:nvSpPr>
            <p:spPr>
              <a:xfrm>
                <a:off x="4634120" y="3266189"/>
                <a:ext cx="15153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4" y="41"/>
                    </a:moveTo>
                    <a:cubicBezTo>
                      <a:pt x="4" y="41"/>
                      <a:pt x="3" y="41"/>
                      <a:pt x="3" y="41"/>
                    </a:cubicBezTo>
                    <a:cubicBezTo>
                      <a:pt x="1" y="40"/>
                      <a:pt x="0" y="38"/>
                      <a:pt x="0" y="36"/>
                    </a:cubicBezTo>
                    <a:cubicBezTo>
                      <a:pt x="4" y="26"/>
                      <a:pt x="8" y="16"/>
                      <a:pt x="12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1"/>
                    </a:cubicBezTo>
                    <a:cubicBezTo>
                      <a:pt x="20" y="2"/>
                      <a:pt x="21" y="4"/>
                      <a:pt x="20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5" y="18"/>
                      <a:pt x="11" y="29"/>
                      <a:pt x="8" y="39"/>
                    </a:cubicBezTo>
                    <a:cubicBezTo>
                      <a:pt x="7" y="40"/>
                      <a:pt x="6" y="41"/>
                      <a:pt x="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15"/>
              <p:cNvSpPr/>
              <p:nvPr/>
            </p:nvSpPr>
            <p:spPr>
              <a:xfrm>
                <a:off x="4675249" y="3072447"/>
                <a:ext cx="10824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7" extrusionOk="0">
                    <a:moveTo>
                      <a:pt x="10" y="47"/>
                    </a:moveTo>
                    <a:cubicBezTo>
                      <a:pt x="8" y="47"/>
                      <a:pt x="7" y="46"/>
                      <a:pt x="6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5"/>
                      <a:pt x="13" y="47"/>
                      <a:pt x="11" y="47"/>
                    </a:cubicBezTo>
                    <a:cubicBezTo>
                      <a:pt x="11" y="47"/>
                      <a:pt x="11" y="47"/>
                      <a:pt x="10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5"/>
              <p:cNvSpPr/>
              <p:nvPr/>
            </p:nvSpPr>
            <p:spPr>
              <a:xfrm>
                <a:off x="4706637" y="3078942"/>
                <a:ext cx="8659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4" y="35"/>
                    </a:moveTo>
                    <a:cubicBezTo>
                      <a:pt x="4" y="35"/>
                      <a:pt x="4" y="35"/>
                      <a:pt x="3" y="35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0" y="0"/>
                      <a:pt x="11" y="2"/>
                      <a:pt x="11" y="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2" name="Google Shape;1432;p15"/>
            <p:cNvSpPr/>
            <p:nvPr/>
          </p:nvSpPr>
          <p:spPr>
            <a:xfrm>
              <a:off x="8173972" y="4779077"/>
              <a:ext cx="284387" cy="483450"/>
            </a:xfrm>
            <a:custGeom>
              <a:avLst/>
              <a:gdLst/>
              <a:ahLst/>
              <a:cxnLst/>
              <a:rect l="l" t="t" r="r" b="b"/>
              <a:pathLst>
                <a:path w="154" h="263" extrusionOk="0">
                  <a:moveTo>
                    <a:pt x="127" y="83"/>
                  </a:moveTo>
                  <a:cubicBezTo>
                    <a:pt x="121" y="86"/>
                    <a:pt x="105" y="84"/>
                    <a:pt x="96" y="102"/>
                  </a:cubicBezTo>
                  <a:cubicBezTo>
                    <a:pt x="88" y="119"/>
                    <a:pt x="30" y="251"/>
                    <a:pt x="28" y="257"/>
                  </a:cubicBezTo>
                  <a:cubicBezTo>
                    <a:pt x="25" y="263"/>
                    <a:pt x="18" y="259"/>
                    <a:pt x="12" y="257"/>
                  </a:cubicBezTo>
                  <a:cubicBezTo>
                    <a:pt x="7" y="254"/>
                    <a:pt x="0" y="251"/>
                    <a:pt x="3" y="245"/>
                  </a:cubicBezTo>
                  <a:cubicBezTo>
                    <a:pt x="6" y="239"/>
                    <a:pt x="73" y="112"/>
                    <a:pt x="82" y="95"/>
                  </a:cubicBezTo>
                  <a:cubicBezTo>
                    <a:pt x="90" y="77"/>
                    <a:pt x="79" y="65"/>
                    <a:pt x="77" y="59"/>
                  </a:cubicBezTo>
                  <a:cubicBezTo>
                    <a:pt x="75" y="52"/>
                    <a:pt x="75" y="38"/>
                    <a:pt x="92" y="19"/>
                  </a:cubicBezTo>
                  <a:cubicBezTo>
                    <a:pt x="109" y="0"/>
                    <a:pt x="131" y="10"/>
                    <a:pt x="131" y="10"/>
                  </a:cubicBezTo>
                  <a:cubicBezTo>
                    <a:pt x="131" y="10"/>
                    <a:pt x="154" y="21"/>
                    <a:pt x="149" y="46"/>
                  </a:cubicBezTo>
                  <a:cubicBezTo>
                    <a:pt x="145" y="72"/>
                    <a:pt x="134" y="80"/>
                    <a:pt x="127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15"/>
          <p:cNvGrpSpPr/>
          <p:nvPr/>
        </p:nvGrpSpPr>
        <p:grpSpPr>
          <a:xfrm>
            <a:off x="251814" y="688649"/>
            <a:ext cx="8610463" cy="3275648"/>
            <a:chOff x="251814" y="688649"/>
            <a:chExt cx="8610463" cy="3275648"/>
          </a:xfrm>
        </p:grpSpPr>
        <p:grpSp>
          <p:nvGrpSpPr>
            <p:cNvPr id="1434" name="Google Shape;1434;p15"/>
            <p:cNvGrpSpPr/>
            <p:nvPr/>
          </p:nvGrpSpPr>
          <p:grpSpPr>
            <a:xfrm>
              <a:off x="8665528" y="3364801"/>
              <a:ext cx="196750" cy="599496"/>
              <a:chOff x="1433594" y="1199965"/>
              <a:chExt cx="69271" cy="211061"/>
            </a:xfrm>
          </p:grpSpPr>
          <p:sp>
            <p:nvSpPr>
              <p:cNvPr id="1435" name="Google Shape;1435;p15"/>
              <p:cNvSpPr/>
              <p:nvPr/>
            </p:nvSpPr>
            <p:spPr>
              <a:xfrm>
                <a:off x="1444417" y="1199965"/>
                <a:ext cx="58447" cy="58447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81" y="44"/>
                    </a:moveTo>
                    <a:cubicBezTo>
                      <a:pt x="80" y="57"/>
                      <a:pt x="73" y="69"/>
                      <a:pt x="61" y="75"/>
                    </a:cubicBezTo>
                    <a:cubicBezTo>
                      <a:pt x="54" y="80"/>
                      <a:pt x="45" y="81"/>
                      <a:pt x="37" y="80"/>
                    </a:cubicBezTo>
                    <a:cubicBezTo>
                      <a:pt x="28" y="79"/>
                      <a:pt x="19" y="76"/>
                      <a:pt x="13" y="70"/>
                    </a:cubicBezTo>
                    <a:cubicBezTo>
                      <a:pt x="3" y="60"/>
                      <a:pt x="0" y="45"/>
                      <a:pt x="3" y="32"/>
                    </a:cubicBezTo>
                    <a:cubicBezTo>
                      <a:pt x="6" y="19"/>
                      <a:pt x="16" y="9"/>
                      <a:pt x="29" y="5"/>
                    </a:cubicBezTo>
                    <a:cubicBezTo>
                      <a:pt x="41" y="0"/>
                      <a:pt x="55" y="3"/>
                      <a:pt x="66" y="11"/>
                    </a:cubicBezTo>
                    <a:cubicBezTo>
                      <a:pt x="75" y="18"/>
                      <a:pt x="81" y="31"/>
                      <a:pt x="81" y="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5"/>
              <p:cNvSpPr/>
              <p:nvPr/>
            </p:nvSpPr>
            <p:spPr>
              <a:xfrm>
                <a:off x="1447664" y="1386131"/>
                <a:ext cx="27059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27" y="3"/>
                    </a:moveTo>
                    <a:cubicBezTo>
                      <a:pt x="25" y="1"/>
                      <a:pt x="22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1" y="1"/>
                      <a:pt x="8" y="3"/>
                      <a:pt x="6" y="5"/>
                    </a:cubicBezTo>
                    <a:cubicBezTo>
                      <a:pt x="2" y="9"/>
                      <a:pt x="0" y="15"/>
                      <a:pt x="1" y="21"/>
                    </a:cubicBezTo>
                    <a:cubicBezTo>
                      <a:pt x="2" y="26"/>
                      <a:pt x="6" y="30"/>
                      <a:pt x="10" y="32"/>
                    </a:cubicBezTo>
                    <a:cubicBezTo>
                      <a:pt x="16" y="35"/>
                      <a:pt x="22" y="35"/>
                      <a:pt x="27" y="32"/>
                    </a:cubicBezTo>
                    <a:cubicBezTo>
                      <a:pt x="30" y="30"/>
                      <a:pt x="32" y="28"/>
                      <a:pt x="33" y="25"/>
                    </a:cubicBezTo>
                    <a:cubicBezTo>
                      <a:pt x="35" y="23"/>
                      <a:pt x="36" y="20"/>
                      <a:pt x="36" y="17"/>
                    </a:cubicBezTo>
                    <a:cubicBezTo>
                      <a:pt x="35" y="11"/>
                      <a:pt x="32" y="6"/>
                      <a:pt x="27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5"/>
              <p:cNvSpPr/>
              <p:nvPr/>
            </p:nvSpPr>
            <p:spPr>
              <a:xfrm>
                <a:off x="1433594" y="1342836"/>
                <a:ext cx="17318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12"/>
                    </a:moveTo>
                    <a:cubicBezTo>
                      <a:pt x="24" y="12"/>
                      <a:pt x="24" y="11"/>
                      <a:pt x="24" y="11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4" y="9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2" y="6"/>
                      <a:pt x="21" y="4"/>
                      <a:pt x="21" y="4"/>
                    </a:cubicBezTo>
                    <a:cubicBezTo>
                      <a:pt x="20" y="3"/>
                      <a:pt x="19" y="3"/>
                      <a:pt x="18" y="2"/>
                    </a:cubicBezTo>
                    <a:cubicBezTo>
                      <a:pt x="18" y="2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1" y="9"/>
                      <a:pt x="1" y="10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3" y="20"/>
                      <a:pt x="3" y="20"/>
                      <a:pt x="4" y="21"/>
                    </a:cubicBezTo>
                    <a:cubicBezTo>
                      <a:pt x="5" y="22"/>
                      <a:pt x="6" y="22"/>
                      <a:pt x="7" y="23"/>
                    </a:cubicBezTo>
                    <a:cubicBezTo>
                      <a:pt x="8" y="23"/>
                      <a:pt x="9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1" y="23"/>
                    </a:cubicBezTo>
                    <a:cubicBezTo>
                      <a:pt x="11" y="23"/>
                      <a:pt x="12" y="23"/>
                      <a:pt x="13" y="24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3"/>
                      <a:pt x="15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3"/>
                      <a:pt x="18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21"/>
                      <a:pt x="21" y="20"/>
                    </a:cubicBezTo>
                    <a:cubicBezTo>
                      <a:pt x="22" y="20"/>
                      <a:pt x="22" y="20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7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5"/>
              <p:cNvSpPr/>
              <p:nvPr/>
            </p:nvSpPr>
            <p:spPr>
              <a:xfrm>
                <a:off x="1472558" y="1337425"/>
                <a:ext cx="14071" cy="16236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19" y="7"/>
                    </a:moveTo>
                    <a:cubicBezTo>
                      <a:pt x="19" y="6"/>
                      <a:pt x="18" y="4"/>
                      <a:pt x="17" y="3"/>
                    </a:cubicBezTo>
                    <a:cubicBezTo>
                      <a:pt x="15" y="2"/>
                      <a:pt x="14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6"/>
                      <a:pt x="2" y="17"/>
                      <a:pt x="2" y="18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20"/>
                      <a:pt x="5" y="20"/>
                      <a:pt x="5" y="20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7" y="20"/>
                      <a:pt x="7" y="21"/>
                      <a:pt x="7" y="21"/>
                    </a:cubicBezTo>
                    <a:cubicBezTo>
                      <a:pt x="9" y="21"/>
                      <a:pt x="10" y="21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3" y="20"/>
                      <a:pt x="14" y="20"/>
                      <a:pt x="15" y="19"/>
                    </a:cubicBezTo>
                    <a:cubicBezTo>
                      <a:pt x="15" y="19"/>
                      <a:pt x="16" y="19"/>
                      <a:pt x="16" y="19"/>
                    </a:cubicBezTo>
                    <a:cubicBezTo>
                      <a:pt x="16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6"/>
                      <a:pt x="19" y="16"/>
                    </a:cubicBezTo>
                    <a:cubicBezTo>
                      <a:pt x="19" y="14"/>
                      <a:pt x="20" y="12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9" name="Google Shape;1439;p15"/>
            <p:cNvGrpSpPr/>
            <p:nvPr/>
          </p:nvGrpSpPr>
          <p:grpSpPr>
            <a:xfrm>
              <a:off x="251814" y="688649"/>
              <a:ext cx="268138" cy="517124"/>
              <a:chOff x="5610725" y="1133848"/>
              <a:chExt cx="140013" cy="270024"/>
            </a:xfrm>
          </p:grpSpPr>
          <p:sp>
            <p:nvSpPr>
              <p:cNvPr id="1440" name="Google Shape;1440;p15"/>
              <p:cNvSpPr/>
              <p:nvPr/>
            </p:nvSpPr>
            <p:spPr>
              <a:xfrm>
                <a:off x="5714067" y="1293862"/>
                <a:ext cx="900" cy="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5"/>
              <p:cNvSpPr/>
              <p:nvPr/>
            </p:nvSpPr>
            <p:spPr>
              <a:xfrm>
                <a:off x="5684065" y="1341645"/>
                <a:ext cx="61117" cy="62228"/>
              </a:xfrm>
              <a:custGeom>
                <a:avLst/>
                <a:gdLst/>
                <a:ahLst/>
                <a:cxnLst/>
                <a:rect l="l" t="t" r="r" b="b"/>
                <a:pathLst>
                  <a:path w="86" h="87" extrusionOk="0">
                    <a:moveTo>
                      <a:pt x="72" y="16"/>
                    </a:moveTo>
                    <a:cubicBezTo>
                      <a:pt x="62" y="5"/>
                      <a:pt x="46" y="0"/>
                      <a:pt x="31" y="4"/>
                    </a:cubicBezTo>
                    <a:cubicBezTo>
                      <a:pt x="17" y="7"/>
                      <a:pt x="4" y="19"/>
                      <a:pt x="1" y="34"/>
                    </a:cubicBezTo>
                    <a:cubicBezTo>
                      <a:pt x="0" y="39"/>
                      <a:pt x="0" y="45"/>
                      <a:pt x="1" y="50"/>
                    </a:cubicBezTo>
                    <a:cubicBezTo>
                      <a:pt x="1" y="57"/>
                      <a:pt x="4" y="64"/>
                      <a:pt x="8" y="69"/>
                    </a:cubicBezTo>
                    <a:cubicBezTo>
                      <a:pt x="18" y="82"/>
                      <a:pt x="33" y="87"/>
                      <a:pt x="49" y="85"/>
                    </a:cubicBezTo>
                    <a:cubicBezTo>
                      <a:pt x="64" y="83"/>
                      <a:pt x="76" y="71"/>
                      <a:pt x="81" y="57"/>
                    </a:cubicBezTo>
                    <a:cubicBezTo>
                      <a:pt x="86" y="43"/>
                      <a:pt x="82" y="27"/>
                      <a:pt x="72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15"/>
              <p:cNvSpPr/>
              <p:nvPr/>
            </p:nvSpPr>
            <p:spPr>
              <a:xfrm>
                <a:off x="5681842" y="1133848"/>
                <a:ext cx="57783" cy="57783"/>
              </a:xfrm>
              <a:custGeom>
                <a:avLst/>
                <a:gdLst/>
                <a:ahLst/>
                <a:cxnLst/>
                <a:rect l="l" t="t" r="r" b="b"/>
                <a:pathLst>
                  <a:path w="80" h="80" extrusionOk="0">
                    <a:moveTo>
                      <a:pt x="78" y="33"/>
                    </a:moveTo>
                    <a:cubicBezTo>
                      <a:pt x="75" y="15"/>
                      <a:pt x="59" y="3"/>
                      <a:pt x="41" y="1"/>
                    </a:cubicBezTo>
                    <a:cubicBezTo>
                      <a:pt x="23" y="0"/>
                      <a:pt x="5" y="13"/>
                      <a:pt x="2" y="31"/>
                    </a:cubicBezTo>
                    <a:cubicBezTo>
                      <a:pt x="0" y="40"/>
                      <a:pt x="1" y="50"/>
                      <a:pt x="6" y="57"/>
                    </a:cubicBezTo>
                    <a:cubicBezTo>
                      <a:pt x="10" y="63"/>
                      <a:pt x="16" y="68"/>
                      <a:pt x="22" y="71"/>
                    </a:cubicBezTo>
                    <a:cubicBezTo>
                      <a:pt x="32" y="78"/>
                      <a:pt x="45" y="80"/>
                      <a:pt x="56" y="75"/>
                    </a:cubicBezTo>
                    <a:cubicBezTo>
                      <a:pt x="64" y="72"/>
                      <a:pt x="70" y="66"/>
                      <a:pt x="75" y="59"/>
                    </a:cubicBezTo>
                    <a:cubicBezTo>
                      <a:pt x="79" y="51"/>
                      <a:pt x="80" y="42"/>
                      <a:pt x="78" y="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15"/>
              <p:cNvSpPr/>
              <p:nvPr/>
            </p:nvSpPr>
            <p:spPr>
              <a:xfrm>
                <a:off x="5610725" y="1277194"/>
                <a:ext cx="57783" cy="6111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5" extrusionOk="0">
                    <a:moveTo>
                      <a:pt x="56" y="8"/>
                    </a:moveTo>
                    <a:cubicBezTo>
                      <a:pt x="41" y="0"/>
                      <a:pt x="21" y="3"/>
                      <a:pt x="10" y="16"/>
                    </a:cubicBezTo>
                    <a:cubicBezTo>
                      <a:pt x="4" y="23"/>
                      <a:pt x="1" y="32"/>
                      <a:pt x="1" y="41"/>
                    </a:cubicBezTo>
                    <a:cubicBezTo>
                      <a:pt x="1" y="42"/>
                      <a:pt x="1" y="43"/>
                      <a:pt x="1" y="44"/>
                    </a:cubicBezTo>
                    <a:cubicBezTo>
                      <a:pt x="0" y="52"/>
                      <a:pt x="3" y="60"/>
                      <a:pt x="7" y="66"/>
                    </a:cubicBezTo>
                    <a:cubicBezTo>
                      <a:pt x="17" y="79"/>
                      <a:pt x="33" y="85"/>
                      <a:pt x="49" y="81"/>
                    </a:cubicBezTo>
                    <a:cubicBezTo>
                      <a:pt x="65" y="77"/>
                      <a:pt x="76" y="62"/>
                      <a:pt x="78" y="46"/>
                    </a:cubicBezTo>
                    <a:cubicBezTo>
                      <a:pt x="80" y="30"/>
                      <a:pt x="70" y="15"/>
                      <a:pt x="5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15"/>
              <p:cNvSpPr/>
              <p:nvPr/>
            </p:nvSpPr>
            <p:spPr>
              <a:xfrm>
                <a:off x="5660730" y="1220522"/>
                <a:ext cx="22224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1"/>
                    </a:moveTo>
                    <a:cubicBezTo>
                      <a:pt x="30" y="9"/>
                      <a:pt x="29" y="8"/>
                      <a:pt x="29" y="7"/>
                    </a:cubicBezTo>
                    <a:cubicBezTo>
                      <a:pt x="28" y="6"/>
                      <a:pt x="27" y="5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8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1"/>
                      <a:pt x="1" y="22"/>
                      <a:pt x="2" y="23"/>
                    </a:cubicBezTo>
                    <a:cubicBezTo>
                      <a:pt x="3" y="25"/>
                      <a:pt x="5" y="27"/>
                      <a:pt x="7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10" y="30"/>
                      <a:pt x="11" y="30"/>
                    </a:cubicBezTo>
                    <a:cubicBezTo>
                      <a:pt x="12" y="30"/>
                      <a:pt x="12" y="30"/>
                      <a:pt x="13" y="30"/>
                    </a:cubicBezTo>
                    <a:cubicBezTo>
                      <a:pt x="14" y="31"/>
                      <a:pt x="15" y="31"/>
                      <a:pt x="16" y="31"/>
                    </a:cubicBezTo>
                    <a:cubicBezTo>
                      <a:pt x="20" y="30"/>
                      <a:pt x="24" y="29"/>
                      <a:pt x="26" y="26"/>
                    </a:cubicBezTo>
                    <a:cubicBezTo>
                      <a:pt x="27" y="25"/>
                      <a:pt x="28" y="24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0"/>
                      <a:pt x="31" y="18"/>
                      <a:pt x="31" y="15"/>
                    </a:cubicBezTo>
                    <a:cubicBezTo>
                      <a:pt x="31" y="14"/>
                      <a:pt x="31" y="12"/>
                      <a:pt x="30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15"/>
              <p:cNvSpPr/>
              <p:nvPr/>
            </p:nvSpPr>
            <p:spPr>
              <a:xfrm>
                <a:off x="5722957" y="1280528"/>
                <a:ext cx="27780" cy="27781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9" y="3"/>
                    </a:moveTo>
                    <a:cubicBezTo>
                      <a:pt x="27" y="2"/>
                      <a:pt x="24" y="1"/>
                      <a:pt x="21" y="1"/>
                    </a:cubicBezTo>
                    <a:cubicBezTo>
                      <a:pt x="19" y="0"/>
                      <a:pt x="17" y="1"/>
                      <a:pt x="15" y="1"/>
                    </a:cubicBezTo>
                    <a:cubicBezTo>
                      <a:pt x="12" y="2"/>
                      <a:pt x="9" y="4"/>
                      <a:pt x="6" y="6"/>
                    </a:cubicBezTo>
                    <a:cubicBezTo>
                      <a:pt x="2" y="10"/>
                      <a:pt x="0" y="17"/>
                      <a:pt x="2" y="23"/>
                    </a:cubicBezTo>
                    <a:cubicBezTo>
                      <a:pt x="3" y="28"/>
                      <a:pt x="7" y="32"/>
                      <a:pt x="12" y="35"/>
                    </a:cubicBezTo>
                    <a:cubicBezTo>
                      <a:pt x="17" y="38"/>
                      <a:pt x="24" y="38"/>
                      <a:pt x="30" y="34"/>
                    </a:cubicBezTo>
                    <a:cubicBezTo>
                      <a:pt x="32" y="32"/>
                      <a:pt x="35" y="30"/>
                      <a:pt x="36" y="27"/>
                    </a:cubicBezTo>
                    <a:cubicBezTo>
                      <a:pt x="38" y="25"/>
                      <a:pt x="39" y="21"/>
                      <a:pt x="38" y="18"/>
                    </a:cubicBezTo>
                    <a:cubicBezTo>
                      <a:pt x="38" y="12"/>
                      <a:pt x="35" y="6"/>
                      <a:pt x="29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48" name="Google Shape;1448;p16"/>
          <p:cNvGrpSpPr/>
          <p:nvPr/>
        </p:nvGrpSpPr>
        <p:grpSpPr>
          <a:xfrm flipH="1">
            <a:off x="-26978" y="4716024"/>
            <a:ext cx="9197953" cy="427750"/>
            <a:chOff x="-26975" y="4571075"/>
            <a:chExt cx="9197953" cy="572700"/>
          </a:xfrm>
        </p:grpSpPr>
        <p:sp>
          <p:nvSpPr>
            <p:cNvPr id="1449" name="Google Shape;1449;p16"/>
            <p:cNvSpPr/>
            <p:nvPr/>
          </p:nvSpPr>
          <p:spPr>
            <a:xfrm>
              <a:off x="-26975" y="4626517"/>
              <a:ext cx="9197946" cy="517258"/>
            </a:xfrm>
            <a:custGeom>
              <a:avLst/>
              <a:gdLst/>
              <a:ahLst/>
              <a:cxnLst/>
              <a:rect l="l" t="t" r="r" b="b"/>
              <a:pathLst>
                <a:path w="5078" h="492" extrusionOk="0">
                  <a:moveTo>
                    <a:pt x="5078" y="60"/>
                  </a:moveTo>
                  <a:cubicBezTo>
                    <a:pt x="5078" y="492"/>
                    <a:pt x="5078" y="492"/>
                    <a:pt x="5078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5" y="8"/>
                    <a:pt x="534" y="23"/>
                    <a:pt x="782" y="47"/>
                  </a:cubicBezTo>
                  <a:cubicBezTo>
                    <a:pt x="1088" y="77"/>
                    <a:pt x="1394" y="120"/>
                    <a:pt x="1707" y="113"/>
                  </a:cubicBezTo>
                  <a:cubicBezTo>
                    <a:pt x="2036" y="106"/>
                    <a:pt x="2343" y="44"/>
                    <a:pt x="2666" y="19"/>
                  </a:cubicBezTo>
                  <a:cubicBezTo>
                    <a:pt x="2914" y="0"/>
                    <a:pt x="3172" y="3"/>
                    <a:pt x="3417" y="29"/>
                  </a:cubicBezTo>
                  <a:cubicBezTo>
                    <a:pt x="3659" y="54"/>
                    <a:pt x="3887" y="100"/>
                    <a:pt x="4132" y="120"/>
                  </a:cubicBezTo>
                  <a:cubicBezTo>
                    <a:pt x="4451" y="146"/>
                    <a:pt x="4790" y="124"/>
                    <a:pt x="5078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-26975" y="4571075"/>
              <a:ext cx="9197953" cy="343846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1" name="Google Shape;1451;p16"/>
          <p:cNvSpPr/>
          <p:nvPr/>
        </p:nvSpPr>
        <p:spPr>
          <a:xfrm rot="5665484">
            <a:off x="843978" y="4643571"/>
            <a:ext cx="315714" cy="572675"/>
          </a:xfrm>
          <a:custGeom>
            <a:avLst/>
            <a:gdLst/>
            <a:ahLst/>
            <a:cxnLst/>
            <a:rect l="l" t="t" r="r" b="b"/>
            <a:pathLst>
              <a:path w="292" h="526" extrusionOk="0">
                <a:moveTo>
                  <a:pt x="291" y="38"/>
                </a:moveTo>
                <a:cubicBezTo>
                  <a:pt x="285" y="55"/>
                  <a:pt x="260" y="133"/>
                  <a:pt x="246" y="156"/>
                </a:cubicBezTo>
                <a:cubicBezTo>
                  <a:pt x="231" y="183"/>
                  <a:pt x="202" y="180"/>
                  <a:pt x="191" y="203"/>
                </a:cubicBezTo>
                <a:cubicBezTo>
                  <a:pt x="180" y="227"/>
                  <a:pt x="68" y="491"/>
                  <a:pt x="60" y="510"/>
                </a:cubicBezTo>
                <a:cubicBezTo>
                  <a:pt x="53" y="526"/>
                  <a:pt x="32" y="518"/>
                  <a:pt x="26" y="515"/>
                </a:cubicBezTo>
                <a:cubicBezTo>
                  <a:pt x="20" y="513"/>
                  <a:pt x="0" y="502"/>
                  <a:pt x="8" y="487"/>
                </a:cubicBezTo>
                <a:cubicBezTo>
                  <a:pt x="17" y="468"/>
                  <a:pt x="143" y="210"/>
                  <a:pt x="154" y="186"/>
                </a:cubicBezTo>
                <a:cubicBezTo>
                  <a:pt x="165" y="163"/>
                  <a:pt x="143" y="143"/>
                  <a:pt x="153" y="114"/>
                </a:cubicBezTo>
                <a:cubicBezTo>
                  <a:pt x="162" y="88"/>
                  <a:pt x="204" y="18"/>
                  <a:pt x="213" y="2"/>
                </a:cubicBezTo>
                <a:cubicBezTo>
                  <a:pt x="214" y="0"/>
                  <a:pt x="217" y="0"/>
                  <a:pt x="219" y="1"/>
                </a:cubicBezTo>
                <a:cubicBezTo>
                  <a:pt x="221" y="2"/>
                  <a:pt x="223" y="4"/>
                  <a:pt x="222" y="6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97" y="94"/>
                  <a:pt x="197" y="94"/>
                  <a:pt x="197" y="94"/>
                </a:cubicBezTo>
                <a:cubicBezTo>
                  <a:pt x="236" y="13"/>
                  <a:pt x="236" y="13"/>
                  <a:pt x="236" y="13"/>
                </a:cubicBezTo>
                <a:cubicBezTo>
                  <a:pt x="237" y="11"/>
                  <a:pt x="240" y="10"/>
                  <a:pt x="242" y="11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6" y="13"/>
                  <a:pt x="247" y="16"/>
                  <a:pt x="246" y="18"/>
                </a:cubicBezTo>
                <a:cubicBezTo>
                  <a:pt x="210" y="100"/>
                  <a:pt x="210" y="100"/>
                  <a:pt x="210" y="100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57" y="23"/>
                  <a:pt x="257" y="23"/>
                  <a:pt x="257" y="23"/>
                </a:cubicBezTo>
                <a:cubicBezTo>
                  <a:pt x="258" y="21"/>
                  <a:pt x="261" y="20"/>
                  <a:pt x="263" y="21"/>
                </a:cubicBezTo>
                <a:cubicBezTo>
                  <a:pt x="265" y="22"/>
                  <a:pt x="265" y="22"/>
                  <a:pt x="265" y="22"/>
                </a:cubicBezTo>
                <a:cubicBezTo>
                  <a:pt x="268" y="23"/>
                  <a:pt x="269" y="26"/>
                  <a:pt x="268" y="28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42" y="114"/>
                  <a:pt x="242" y="114"/>
                  <a:pt x="242" y="114"/>
                </a:cubicBezTo>
                <a:cubicBezTo>
                  <a:pt x="282" y="34"/>
                  <a:pt x="282" y="34"/>
                  <a:pt x="282" y="34"/>
                </a:cubicBezTo>
                <a:cubicBezTo>
                  <a:pt x="283" y="32"/>
                  <a:pt x="286" y="31"/>
                  <a:pt x="288" y="32"/>
                </a:cubicBezTo>
                <a:cubicBezTo>
                  <a:pt x="290" y="33"/>
                  <a:pt x="292" y="36"/>
                  <a:pt x="291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2" name="Google Shape;1452;p16"/>
          <p:cNvGrpSpPr/>
          <p:nvPr/>
        </p:nvGrpSpPr>
        <p:grpSpPr>
          <a:xfrm>
            <a:off x="8505430" y="4507113"/>
            <a:ext cx="516837" cy="572687"/>
            <a:chOff x="3186064" y="3526491"/>
            <a:chExt cx="1189225" cy="1317734"/>
          </a:xfrm>
        </p:grpSpPr>
        <p:sp>
          <p:nvSpPr>
            <p:cNvPr id="1453" name="Google Shape;1453;p16"/>
            <p:cNvSpPr/>
            <p:nvPr/>
          </p:nvSpPr>
          <p:spPr>
            <a:xfrm>
              <a:off x="3626858" y="3535674"/>
              <a:ext cx="743840" cy="459140"/>
            </a:xfrm>
            <a:custGeom>
              <a:avLst/>
              <a:gdLst/>
              <a:ahLst/>
              <a:cxnLst/>
              <a:rect l="l" t="t" r="r" b="b"/>
              <a:pathLst>
                <a:path w="251" h="156" extrusionOk="0">
                  <a:moveTo>
                    <a:pt x="251" y="156"/>
                  </a:moveTo>
                  <a:cubicBezTo>
                    <a:pt x="248" y="156"/>
                    <a:pt x="214" y="155"/>
                    <a:pt x="116" y="94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17" y="33"/>
                    <a:pt x="1" y="3"/>
                    <a:pt x="0" y="0"/>
                  </a:cubicBezTo>
                  <a:cubicBezTo>
                    <a:pt x="0" y="0"/>
                    <a:pt x="36" y="15"/>
                    <a:pt x="129" y="73"/>
                  </a:cubicBezTo>
                  <a:cubicBezTo>
                    <a:pt x="221" y="131"/>
                    <a:pt x="251" y="156"/>
                    <a:pt x="251" y="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594715" y="3535674"/>
              <a:ext cx="775981" cy="505056"/>
            </a:xfrm>
            <a:custGeom>
              <a:avLst/>
              <a:gdLst/>
              <a:ahLst/>
              <a:cxnLst/>
              <a:rect l="l" t="t" r="r" b="b"/>
              <a:pathLst>
                <a:path w="262" h="171" extrusionOk="0">
                  <a:moveTo>
                    <a:pt x="247" y="169"/>
                  </a:moveTo>
                  <a:cubicBezTo>
                    <a:pt x="228" y="165"/>
                    <a:pt x="189" y="151"/>
                    <a:pt x="119" y="107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47" y="63"/>
                    <a:pt x="18" y="35"/>
                    <a:pt x="5" y="19"/>
                  </a:cubicBezTo>
                  <a:cubicBezTo>
                    <a:pt x="0" y="13"/>
                    <a:pt x="3" y="3"/>
                    <a:pt x="11" y="0"/>
                  </a:cubicBezTo>
                  <a:cubicBezTo>
                    <a:pt x="12" y="3"/>
                    <a:pt x="28" y="33"/>
                    <a:pt x="126" y="94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225" y="155"/>
                    <a:pt x="259" y="156"/>
                    <a:pt x="262" y="156"/>
                  </a:cubicBezTo>
                  <a:cubicBezTo>
                    <a:pt x="262" y="164"/>
                    <a:pt x="255" y="171"/>
                    <a:pt x="247" y="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186064" y="3590771"/>
              <a:ext cx="1143310" cy="1216726"/>
            </a:xfrm>
            <a:custGeom>
              <a:avLst/>
              <a:gdLst/>
              <a:ahLst/>
              <a:cxnLst/>
              <a:rect l="l" t="t" r="r" b="b"/>
              <a:pathLst>
                <a:path w="384" h="410" extrusionOk="0">
                  <a:moveTo>
                    <a:pt x="384" y="150"/>
                  </a:moveTo>
                  <a:cubicBezTo>
                    <a:pt x="384" y="150"/>
                    <a:pt x="206" y="380"/>
                    <a:pt x="188" y="404"/>
                  </a:cubicBezTo>
                  <a:cubicBezTo>
                    <a:pt x="186" y="407"/>
                    <a:pt x="182" y="409"/>
                    <a:pt x="176" y="409"/>
                  </a:cubicBezTo>
                  <a:cubicBezTo>
                    <a:pt x="150" y="410"/>
                    <a:pt x="99" y="381"/>
                    <a:pt x="81" y="369"/>
                  </a:cubicBezTo>
                  <a:cubicBezTo>
                    <a:pt x="64" y="358"/>
                    <a:pt x="13" y="325"/>
                    <a:pt x="3" y="301"/>
                  </a:cubicBezTo>
                  <a:cubicBezTo>
                    <a:pt x="1" y="296"/>
                    <a:pt x="0" y="292"/>
                    <a:pt x="2" y="288"/>
                  </a:cubicBezTo>
                  <a:cubicBezTo>
                    <a:pt x="15" y="262"/>
                    <a:pt x="142" y="0"/>
                    <a:pt x="142" y="0"/>
                  </a:cubicBezTo>
                  <a:cubicBezTo>
                    <a:pt x="155" y="16"/>
                    <a:pt x="184" y="44"/>
                    <a:pt x="255" y="88"/>
                  </a:cubicBezTo>
                  <a:cubicBezTo>
                    <a:pt x="256" y="88"/>
                    <a:pt x="256" y="88"/>
                    <a:pt x="256" y="88"/>
                  </a:cubicBezTo>
                  <a:cubicBezTo>
                    <a:pt x="326" y="132"/>
                    <a:pt x="365" y="146"/>
                    <a:pt x="384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186064" y="4486094"/>
              <a:ext cx="523443" cy="358131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162" y="118"/>
                  </a:moveTo>
                  <a:cubicBezTo>
                    <a:pt x="150" y="122"/>
                    <a:pt x="94" y="91"/>
                    <a:pt x="75" y="80"/>
                  </a:cubicBezTo>
                  <a:cubicBezTo>
                    <a:pt x="56" y="67"/>
                    <a:pt x="3" y="31"/>
                    <a:pt x="2" y="18"/>
                  </a:cubicBezTo>
                  <a:cubicBezTo>
                    <a:pt x="0" y="4"/>
                    <a:pt x="3" y="1"/>
                    <a:pt x="4" y="0"/>
                  </a:cubicBezTo>
                  <a:cubicBezTo>
                    <a:pt x="14" y="24"/>
                    <a:pt x="65" y="57"/>
                    <a:pt x="82" y="68"/>
                  </a:cubicBezTo>
                  <a:cubicBezTo>
                    <a:pt x="100" y="80"/>
                    <a:pt x="151" y="109"/>
                    <a:pt x="177" y="108"/>
                  </a:cubicBezTo>
                  <a:cubicBezTo>
                    <a:pt x="177" y="108"/>
                    <a:pt x="175" y="113"/>
                    <a:pt x="162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599308" y="3586178"/>
              <a:ext cx="730067" cy="459140"/>
            </a:xfrm>
            <a:custGeom>
              <a:avLst/>
              <a:gdLst/>
              <a:ahLst/>
              <a:cxnLst/>
              <a:rect l="l" t="t" r="r" b="b"/>
              <a:pathLst>
                <a:path w="246" h="156" extrusionOk="0">
                  <a:moveTo>
                    <a:pt x="244" y="156"/>
                  </a:moveTo>
                  <a:cubicBezTo>
                    <a:pt x="84" y="96"/>
                    <a:pt x="1" y="6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9" y="90"/>
                    <a:pt x="246" y="149"/>
                  </a:cubicBezTo>
                  <a:lnTo>
                    <a:pt x="244" y="1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617674" y="3526491"/>
              <a:ext cx="757615" cy="482099"/>
            </a:xfrm>
            <a:custGeom>
              <a:avLst/>
              <a:gdLst/>
              <a:ahLst/>
              <a:cxnLst/>
              <a:rect l="l" t="t" r="r" b="b"/>
              <a:pathLst>
                <a:path w="255" h="162" extrusionOk="0">
                  <a:moveTo>
                    <a:pt x="252" y="162"/>
                  </a:moveTo>
                  <a:cubicBezTo>
                    <a:pt x="88" y="105"/>
                    <a:pt x="1" y="6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93" y="98"/>
                    <a:pt x="255" y="154"/>
                  </a:cubicBezTo>
                  <a:lnTo>
                    <a:pt x="252" y="1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02883" y="3788200"/>
              <a:ext cx="688740" cy="436186"/>
            </a:xfrm>
            <a:custGeom>
              <a:avLst/>
              <a:gdLst/>
              <a:ahLst/>
              <a:cxnLst/>
              <a:rect l="l" t="t" r="r" b="b"/>
              <a:pathLst>
                <a:path w="233" h="148" extrusionOk="0">
                  <a:moveTo>
                    <a:pt x="231" y="148"/>
                  </a:moveTo>
                  <a:cubicBezTo>
                    <a:pt x="59" y="100"/>
                    <a:pt x="3" y="8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65" y="93"/>
                    <a:pt x="233" y="140"/>
                  </a:cubicBezTo>
                  <a:lnTo>
                    <a:pt x="231" y="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365135" y="4068278"/>
              <a:ext cx="633642" cy="404044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36"/>
                  </a:moveTo>
                  <a:cubicBezTo>
                    <a:pt x="49" y="109"/>
                    <a:pt x="0" y="4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55" y="102"/>
                    <a:pt x="214" y="128"/>
                  </a:cubicBezTo>
                  <a:lnTo>
                    <a:pt x="213" y="1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186064" y="4481504"/>
              <a:ext cx="528036" cy="335175"/>
            </a:xfrm>
            <a:custGeom>
              <a:avLst/>
              <a:gdLst/>
              <a:ahLst/>
              <a:cxnLst/>
              <a:rect l="l" t="t" r="r" b="b"/>
              <a:pathLst>
                <a:path w="178" h="113" extrusionOk="0">
                  <a:moveTo>
                    <a:pt x="176" y="113"/>
                  </a:moveTo>
                  <a:cubicBezTo>
                    <a:pt x="31" y="68"/>
                    <a:pt x="1" y="6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38" y="61"/>
                    <a:pt x="178" y="105"/>
                  </a:cubicBezTo>
                  <a:lnTo>
                    <a:pt x="176" y="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16"/>
          <p:cNvGrpSpPr/>
          <p:nvPr/>
        </p:nvGrpSpPr>
        <p:grpSpPr>
          <a:xfrm>
            <a:off x="92671" y="4224548"/>
            <a:ext cx="553938" cy="862899"/>
            <a:chOff x="-252463" y="2482959"/>
            <a:chExt cx="997188" cy="1553652"/>
          </a:xfrm>
        </p:grpSpPr>
        <p:sp>
          <p:nvSpPr>
            <p:cNvPr id="1463" name="Google Shape;1463;p16"/>
            <p:cNvSpPr/>
            <p:nvPr/>
          </p:nvSpPr>
          <p:spPr>
            <a:xfrm>
              <a:off x="-252463" y="2495798"/>
              <a:ext cx="984347" cy="1540814"/>
            </a:xfrm>
            <a:custGeom>
              <a:avLst/>
              <a:gdLst/>
              <a:ahLst/>
              <a:cxnLst/>
              <a:rect l="l" t="t" r="r" b="b"/>
              <a:pathLst>
                <a:path w="357" h="556" extrusionOk="0">
                  <a:moveTo>
                    <a:pt x="308" y="301"/>
                  </a:moveTo>
                  <a:cubicBezTo>
                    <a:pt x="258" y="403"/>
                    <a:pt x="258" y="403"/>
                    <a:pt x="258" y="403"/>
                  </a:cubicBezTo>
                  <a:cubicBezTo>
                    <a:pt x="258" y="403"/>
                    <a:pt x="258" y="412"/>
                    <a:pt x="249" y="431"/>
                  </a:cubicBezTo>
                  <a:cubicBezTo>
                    <a:pt x="240" y="450"/>
                    <a:pt x="211" y="503"/>
                    <a:pt x="182" y="529"/>
                  </a:cubicBezTo>
                  <a:cubicBezTo>
                    <a:pt x="153" y="556"/>
                    <a:pt x="128" y="533"/>
                    <a:pt x="115" y="521"/>
                  </a:cubicBezTo>
                  <a:cubicBezTo>
                    <a:pt x="103" y="509"/>
                    <a:pt x="105" y="505"/>
                    <a:pt x="87" y="496"/>
                  </a:cubicBezTo>
                  <a:cubicBezTo>
                    <a:pt x="70" y="488"/>
                    <a:pt x="67" y="492"/>
                    <a:pt x="50" y="489"/>
                  </a:cubicBezTo>
                  <a:cubicBezTo>
                    <a:pt x="33" y="486"/>
                    <a:pt x="0" y="480"/>
                    <a:pt x="3" y="441"/>
                  </a:cubicBezTo>
                  <a:cubicBezTo>
                    <a:pt x="6" y="402"/>
                    <a:pt x="30" y="347"/>
                    <a:pt x="40" y="328"/>
                  </a:cubicBezTo>
                  <a:cubicBezTo>
                    <a:pt x="49" y="309"/>
                    <a:pt x="57" y="304"/>
                    <a:pt x="57" y="304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5" y="196"/>
                    <a:pt x="106" y="192"/>
                    <a:pt x="106" y="192"/>
                  </a:cubicBezTo>
                  <a:cubicBezTo>
                    <a:pt x="125" y="155"/>
                    <a:pt x="138" y="127"/>
                    <a:pt x="167" y="105"/>
                  </a:cubicBezTo>
                  <a:cubicBezTo>
                    <a:pt x="196" y="83"/>
                    <a:pt x="253" y="70"/>
                    <a:pt x="253" y="70"/>
                  </a:cubicBezTo>
                  <a:cubicBezTo>
                    <a:pt x="265" y="47"/>
                    <a:pt x="265" y="47"/>
                    <a:pt x="265" y="47"/>
                  </a:cubicBezTo>
                  <a:cubicBezTo>
                    <a:pt x="259" y="44"/>
                    <a:pt x="259" y="44"/>
                    <a:pt x="259" y="44"/>
                  </a:cubicBezTo>
                  <a:cubicBezTo>
                    <a:pt x="269" y="25"/>
                    <a:pt x="269" y="25"/>
                    <a:pt x="269" y="25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39" y="84"/>
                    <a:pt x="339" y="84"/>
                    <a:pt x="339" y="84"/>
                  </a:cubicBezTo>
                  <a:cubicBezTo>
                    <a:pt x="334" y="81"/>
                    <a:pt x="334" y="81"/>
                    <a:pt x="334" y="81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3" y="104"/>
                    <a:pt x="347" y="157"/>
                    <a:pt x="348" y="193"/>
                  </a:cubicBezTo>
                  <a:cubicBezTo>
                    <a:pt x="349" y="230"/>
                    <a:pt x="334" y="258"/>
                    <a:pt x="316" y="295"/>
                  </a:cubicBezTo>
                  <a:cubicBezTo>
                    <a:pt x="316" y="295"/>
                    <a:pt x="314" y="299"/>
                    <a:pt x="308" y="301"/>
                  </a:cubicBezTo>
                  <a:close/>
                </a:path>
              </a:pathLst>
            </a:custGeom>
            <a:solidFill>
              <a:srgbClr val="85C0CF">
                <a:alpha val="75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505058" y="2560000"/>
              <a:ext cx="205429" cy="111281"/>
            </a:xfrm>
            <a:custGeom>
              <a:avLst/>
              <a:gdLst/>
              <a:ahLst/>
              <a:cxnLst/>
              <a:rect l="l" t="t" r="r" b="b"/>
              <a:pathLst>
                <a:path w="75" h="40" extrusionOk="0">
                  <a:moveTo>
                    <a:pt x="70" y="40"/>
                  </a:moveTo>
                  <a:cubicBezTo>
                    <a:pt x="69" y="40"/>
                    <a:pt x="69" y="40"/>
                    <a:pt x="68" y="4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34"/>
                    <a:pt x="75" y="36"/>
                    <a:pt x="74" y="38"/>
                  </a:cubicBezTo>
                  <a:cubicBezTo>
                    <a:pt x="73" y="39"/>
                    <a:pt x="72" y="40"/>
                    <a:pt x="70" y="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66539" y="2611360"/>
              <a:ext cx="218270" cy="119841"/>
            </a:xfrm>
            <a:custGeom>
              <a:avLst/>
              <a:gdLst/>
              <a:ahLst/>
              <a:cxnLst/>
              <a:rect l="l" t="t" r="r" b="b"/>
              <a:pathLst>
                <a:path w="79" h="43" extrusionOk="0">
                  <a:moveTo>
                    <a:pt x="74" y="43"/>
                  </a:moveTo>
                  <a:cubicBezTo>
                    <a:pt x="74" y="43"/>
                    <a:pt x="73" y="43"/>
                    <a:pt x="72" y="4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8" y="36"/>
                    <a:pt x="79" y="39"/>
                    <a:pt x="78" y="41"/>
                  </a:cubicBezTo>
                  <a:cubicBezTo>
                    <a:pt x="77" y="42"/>
                    <a:pt x="76" y="43"/>
                    <a:pt x="74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530736" y="2482959"/>
              <a:ext cx="213988" cy="115563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74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24" y="42"/>
                    <a:pt x="2" y="8"/>
                    <a:pt x="2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9" y="4"/>
                    <a:pt x="29" y="34"/>
                    <a:pt x="74" y="35"/>
                  </a:cubicBezTo>
                  <a:cubicBezTo>
                    <a:pt x="76" y="35"/>
                    <a:pt x="78" y="36"/>
                    <a:pt x="78" y="39"/>
                  </a:cubicBezTo>
                  <a:cubicBezTo>
                    <a:pt x="78" y="41"/>
                    <a:pt x="76" y="43"/>
                    <a:pt x="74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453701" y="2696961"/>
              <a:ext cx="162632" cy="89882"/>
            </a:xfrm>
            <a:custGeom>
              <a:avLst/>
              <a:gdLst/>
              <a:ahLst/>
              <a:cxnLst/>
              <a:rect l="l" t="t" r="r" b="b"/>
              <a:pathLst>
                <a:path w="59" h="33" extrusionOk="0">
                  <a:moveTo>
                    <a:pt x="55" y="33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19" y="27"/>
                    <a:pt x="2" y="8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7" y="2"/>
                    <a:pt x="24" y="20"/>
                    <a:pt x="56" y="25"/>
                  </a:cubicBezTo>
                  <a:cubicBezTo>
                    <a:pt x="58" y="26"/>
                    <a:pt x="59" y="28"/>
                    <a:pt x="59" y="30"/>
                  </a:cubicBezTo>
                  <a:cubicBezTo>
                    <a:pt x="58" y="32"/>
                    <a:pt x="57" y="33"/>
                    <a:pt x="55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0002" y="3039364"/>
              <a:ext cx="577770" cy="299603"/>
            </a:xfrm>
            <a:custGeom>
              <a:avLst/>
              <a:gdLst/>
              <a:ahLst/>
              <a:cxnLst/>
              <a:rect l="l" t="t" r="r" b="b"/>
              <a:pathLst>
                <a:path w="209" h="108" extrusionOk="0">
                  <a:moveTo>
                    <a:pt x="205" y="108"/>
                  </a:moveTo>
                  <a:cubicBezTo>
                    <a:pt x="204" y="107"/>
                    <a:pt x="204" y="107"/>
                    <a:pt x="204" y="107"/>
                  </a:cubicBezTo>
                  <a:cubicBezTo>
                    <a:pt x="52" y="71"/>
                    <a:pt x="3" y="10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1"/>
                    <a:pt x="7" y="3"/>
                  </a:cubicBezTo>
                  <a:cubicBezTo>
                    <a:pt x="8" y="3"/>
                    <a:pt x="57" y="64"/>
                    <a:pt x="206" y="100"/>
                  </a:cubicBezTo>
                  <a:cubicBezTo>
                    <a:pt x="208" y="100"/>
                    <a:pt x="209" y="102"/>
                    <a:pt x="209" y="104"/>
                  </a:cubicBezTo>
                  <a:cubicBezTo>
                    <a:pt x="208" y="106"/>
                    <a:pt x="207" y="108"/>
                    <a:pt x="205" y="1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-111229" y="3326126"/>
              <a:ext cx="582049" cy="295324"/>
            </a:xfrm>
            <a:custGeom>
              <a:avLst/>
              <a:gdLst/>
              <a:ahLst/>
              <a:cxnLst/>
              <a:rect l="l" t="t" r="r" b="b"/>
              <a:pathLst>
                <a:path w="210" h="107" extrusionOk="0">
                  <a:moveTo>
                    <a:pt x="206" y="107"/>
                  </a:moveTo>
                  <a:cubicBezTo>
                    <a:pt x="205" y="107"/>
                    <a:pt x="205" y="107"/>
                    <a:pt x="205" y="107"/>
                  </a:cubicBezTo>
                  <a:cubicBezTo>
                    <a:pt x="65" y="93"/>
                    <a:pt x="2" y="8"/>
                    <a:pt x="2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9" y="3"/>
                    <a:pt x="70" y="86"/>
                    <a:pt x="206" y="99"/>
                  </a:cubicBezTo>
                  <a:cubicBezTo>
                    <a:pt x="208" y="99"/>
                    <a:pt x="210" y="101"/>
                    <a:pt x="209" y="103"/>
                  </a:cubicBezTo>
                  <a:cubicBezTo>
                    <a:pt x="209" y="105"/>
                    <a:pt x="208" y="107"/>
                    <a:pt x="206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119879" y="2731201"/>
              <a:ext cx="269627" cy="218284"/>
            </a:xfrm>
            <a:custGeom>
              <a:avLst/>
              <a:gdLst/>
              <a:ahLst/>
              <a:cxnLst/>
              <a:rect l="l" t="t" r="r" b="b"/>
              <a:pathLst>
                <a:path w="97" h="78" extrusionOk="0">
                  <a:moveTo>
                    <a:pt x="4" y="78"/>
                  </a:moveTo>
                  <a:cubicBezTo>
                    <a:pt x="4" y="78"/>
                    <a:pt x="3" y="78"/>
                    <a:pt x="3" y="78"/>
                  </a:cubicBezTo>
                  <a:cubicBezTo>
                    <a:pt x="1" y="77"/>
                    <a:pt x="0" y="75"/>
                    <a:pt x="1" y="73"/>
                  </a:cubicBezTo>
                  <a:cubicBezTo>
                    <a:pt x="19" y="37"/>
                    <a:pt x="53" y="10"/>
                    <a:pt x="92" y="0"/>
                  </a:cubicBezTo>
                  <a:cubicBezTo>
                    <a:pt x="94" y="0"/>
                    <a:pt x="96" y="1"/>
                    <a:pt x="97" y="3"/>
                  </a:cubicBezTo>
                  <a:cubicBezTo>
                    <a:pt x="97" y="5"/>
                    <a:pt x="96" y="7"/>
                    <a:pt x="94" y="8"/>
                  </a:cubicBezTo>
                  <a:cubicBezTo>
                    <a:pt x="57" y="17"/>
                    <a:pt x="25" y="42"/>
                    <a:pt x="8" y="76"/>
                  </a:cubicBezTo>
                  <a:cubicBezTo>
                    <a:pt x="7" y="78"/>
                    <a:pt x="6" y="78"/>
                    <a:pt x="4" y="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1" name="Google Shape;1471;p16"/>
          <p:cNvSpPr/>
          <p:nvPr/>
        </p:nvSpPr>
        <p:spPr>
          <a:xfrm>
            <a:off x="8173972" y="4779077"/>
            <a:ext cx="284387" cy="483450"/>
          </a:xfrm>
          <a:custGeom>
            <a:avLst/>
            <a:gdLst/>
            <a:ahLst/>
            <a:cxnLst/>
            <a:rect l="l" t="t" r="r" b="b"/>
            <a:pathLst>
              <a:path w="154" h="263" extrusionOk="0">
                <a:moveTo>
                  <a:pt x="127" y="83"/>
                </a:moveTo>
                <a:cubicBezTo>
                  <a:pt x="121" y="86"/>
                  <a:pt x="105" y="84"/>
                  <a:pt x="96" y="102"/>
                </a:cubicBezTo>
                <a:cubicBezTo>
                  <a:pt x="88" y="119"/>
                  <a:pt x="30" y="251"/>
                  <a:pt x="28" y="257"/>
                </a:cubicBezTo>
                <a:cubicBezTo>
                  <a:pt x="25" y="263"/>
                  <a:pt x="18" y="259"/>
                  <a:pt x="12" y="257"/>
                </a:cubicBezTo>
                <a:cubicBezTo>
                  <a:pt x="7" y="254"/>
                  <a:pt x="0" y="251"/>
                  <a:pt x="3" y="245"/>
                </a:cubicBezTo>
                <a:cubicBezTo>
                  <a:pt x="6" y="239"/>
                  <a:pt x="73" y="112"/>
                  <a:pt x="82" y="95"/>
                </a:cubicBezTo>
                <a:cubicBezTo>
                  <a:pt x="90" y="77"/>
                  <a:pt x="79" y="65"/>
                  <a:pt x="77" y="59"/>
                </a:cubicBezTo>
                <a:cubicBezTo>
                  <a:pt x="75" y="52"/>
                  <a:pt x="75" y="38"/>
                  <a:pt x="92" y="19"/>
                </a:cubicBezTo>
                <a:cubicBezTo>
                  <a:pt x="109" y="0"/>
                  <a:pt x="131" y="10"/>
                  <a:pt x="131" y="10"/>
                </a:cubicBezTo>
                <a:cubicBezTo>
                  <a:pt x="131" y="10"/>
                  <a:pt x="154" y="21"/>
                  <a:pt x="149" y="46"/>
                </a:cubicBezTo>
                <a:cubicBezTo>
                  <a:pt x="145" y="72"/>
                  <a:pt x="134" y="80"/>
                  <a:pt x="127" y="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2" name="Google Shape;1472;p16"/>
          <p:cNvGrpSpPr/>
          <p:nvPr/>
        </p:nvGrpSpPr>
        <p:grpSpPr>
          <a:xfrm flipH="1">
            <a:off x="131091" y="59907"/>
            <a:ext cx="8815724" cy="3555565"/>
            <a:chOff x="131091" y="59907"/>
            <a:chExt cx="8815724" cy="3555565"/>
          </a:xfrm>
        </p:grpSpPr>
        <p:grpSp>
          <p:nvGrpSpPr>
            <p:cNvPr id="1473" name="Google Shape;1473;p16"/>
            <p:cNvGrpSpPr/>
            <p:nvPr/>
          </p:nvGrpSpPr>
          <p:grpSpPr>
            <a:xfrm>
              <a:off x="131091" y="59907"/>
              <a:ext cx="424244" cy="479596"/>
              <a:chOff x="2095996" y="2721763"/>
              <a:chExt cx="149366" cy="168848"/>
            </a:xfrm>
          </p:grpSpPr>
          <p:sp>
            <p:nvSpPr>
              <p:cNvPr id="1474" name="Google Shape;1474;p16"/>
              <p:cNvSpPr/>
              <p:nvPr/>
            </p:nvSpPr>
            <p:spPr>
              <a:xfrm>
                <a:off x="2157690" y="2867881"/>
                <a:ext cx="23812" cy="2273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1" y="12"/>
                    </a:moveTo>
                    <a:cubicBezTo>
                      <a:pt x="32" y="16"/>
                      <a:pt x="32" y="21"/>
                      <a:pt x="30" y="24"/>
                    </a:cubicBezTo>
                    <a:cubicBezTo>
                      <a:pt x="28" y="28"/>
                      <a:pt x="24" y="30"/>
                      <a:pt x="20" y="31"/>
                    </a:cubicBezTo>
                    <a:cubicBezTo>
                      <a:pt x="19" y="32"/>
                      <a:pt x="17" y="32"/>
                      <a:pt x="15" y="32"/>
                    </a:cubicBezTo>
                    <a:cubicBezTo>
                      <a:pt x="14" y="32"/>
                      <a:pt x="12" y="32"/>
                      <a:pt x="11" y="31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6"/>
                      <a:pt x="3" y="25"/>
                      <a:pt x="2" y="24"/>
                    </a:cubicBezTo>
                    <a:cubicBezTo>
                      <a:pt x="1" y="23"/>
                      <a:pt x="1" y="22"/>
                      <a:pt x="1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5"/>
                      <a:pt x="0" y="14"/>
                      <a:pt x="1" y="12"/>
                    </a:cubicBezTo>
                    <a:cubicBezTo>
                      <a:pt x="1" y="10"/>
                      <a:pt x="2" y="8"/>
                      <a:pt x="4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7" y="3"/>
                      <a:pt x="9" y="1"/>
                      <a:pt x="12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0" y="1"/>
                      <a:pt x="21" y="1"/>
                      <a:pt x="22" y="1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6" y="4"/>
                      <a:pt x="28" y="5"/>
                      <a:pt x="29" y="8"/>
                    </a:cubicBezTo>
                    <a:cubicBezTo>
                      <a:pt x="30" y="9"/>
                      <a:pt x="31" y="11"/>
                      <a:pt x="31" y="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16"/>
              <p:cNvSpPr/>
              <p:nvPr/>
            </p:nvSpPr>
            <p:spPr>
              <a:xfrm>
                <a:off x="2198820" y="2802939"/>
                <a:ext cx="40048" cy="422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58" extrusionOk="0">
                    <a:moveTo>
                      <a:pt x="54" y="19"/>
                    </a:moveTo>
                    <a:cubicBezTo>
                      <a:pt x="56" y="29"/>
                      <a:pt x="52" y="39"/>
                      <a:pt x="45" y="46"/>
                    </a:cubicBezTo>
                    <a:cubicBezTo>
                      <a:pt x="38" y="54"/>
                      <a:pt x="27" y="58"/>
                      <a:pt x="17" y="54"/>
                    </a:cubicBezTo>
                    <a:cubicBezTo>
                      <a:pt x="12" y="52"/>
                      <a:pt x="7" y="48"/>
                      <a:pt x="5" y="42"/>
                    </a:cubicBezTo>
                    <a:cubicBezTo>
                      <a:pt x="0" y="34"/>
                      <a:pt x="2" y="24"/>
                      <a:pt x="6" y="16"/>
                    </a:cubicBezTo>
                    <a:cubicBezTo>
                      <a:pt x="10" y="6"/>
                      <a:pt x="20" y="0"/>
                      <a:pt x="30" y="0"/>
                    </a:cubicBezTo>
                    <a:cubicBezTo>
                      <a:pt x="42" y="0"/>
                      <a:pt x="52" y="8"/>
                      <a:pt x="54" y="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16"/>
              <p:cNvSpPr/>
              <p:nvPr/>
            </p:nvSpPr>
            <p:spPr>
              <a:xfrm>
                <a:off x="2095996" y="2754234"/>
                <a:ext cx="84424" cy="8225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3" extrusionOk="0">
                    <a:moveTo>
                      <a:pt x="84" y="99"/>
                    </a:moveTo>
                    <a:cubicBezTo>
                      <a:pt x="68" y="111"/>
                      <a:pt x="45" y="113"/>
                      <a:pt x="27" y="103"/>
                    </a:cubicBezTo>
                    <a:cubicBezTo>
                      <a:pt x="9" y="91"/>
                      <a:pt x="0" y="71"/>
                      <a:pt x="4" y="50"/>
                    </a:cubicBezTo>
                    <a:cubicBezTo>
                      <a:pt x="8" y="30"/>
                      <a:pt x="22" y="7"/>
                      <a:pt x="43" y="2"/>
                    </a:cubicBezTo>
                    <a:cubicBezTo>
                      <a:pt x="51" y="0"/>
                      <a:pt x="60" y="0"/>
                      <a:pt x="68" y="2"/>
                    </a:cubicBezTo>
                    <a:cubicBezTo>
                      <a:pt x="69" y="2"/>
                      <a:pt x="71" y="2"/>
                      <a:pt x="72" y="2"/>
                    </a:cubicBezTo>
                    <a:cubicBezTo>
                      <a:pt x="78" y="3"/>
                      <a:pt x="83" y="5"/>
                      <a:pt x="88" y="9"/>
                    </a:cubicBezTo>
                    <a:cubicBezTo>
                      <a:pt x="92" y="11"/>
                      <a:pt x="95" y="14"/>
                      <a:pt x="99" y="17"/>
                    </a:cubicBezTo>
                    <a:cubicBezTo>
                      <a:pt x="113" y="31"/>
                      <a:pt x="116" y="53"/>
                      <a:pt x="108" y="71"/>
                    </a:cubicBezTo>
                    <a:cubicBezTo>
                      <a:pt x="106" y="77"/>
                      <a:pt x="101" y="83"/>
                      <a:pt x="96" y="87"/>
                    </a:cubicBezTo>
                    <a:cubicBezTo>
                      <a:pt x="93" y="92"/>
                      <a:pt x="89" y="96"/>
                      <a:pt x="84" y="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16"/>
              <p:cNvSpPr/>
              <p:nvPr/>
            </p:nvSpPr>
            <p:spPr>
              <a:xfrm>
                <a:off x="2196655" y="2721763"/>
                <a:ext cx="48706" cy="54118"/>
              </a:xfrm>
              <a:custGeom>
                <a:avLst/>
                <a:gdLst/>
                <a:ahLst/>
                <a:cxnLst/>
                <a:rect l="l" t="t" r="r" b="b"/>
                <a:pathLst>
                  <a:path w="67" h="75" extrusionOk="0">
                    <a:moveTo>
                      <a:pt x="66" y="37"/>
                    </a:moveTo>
                    <a:cubicBezTo>
                      <a:pt x="66" y="54"/>
                      <a:pt x="53" y="69"/>
                      <a:pt x="37" y="73"/>
                    </a:cubicBezTo>
                    <a:cubicBezTo>
                      <a:pt x="27" y="75"/>
                      <a:pt x="17" y="74"/>
                      <a:pt x="9" y="66"/>
                    </a:cubicBezTo>
                    <a:cubicBezTo>
                      <a:pt x="8" y="65"/>
                      <a:pt x="7" y="64"/>
                      <a:pt x="7" y="63"/>
                    </a:cubicBezTo>
                    <a:cubicBezTo>
                      <a:pt x="4" y="61"/>
                      <a:pt x="3" y="58"/>
                      <a:pt x="2" y="54"/>
                    </a:cubicBezTo>
                    <a:cubicBezTo>
                      <a:pt x="1" y="51"/>
                      <a:pt x="0" y="48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41"/>
                      <a:pt x="0" y="37"/>
                      <a:pt x="0" y="33"/>
                    </a:cubicBezTo>
                    <a:cubicBezTo>
                      <a:pt x="0" y="31"/>
                      <a:pt x="0" y="29"/>
                      <a:pt x="1" y="27"/>
                    </a:cubicBezTo>
                    <a:cubicBezTo>
                      <a:pt x="4" y="10"/>
                      <a:pt x="21" y="0"/>
                      <a:pt x="38" y="2"/>
                    </a:cubicBezTo>
                    <a:cubicBezTo>
                      <a:pt x="54" y="4"/>
                      <a:pt x="67" y="21"/>
                      <a:pt x="66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8" name="Google Shape;1478;p16"/>
            <p:cNvGrpSpPr/>
            <p:nvPr/>
          </p:nvGrpSpPr>
          <p:grpSpPr>
            <a:xfrm>
              <a:off x="8580983" y="2490030"/>
              <a:ext cx="365833" cy="1125442"/>
              <a:chOff x="8580983" y="2490030"/>
              <a:chExt cx="365833" cy="1125442"/>
            </a:xfrm>
          </p:grpSpPr>
          <p:grpSp>
            <p:nvGrpSpPr>
              <p:cNvPr id="1479" name="Google Shape;1479;p16"/>
              <p:cNvGrpSpPr/>
              <p:nvPr/>
            </p:nvGrpSpPr>
            <p:grpSpPr>
              <a:xfrm>
                <a:off x="8580983" y="2490030"/>
                <a:ext cx="365833" cy="319731"/>
                <a:chOff x="2191243" y="2392725"/>
                <a:chExt cx="128801" cy="112565"/>
              </a:xfrm>
            </p:grpSpPr>
            <p:sp>
              <p:nvSpPr>
                <p:cNvPr id="1480" name="Google Shape;1480;p16"/>
                <p:cNvSpPr/>
                <p:nvPr/>
              </p:nvSpPr>
              <p:spPr>
                <a:xfrm>
                  <a:off x="2267008" y="2458749"/>
                  <a:ext cx="53036" cy="4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5" extrusionOk="0">
                      <a:moveTo>
                        <a:pt x="65" y="15"/>
                      </a:moveTo>
                      <a:cubicBezTo>
                        <a:pt x="74" y="28"/>
                        <a:pt x="72" y="47"/>
                        <a:pt x="59" y="57"/>
                      </a:cubicBezTo>
                      <a:cubicBezTo>
                        <a:pt x="53" y="62"/>
                        <a:pt x="46" y="65"/>
                        <a:pt x="38" y="65"/>
                      </a:cubicBezTo>
                      <a:cubicBezTo>
                        <a:pt x="37" y="65"/>
                        <a:pt x="36" y="65"/>
                        <a:pt x="35" y="64"/>
                      </a:cubicBezTo>
                      <a:cubicBezTo>
                        <a:pt x="23" y="65"/>
                        <a:pt x="11" y="57"/>
                        <a:pt x="6" y="46"/>
                      </a:cubicBezTo>
                      <a:cubicBezTo>
                        <a:pt x="0" y="30"/>
                        <a:pt x="8" y="12"/>
                        <a:pt x="23" y="5"/>
                      </a:cubicBezTo>
                      <a:cubicBezTo>
                        <a:pt x="30" y="1"/>
                        <a:pt x="38" y="0"/>
                        <a:pt x="46" y="2"/>
                      </a:cubicBezTo>
                      <a:cubicBezTo>
                        <a:pt x="54" y="4"/>
                        <a:pt x="60" y="9"/>
                        <a:pt x="65" y="1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1" name="Google Shape;1481;p16"/>
                <p:cNvSpPr/>
                <p:nvPr/>
              </p:nvSpPr>
              <p:spPr>
                <a:xfrm>
                  <a:off x="2191243" y="2392725"/>
                  <a:ext cx="70354" cy="7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00" extrusionOk="0">
                      <a:moveTo>
                        <a:pt x="87" y="74"/>
                      </a:moveTo>
                      <a:cubicBezTo>
                        <a:pt x="80" y="87"/>
                        <a:pt x="68" y="98"/>
                        <a:pt x="52" y="99"/>
                      </a:cubicBezTo>
                      <a:cubicBezTo>
                        <a:pt x="45" y="100"/>
                        <a:pt x="38" y="99"/>
                        <a:pt x="31" y="96"/>
                      </a:cubicBezTo>
                      <a:cubicBezTo>
                        <a:pt x="27" y="96"/>
                        <a:pt x="24" y="95"/>
                        <a:pt x="20" y="93"/>
                      </a:cubicBezTo>
                      <a:cubicBezTo>
                        <a:pt x="13" y="90"/>
                        <a:pt x="8" y="83"/>
                        <a:pt x="5" y="76"/>
                      </a:cubicBezTo>
                      <a:cubicBezTo>
                        <a:pt x="0" y="63"/>
                        <a:pt x="0" y="49"/>
                        <a:pt x="4" y="37"/>
                      </a:cubicBezTo>
                      <a:cubicBezTo>
                        <a:pt x="9" y="24"/>
                        <a:pt x="17" y="12"/>
                        <a:pt x="29" y="7"/>
                      </a:cubicBezTo>
                      <a:cubicBezTo>
                        <a:pt x="41" y="1"/>
                        <a:pt x="55" y="0"/>
                        <a:pt x="67" y="5"/>
                      </a:cubicBezTo>
                      <a:cubicBezTo>
                        <a:pt x="80" y="10"/>
                        <a:pt x="90" y="20"/>
                        <a:pt x="93" y="34"/>
                      </a:cubicBezTo>
                      <a:cubicBezTo>
                        <a:pt x="97" y="47"/>
                        <a:pt x="94" y="62"/>
                        <a:pt x="87" y="7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2" name="Google Shape;1482;p16"/>
              <p:cNvGrpSpPr/>
              <p:nvPr/>
            </p:nvGrpSpPr>
            <p:grpSpPr>
              <a:xfrm>
                <a:off x="8665528" y="3015976"/>
                <a:ext cx="196750" cy="599496"/>
                <a:chOff x="1433594" y="1199965"/>
                <a:chExt cx="69271" cy="211061"/>
              </a:xfrm>
            </p:grpSpPr>
            <p:sp>
              <p:nvSpPr>
                <p:cNvPr id="1483" name="Google Shape;1483;p16"/>
                <p:cNvSpPr/>
                <p:nvPr/>
              </p:nvSpPr>
              <p:spPr>
                <a:xfrm>
                  <a:off x="1444417" y="1199965"/>
                  <a:ext cx="58447" cy="5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81" extrusionOk="0">
                      <a:moveTo>
                        <a:pt x="81" y="44"/>
                      </a:moveTo>
                      <a:cubicBezTo>
                        <a:pt x="80" y="57"/>
                        <a:pt x="73" y="69"/>
                        <a:pt x="61" y="75"/>
                      </a:cubicBezTo>
                      <a:cubicBezTo>
                        <a:pt x="54" y="80"/>
                        <a:pt x="45" y="81"/>
                        <a:pt x="37" y="80"/>
                      </a:cubicBezTo>
                      <a:cubicBezTo>
                        <a:pt x="28" y="79"/>
                        <a:pt x="19" y="76"/>
                        <a:pt x="13" y="70"/>
                      </a:cubicBezTo>
                      <a:cubicBezTo>
                        <a:pt x="3" y="60"/>
                        <a:pt x="0" y="45"/>
                        <a:pt x="3" y="32"/>
                      </a:cubicBezTo>
                      <a:cubicBezTo>
                        <a:pt x="6" y="19"/>
                        <a:pt x="16" y="9"/>
                        <a:pt x="29" y="5"/>
                      </a:cubicBezTo>
                      <a:cubicBezTo>
                        <a:pt x="41" y="0"/>
                        <a:pt x="55" y="3"/>
                        <a:pt x="66" y="11"/>
                      </a:cubicBezTo>
                      <a:cubicBezTo>
                        <a:pt x="75" y="18"/>
                        <a:pt x="81" y="31"/>
                        <a:pt x="81" y="4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16"/>
                <p:cNvSpPr/>
                <p:nvPr/>
              </p:nvSpPr>
              <p:spPr>
                <a:xfrm>
                  <a:off x="1447664" y="1386131"/>
                  <a:ext cx="27059" cy="2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5" extrusionOk="0">
                      <a:moveTo>
                        <a:pt x="27" y="3"/>
                      </a:moveTo>
                      <a:cubicBezTo>
                        <a:pt x="25" y="1"/>
                        <a:pt x="22" y="1"/>
                        <a:pt x="19" y="0"/>
                      </a:cubicBezTo>
                      <a:cubicBezTo>
                        <a:pt x="17" y="0"/>
                        <a:pt x="16" y="0"/>
                        <a:pt x="14" y="1"/>
                      </a:cubicBezTo>
                      <a:cubicBezTo>
                        <a:pt x="11" y="1"/>
                        <a:pt x="8" y="3"/>
                        <a:pt x="6" y="5"/>
                      </a:cubicBezTo>
                      <a:cubicBezTo>
                        <a:pt x="2" y="9"/>
                        <a:pt x="0" y="15"/>
                        <a:pt x="1" y="21"/>
                      </a:cubicBezTo>
                      <a:cubicBezTo>
                        <a:pt x="2" y="26"/>
                        <a:pt x="6" y="30"/>
                        <a:pt x="10" y="32"/>
                      </a:cubicBezTo>
                      <a:cubicBezTo>
                        <a:pt x="16" y="35"/>
                        <a:pt x="22" y="35"/>
                        <a:pt x="27" y="32"/>
                      </a:cubicBezTo>
                      <a:cubicBezTo>
                        <a:pt x="30" y="30"/>
                        <a:pt x="32" y="28"/>
                        <a:pt x="33" y="25"/>
                      </a:cubicBezTo>
                      <a:cubicBezTo>
                        <a:pt x="35" y="23"/>
                        <a:pt x="36" y="20"/>
                        <a:pt x="36" y="17"/>
                      </a:cubicBezTo>
                      <a:cubicBezTo>
                        <a:pt x="35" y="11"/>
                        <a:pt x="32" y="6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5" name="Google Shape;1485;p16"/>
                <p:cNvSpPr/>
                <p:nvPr/>
              </p:nvSpPr>
              <p:spPr>
                <a:xfrm>
                  <a:off x="1433594" y="1342836"/>
                  <a:ext cx="17318" cy="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24" y="12"/>
                      </a:moveTo>
                      <a:cubicBezTo>
                        <a:pt x="24" y="12"/>
                        <a:pt x="24" y="11"/>
                        <a:pt x="24" y="11"/>
                      </a:cubicBezTo>
                      <a:cubicBezTo>
                        <a:pt x="24" y="10"/>
                        <a:pt x="24" y="10"/>
                        <a:pt x="24" y="9"/>
                      </a:cubicBezTo>
                      <a:cubicBezTo>
                        <a:pt x="24" y="9"/>
                        <a:pt x="23" y="7"/>
                        <a:pt x="23" y="7"/>
                      </a:cubicBezTo>
                      <a:cubicBezTo>
                        <a:pt x="23" y="7"/>
                        <a:pt x="23" y="6"/>
                        <a:pt x="23" y="6"/>
                      </a:cubicBezTo>
                      <a:cubicBezTo>
                        <a:pt x="22" y="6"/>
                        <a:pt x="21" y="4"/>
                        <a:pt x="21" y="4"/>
                      </a:cubicBezTo>
                      <a:cubicBezTo>
                        <a:pt x="20" y="3"/>
                        <a:pt x="19" y="3"/>
                        <a:pt x="18" y="2"/>
                      </a:cubicBezTo>
                      <a:cubicBezTo>
                        <a:pt x="18" y="2"/>
                        <a:pt x="17" y="1"/>
                        <a:pt x="16" y="1"/>
                      </a:cubicBezTo>
                      <a:cubicBezTo>
                        <a:pt x="15" y="1"/>
                        <a:pt x="14" y="1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0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3"/>
                        <a:pt x="5" y="3"/>
                        <a:pt x="4" y="4"/>
                      </a:cubicBezTo>
                      <a:cubicBezTo>
                        <a:pt x="3" y="5"/>
                        <a:pt x="3" y="5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8"/>
                        <a:pt x="1" y="9"/>
                        <a:pt x="1" y="10"/>
                      </a:cubicBezTo>
                      <a:cubicBezTo>
                        <a:pt x="1" y="11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4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2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3" y="20"/>
                        <a:pt x="3" y="20"/>
                        <a:pt x="4" y="21"/>
                      </a:cubicBezTo>
                      <a:cubicBezTo>
                        <a:pt x="5" y="22"/>
                        <a:pt x="6" y="22"/>
                        <a:pt x="7" y="23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1" y="23"/>
                      </a:cubicBezTo>
                      <a:cubicBezTo>
                        <a:pt x="11" y="23"/>
                        <a:pt x="12" y="23"/>
                        <a:pt x="13" y="24"/>
                      </a:cubicBezTo>
                      <a:cubicBezTo>
                        <a:pt x="13" y="24"/>
                        <a:pt x="13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3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7" y="23"/>
                        <a:pt x="18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1"/>
                        <a:pt x="20" y="21"/>
                        <a:pt x="21" y="20"/>
                      </a:cubicBezTo>
                      <a:cubicBezTo>
                        <a:pt x="22" y="20"/>
                        <a:pt x="22" y="20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5"/>
                      </a:cubicBezTo>
                      <a:cubicBezTo>
                        <a:pt x="24" y="14"/>
                        <a:pt x="24" y="13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6" name="Google Shape;1486;p16"/>
                <p:cNvSpPr/>
                <p:nvPr/>
              </p:nvSpPr>
              <p:spPr>
                <a:xfrm>
                  <a:off x="1472558" y="1337425"/>
                  <a:ext cx="14071" cy="1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1" extrusionOk="0">
                      <a:moveTo>
                        <a:pt x="19" y="7"/>
                      </a:moveTo>
                      <a:cubicBezTo>
                        <a:pt x="19" y="6"/>
                        <a:pt x="18" y="4"/>
                        <a:pt x="17" y="3"/>
                      </a:cubicBezTo>
                      <a:cubicBezTo>
                        <a:pt x="15" y="2"/>
                        <a:pt x="14" y="1"/>
                        <a:pt x="12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4" y="2"/>
                        <a:pt x="3" y="3"/>
                        <a:pt x="3" y="4"/>
                      </a:cubicBezTo>
                      <a:cubicBezTo>
                        <a:pt x="2" y="4"/>
                        <a:pt x="1" y="5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3" y="19"/>
                        <a:pt x="4" y="19"/>
                        <a:pt x="4" y="19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5" y="20"/>
                        <a:pt x="6" y="20"/>
                        <a:pt x="7" y="20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9" y="21"/>
                        <a:pt x="10" y="21"/>
                        <a:pt x="12" y="21"/>
                      </a:cubicBezTo>
                      <a:cubicBezTo>
                        <a:pt x="12" y="21"/>
                        <a:pt x="12" y="20"/>
                        <a:pt x="12" y="20"/>
                      </a:cubicBezTo>
                      <a:cubicBezTo>
                        <a:pt x="13" y="20"/>
                        <a:pt x="14" y="20"/>
                        <a:pt x="15" y="19"/>
                      </a:cubicBezTo>
                      <a:cubicBezTo>
                        <a:pt x="15" y="19"/>
                        <a:pt x="16" y="19"/>
                        <a:pt x="16" y="19"/>
                      </a:cubicBezTo>
                      <a:cubicBezTo>
                        <a:pt x="16" y="18"/>
                        <a:pt x="17" y="18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8" y="16"/>
                        <a:pt x="19" y="16"/>
                      </a:cubicBezTo>
                      <a:cubicBezTo>
                        <a:pt x="19" y="14"/>
                        <a:pt x="20" y="12"/>
                        <a:pt x="20" y="11"/>
                      </a:cubicBezTo>
                      <a:cubicBezTo>
                        <a:pt x="20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">
  <p:cSld name="TITLE_ONLY_1_1_1_1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7"/>
          <p:cNvGrpSpPr/>
          <p:nvPr/>
        </p:nvGrpSpPr>
        <p:grpSpPr>
          <a:xfrm flipH="1">
            <a:off x="-26978" y="4716024"/>
            <a:ext cx="9197953" cy="427750"/>
            <a:chOff x="-26975" y="4571075"/>
            <a:chExt cx="9197953" cy="572700"/>
          </a:xfrm>
        </p:grpSpPr>
        <p:sp>
          <p:nvSpPr>
            <p:cNvPr id="1489" name="Google Shape;1489;p17"/>
            <p:cNvSpPr/>
            <p:nvPr/>
          </p:nvSpPr>
          <p:spPr>
            <a:xfrm>
              <a:off x="-26975" y="4626517"/>
              <a:ext cx="9197946" cy="517258"/>
            </a:xfrm>
            <a:custGeom>
              <a:avLst/>
              <a:gdLst/>
              <a:ahLst/>
              <a:cxnLst/>
              <a:rect l="l" t="t" r="r" b="b"/>
              <a:pathLst>
                <a:path w="5078" h="492" extrusionOk="0">
                  <a:moveTo>
                    <a:pt x="5078" y="60"/>
                  </a:moveTo>
                  <a:cubicBezTo>
                    <a:pt x="5078" y="492"/>
                    <a:pt x="5078" y="492"/>
                    <a:pt x="5078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5" y="8"/>
                    <a:pt x="534" y="23"/>
                    <a:pt x="782" y="47"/>
                  </a:cubicBezTo>
                  <a:cubicBezTo>
                    <a:pt x="1088" y="77"/>
                    <a:pt x="1394" y="120"/>
                    <a:pt x="1707" y="113"/>
                  </a:cubicBezTo>
                  <a:cubicBezTo>
                    <a:pt x="2036" y="106"/>
                    <a:pt x="2343" y="44"/>
                    <a:pt x="2666" y="19"/>
                  </a:cubicBezTo>
                  <a:cubicBezTo>
                    <a:pt x="2914" y="0"/>
                    <a:pt x="3172" y="3"/>
                    <a:pt x="3417" y="29"/>
                  </a:cubicBezTo>
                  <a:cubicBezTo>
                    <a:pt x="3659" y="54"/>
                    <a:pt x="3887" y="100"/>
                    <a:pt x="4132" y="120"/>
                  </a:cubicBezTo>
                  <a:cubicBezTo>
                    <a:pt x="4451" y="146"/>
                    <a:pt x="4790" y="124"/>
                    <a:pt x="5078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-26975" y="4571075"/>
              <a:ext cx="9197953" cy="343846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1" name="Google Shape;1491;p17"/>
          <p:cNvSpPr/>
          <p:nvPr/>
        </p:nvSpPr>
        <p:spPr>
          <a:xfrm rot="5665484">
            <a:off x="843978" y="4643571"/>
            <a:ext cx="315714" cy="572675"/>
          </a:xfrm>
          <a:custGeom>
            <a:avLst/>
            <a:gdLst/>
            <a:ahLst/>
            <a:cxnLst/>
            <a:rect l="l" t="t" r="r" b="b"/>
            <a:pathLst>
              <a:path w="292" h="526" extrusionOk="0">
                <a:moveTo>
                  <a:pt x="291" y="38"/>
                </a:moveTo>
                <a:cubicBezTo>
                  <a:pt x="285" y="55"/>
                  <a:pt x="260" y="133"/>
                  <a:pt x="246" y="156"/>
                </a:cubicBezTo>
                <a:cubicBezTo>
                  <a:pt x="231" y="183"/>
                  <a:pt x="202" y="180"/>
                  <a:pt x="191" y="203"/>
                </a:cubicBezTo>
                <a:cubicBezTo>
                  <a:pt x="180" y="227"/>
                  <a:pt x="68" y="491"/>
                  <a:pt x="60" y="510"/>
                </a:cubicBezTo>
                <a:cubicBezTo>
                  <a:pt x="53" y="526"/>
                  <a:pt x="32" y="518"/>
                  <a:pt x="26" y="515"/>
                </a:cubicBezTo>
                <a:cubicBezTo>
                  <a:pt x="20" y="513"/>
                  <a:pt x="0" y="502"/>
                  <a:pt x="8" y="487"/>
                </a:cubicBezTo>
                <a:cubicBezTo>
                  <a:pt x="17" y="468"/>
                  <a:pt x="143" y="210"/>
                  <a:pt x="154" y="186"/>
                </a:cubicBezTo>
                <a:cubicBezTo>
                  <a:pt x="165" y="163"/>
                  <a:pt x="143" y="143"/>
                  <a:pt x="153" y="114"/>
                </a:cubicBezTo>
                <a:cubicBezTo>
                  <a:pt x="162" y="88"/>
                  <a:pt x="204" y="18"/>
                  <a:pt x="213" y="2"/>
                </a:cubicBezTo>
                <a:cubicBezTo>
                  <a:pt x="214" y="0"/>
                  <a:pt x="217" y="0"/>
                  <a:pt x="219" y="1"/>
                </a:cubicBezTo>
                <a:cubicBezTo>
                  <a:pt x="221" y="2"/>
                  <a:pt x="223" y="4"/>
                  <a:pt x="222" y="6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97" y="94"/>
                  <a:pt x="197" y="94"/>
                  <a:pt x="197" y="94"/>
                </a:cubicBezTo>
                <a:cubicBezTo>
                  <a:pt x="236" y="13"/>
                  <a:pt x="236" y="13"/>
                  <a:pt x="236" y="13"/>
                </a:cubicBezTo>
                <a:cubicBezTo>
                  <a:pt x="237" y="11"/>
                  <a:pt x="240" y="10"/>
                  <a:pt x="242" y="11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6" y="13"/>
                  <a:pt x="247" y="16"/>
                  <a:pt x="246" y="18"/>
                </a:cubicBezTo>
                <a:cubicBezTo>
                  <a:pt x="210" y="100"/>
                  <a:pt x="210" y="100"/>
                  <a:pt x="210" y="100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57" y="23"/>
                  <a:pt x="257" y="23"/>
                  <a:pt x="257" y="23"/>
                </a:cubicBezTo>
                <a:cubicBezTo>
                  <a:pt x="258" y="21"/>
                  <a:pt x="261" y="20"/>
                  <a:pt x="263" y="21"/>
                </a:cubicBezTo>
                <a:cubicBezTo>
                  <a:pt x="265" y="22"/>
                  <a:pt x="265" y="22"/>
                  <a:pt x="265" y="22"/>
                </a:cubicBezTo>
                <a:cubicBezTo>
                  <a:pt x="268" y="23"/>
                  <a:pt x="269" y="26"/>
                  <a:pt x="268" y="28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42" y="114"/>
                  <a:pt x="242" y="114"/>
                  <a:pt x="242" y="114"/>
                </a:cubicBezTo>
                <a:cubicBezTo>
                  <a:pt x="282" y="34"/>
                  <a:pt x="282" y="34"/>
                  <a:pt x="282" y="34"/>
                </a:cubicBezTo>
                <a:cubicBezTo>
                  <a:pt x="283" y="32"/>
                  <a:pt x="286" y="31"/>
                  <a:pt x="288" y="32"/>
                </a:cubicBezTo>
                <a:cubicBezTo>
                  <a:pt x="290" y="33"/>
                  <a:pt x="292" y="36"/>
                  <a:pt x="291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2" name="Google Shape;1492;p17"/>
          <p:cNvGrpSpPr/>
          <p:nvPr/>
        </p:nvGrpSpPr>
        <p:grpSpPr>
          <a:xfrm>
            <a:off x="8505430" y="4507113"/>
            <a:ext cx="516837" cy="572687"/>
            <a:chOff x="3186064" y="3526491"/>
            <a:chExt cx="1189225" cy="1317734"/>
          </a:xfrm>
        </p:grpSpPr>
        <p:sp>
          <p:nvSpPr>
            <p:cNvPr id="1493" name="Google Shape;1493;p17"/>
            <p:cNvSpPr/>
            <p:nvPr/>
          </p:nvSpPr>
          <p:spPr>
            <a:xfrm>
              <a:off x="3626858" y="3535674"/>
              <a:ext cx="743840" cy="459140"/>
            </a:xfrm>
            <a:custGeom>
              <a:avLst/>
              <a:gdLst/>
              <a:ahLst/>
              <a:cxnLst/>
              <a:rect l="l" t="t" r="r" b="b"/>
              <a:pathLst>
                <a:path w="251" h="156" extrusionOk="0">
                  <a:moveTo>
                    <a:pt x="251" y="156"/>
                  </a:moveTo>
                  <a:cubicBezTo>
                    <a:pt x="248" y="156"/>
                    <a:pt x="214" y="155"/>
                    <a:pt x="116" y="94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17" y="33"/>
                    <a:pt x="1" y="3"/>
                    <a:pt x="0" y="0"/>
                  </a:cubicBezTo>
                  <a:cubicBezTo>
                    <a:pt x="0" y="0"/>
                    <a:pt x="36" y="15"/>
                    <a:pt x="129" y="73"/>
                  </a:cubicBezTo>
                  <a:cubicBezTo>
                    <a:pt x="221" y="131"/>
                    <a:pt x="251" y="156"/>
                    <a:pt x="251" y="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3594715" y="3535674"/>
              <a:ext cx="775981" cy="505056"/>
            </a:xfrm>
            <a:custGeom>
              <a:avLst/>
              <a:gdLst/>
              <a:ahLst/>
              <a:cxnLst/>
              <a:rect l="l" t="t" r="r" b="b"/>
              <a:pathLst>
                <a:path w="262" h="171" extrusionOk="0">
                  <a:moveTo>
                    <a:pt x="247" y="169"/>
                  </a:moveTo>
                  <a:cubicBezTo>
                    <a:pt x="228" y="165"/>
                    <a:pt x="189" y="151"/>
                    <a:pt x="119" y="107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47" y="63"/>
                    <a:pt x="18" y="35"/>
                    <a:pt x="5" y="19"/>
                  </a:cubicBezTo>
                  <a:cubicBezTo>
                    <a:pt x="0" y="13"/>
                    <a:pt x="3" y="3"/>
                    <a:pt x="11" y="0"/>
                  </a:cubicBezTo>
                  <a:cubicBezTo>
                    <a:pt x="12" y="3"/>
                    <a:pt x="28" y="33"/>
                    <a:pt x="126" y="94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225" y="155"/>
                    <a:pt x="259" y="156"/>
                    <a:pt x="262" y="156"/>
                  </a:cubicBezTo>
                  <a:cubicBezTo>
                    <a:pt x="262" y="164"/>
                    <a:pt x="255" y="171"/>
                    <a:pt x="247" y="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7"/>
            <p:cNvSpPr/>
            <p:nvPr/>
          </p:nvSpPr>
          <p:spPr>
            <a:xfrm>
              <a:off x="3186064" y="3590771"/>
              <a:ext cx="1143310" cy="1216726"/>
            </a:xfrm>
            <a:custGeom>
              <a:avLst/>
              <a:gdLst/>
              <a:ahLst/>
              <a:cxnLst/>
              <a:rect l="l" t="t" r="r" b="b"/>
              <a:pathLst>
                <a:path w="384" h="410" extrusionOk="0">
                  <a:moveTo>
                    <a:pt x="384" y="150"/>
                  </a:moveTo>
                  <a:cubicBezTo>
                    <a:pt x="384" y="150"/>
                    <a:pt x="206" y="380"/>
                    <a:pt x="188" y="404"/>
                  </a:cubicBezTo>
                  <a:cubicBezTo>
                    <a:pt x="186" y="407"/>
                    <a:pt x="182" y="409"/>
                    <a:pt x="176" y="409"/>
                  </a:cubicBezTo>
                  <a:cubicBezTo>
                    <a:pt x="150" y="410"/>
                    <a:pt x="99" y="381"/>
                    <a:pt x="81" y="369"/>
                  </a:cubicBezTo>
                  <a:cubicBezTo>
                    <a:pt x="64" y="358"/>
                    <a:pt x="13" y="325"/>
                    <a:pt x="3" y="301"/>
                  </a:cubicBezTo>
                  <a:cubicBezTo>
                    <a:pt x="1" y="296"/>
                    <a:pt x="0" y="292"/>
                    <a:pt x="2" y="288"/>
                  </a:cubicBezTo>
                  <a:cubicBezTo>
                    <a:pt x="15" y="262"/>
                    <a:pt x="142" y="0"/>
                    <a:pt x="142" y="0"/>
                  </a:cubicBezTo>
                  <a:cubicBezTo>
                    <a:pt x="155" y="16"/>
                    <a:pt x="184" y="44"/>
                    <a:pt x="255" y="88"/>
                  </a:cubicBezTo>
                  <a:cubicBezTo>
                    <a:pt x="256" y="88"/>
                    <a:pt x="256" y="88"/>
                    <a:pt x="256" y="88"/>
                  </a:cubicBezTo>
                  <a:cubicBezTo>
                    <a:pt x="326" y="132"/>
                    <a:pt x="365" y="146"/>
                    <a:pt x="384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7"/>
            <p:cNvSpPr/>
            <p:nvPr/>
          </p:nvSpPr>
          <p:spPr>
            <a:xfrm>
              <a:off x="3186064" y="4486094"/>
              <a:ext cx="523443" cy="358131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162" y="118"/>
                  </a:moveTo>
                  <a:cubicBezTo>
                    <a:pt x="150" y="122"/>
                    <a:pt x="94" y="91"/>
                    <a:pt x="75" y="80"/>
                  </a:cubicBezTo>
                  <a:cubicBezTo>
                    <a:pt x="56" y="67"/>
                    <a:pt x="3" y="31"/>
                    <a:pt x="2" y="18"/>
                  </a:cubicBezTo>
                  <a:cubicBezTo>
                    <a:pt x="0" y="4"/>
                    <a:pt x="3" y="1"/>
                    <a:pt x="4" y="0"/>
                  </a:cubicBezTo>
                  <a:cubicBezTo>
                    <a:pt x="14" y="24"/>
                    <a:pt x="65" y="57"/>
                    <a:pt x="82" y="68"/>
                  </a:cubicBezTo>
                  <a:cubicBezTo>
                    <a:pt x="100" y="80"/>
                    <a:pt x="151" y="109"/>
                    <a:pt x="177" y="108"/>
                  </a:cubicBezTo>
                  <a:cubicBezTo>
                    <a:pt x="177" y="108"/>
                    <a:pt x="175" y="113"/>
                    <a:pt x="162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7"/>
            <p:cNvSpPr/>
            <p:nvPr/>
          </p:nvSpPr>
          <p:spPr>
            <a:xfrm>
              <a:off x="3599308" y="3586178"/>
              <a:ext cx="730067" cy="459140"/>
            </a:xfrm>
            <a:custGeom>
              <a:avLst/>
              <a:gdLst/>
              <a:ahLst/>
              <a:cxnLst/>
              <a:rect l="l" t="t" r="r" b="b"/>
              <a:pathLst>
                <a:path w="246" h="156" extrusionOk="0">
                  <a:moveTo>
                    <a:pt x="244" y="156"/>
                  </a:moveTo>
                  <a:cubicBezTo>
                    <a:pt x="84" y="96"/>
                    <a:pt x="1" y="6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9" y="90"/>
                    <a:pt x="246" y="149"/>
                  </a:cubicBezTo>
                  <a:lnTo>
                    <a:pt x="244" y="1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7"/>
            <p:cNvSpPr/>
            <p:nvPr/>
          </p:nvSpPr>
          <p:spPr>
            <a:xfrm>
              <a:off x="3617674" y="3526491"/>
              <a:ext cx="757615" cy="482099"/>
            </a:xfrm>
            <a:custGeom>
              <a:avLst/>
              <a:gdLst/>
              <a:ahLst/>
              <a:cxnLst/>
              <a:rect l="l" t="t" r="r" b="b"/>
              <a:pathLst>
                <a:path w="255" h="162" extrusionOk="0">
                  <a:moveTo>
                    <a:pt x="252" y="162"/>
                  </a:moveTo>
                  <a:cubicBezTo>
                    <a:pt x="88" y="105"/>
                    <a:pt x="1" y="6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93" y="98"/>
                    <a:pt x="255" y="154"/>
                  </a:cubicBezTo>
                  <a:lnTo>
                    <a:pt x="252" y="1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7"/>
            <p:cNvSpPr/>
            <p:nvPr/>
          </p:nvSpPr>
          <p:spPr>
            <a:xfrm>
              <a:off x="3502883" y="3788200"/>
              <a:ext cx="688740" cy="436186"/>
            </a:xfrm>
            <a:custGeom>
              <a:avLst/>
              <a:gdLst/>
              <a:ahLst/>
              <a:cxnLst/>
              <a:rect l="l" t="t" r="r" b="b"/>
              <a:pathLst>
                <a:path w="233" h="148" extrusionOk="0">
                  <a:moveTo>
                    <a:pt x="231" y="148"/>
                  </a:moveTo>
                  <a:cubicBezTo>
                    <a:pt x="59" y="100"/>
                    <a:pt x="3" y="8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65" y="93"/>
                    <a:pt x="233" y="140"/>
                  </a:cubicBezTo>
                  <a:lnTo>
                    <a:pt x="231" y="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7"/>
            <p:cNvSpPr/>
            <p:nvPr/>
          </p:nvSpPr>
          <p:spPr>
            <a:xfrm>
              <a:off x="3365135" y="4068278"/>
              <a:ext cx="633642" cy="404044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36"/>
                  </a:moveTo>
                  <a:cubicBezTo>
                    <a:pt x="49" y="109"/>
                    <a:pt x="0" y="4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55" y="102"/>
                    <a:pt x="214" y="128"/>
                  </a:cubicBezTo>
                  <a:lnTo>
                    <a:pt x="213" y="1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7"/>
            <p:cNvSpPr/>
            <p:nvPr/>
          </p:nvSpPr>
          <p:spPr>
            <a:xfrm>
              <a:off x="3186064" y="4481504"/>
              <a:ext cx="528036" cy="335175"/>
            </a:xfrm>
            <a:custGeom>
              <a:avLst/>
              <a:gdLst/>
              <a:ahLst/>
              <a:cxnLst/>
              <a:rect l="l" t="t" r="r" b="b"/>
              <a:pathLst>
                <a:path w="178" h="113" extrusionOk="0">
                  <a:moveTo>
                    <a:pt x="176" y="113"/>
                  </a:moveTo>
                  <a:cubicBezTo>
                    <a:pt x="31" y="68"/>
                    <a:pt x="1" y="6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38" y="61"/>
                    <a:pt x="178" y="105"/>
                  </a:cubicBezTo>
                  <a:lnTo>
                    <a:pt x="176" y="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2" name="Google Shape;1502;p17"/>
          <p:cNvGrpSpPr/>
          <p:nvPr/>
        </p:nvGrpSpPr>
        <p:grpSpPr>
          <a:xfrm>
            <a:off x="92671" y="4224548"/>
            <a:ext cx="553938" cy="862899"/>
            <a:chOff x="-252463" y="2482959"/>
            <a:chExt cx="997188" cy="1553652"/>
          </a:xfrm>
        </p:grpSpPr>
        <p:sp>
          <p:nvSpPr>
            <p:cNvPr id="1503" name="Google Shape;1503;p17"/>
            <p:cNvSpPr/>
            <p:nvPr/>
          </p:nvSpPr>
          <p:spPr>
            <a:xfrm>
              <a:off x="-252463" y="2495798"/>
              <a:ext cx="984347" cy="1540814"/>
            </a:xfrm>
            <a:custGeom>
              <a:avLst/>
              <a:gdLst/>
              <a:ahLst/>
              <a:cxnLst/>
              <a:rect l="l" t="t" r="r" b="b"/>
              <a:pathLst>
                <a:path w="357" h="556" extrusionOk="0">
                  <a:moveTo>
                    <a:pt x="308" y="301"/>
                  </a:moveTo>
                  <a:cubicBezTo>
                    <a:pt x="258" y="403"/>
                    <a:pt x="258" y="403"/>
                    <a:pt x="258" y="403"/>
                  </a:cubicBezTo>
                  <a:cubicBezTo>
                    <a:pt x="258" y="403"/>
                    <a:pt x="258" y="412"/>
                    <a:pt x="249" y="431"/>
                  </a:cubicBezTo>
                  <a:cubicBezTo>
                    <a:pt x="240" y="450"/>
                    <a:pt x="211" y="503"/>
                    <a:pt x="182" y="529"/>
                  </a:cubicBezTo>
                  <a:cubicBezTo>
                    <a:pt x="153" y="556"/>
                    <a:pt x="128" y="533"/>
                    <a:pt x="115" y="521"/>
                  </a:cubicBezTo>
                  <a:cubicBezTo>
                    <a:pt x="103" y="509"/>
                    <a:pt x="105" y="505"/>
                    <a:pt x="87" y="496"/>
                  </a:cubicBezTo>
                  <a:cubicBezTo>
                    <a:pt x="70" y="488"/>
                    <a:pt x="67" y="492"/>
                    <a:pt x="50" y="489"/>
                  </a:cubicBezTo>
                  <a:cubicBezTo>
                    <a:pt x="33" y="486"/>
                    <a:pt x="0" y="480"/>
                    <a:pt x="3" y="441"/>
                  </a:cubicBezTo>
                  <a:cubicBezTo>
                    <a:pt x="6" y="402"/>
                    <a:pt x="30" y="347"/>
                    <a:pt x="40" y="328"/>
                  </a:cubicBezTo>
                  <a:cubicBezTo>
                    <a:pt x="49" y="309"/>
                    <a:pt x="57" y="304"/>
                    <a:pt x="57" y="304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5" y="196"/>
                    <a:pt x="106" y="192"/>
                    <a:pt x="106" y="192"/>
                  </a:cubicBezTo>
                  <a:cubicBezTo>
                    <a:pt x="125" y="155"/>
                    <a:pt x="138" y="127"/>
                    <a:pt x="167" y="105"/>
                  </a:cubicBezTo>
                  <a:cubicBezTo>
                    <a:pt x="196" y="83"/>
                    <a:pt x="253" y="70"/>
                    <a:pt x="253" y="70"/>
                  </a:cubicBezTo>
                  <a:cubicBezTo>
                    <a:pt x="265" y="47"/>
                    <a:pt x="265" y="47"/>
                    <a:pt x="265" y="47"/>
                  </a:cubicBezTo>
                  <a:cubicBezTo>
                    <a:pt x="259" y="44"/>
                    <a:pt x="259" y="44"/>
                    <a:pt x="259" y="44"/>
                  </a:cubicBezTo>
                  <a:cubicBezTo>
                    <a:pt x="269" y="25"/>
                    <a:pt x="269" y="25"/>
                    <a:pt x="269" y="25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39" y="84"/>
                    <a:pt x="339" y="84"/>
                    <a:pt x="339" y="84"/>
                  </a:cubicBezTo>
                  <a:cubicBezTo>
                    <a:pt x="334" y="81"/>
                    <a:pt x="334" y="81"/>
                    <a:pt x="334" y="81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3" y="104"/>
                    <a:pt x="347" y="157"/>
                    <a:pt x="348" y="193"/>
                  </a:cubicBezTo>
                  <a:cubicBezTo>
                    <a:pt x="349" y="230"/>
                    <a:pt x="334" y="258"/>
                    <a:pt x="316" y="295"/>
                  </a:cubicBezTo>
                  <a:cubicBezTo>
                    <a:pt x="316" y="295"/>
                    <a:pt x="314" y="299"/>
                    <a:pt x="308" y="301"/>
                  </a:cubicBezTo>
                  <a:close/>
                </a:path>
              </a:pathLst>
            </a:custGeom>
            <a:solidFill>
              <a:srgbClr val="85C0CF">
                <a:alpha val="75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505058" y="2560000"/>
              <a:ext cx="205429" cy="111281"/>
            </a:xfrm>
            <a:custGeom>
              <a:avLst/>
              <a:gdLst/>
              <a:ahLst/>
              <a:cxnLst/>
              <a:rect l="l" t="t" r="r" b="b"/>
              <a:pathLst>
                <a:path w="75" h="40" extrusionOk="0">
                  <a:moveTo>
                    <a:pt x="70" y="40"/>
                  </a:moveTo>
                  <a:cubicBezTo>
                    <a:pt x="69" y="40"/>
                    <a:pt x="69" y="40"/>
                    <a:pt x="68" y="4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34"/>
                    <a:pt x="75" y="36"/>
                    <a:pt x="74" y="38"/>
                  </a:cubicBezTo>
                  <a:cubicBezTo>
                    <a:pt x="73" y="39"/>
                    <a:pt x="72" y="40"/>
                    <a:pt x="70" y="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466539" y="2611360"/>
              <a:ext cx="218270" cy="119841"/>
            </a:xfrm>
            <a:custGeom>
              <a:avLst/>
              <a:gdLst/>
              <a:ahLst/>
              <a:cxnLst/>
              <a:rect l="l" t="t" r="r" b="b"/>
              <a:pathLst>
                <a:path w="79" h="43" extrusionOk="0">
                  <a:moveTo>
                    <a:pt x="74" y="43"/>
                  </a:moveTo>
                  <a:cubicBezTo>
                    <a:pt x="74" y="43"/>
                    <a:pt x="73" y="43"/>
                    <a:pt x="72" y="4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8" y="36"/>
                    <a:pt x="79" y="39"/>
                    <a:pt x="78" y="41"/>
                  </a:cubicBezTo>
                  <a:cubicBezTo>
                    <a:pt x="77" y="42"/>
                    <a:pt x="76" y="43"/>
                    <a:pt x="74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7"/>
            <p:cNvSpPr/>
            <p:nvPr/>
          </p:nvSpPr>
          <p:spPr>
            <a:xfrm>
              <a:off x="530736" y="2482959"/>
              <a:ext cx="213988" cy="115563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74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24" y="42"/>
                    <a:pt x="2" y="8"/>
                    <a:pt x="2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9" y="4"/>
                    <a:pt x="29" y="34"/>
                    <a:pt x="74" y="35"/>
                  </a:cubicBezTo>
                  <a:cubicBezTo>
                    <a:pt x="76" y="35"/>
                    <a:pt x="78" y="36"/>
                    <a:pt x="78" y="39"/>
                  </a:cubicBezTo>
                  <a:cubicBezTo>
                    <a:pt x="78" y="41"/>
                    <a:pt x="76" y="43"/>
                    <a:pt x="74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7"/>
            <p:cNvSpPr/>
            <p:nvPr/>
          </p:nvSpPr>
          <p:spPr>
            <a:xfrm>
              <a:off x="453701" y="2696961"/>
              <a:ext cx="162632" cy="89882"/>
            </a:xfrm>
            <a:custGeom>
              <a:avLst/>
              <a:gdLst/>
              <a:ahLst/>
              <a:cxnLst/>
              <a:rect l="l" t="t" r="r" b="b"/>
              <a:pathLst>
                <a:path w="59" h="33" extrusionOk="0">
                  <a:moveTo>
                    <a:pt x="55" y="33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19" y="27"/>
                    <a:pt x="2" y="8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7" y="2"/>
                    <a:pt x="24" y="20"/>
                    <a:pt x="56" y="25"/>
                  </a:cubicBezTo>
                  <a:cubicBezTo>
                    <a:pt x="58" y="26"/>
                    <a:pt x="59" y="28"/>
                    <a:pt x="59" y="30"/>
                  </a:cubicBezTo>
                  <a:cubicBezTo>
                    <a:pt x="58" y="32"/>
                    <a:pt x="57" y="33"/>
                    <a:pt x="55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7"/>
            <p:cNvSpPr/>
            <p:nvPr/>
          </p:nvSpPr>
          <p:spPr>
            <a:xfrm>
              <a:off x="30002" y="3039364"/>
              <a:ext cx="577770" cy="299603"/>
            </a:xfrm>
            <a:custGeom>
              <a:avLst/>
              <a:gdLst/>
              <a:ahLst/>
              <a:cxnLst/>
              <a:rect l="l" t="t" r="r" b="b"/>
              <a:pathLst>
                <a:path w="209" h="108" extrusionOk="0">
                  <a:moveTo>
                    <a:pt x="205" y="108"/>
                  </a:moveTo>
                  <a:cubicBezTo>
                    <a:pt x="204" y="107"/>
                    <a:pt x="204" y="107"/>
                    <a:pt x="204" y="107"/>
                  </a:cubicBezTo>
                  <a:cubicBezTo>
                    <a:pt x="52" y="71"/>
                    <a:pt x="3" y="10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1"/>
                    <a:pt x="7" y="3"/>
                  </a:cubicBezTo>
                  <a:cubicBezTo>
                    <a:pt x="8" y="3"/>
                    <a:pt x="57" y="64"/>
                    <a:pt x="206" y="100"/>
                  </a:cubicBezTo>
                  <a:cubicBezTo>
                    <a:pt x="208" y="100"/>
                    <a:pt x="209" y="102"/>
                    <a:pt x="209" y="104"/>
                  </a:cubicBezTo>
                  <a:cubicBezTo>
                    <a:pt x="208" y="106"/>
                    <a:pt x="207" y="108"/>
                    <a:pt x="205" y="1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7"/>
            <p:cNvSpPr/>
            <p:nvPr/>
          </p:nvSpPr>
          <p:spPr>
            <a:xfrm>
              <a:off x="-111229" y="3326126"/>
              <a:ext cx="582049" cy="295324"/>
            </a:xfrm>
            <a:custGeom>
              <a:avLst/>
              <a:gdLst/>
              <a:ahLst/>
              <a:cxnLst/>
              <a:rect l="l" t="t" r="r" b="b"/>
              <a:pathLst>
                <a:path w="210" h="107" extrusionOk="0">
                  <a:moveTo>
                    <a:pt x="206" y="107"/>
                  </a:moveTo>
                  <a:cubicBezTo>
                    <a:pt x="205" y="107"/>
                    <a:pt x="205" y="107"/>
                    <a:pt x="205" y="107"/>
                  </a:cubicBezTo>
                  <a:cubicBezTo>
                    <a:pt x="65" y="93"/>
                    <a:pt x="2" y="8"/>
                    <a:pt x="2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9" y="3"/>
                    <a:pt x="70" y="86"/>
                    <a:pt x="206" y="99"/>
                  </a:cubicBezTo>
                  <a:cubicBezTo>
                    <a:pt x="208" y="99"/>
                    <a:pt x="210" y="101"/>
                    <a:pt x="209" y="103"/>
                  </a:cubicBezTo>
                  <a:cubicBezTo>
                    <a:pt x="209" y="105"/>
                    <a:pt x="208" y="107"/>
                    <a:pt x="206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7"/>
            <p:cNvSpPr/>
            <p:nvPr/>
          </p:nvSpPr>
          <p:spPr>
            <a:xfrm>
              <a:off x="119879" y="2731201"/>
              <a:ext cx="269627" cy="218284"/>
            </a:xfrm>
            <a:custGeom>
              <a:avLst/>
              <a:gdLst/>
              <a:ahLst/>
              <a:cxnLst/>
              <a:rect l="l" t="t" r="r" b="b"/>
              <a:pathLst>
                <a:path w="97" h="78" extrusionOk="0">
                  <a:moveTo>
                    <a:pt x="4" y="78"/>
                  </a:moveTo>
                  <a:cubicBezTo>
                    <a:pt x="4" y="78"/>
                    <a:pt x="3" y="78"/>
                    <a:pt x="3" y="78"/>
                  </a:cubicBezTo>
                  <a:cubicBezTo>
                    <a:pt x="1" y="77"/>
                    <a:pt x="0" y="75"/>
                    <a:pt x="1" y="73"/>
                  </a:cubicBezTo>
                  <a:cubicBezTo>
                    <a:pt x="19" y="37"/>
                    <a:pt x="53" y="10"/>
                    <a:pt x="92" y="0"/>
                  </a:cubicBezTo>
                  <a:cubicBezTo>
                    <a:pt x="94" y="0"/>
                    <a:pt x="96" y="1"/>
                    <a:pt x="97" y="3"/>
                  </a:cubicBezTo>
                  <a:cubicBezTo>
                    <a:pt x="97" y="5"/>
                    <a:pt x="96" y="7"/>
                    <a:pt x="94" y="8"/>
                  </a:cubicBezTo>
                  <a:cubicBezTo>
                    <a:pt x="57" y="17"/>
                    <a:pt x="25" y="42"/>
                    <a:pt x="8" y="76"/>
                  </a:cubicBezTo>
                  <a:cubicBezTo>
                    <a:pt x="7" y="78"/>
                    <a:pt x="6" y="78"/>
                    <a:pt x="4" y="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1" name="Google Shape;1511;p17"/>
          <p:cNvSpPr/>
          <p:nvPr/>
        </p:nvSpPr>
        <p:spPr>
          <a:xfrm>
            <a:off x="8173972" y="4779077"/>
            <a:ext cx="284387" cy="483450"/>
          </a:xfrm>
          <a:custGeom>
            <a:avLst/>
            <a:gdLst/>
            <a:ahLst/>
            <a:cxnLst/>
            <a:rect l="l" t="t" r="r" b="b"/>
            <a:pathLst>
              <a:path w="154" h="263" extrusionOk="0">
                <a:moveTo>
                  <a:pt x="127" y="83"/>
                </a:moveTo>
                <a:cubicBezTo>
                  <a:pt x="121" y="86"/>
                  <a:pt x="105" y="84"/>
                  <a:pt x="96" y="102"/>
                </a:cubicBezTo>
                <a:cubicBezTo>
                  <a:pt x="88" y="119"/>
                  <a:pt x="30" y="251"/>
                  <a:pt x="28" y="257"/>
                </a:cubicBezTo>
                <a:cubicBezTo>
                  <a:pt x="25" y="263"/>
                  <a:pt x="18" y="259"/>
                  <a:pt x="12" y="257"/>
                </a:cubicBezTo>
                <a:cubicBezTo>
                  <a:pt x="7" y="254"/>
                  <a:pt x="0" y="251"/>
                  <a:pt x="3" y="245"/>
                </a:cubicBezTo>
                <a:cubicBezTo>
                  <a:pt x="6" y="239"/>
                  <a:pt x="73" y="112"/>
                  <a:pt x="82" y="95"/>
                </a:cubicBezTo>
                <a:cubicBezTo>
                  <a:pt x="90" y="77"/>
                  <a:pt x="79" y="65"/>
                  <a:pt x="77" y="59"/>
                </a:cubicBezTo>
                <a:cubicBezTo>
                  <a:pt x="75" y="52"/>
                  <a:pt x="75" y="38"/>
                  <a:pt x="92" y="19"/>
                </a:cubicBezTo>
                <a:cubicBezTo>
                  <a:pt x="109" y="0"/>
                  <a:pt x="131" y="10"/>
                  <a:pt x="131" y="10"/>
                </a:cubicBezTo>
                <a:cubicBezTo>
                  <a:pt x="131" y="10"/>
                  <a:pt x="154" y="21"/>
                  <a:pt x="149" y="46"/>
                </a:cubicBezTo>
                <a:cubicBezTo>
                  <a:pt x="145" y="72"/>
                  <a:pt x="134" y="80"/>
                  <a:pt x="127" y="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2" name="Google Shape;1512;p17"/>
          <p:cNvGrpSpPr/>
          <p:nvPr/>
        </p:nvGrpSpPr>
        <p:grpSpPr>
          <a:xfrm flipH="1">
            <a:off x="131091" y="59907"/>
            <a:ext cx="8815724" cy="3555565"/>
            <a:chOff x="131091" y="59907"/>
            <a:chExt cx="8815724" cy="3555565"/>
          </a:xfrm>
        </p:grpSpPr>
        <p:grpSp>
          <p:nvGrpSpPr>
            <p:cNvPr id="1513" name="Google Shape;1513;p17"/>
            <p:cNvGrpSpPr/>
            <p:nvPr/>
          </p:nvGrpSpPr>
          <p:grpSpPr>
            <a:xfrm>
              <a:off x="131091" y="59907"/>
              <a:ext cx="424244" cy="479596"/>
              <a:chOff x="2095996" y="2721763"/>
              <a:chExt cx="149366" cy="168848"/>
            </a:xfrm>
          </p:grpSpPr>
          <p:sp>
            <p:nvSpPr>
              <p:cNvPr id="1514" name="Google Shape;1514;p17"/>
              <p:cNvSpPr/>
              <p:nvPr/>
            </p:nvSpPr>
            <p:spPr>
              <a:xfrm>
                <a:off x="2157690" y="2867881"/>
                <a:ext cx="23812" cy="2273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1" y="12"/>
                    </a:moveTo>
                    <a:cubicBezTo>
                      <a:pt x="32" y="16"/>
                      <a:pt x="32" y="21"/>
                      <a:pt x="30" y="24"/>
                    </a:cubicBezTo>
                    <a:cubicBezTo>
                      <a:pt x="28" y="28"/>
                      <a:pt x="24" y="30"/>
                      <a:pt x="20" y="31"/>
                    </a:cubicBezTo>
                    <a:cubicBezTo>
                      <a:pt x="19" y="32"/>
                      <a:pt x="17" y="32"/>
                      <a:pt x="15" y="32"/>
                    </a:cubicBezTo>
                    <a:cubicBezTo>
                      <a:pt x="14" y="32"/>
                      <a:pt x="12" y="32"/>
                      <a:pt x="11" y="31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6"/>
                      <a:pt x="3" y="25"/>
                      <a:pt x="2" y="24"/>
                    </a:cubicBezTo>
                    <a:cubicBezTo>
                      <a:pt x="1" y="23"/>
                      <a:pt x="1" y="22"/>
                      <a:pt x="1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5"/>
                      <a:pt x="0" y="14"/>
                      <a:pt x="1" y="12"/>
                    </a:cubicBezTo>
                    <a:cubicBezTo>
                      <a:pt x="1" y="10"/>
                      <a:pt x="2" y="8"/>
                      <a:pt x="4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7" y="3"/>
                      <a:pt x="9" y="1"/>
                      <a:pt x="12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0" y="1"/>
                      <a:pt x="21" y="1"/>
                      <a:pt x="22" y="1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6" y="4"/>
                      <a:pt x="28" y="5"/>
                      <a:pt x="29" y="8"/>
                    </a:cubicBezTo>
                    <a:cubicBezTo>
                      <a:pt x="30" y="9"/>
                      <a:pt x="31" y="11"/>
                      <a:pt x="31" y="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17"/>
              <p:cNvSpPr/>
              <p:nvPr/>
            </p:nvSpPr>
            <p:spPr>
              <a:xfrm>
                <a:off x="2198820" y="2802939"/>
                <a:ext cx="40048" cy="422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58" extrusionOk="0">
                    <a:moveTo>
                      <a:pt x="54" y="19"/>
                    </a:moveTo>
                    <a:cubicBezTo>
                      <a:pt x="56" y="29"/>
                      <a:pt x="52" y="39"/>
                      <a:pt x="45" y="46"/>
                    </a:cubicBezTo>
                    <a:cubicBezTo>
                      <a:pt x="38" y="54"/>
                      <a:pt x="27" y="58"/>
                      <a:pt x="17" y="54"/>
                    </a:cubicBezTo>
                    <a:cubicBezTo>
                      <a:pt x="12" y="52"/>
                      <a:pt x="7" y="48"/>
                      <a:pt x="5" y="42"/>
                    </a:cubicBezTo>
                    <a:cubicBezTo>
                      <a:pt x="0" y="34"/>
                      <a:pt x="2" y="24"/>
                      <a:pt x="6" y="16"/>
                    </a:cubicBezTo>
                    <a:cubicBezTo>
                      <a:pt x="10" y="6"/>
                      <a:pt x="20" y="0"/>
                      <a:pt x="30" y="0"/>
                    </a:cubicBezTo>
                    <a:cubicBezTo>
                      <a:pt x="42" y="0"/>
                      <a:pt x="52" y="8"/>
                      <a:pt x="54" y="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17"/>
              <p:cNvSpPr/>
              <p:nvPr/>
            </p:nvSpPr>
            <p:spPr>
              <a:xfrm>
                <a:off x="2095996" y="2754234"/>
                <a:ext cx="84424" cy="8225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3" extrusionOk="0">
                    <a:moveTo>
                      <a:pt x="84" y="99"/>
                    </a:moveTo>
                    <a:cubicBezTo>
                      <a:pt x="68" y="111"/>
                      <a:pt x="45" y="113"/>
                      <a:pt x="27" y="103"/>
                    </a:cubicBezTo>
                    <a:cubicBezTo>
                      <a:pt x="9" y="91"/>
                      <a:pt x="0" y="71"/>
                      <a:pt x="4" y="50"/>
                    </a:cubicBezTo>
                    <a:cubicBezTo>
                      <a:pt x="8" y="30"/>
                      <a:pt x="22" y="7"/>
                      <a:pt x="43" y="2"/>
                    </a:cubicBezTo>
                    <a:cubicBezTo>
                      <a:pt x="51" y="0"/>
                      <a:pt x="60" y="0"/>
                      <a:pt x="68" y="2"/>
                    </a:cubicBezTo>
                    <a:cubicBezTo>
                      <a:pt x="69" y="2"/>
                      <a:pt x="71" y="2"/>
                      <a:pt x="72" y="2"/>
                    </a:cubicBezTo>
                    <a:cubicBezTo>
                      <a:pt x="78" y="3"/>
                      <a:pt x="83" y="5"/>
                      <a:pt x="88" y="9"/>
                    </a:cubicBezTo>
                    <a:cubicBezTo>
                      <a:pt x="92" y="11"/>
                      <a:pt x="95" y="14"/>
                      <a:pt x="99" y="17"/>
                    </a:cubicBezTo>
                    <a:cubicBezTo>
                      <a:pt x="113" y="31"/>
                      <a:pt x="116" y="53"/>
                      <a:pt x="108" y="71"/>
                    </a:cubicBezTo>
                    <a:cubicBezTo>
                      <a:pt x="106" y="77"/>
                      <a:pt x="101" y="83"/>
                      <a:pt x="96" y="87"/>
                    </a:cubicBezTo>
                    <a:cubicBezTo>
                      <a:pt x="93" y="92"/>
                      <a:pt x="89" y="96"/>
                      <a:pt x="84" y="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17"/>
              <p:cNvSpPr/>
              <p:nvPr/>
            </p:nvSpPr>
            <p:spPr>
              <a:xfrm>
                <a:off x="2196655" y="2721763"/>
                <a:ext cx="48706" cy="54118"/>
              </a:xfrm>
              <a:custGeom>
                <a:avLst/>
                <a:gdLst/>
                <a:ahLst/>
                <a:cxnLst/>
                <a:rect l="l" t="t" r="r" b="b"/>
                <a:pathLst>
                  <a:path w="67" h="75" extrusionOk="0">
                    <a:moveTo>
                      <a:pt x="66" y="37"/>
                    </a:moveTo>
                    <a:cubicBezTo>
                      <a:pt x="66" y="54"/>
                      <a:pt x="53" y="69"/>
                      <a:pt x="37" y="73"/>
                    </a:cubicBezTo>
                    <a:cubicBezTo>
                      <a:pt x="27" y="75"/>
                      <a:pt x="17" y="74"/>
                      <a:pt x="9" y="66"/>
                    </a:cubicBezTo>
                    <a:cubicBezTo>
                      <a:pt x="8" y="65"/>
                      <a:pt x="7" y="64"/>
                      <a:pt x="7" y="63"/>
                    </a:cubicBezTo>
                    <a:cubicBezTo>
                      <a:pt x="4" y="61"/>
                      <a:pt x="3" y="58"/>
                      <a:pt x="2" y="54"/>
                    </a:cubicBezTo>
                    <a:cubicBezTo>
                      <a:pt x="1" y="51"/>
                      <a:pt x="0" y="48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41"/>
                      <a:pt x="0" y="37"/>
                      <a:pt x="0" y="33"/>
                    </a:cubicBezTo>
                    <a:cubicBezTo>
                      <a:pt x="0" y="31"/>
                      <a:pt x="0" y="29"/>
                      <a:pt x="1" y="27"/>
                    </a:cubicBezTo>
                    <a:cubicBezTo>
                      <a:pt x="4" y="10"/>
                      <a:pt x="21" y="0"/>
                      <a:pt x="38" y="2"/>
                    </a:cubicBezTo>
                    <a:cubicBezTo>
                      <a:pt x="54" y="4"/>
                      <a:pt x="67" y="21"/>
                      <a:pt x="66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8" name="Google Shape;1518;p17"/>
            <p:cNvGrpSpPr/>
            <p:nvPr/>
          </p:nvGrpSpPr>
          <p:grpSpPr>
            <a:xfrm>
              <a:off x="8580983" y="2490030"/>
              <a:ext cx="365833" cy="1125442"/>
              <a:chOff x="8580983" y="2490030"/>
              <a:chExt cx="365833" cy="1125442"/>
            </a:xfrm>
          </p:grpSpPr>
          <p:grpSp>
            <p:nvGrpSpPr>
              <p:cNvPr id="1519" name="Google Shape;1519;p17"/>
              <p:cNvGrpSpPr/>
              <p:nvPr/>
            </p:nvGrpSpPr>
            <p:grpSpPr>
              <a:xfrm>
                <a:off x="8580983" y="2490030"/>
                <a:ext cx="365833" cy="319731"/>
                <a:chOff x="2191243" y="2392725"/>
                <a:chExt cx="128801" cy="112565"/>
              </a:xfrm>
            </p:grpSpPr>
            <p:sp>
              <p:nvSpPr>
                <p:cNvPr id="1520" name="Google Shape;1520;p17"/>
                <p:cNvSpPr/>
                <p:nvPr/>
              </p:nvSpPr>
              <p:spPr>
                <a:xfrm>
                  <a:off x="2267008" y="2458749"/>
                  <a:ext cx="53036" cy="4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5" extrusionOk="0">
                      <a:moveTo>
                        <a:pt x="65" y="15"/>
                      </a:moveTo>
                      <a:cubicBezTo>
                        <a:pt x="74" y="28"/>
                        <a:pt x="72" y="47"/>
                        <a:pt x="59" y="57"/>
                      </a:cubicBezTo>
                      <a:cubicBezTo>
                        <a:pt x="53" y="62"/>
                        <a:pt x="46" y="65"/>
                        <a:pt x="38" y="65"/>
                      </a:cubicBezTo>
                      <a:cubicBezTo>
                        <a:pt x="37" y="65"/>
                        <a:pt x="36" y="65"/>
                        <a:pt x="35" y="64"/>
                      </a:cubicBezTo>
                      <a:cubicBezTo>
                        <a:pt x="23" y="65"/>
                        <a:pt x="11" y="57"/>
                        <a:pt x="6" y="46"/>
                      </a:cubicBezTo>
                      <a:cubicBezTo>
                        <a:pt x="0" y="30"/>
                        <a:pt x="8" y="12"/>
                        <a:pt x="23" y="5"/>
                      </a:cubicBezTo>
                      <a:cubicBezTo>
                        <a:pt x="30" y="1"/>
                        <a:pt x="38" y="0"/>
                        <a:pt x="46" y="2"/>
                      </a:cubicBezTo>
                      <a:cubicBezTo>
                        <a:pt x="54" y="4"/>
                        <a:pt x="60" y="9"/>
                        <a:pt x="65" y="1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17"/>
                <p:cNvSpPr/>
                <p:nvPr/>
              </p:nvSpPr>
              <p:spPr>
                <a:xfrm>
                  <a:off x="2191243" y="2392725"/>
                  <a:ext cx="70354" cy="7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00" extrusionOk="0">
                      <a:moveTo>
                        <a:pt x="87" y="74"/>
                      </a:moveTo>
                      <a:cubicBezTo>
                        <a:pt x="80" y="87"/>
                        <a:pt x="68" y="98"/>
                        <a:pt x="52" y="99"/>
                      </a:cubicBezTo>
                      <a:cubicBezTo>
                        <a:pt x="45" y="100"/>
                        <a:pt x="38" y="99"/>
                        <a:pt x="31" y="96"/>
                      </a:cubicBezTo>
                      <a:cubicBezTo>
                        <a:pt x="27" y="96"/>
                        <a:pt x="24" y="95"/>
                        <a:pt x="20" y="93"/>
                      </a:cubicBezTo>
                      <a:cubicBezTo>
                        <a:pt x="13" y="90"/>
                        <a:pt x="8" y="83"/>
                        <a:pt x="5" y="76"/>
                      </a:cubicBezTo>
                      <a:cubicBezTo>
                        <a:pt x="0" y="63"/>
                        <a:pt x="0" y="49"/>
                        <a:pt x="4" y="37"/>
                      </a:cubicBezTo>
                      <a:cubicBezTo>
                        <a:pt x="9" y="24"/>
                        <a:pt x="17" y="12"/>
                        <a:pt x="29" y="7"/>
                      </a:cubicBezTo>
                      <a:cubicBezTo>
                        <a:pt x="41" y="1"/>
                        <a:pt x="55" y="0"/>
                        <a:pt x="67" y="5"/>
                      </a:cubicBezTo>
                      <a:cubicBezTo>
                        <a:pt x="80" y="10"/>
                        <a:pt x="90" y="20"/>
                        <a:pt x="93" y="34"/>
                      </a:cubicBezTo>
                      <a:cubicBezTo>
                        <a:pt x="97" y="47"/>
                        <a:pt x="94" y="62"/>
                        <a:pt x="87" y="7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22" name="Google Shape;1522;p17"/>
              <p:cNvGrpSpPr/>
              <p:nvPr/>
            </p:nvGrpSpPr>
            <p:grpSpPr>
              <a:xfrm>
                <a:off x="8665528" y="3015976"/>
                <a:ext cx="196750" cy="599496"/>
                <a:chOff x="1433594" y="1199965"/>
                <a:chExt cx="69271" cy="211061"/>
              </a:xfrm>
            </p:grpSpPr>
            <p:sp>
              <p:nvSpPr>
                <p:cNvPr id="1523" name="Google Shape;1523;p17"/>
                <p:cNvSpPr/>
                <p:nvPr/>
              </p:nvSpPr>
              <p:spPr>
                <a:xfrm>
                  <a:off x="1444417" y="1199965"/>
                  <a:ext cx="58447" cy="5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81" extrusionOk="0">
                      <a:moveTo>
                        <a:pt x="81" y="44"/>
                      </a:moveTo>
                      <a:cubicBezTo>
                        <a:pt x="80" y="57"/>
                        <a:pt x="73" y="69"/>
                        <a:pt x="61" y="75"/>
                      </a:cubicBezTo>
                      <a:cubicBezTo>
                        <a:pt x="54" y="80"/>
                        <a:pt x="45" y="81"/>
                        <a:pt x="37" y="80"/>
                      </a:cubicBezTo>
                      <a:cubicBezTo>
                        <a:pt x="28" y="79"/>
                        <a:pt x="19" y="76"/>
                        <a:pt x="13" y="70"/>
                      </a:cubicBezTo>
                      <a:cubicBezTo>
                        <a:pt x="3" y="60"/>
                        <a:pt x="0" y="45"/>
                        <a:pt x="3" y="32"/>
                      </a:cubicBezTo>
                      <a:cubicBezTo>
                        <a:pt x="6" y="19"/>
                        <a:pt x="16" y="9"/>
                        <a:pt x="29" y="5"/>
                      </a:cubicBezTo>
                      <a:cubicBezTo>
                        <a:pt x="41" y="0"/>
                        <a:pt x="55" y="3"/>
                        <a:pt x="66" y="11"/>
                      </a:cubicBezTo>
                      <a:cubicBezTo>
                        <a:pt x="75" y="18"/>
                        <a:pt x="81" y="31"/>
                        <a:pt x="81" y="4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4" name="Google Shape;1524;p17"/>
                <p:cNvSpPr/>
                <p:nvPr/>
              </p:nvSpPr>
              <p:spPr>
                <a:xfrm>
                  <a:off x="1447664" y="1386131"/>
                  <a:ext cx="27059" cy="2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5" extrusionOk="0">
                      <a:moveTo>
                        <a:pt x="27" y="3"/>
                      </a:moveTo>
                      <a:cubicBezTo>
                        <a:pt x="25" y="1"/>
                        <a:pt x="22" y="1"/>
                        <a:pt x="19" y="0"/>
                      </a:cubicBezTo>
                      <a:cubicBezTo>
                        <a:pt x="17" y="0"/>
                        <a:pt x="16" y="0"/>
                        <a:pt x="14" y="1"/>
                      </a:cubicBezTo>
                      <a:cubicBezTo>
                        <a:pt x="11" y="1"/>
                        <a:pt x="8" y="3"/>
                        <a:pt x="6" y="5"/>
                      </a:cubicBezTo>
                      <a:cubicBezTo>
                        <a:pt x="2" y="9"/>
                        <a:pt x="0" y="15"/>
                        <a:pt x="1" y="21"/>
                      </a:cubicBezTo>
                      <a:cubicBezTo>
                        <a:pt x="2" y="26"/>
                        <a:pt x="6" y="30"/>
                        <a:pt x="10" y="32"/>
                      </a:cubicBezTo>
                      <a:cubicBezTo>
                        <a:pt x="16" y="35"/>
                        <a:pt x="22" y="35"/>
                        <a:pt x="27" y="32"/>
                      </a:cubicBezTo>
                      <a:cubicBezTo>
                        <a:pt x="30" y="30"/>
                        <a:pt x="32" y="28"/>
                        <a:pt x="33" y="25"/>
                      </a:cubicBezTo>
                      <a:cubicBezTo>
                        <a:pt x="35" y="23"/>
                        <a:pt x="36" y="20"/>
                        <a:pt x="36" y="17"/>
                      </a:cubicBezTo>
                      <a:cubicBezTo>
                        <a:pt x="35" y="11"/>
                        <a:pt x="32" y="6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7"/>
                <p:cNvSpPr/>
                <p:nvPr/>
              </p:nvSpPr>
              <p:spPr>
                <a:xfrm>
                  <a:off x="1433594" y="1342836"/>
                  <a:ext cx="17318" cy="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24" y="12"/>
                      </a:moveTo>
                      <a:cubicBezTo>
                        <a:pt x="24" y="12"/>
                        <a:pt x="24" y="11"/>
                        <a:pt x="24" y="11"/>
                      </a:cubicBezTo>
                      <a:cubicBezTo>
                        <a:pt x="24" y="10"/>
                        <a:pt x="24" y="10"/>
                        <a:pt x="24" y="9"/>
                      </a:cubicBezTo>
                      <a:cubicBezTo>
                        <a:pt x="24" y="9"/>
                        <a:pt x="23" y="7"/>
                        <a:pt x="23" y="7"/>
                      </a:cubicBezTo>
                      <a:cubicBezTo>
                        <a:pt x="23" y="7"/>
                        <a:pt x="23" y="6"/>
                        <a:pt x="23" y="6"/>
                      </a:cubicBezTo>
                      <a:cubicBezTo>
                        <a:pt x="22" y="6"/>
                        <a:pt x="21" y="4"/>
                        <a:pt x="21" y="4"/>
                      </a:cubicBezTo>
                      <a:cubicBezTo>
                        <a:pt x="20" y="3"/>
                        <a:pt x="19" y="3"/>
                        <a:pt x="18" y="2"/>
                      </a:cubicBezTo>
                      <a:cubicBezTo>
                        <a:pt x="18" y="2"/>
                        <a:pt x="17" y="1"/>
                        <a:pt x="16" y="1"/>
                      </a:cubicBezTo>
                      <a:cubicBezTo>
                        <a:pt x="15" y="1"/>
                        <a:pt x="14" y="1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0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3"/>
                        <a:pt x="5" y="3"/>
                        <a:pt x="4" y="4"/>
                      </a:cubicBezTo>
                      <a:cubicBezTo>
                        <a:pt x="3" y="5"/>
                        <a:pt x="3" y="5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8"/>
                        <a:pt x="1" y="9"/>
                        <a:pt x="1" y="10"/>
                      </a:cubicBezTo>
                      <a:cubicBezTo>
                        <a:pt x="1" y="11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4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2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3" y="20"/>
                        <a:pt x="3" y="20"/>
                        <a:pt x="4" y="21"/>
                      </a:cubicBezTo>
                      <a:cubicBezTo>
                        <a:pt x="5" y="22"/>
                        <a:pt x="6" y="22"/>
                        <a:pt x="7" y="23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1" y="23"/>
                      </a:cubicBezTo>
                      <a:cubicBezTo>
                        <a:pt x="11" y="23"/>
                        <a:pt x="12" y="23"/>
                        <a:pt x="13" y="24"/>
                      </a:cubicBezTo>
                      <a:cubicBezTo>
                        <a:pt x="13" y="24"/>
                        <a:pt x="13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3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7" y="23"/>
                        <a:pt x="18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1"/>
                        <a:pt x="20" y="21"/>
                        <a:pt x="21" y="20"/>
                      </a:cubicBezTo>
                      <a:cubicBezTo>
                        <a:pt x="22" y="20"/>
                        <a:pt x="22" y="20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5"/>
                      </a:cubicBezTo>
                      <a:cubicBezTo>
                        <a:pt x="24" y="14"/>
                        <a:pt x="24" y="13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7"/>
                <p:cNvSpPr/>
                <p:nvPr/>
              </p:nvSpPr>
              <p:spPr>
                <a:xfrm>
                  <a:off x="1472558" y="1337425"/>
                  <a:ext cx="14071" cy="1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1" extrusionOk="0">
                      <a:moveTo>
                        <a:pt x="19" y="7"/>
                      </a:moveTo>
                      <a:cubicBezTo>
                        <a:pt x="19" y="6"/>
                        <a:pt x="18" y="4"/>
                        <a:pt x="17" y="3"/>
                      </a:cubicBezTo>
                      <a:cubicBezTo>
                        <a:pt x="15" y="2"/>
                        <a:pt x="14" y="1"/>
                        <a:pt x="12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4" y="2"/>
                        <a:pt x="3" y="3"/>
                        <a:pt x="3" y="4"/>
                      </a:cubicBezTo>
                      <a:cubicBezTo>
                        <a:pt x="2" y="4"/>
                        <a:pt x="1" y="5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3" y="19"/>
                        <a:pt x="4" y="19"/>
                        <a:pt x="4" y="19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5" y="20"/>
                        <a:pt x="6" y="20"/>
                        <a:pt x="7" y="20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9" y="21"/>
                        <a:pt x="10" y="21"/>
                        <a:pt x="12" y="21"/>
                      </a:cubicBezTo>
                      <a:cubicBezTo>
                        <a:pt x="12" y="21"/>
                        <a:pt x="12" y="20"/>
                        <a:pt x="12" y="20"/>
                      </a:cubicBezTo>
                      <a:cubicBezTo>
                        <a:pt x="13" y="20"/>
                        <a:pt x="14" y="20"/>
                        <a:pt x="15" y="19"/>
                      </a:cubicBezTo>
                      <a:cubicBezTo>
                        <a:pt x="15" y="19"/>
                        <a:pt x="16" y="19"/>
                        <a:pt x="16" y="19"/>
                      </a:cubicBezTo>
                      <a:cubicBezTo>
                        <a:pt x="16" y="18"/>
                        <a:pt x="17" y="18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8" y="16"/>
                        <a:pt x="19" y="16"/>
                      </a:cubicBezTo>
                      <a:cubicBezTo>
                        <a:pt x="19" y="14"/>
                        <a:pt x="20" y="12"/>
                        <a:pt x="20" y="11"/>
                      </a:cubicBezTo>
                      <a:cubicBezTo>
                        <a:pt x="20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31" name="Google Shape;1531;p17"/>
          <p:cNvGrpSpPr/>
          <p:nvPr/>
        </p:nvGrpSpPr>
        <p:grpSpPr>
          <a:xfrm rot="-5400000" flipH="1">
            <a:off x="5276954" y="240150"/>
            <a:ext cx="358964" cy="654496"/>
            <a:chOff x="424425" y="811000"/>
            <a:chExt cx="356539" cy="650075"/>
          </a:xfrm>
        </p:grpSpPr>
        <p:sp>
          <p:nvSpPr>
            <p:cNvPr id="1532" name="Google Shape;1532;p17"/>
            <p:cNvSpPr/>
            <p:nvPr/>
          </p:nvSpPr>
          <p:spPr>
            <a:xfrm>
              <a:off x="424425" y="1227375"/>
              <a:ext cx="233700" cy="233700"/>
            </a:xfrm>
            <a:prstGeom prst="ellipse">
              <a:avLst/>
            </a:prstGeom>
            <a:solidFill>
              <a:srgbClr val="CF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598564" y="995032"/>
              <a:ext cx="182400" cy="182400"/>
            </a:xfrm>
            <a:prstGeom prst="ellipse">
              <a:avLst/>
            </a:prstGeom>
            <a:solidFill>
              <a:srgbClr val="CF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530714" y="811000"/>
              <a:ext cx="126600" cy="126600"/>
            </a:xfrm>
            <a:prstGeom prst="ellipse">
              <a:avLst/>
            </a:prstGeom>
            <a:solidFill>
              <a:srgbClr val="CF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8"/>
          <p:cNvSpPr txBox="1">
            <a:spLocks noGrp="1"/>
          </p:cNvSpPr>
          <p:nvPr>
            <p:ph type="title"/>
          </p:nvPr>
        </p:nvSpPr>
        <p:spPr>
          <a:xfrm>
            <a:off x="713225" y="743438"/>
            <a:ext cx="34710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7" name="Google Shape;1537;p18"/>
          <p:cNvSpPr txBox="1">
            <a:spLocks noGrp="1"/>
          </p:cNvSpPr>
          <p:nvPr>
            <p:ph type="subTitle" idx="1"/>
          </p:nvPr>
        </p:nvSpPr>
        <p:spPr>
          <a:xfrm>
            <a:off x="713225" y="1434688"/>
            <a:ext cx="34710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38" name="Google Shape;1538;p18"/>
          <p:cNvSpPr>
            <a:spLocks noGrp="1"/>
          </p:cNvSpPr>
          <p:nvPr>
            <p:ph type="pic" idx="2"/>
          </p:nvPr>
        </p:nvSpPr>
        <p:spPr>
          <a:xfrm>
            <a:off x="4572000" y="554675"/>
            <a:ext cx="3858900" cy="1677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9" name="Google Shape;1539;p18"/>
          <p:cNvSpPr>
            <a:spLocks noGrp="1"/>
          </p:cNvSpPr>
          <p:nvPr>
            <p:ph type="pic" idx="3"/>
          </p:nvPr>
        </p:nvSpPr>
        <p:spPr>
          <a:xfrm>
            <a:off x="713225" y="2373575"/>
            <a:ext cx="2304300" cy="223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0" name="Google Shape;1540;p18"/>
          <p:cNvSpPr>
            <a:spLocks noGrp="1"/>
          </p:cNvSpPr>
          <p:nvPr>
            <p:ph type="pic" idx="4"/>
          </p:nvPr>
        </p:nvSpPr>
        <p:spPr>
          <a:xfrm>
            <a:off x="3184500" y="2373675"/>
            <a:ext cx="5246400" cy="223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541" name="Google Shape;1541;p18"/>
          <p:cNvGrpSpPr/>
          <p:nvPr/>
        </p:nvGrpSpPr>
        <p:grpSpPr>
          <a:xfrm>
            <a:off x="-23108" y="4688318"/>
            <a:ext cx="9190218" cy="461940"/>
            <a:chOff x="1061738" y="1347801"/>
            <a:chExt cx="2992387" cy="407606"/>
          </a:xfrm>
        </p:grpSpPr>
        <p:sp>
          <p:nvSpPr>
            <p:cNvPr id="1542" name="Google Shape;1542;p18"/>
            <p:cNvSpPr/>
            <p:nvPr/>
          </p:nvSpPr>
          <p:spPr>
            <a:xfrm>
              <a:off x="1061738" y="1439203"/>
              <a:ext cx="2992387" cy="316204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18"/>
            <p:cNvSpPr/>
            <p:nvPr/>
          </p:nvSpPr>
          <p:spPr>
            <a:xfrm>
              <a:off x="1062400" y="1347801"/>
              <a:ext cx="2991051" cy="316200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4" name="Google Shape;1544;p18"/>
          <p:cNvGrpSpPr/>
          <p:nvPr/>
        </p:nvGrpSpPr>
        <p:grpSpPr>
          <a:xfrm>
            <a:off x="76599" y="4171602"/>
            <a:ext cx="8931105" cy="1352580"/>
            <a:chOff x="76599" y="4171602"/>
            <a:chExt cx="8931105" cy="1352580"/>
          </a:xfrm>
        </p:grpSpPr>
        <p:grpSp>
          <p:nvGrpSpPr>
            <p:cNvPr id="1545" name="Google Shape;1545;p18"/>
            <p:cNvGrpSpPr/>
            <p:nvPr/>
          </p:nvGrpSpPr>
          <p:grpSpPr>
            <a:xfrm flipH="1">
              <a:off x="76599" y="4186314"/>
              <a:ext cx="527958" cy="835383"/>
              <a:chOff x="5314921" y="1654556"/>
              <a:chExt cx="316048" cy="500050"/>
            </a:xfrm>
          </p:grpSpPr>
          <p:sp>
            <p:nvSpPr>
              <p:cNvPr id="1546" name="Google Shape;1546;p18"/>
              <p:cNvSpPr/>
              <p:nvPr/>
            </p:nvSpPr>
            <p:spPr>
              <a:xfrm>
                <a:off x="5314921" y="1654556"/>
                <a:ext cx="316048" cy="5000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690" extrusionOk="0">
                    <a:moveTo>
                      <a:pt x="423" y="456"/>
                    </a:moveTo>
                    <a:cubicBezTo>
                      <a:pt x="412" y="471"/>
                      <a:pt x="388" y="474"/>
                      <a:pt x="371" y="475"/>
                    </a:cubicBezTo>
                    <a:cubicBezTo>
                      <a:pt x="353" y="476"/>
                      <a:pt x="334" y="475"/>
                      <a:pt x="316" y="480"/>
                    </a:cubicBezTo>
                    <a:cubicBezTo>
                      <a:pt x="300" y="484"/>
                      <a:pt x="284" y="492"/>
                      <a:pt x="271" y="502"/>
                    </a:cubicBezTo>
                    <a:cubicBezTo>
                      <a:pt x="257" y="513"/>
                      <a:pt x="246" y="525"/>
                      <a:pt x="238" y="540"/>
                    </a:cubicBezTo>
                    <a:cubicBezTo>
                      <a:pt x="227" y="558"/>
                      <a:pt x="222" y="579"/>
                      <a:pt x="214" y="598"/>
                    </a:cubicBezTo>
                    <a:cubicBezTo>
                      <a:pt x="205" y="617"/>
                      <a:pt x="194" y="634"/>
                      <a:pt x="182" y="649"/>
                    </a:cubicBezTo>
                    <a:cubicBezTo>
                      <a:pt x="175" y="656"/>
                      <a:pt x="168" y="664"/>
                      <a:pt x="161" y="670"/>
                    </a:cubicBezTo>
                    <a:cubicBezTo>
                      <a:pt x="154" y="676"/>
                      <a:pt x="146" y="682"/>
                      <a:pt x="137" y="684"/>
                    </a:cubicBezTo>
                    <a:cubicBezTo>
                      <a:pt x="118" y="690"/>
                      <a:pt x="100" y="679"/>
                      <a:pt x="89" y="662"/>
                    </a:cubicBezTo>
                    <a:cubicBezTo>
                      <a:pt x="80" y="646"/>
                      <a:pt x="76" y="627"/>
                      <a:pt x="77" y="609"/>
                    </a:cubicBezTo>
                    <a:cubicBezTo>
                      <a:pt x="77" y="589"/>
                      <a:pt x="83" y="570"/>
                      <a:pt x="90" y="552"/>
                    </a:cubicBezTo>
                    <a:cubicBezTo>
                      <a:pt x="101" y="501"/>
                      <a:pt x="105" y="449"/>
                      <a:pt x="102" y="398"/>
                    </a:cubicBezTo>
                    <a:cubicBezTo>
                      <a:pt x="101" y="379"/>
                      <a:pt x="99" y="357"/>
                      <a:pt x="84" y="344"/>
                    </a:cubicBezTo>
                    <a:cubicBezTo>
                      <a:pt x="76" y="336"/>
                      <a:pt x="64" y="332"/>
                      <a:pt x="53" y="328"/>
                    </a:cubicBezTo>
                    <a:cubicBezTo>
                      <a:pt x="42" y="324"/>
                      <a:pt x="30" y="320"/>
                      <a:pt x="19" y="314"/>
                    </a:cubicBezTo>
                    <a:cubicBezTo>
                      <a:pt x="11" y="310"/>
                      <a:pt x="3" y="302"/>
                      <a:pt x="1" y="292"/>
                    </a:cubicBezTo>
                    <a:cubicBezTo>
                      <a:pt x="0" y="283"/>
                      <a:pt x="5" y="273"/>
                      <a:pt x="14" y="270"/>
                    </a:cubicBezTo>
                    <a:cubicBezTo>
                      <a:pt x="19" y="269"/>
                      <a:pt x="24" y="269"/>
                      <a:pt x="29" y="270"/>
                    </a:cubicBezTo>
                    <a:cubicBezTo>
                      <a:pt x="31" y="270"/>
                      <a:pt x="36" y="272"/>
                      <a:pt x="38" y="269"/>
                    </a:cubicBezTo>
                    <a:cubicBezTo>
                      <a:pt x="41" y="265"/>
                      <a:pt x="39" y="257"/>
                      <a:pt x="38" y="253"/>
                    </a:cubicBezTo>
                    <a:cubicBezTo>
                      <a:pt x="38" y="248"/>
                      <a:pt x="37" y="243"/>
                      <a:pt x="35" y="238"/>
                    </a:cubicBezTo>
                    <a:cubicBezTo>
                      <a:pt x="30" y="216"/>
                      <a:pt x="24" y="194"/>
                      <a:pt x="31" y="172"/>
                    </a:cubicBezTo>
                    <a:cubicBezTo>
                      <a:pt x="34" y="163"/>
                      <a:pt x="41" y="154"/>
                      <a:pt x="50" y="154"/>
                    </a:cubicBezTo>
                    <a:cubicBezTo>
                      <a:pt x="61" y="153"/>
                      <a:pt x="66" y="164"/>
                      <a:pt x="71" y="172"/>
                    </a:cubicBezTo>
                    <a:cubicBezTo>
                      <a:pt x="82" y="192"/>
                      <a:pt x="87" y="214"/>
                      <a:pt x="91" y="237"/>
                    </a:cubicBezTo>
                    <a:cubicBezTo>
                      <a:pt x="93" y="248"/>
                      <a:pt x="94" y="259"/>
                      <a:pt x="95" y="270"/>
                    </a:cubicBezTo>
                    <a:cubicBezTo>
                      <a:pt x="96" y="279"/>
                      <a:pt x="97" y="292"/>
                      <a:pt x="107" y="297"/>
                    </a:cubicBezTo>
                    <a:cubicBezTo>
                      <a:pt x="117" y="302"/>
                      <a:pt x="122" y="289"/>
                      <a:pt x="124" y="282"/>
                    </a:cubicBezTo>
                    <a:cubicBezTo>
                      <a:pt x="129" y="269"/>
                      <a:pt x="134" y="257"/>
                      <a:pt x="139" y="244"/>
                    </a:cubicBezTo>
                    <a:cubicBezTo>
                      <a:pt x="144" y="233"/>
                      <a:pt x="149" y="221"/>
                      <a:pt x="155" y="210"/>
                    </a:cubicBezTo>
                    <a:cubicBezTo>
                      <a:pt x="159" y="201"/>
                      <a:pt x="163" y="192"/>
                      <a:pt x="169" y="184"/>
                    </a:cubicBezTo>
                    <a:cubicBezTo>
                      <a:pt x="176" y="176"/>
                      <a:pt x="185" y="169"/>
                      <a:pt x="195" y="166"/>
                    </a:cubicBezTo>
                    <a:cubicBezTo>
                      <a:pt x="205" y="163"/>
                      <a:pt x="216" y="162"/>
                      <a:pt x="225" y="156"/>
                    </a:cubicBezTo>
                    <a:cubicBezTo>
                      <a:pt x="233" y="150"/>
                      <a:pt x="240" y="143"/>
                      <a:pt x="247" y="136"/>
                    </a:cubicBezTo>
                    <a:cubicBezTo>
                      <a:pt x="254" y="129"/>
                      <a:pt x="263" y="119"/>
                      <a:pt x="274" y="123"/>
                    </a:cubicBezTo>
                    <a:cubicBezTo>
                      <a:pt x="284" y="127"/>
                      <a:pt x="287" y="139"/>
                      <a:pt x="285" y="149"/>
                    </a:cubicBezTo>
                    <a:cubicBezTo>
                      <a:pt x="283" y="160"/>
                      <a:pt x="276" y="169"/>
                      <a:pt x="270" y="178"/>
                    </a:cubicBezTo>
                    <a:cubicBezTo>
                      <a:pt x="256" y="197"/>
                      <a:pt x="239" y="212"/>
                      <a:pt x="220" y="226"/>
                    </a:cubicBezTo>
                    <a:cubicBezTo>
                      <a:pt x="203" y="239"/>
                      <a:pt x="185" y="252"/>
                      <a:pt x="173" y="270"/>
                    </a:cubicBezTo>
                    <a:cubicBezTo>
                      <a:pt x="159" y="291"/>
                      <a:pt x="157" y="317"/>
                      <a:pt x="153" y="341"/>
                    </a:cubicBezTo>
                    <a:cubicBezTo>
                      <a:pt x="145" y="386"/>
                      <a:pt x="140" y="433"/>
                      <a:pt x="148" y="478"/>
                    </a:cubicBezTo>
                    <a:cubicBezTo>
                      <a:pt x="163" y="466"/>
                      <a:pt x="169" y="445"/>
                      <a:pt x="173" y="427"/>
                    </a:cubicBezTo>
                    <a:cubicBezTo>
                      <a:pt x="178" y="403"/>
                      <a:pt x="182" y="377"/>
                      <a:pt x="199" y="358"/>
                    </a:cubicBezTo>
                    <a:cubicBezTo>
                      <a:pt x="203" y="354"/>
                      <a:pt x="208" y="355"/>
                      <a:pt x="210" y="360"/>
                    </a:cubicBezTo>
                    <a:cubicBezTo>
                      <a:pt x="218" y="375"/>
                      <a:pt x="219" y="392"/>
                      <a:pt x="216" y="408"/>
                    </a:cubicBezTo>
                    <a:cubicBezTo>
                      <a:pt x="214" y="426"/>
                      <a:pt x="208" y="444"/>
                      <a:pt x="206" y="462"/>
                    </a:cubicBezTo>
                    <a:cubicBezTo>
                      <a:pt x="205" y="464"/>
                      <a:pt x="203" y="479"/>
                      <a:pt x="209" y="478"/>
                    </a:cubicBezTo>
                    <a:cubicBezTo>
                      <a:pt x="211" y="478"/>
                      <a:pt x="213" y="474"/>
                      <a:pt x="214" y="473"/>
                    </a:cubicBezTo>
                    <a:cubicBezTo>
                      <a:pt x="215" y="471"/>
                      <a:pt x="217" y="469"/>
                      <a:pt x="218" y="468"/>
                    </a:cubicBezTo>
                    <a:cubicBezTo>
                      <a:pt x="221" y="464"/>
                      <a:pt x="223" y="461"/>
                      <a:pt x="225" y="457"/>
                    </a:cubicBezTo>
                    <a:cubicBezTo>
                      <a:pt x="235" y="442"/>
                      <a:pt x="241" y="424"/>
                      <a:pt x="243" y="406"/>
                    </a:cubicBezTo>
                    <a:cubicBezTo>
                      <a:pt x="245" y="388"/>
                      <a:pt x="242" y="370"/>
                      <a:pt x="238" y="352"/>
                    </a:cubicBezTo>
                    <a:cubicBezTo>
                      <a:pt x="234" y="338"/>
                      <a:pt x="231" y="314"/>
                      <a:pt x="248" y="307"/>
                    </a:cubicBezTo>
                    <a:cubicBezTo>
                      <a:pt x="258" y="302"/>
                      <a:pt x="264" y="313"/>
                      <a:pt x="268" y="320"/>
                    </a:cubicBezTo>
                    <a:cubicBezTo>
                      <a:pt x="272" y="329"/>
                      <a:pt x="276" y="339"/>
                      <a:pt x="279" y="349"/>
                    </a:cubicBezTo>
                    <a:cubicBezTo>
                      <a:pt x="281" y="354"/>
                      <a:pt x="282" y="359"/>
                      <a:pt x="283" y="364"/>
                    </a:cubicBezTo>
                    <a:cubicBezTo>
                      <a:pt x="284" y="366"/>
                      <a:pt x="285" y="372"/>
                      <a:pt x="287" y="372"/>
                    </a:cubicBezTo>
                    <a:cubicBezTo>
                      <a:pt x="290" y="373"/>
                      <a:pt x="294" y="368"/>
                      <a:pt x="295" y="366"/>
                    </a:cubicBezTo>
                    <a:cubicBezTo>
                      <a:pt x="297" y="362"/>
                      <a:pt x="298" y="358"/>
                      <a:pt x="299" y="354"/>
                    </a:cubicBezTo>
                    <a:cubicBezTo>
                      <a:pt x="304" y="335"/>
                      <a:pt x="303" y="314"/>
                      <a:pt x="298" y="294"/>
                    </a:cubicBezTo>
                    <a:cubicBezTo>
                      <a:pt x="293" y="275"/>
                      <a:pt x="282" y="257"/>
                      <a:pt x="283" y="236"/>
                    </a:cubicBezTo>
                    <a:cubicBezTo>
                      <a:pt x="284" y="227"/>
                      <a:pt x="287" y="218"/>
                      <a:pt x="293" y="210"/>
                    </a:cubicBezTo>
                    <a:cubicBezTo>
                      <a:pt x="299" y="203"/>
                      <a:pt x="306" y="197"/>
                      <a:pt x="311" y="189"/>
                    </a:cubicBezTo>
                    <a:cubicBezTo>
                      <a:pt x="335" y="156"/>
                      <a:pt x="321" y="110"/>
                      <a:pt x="318" y="73"/>
                    </a:cubicBezTo>
                    <a:cubicBezTo>
                      <a:pt x="317" y="62"/>
                      <a:pt x="317" y="52"/>
                      <a:pt x="317" y="41"/>
                    </a:cubicBezTo>
                    <a:cubicBezTo>
                      <a:pt x="318" y="32"/>
                      <a:pt x="319" y="23"/>
                      <a:pt x="324" y="15"/>
                    </a:cubicBezTo>
                    <a:cubicBezTo>
                      <a:pt x="328" y="8"/>
                      <a:pt x="334" y="2"/>
                      <a:pt x="341" y="1"/>
                    </a:cubicBezTo>
                    <a:cubicBezTo>
                      <a:pt x="350" y="0"/>
                      <a:pt x="356" y="7"/>
                      <a:pt x="359" y="15"/>
                    </a:cubicBezTo>
                    <a:cubicBezTo>
                      <a:pt x="366" y="34"/>
                      <a:pt x="366" y="55"/>
                      <a:pt x="363" y="76"/>
                    </a:cubicBezTo>
                    <a:cubicBezTo>
                      <a:pt x="362" y="84"/>
                      <a:pt x="361" y="96"/>
                      <a:pt x="369" y="102"/>
                    </a:cubicBezTo>
                    <a:cubicBezTo>
                      <a:pt x="373" y="105"/>
                      <a:pt x="378" y="103"/>
                      <a:pt x="383" y="103"/>
                    </a:cubicBezTo>
                    <a:cubicBezTo>
                      <a:pt x="387" y="104"/>
                      <a:pt x="390" y="105"/>
                      <a:pt x="393" y="108"/>
                    </a:cubicBezTo>
                    <a:cubicBezTo>
                      <a:pt x="409" y="123"/>
                      <a:pt x="393" y="143"/>
                      <a:pt x="385" y="158"/>
                    </a:cubicBezTo>
                    <a:cubicBezTo>
                      <a:pt x="374" y="176"/>
                      <a:pt x="365" y="196"/>
                      <a:pt x="358" y="216"/>
                    </a:cubicBezTo>
                    <a:cubicBezTo>
                      <a:pt x="355" y="226"/>
                      <a:pt x="352" y="236"/>
                      <a:pt x="350" y="246"/>
                    </a:cubicBezTo>
                    <a:cubicBezTo>
                      <a:pt x="348" y="255"/>
                      <a:pt x="345" y="265"/>
                      <a:pt x="346" y="275"/>
                    </a:cubicBezTo>
                    <a:cubicBezTo>
                      <a:pt x="347" y="284"/>
                      <a:pt x="355" y="281"/>
                      <a:pt x="360" y="277"/>
                    </a:cubicBezTo>
                    <a:cubicBezTo>
                      <a:pt x="367" y="271"/>
                      <a:pt x="371" y="261"/>
                      <a:pt x="375" y="254"/>
                    </a:cubicBezTo>
                    <a:cubicBezTo>
                      <a:pt x="385" y="239"/>
                      <a:pt x="403" y="225"/>
                      <a:pt x="421" y="236"/>
                    </a:cubicBezTo>
                    <a:cubicBezTo>
                      <a:pt x="434" y="244"/>
                      <a:pt x="435" y="262"/>
                      <a:pt x="429" y="275"/>
                    </a:cubicBezTo>
                    <a:cubicBezTo>
                      <a:pt x="420" y="291"/>
                      <a:pt x="402" y="299"/>
                      <a:pt x="388" y="309"/>
                    </a:cubicBezTo>
                    <a:cubicBezTo>
                      <a:pt x="372" y="320"/>
                      <a:pt x="359" y="333"/>
                      <a:pt x="348" y="348"/>
                    </a:cubicBezTo>
                    <a:cubicBezTo>
                      <a:pt x="345" y="352"/>
                      <a:pt x="342" y="356"/>
                      <a:pt x="340" y="360"/>
                    </a:cubicBezTo>
                    <a:cubicBezTo>
                      <a:pt x="338" y="363"/>
                      <a:pt x="333" y="369"/>
                      <a:pt x="334" y="372"/>
                    </a:cubicBezTo>
                    <a:cubicBezTo>
                      <a:pt x="335" y="374"/>
                      <a:pt x="338" y="374"/>
                      <a:pt x="340" y="373"/>
                    </a:cubicBezTo>
                    <a:cubicBezTo>
                      <a:pt x="344" y="373"/>
                      <a:pt x="347" y="370"/>
                      <a:pt x="350" y="368"/>
                    </a:cubicBezTo>
                    <a:cubicBezTo>
                      <a:pt x="357" y="362"/>
                      <a:pt x="363" y="355"/>
                      <a:pt x="371" y="351"/>
                    </a:cubicBezTo>
                    <a:cubicBezTo>
                      <a:pt x="379" y="347"/>
                      <a:pt x="387" y="346"/>
                      <a:pt x="395" y="351"/>
                    </a:cubicBezTo>
                    <a:cubicBezTo>
                      <a:pt x="402" y="355"/>
                      <a:pt x="407" y="362"/>
                      <a:pt x="405" y="371"/>
                    </a:cubicBezTo>
                    <a:cubicBezTo>
                      <a:pt x="403" y="376"/>
                      <a:pt x="400" y="380"/>
                      <a:pt x="397" y="383"/>
                    </a:cubicBezTo>
                    <a:cubicBezTo>
                      <a:pt x="393" y="387"/>
                      <a:pt x="390" y="392"/>
                      <a:pt x="386" y="396"/>
                    </a:cubicBezTo>
                    <a:cubicBezTo>
                      <a:pt x="382" y="399"/>
                      <a:pt x="378" y="403"/>
                      <a:pt x="375" y="407"/>
                    </a:cubicBezTo>
                    <a:cubicBezTo>
                      <a:pt x="373" y="409"/>
                      <a:pt x="370" y="413"/>
                      <a:pt x="374" y="415"/>
                    </a:cubicBezTo>
                    <a:cubicBezTo>
                      <a:pt x="378" y="416"/>
                      <a:pt x="384" y="416"/>
                      <a:pt x="388" y="416"/>
                    </a:cubicBezTo>
                    <a:cubicBezTo>
                      <a:pt x="393" y="416"/>
                      <a:pt x="398" y="416"/>
                      <a:pt x="403" y="418"/>
                    </a:cubicBezTo>
                    <a:cubicBezTo>
                      <a:pt x="412" y="420"/>
                      <a:pt x="419" y="424"/>
                      <a:pt x="424" y="432"/>
                    </a:cubicBezTo>
                    <a:cubicBezTo>
                      <a:pt x="428" y="440"/>
                      <a:pt x="428" y="449"/>
                      <a:pt x="423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18"/>
              <p:cNvSpPr/>
              <p:nvPr/>
            </p:nvSpPr>
            <p:spPr>
              <a:xfrm>
                <a:off x="5415581" y="2039876"/>
                <a:ext cx="18400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2"/>
                    </a:move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2" y="6"/>
                      <a:pt x="20" y="4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4" y="22"/>
                      <a:pt x="6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5" y="24"/>
                      <a:pt x="16" y="23"/>
                      <a:pt x="17" y="23"/>
                    </a:cubicBezTo>
                    <a:cubicBezTo>
                      <a:pt x="18" y="22"/>
                      <a:pt x="18" y="22"/>
                      <a:pt x="19" y="22"/>
                    </a:cubicBezTo>
                    <a:cubicBezTo>
                      <a:pt x="19" y="21"/>
                      <a:pt x="20" y="20"/>
                      <a:pt x="21" y="20"/>
                    </a:cubicBezTo>
                    <a:cubicBezTo>
                      <a:pt x="21" y="19"/>
                      <a:pt x="21" y="19"/>
                      <a:pt x="22" y="18"/>
                    </a:cubicBezTo>
                    <a:cubicBezTo>
                      <a:pt x="22" y="18"/>
                      <a:pt x="22" y="18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4" y="14"/>
                      <a:pt x="24" y="13"/>
                      <a:pt x="23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18"/>
              <p:cNvSpPr/>
              <p:nvPr/>
            </p:nvSpPr>
            <p:spPr>
              <a:xfrm>
                <a:off x="5438310" y="2025805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7"/>
                    </a:moveTo>
                    <a:cubicBezTo>
                      <a:pt x="17" y="6"/>
                      <a:pt x="16" y="4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1" y="12"/>
                      <a:pt x="2" y="13"/>
                    </a:cubicBezTo>
                    <a:cubicBezTo>
                      <a:pt x="2" y="14"/>
                      <a:pt x="3" y="14"/>
                      <a:pt x="3" y="15"/>
                    </a:cubicBezTo>
                    <a:cubicBezTo>
                      <a:pt x="4" y="16"/>
                      <a:pt x="6" y="16"/>
                      <a:pt x="7" y="16"/>
                    </a:cubicBezTo>
                    <a:cubicBezTo>
                      <a:pt x="8" y="17"/>
                      <a:pt x="10" y="17"/>
                      <a:pt x="11" y="16"/>
                    </a:cubicBezTo>
                    <a:cubicBezTo>
                      <a:pt x="12" y="16"/>
                      <a:pt x="13" y="16"/>
                      <a:pt x="14" y="15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2"/>
                      <a:pt x="17" y="11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18"/>
              <p:cNvSpPr/>
              <p:nvPr/>
            </p:nvSpPr>
            <p:spPr>
              <a:xfrm>
                <a:off x="5340898" y="1860204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9"/>
                    </a:moveTo>
                    <a:cubicBezTo>
                      <a:pt x="17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6"/>
                      <a:pt x="17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6"/>
                      <a:pt x="2" y="15"/>
                      <a:pt x="3" y="16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1" y="17"/>
                      <a:pt x="12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10"/>
                      <a:pt x="17" y="9"/>
                      <a:pt x="17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18"/>
              <p:cNvSpPr/>
              <p:nvPr/>
            </p:nvSpPr>
            <p:spPr>
              <a:xfrm>
                <a:off x="5356051" y="1845051"/>
                <a:ext cx="16236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12" y="2"/>
                    </a:moveTo>
                    <a:cubicBezTo>
                      <a:pt x="2" y="0"/>
                      <a:pt x="0" y="15"/>
                      <a:pt x="10" y="17"/>
                    </a:cubicBezTo>
                    <a:cubicBezTo>
                      <a:pt x="20" y="19"/>
                      <a:pt x="22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18"/>
              <p:cNvSpPr/>
              <p:nvPr/>
            </p:nvSpPr>
            <p:spPr>
              <a:xfrm>
                <a:off x="5366875" y="1872110"/>
                <a:ext cx="9742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6"/>
                    </a:moveTo>
                    <a:cubicBezTo>
                      <a:pt x="14" y="6"/>
                      <a:pt x="14" y="5"/>
                      <a:pt x="14" y="5"/>
                    </a:cubicBezTo>
                    <a:cubicBezTo>
                      <a:pt x="14" y="4"/>
                      <a:pt x="14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8" y="14"/>
                      <a:pt x="9" y="14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2"/>
                      <a:pt x="13" y="11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18"/>
              <p:cNvSpPr/>
              <p:nvPr/>
            </p:nvSpPr>
            <p:spPr>
              <a:xfrm>
                <a:off x="5343063" y="1784439"/>
                <a:ext cx="18400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26" y="6"/>
                    </a:moveTo>
                    <a:cubicBezTo>
                      <a:pt x="25" y="4"/>
                      <a:pt x="25" y="3"/>
                      <a:pt x="23" y="2"/>
                    </a:cubicBezTo>
                    <a:cubicBezTo>
                      <a:pt x="22" y="1"/>
                      <a:pt x="21" y="0"/>
                      <a:pt x="19" y="0"/>
                    </a:cubicBezTo>
                    <a:cubicBezTo>
                      <a:pt x="18" y="1"/>
                      <a:pt x="16" y="1"/>
                      <a:pt x="15" y="3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4" y="6"/>
                      <a:pt x="1" y="7"/>
                      <a:pt x="1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3" y="14"/>
                      <a:pt x="4" y="14"/>
                      <a:pt x="5" y="15"/>
                    </a:cubicBezTo>
                    <a:cubicBezTo>
                      <a:pt x="6" y="15"/>
                      <a:pt x="7" y="16"/>
                      <a:pt x="8" y="16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1" y="16"/>
                      <a:pt x="12" y="17"/>
                      <a:pt x="13" y="16"/>
                    </a:cubicBezTo>
                    <a:cubicBezTo>
                      <a:pt x="18" y="16"/>
                      <a:pt x="22" y="14"/>
                      <a:pt x="24" y="10"/>
                    </a:cubicBezTo>
                    <a:cubicBezTo>
                      <a:pt x="25" y="9"/>
                      <a:pt x="26" y="7"/>
                      <a:pt x="2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18"/>
              <p:cNvSpPr/>
              <p:nvPr/>
            </p:nvSpPr>
            <p:spPr>
              <a:xfrm>
                <a:off x="5498922" y="1754133"/>
                <a:ext cx="15153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extrusionOk="0">
                    <a:moveTo>
                      <a:pt x="21" y="13"/>
                    </a:moveTo>
                    <a:cubicBezTo>
                      <a:pt x="21" y="12"/>
                      <a:pt x="20" y="11"/>
                      <a:pt x="20" y="10"/>
                    </a:cubicBezTo>
                    <a:cubicBezTo>
                      <a:pt x="19" y="10"/>
                      <a:pt x="19" y="9"/>
                      <a:pt x="18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7"/>
                      <a:pt x="13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3"/>
                      <a:pt x="9" y="3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7"/>
                      <a:pt x="0" y="8"/>
                      <a:pt x="1" y="10"/>
                    </a:cubicBezTo>
                    <a:cubicBezTo>
                      <a:pt x="2" y="11"/>
                      <a:pt x="3" y="13"/>
                      <a:pt x="4" y="14"/>
                    </a:cubicBezTo>
                    <a:cubicBezTo>
                      <a:pt x="5" y="16"/>
                      <a:pt x="6" y="17"/>
                      <a:pt x="7" y="18"/>
                    </a:cubicBezTo>
                    <a:cubicBezTo>
                      <a:pt x="8" y="18"/>
                      <a:pt x="9" y="19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3" y="21"/>
                      <a:pt x="15" y="21"/>
                      <a:pt x="17" y="20"/>
                    </a:cubicBezTo>
                    <a:cubicBezTo>
                      <a:pt x="18" y="20"/>
                      <a:pt x="19" y="19"/>
                      <a:pt x="19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18"/>
              <p:cNvSpPr/>
              <p:nvPr/>
            </p:nvSpPr>
            <p:spPr>
              <a:xfrm>
                <a:off x="5467534" y="1899169"/>
                <a:ext cx="44377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61" extrusionOk="0">
                    <a:moveTo>
                      <a:pt x="57" y="41"/>
                    </a:moveTo>
                    <a:cubicBezTo>
                      <a:pt x="54" y="30"/>
                      <a:pt x="48" y="18"/>
                      <a:pt x="48" y="6"/>
                    </a:cubicBezTo>
                    <a:cubicBezTo>
                      <a:pt x="48" y="0"/>
                      <a:pt x="39" y="1"/>
                      <a:pt x="38" y="6"/>
                    </a:cubicBezTo>
                    <a:cubicBezTo>
                      <a:pt x="36" y="18"/>
                      <a:pt x="38" y="28"/>
                      <a:pt x="41" y="40"/>
                    </a:cubicBezTo>
                    <a:cubicBezTo>
                      <a:pt x="44" y="52"/>
                      <a:pt x="45" y="63"/>
                      <a:pt x="42" y="75"/>
                    </a:cubicBezTo>
                    <a:cubicBezTo>
                      <a:pt x="38" y="88"/>
                      <a:pt x="31" y="101"/>
                      <a:pt x="25" y="113"/>
                    </a:cubicBezTo>
                    <a:cubicBezTo>
                      <a:pt x="19" y="126"/>
                      <a:pt x="12" y="137"/>
                      <a:pt x="4" y="149"/>
                    </a:cubicBezTo>
                    <a:cubicBezTo>
                      <a:pt x="0" y="154"/>
                      <a:pt x="8" y="161"/>
                      <a:pt x="12" y="155"/>
                    </a:cubicBezTo>
                    <a:cubicBezTo>
                      <a:pt x="21" y="144"/>
                      <a:pt x="28" y="132"/>
                      <a:pt x="35" y="120"/>
                    </a:cubicBezTo>
                    <a:cubicBezTo>
                      <a:pt x="42" y="107"/>
                      <a:pt x="50" y="94"/>
                      <a:pt x="55" y="81"/>
                    </a:cubicBezTo>
                    <a:cubicBezTo>
                      <a:pt x="61" y="68"/>
                      <a:pt x="60" y="55"/>
                      <a:pt x="57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18"/>
              <p:cNvSpPr/>
              <p:nvPr/>
            </p:nvSpPr>
            <p:spPr>
              <a:xfrm>
                <a:off x="5408004" y="1776862"/>
                <a:ext cx="63859" cy="84424"/>
              </a:xfrm>
              <a:custGeom>
                <a:avLst/>
                <a:gdLst/>
                <a:ahLst/>
                <a:cxnLst/>
                <a:rect l="l" t="t" r="r" b="b"/>
                <a:pathLst>
                  <a:path w="88" h="116" extrusionOk="0">
                    <a:moveTo>
                      <a:pt x="83" y="2"/>
                    </a:moveTo>
                    <a:cubicBezTo>
                      <a:pt x="61" y="0"/>
                      <a:pt x="44" y="17"/>
                      <a:pt x="35" y="36"/>
                    </a:cubicBezTo>
                    <a:cubicBezTo>
                      <a:pt x="29" y="46"/>
                      <a:pt x="25" y="58"/>
                      <a:pt x="20" y="69"/>
                    </a:cubicBezTo>
                    <a:cubicBezTo>
                      <a:pt x="14" y="81"/>
                      <a:pt x="8" y="93"/>
                      <a:pt x="3" y="106"/>
                    </a:cubicBezTo>
                    <a:cubicBezTo>
                      <a:pt x="0" y="112"/>
                      <a:pt x="9" y="116"/>
                      <a:pt x="11" y="110"/>
                    </a:cubicBezTo>
                    <a:cubicBezTo>
                      <a:pt x="21" y="89"/>
                      <a:pt x="30" y="67"/>
                      <a:pt x="41" y="47"/>
                    </a:cubicBezTo>
                    <a:cubicBezTo>
                      <a:pt x="50" y="30"/>
                      <a:pt x="63" y="13"/>
                      <a:pt x="83" y="11"/>
                    </a:cubicBezTo>
                    <a:cubicBezTo>
                      <a:pt x="88" y="10"/>
                      <a:pt x="88" y="2"/>
                      <a:pt x="8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18"/>
              <p:cNvSpPr/>
              <p:nvPr/>
            </p:nvSpPr>
            <p:spPr>
              <a:xfrm>
                <a:off x="5396099" y="189592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2"/>
                      <a:pt x="13" y="12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18"/>
              <p:cNvSpPr/>
              <p:nvPr/>
            </p:nvSpPr>
            <p:spPr>
              <a:xfrm>
                <a:off x="5404757" y="1875357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4" y="13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18"/>
              <p:cNvSpPr/>
              <p:nvPr/>
            </p:nvSpPr>
            <p:spPr>
              <a:xfrm>
                <a:off x="5400428" y="1920817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4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6" y="13"/>
                      <a:pt x="7" y="13"/>
                      <a:pt x="8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2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18"/>
              <p:cNvSpPr/>
              <p:nvPr/>
            </p:nvSpPr>
            <p:spPr>
              <a:xfrm>
                <a:off x="5396099" y="2030135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9"/>
                    </a:moveTo>
                    <a:cubicBezTo>
                      <a:pt x="19" y="9"/>
                      <a:pt x="19" y="8"/>
                      <a:pt x="19" y="8"/>
                    </a:cubicBezTo>
                    <a:cubicBezTo>
                      <a:pt x="19" y="8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7" y="4"/>
                      <a:pt x="17" y="3"/>
                    </a:cubicBezTo>
                    <a:cubicBezTo>
                      <a:pt x="16" y="2"/>
                      <a:pt x="15" y="2"/>
                      <a:pt x="14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8"/>
                      <a:pt x="0" y="9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1" y="15"/>
                      <a:pt x="2" y="16"/>
                      <a:pt x="3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9" y="19"/>
                      <a:pt x="10" y="19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15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5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9" y="13"/>
                      <a:pt x="19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18"/>
              <p:cNvSpPr/>
              <p:nvPr/>
            </p:nvSpPr>
            <p:spPr>
              <a:xfrm>
                <a:off x="5443722" y="2051782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3" y="2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12"/>
                      <a:pt x="3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1"/>
                      <a:pt x="15" y="9"/>
                      <a:pt x="15" y="8"/>
                    </a:cubicBezTo>
                    <a:cubicBezTo>
                      <a:pt x="15" y="7"/>
                      <a:pt x="15" y="7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18"/>
              <p:cNvSpPr/>
              <p:nvPr/>
            </p:nvSpPr>
            <p:spPr>
              <a:xfrm>
                <a:off x="5440475" y="1981429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4"/>
                      <a:pt x="16" y="4"/>
                    </a:cubicBezTo>
                    <a:cubicBezTo>
                      <a:pt x="15" y="2"/>
                      <a:pt x="14" y="2"/>
                      <a:pt x="13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4"/>
                      <a:pt x="2" y="14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6" y="14"/>
                      <a:pt x="17" y="1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18"/>
              <p:cNvSpPr/>
              <p:nvPr/>
            </p:nvSpPr>
            <p:spPr>
              <a:xfrm>
                <a:off x="5451298" y="1955452"/>
                <a:ext cx="15153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12" y="1"/>
                    </a:moveTo>
                    <a:cubicBezTo>
                      <a:pt x="3" y="0"/>
                      <a:pt x="0" y="15"/>
                      <a:pt x="10" y="16"/>
                    </a:cubicBezTo>
                    <a:cubicBezTo>
                      <a:pt x="19" y="18"/>
                      <a:pt x="22" y="3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18"/>
              <p:cNvSpPr/>
              <p:nvPr/>
            </p:nvSpPr>
            <p:spPr>
              <a:xfrm>
                <a:off x="5446969" y="194029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2"/>
                    </a:moveTo>
                    <a:cubicBezTo>
                      <a:pt x="2" y="0"/>
                      <a:pt x="0" y="12"/>
                      <a:pt x="7" y="13"/>
                    </a:cubicBezTo>
                    <a:cubicBezTo>
                      <a:pt x="15" y="14"/>
                      <a:pt x="16" y="3"/>
                      <a:pt x="9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18"/>
              <p:cNvSpPr/>
              <p:nvPr/>
            </p:nvSpPr>
            <p:spPr>
              <a:xfrm>
                <a:off x="5520569" y="1953287"/>
                <a:ext cx="16236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21" y="7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4" y="18"/>
                      <a:pt x="4" y="18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7" y="20"/>
                      <a:pt x="7" y="21"/>
                      <a:pt x="9" y="21"/>
                    </a:cubicBezTo>
                    <a:cubicBezTo>
                      <a:pt x="11" y="21"/>
                      <a:pt x="12" y="21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0"/>
                      <a:pt x="16" y="20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1" y="14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0"/>
                      <a:pt x="21" y="9"/>
                      <a:pt x="21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18"/>
              <p:cNvSpPr/>
              <p:nvPr/>
            </p:nvSpPr>
            <p:spPr>
              <a:xfrm>
                <a:off x="5521652" y="1956534"/>
                <a:ext cx="0" cy="108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18"/>
              <p:cNvSpPr/>
              <p:nvPr/>
            </p:nvSpPr>
            <p:spPr>
              <a:xfrm>
                <a:off x="5555205" y="1942464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5"/>
                      <a:pt x="14" y="4"/>
                      <a:pt x="14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0" y="15"/>
                      <a:pt x="11" y="14"/>
                      <a:pt x="12" y="14"/>
                    </a:cubicBezTo>
                    <a:cubicBezTo>
                      <a:pt x="13" y="13"/>
                      <a:pt x="13" y="12"/>
                      <a:pt x="14" y="11"/>
                    </a:cubicBezTo>
                    <a:cubicBezTo>
                      <a:pt x="15" y="11"/>
                      <a:pt x="15" y="10"/>
                      <a:pt x="15" y="9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18"/>
              <p:cNvSpPr/>
              <p:nvPr/>
            </p:nvSpPr>
            <p:spPr>
              <a:xfrm>
                <a:off x="5536805" y="1929475"/>
                <a:ext cx="14071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10" y="2"/>
                    </a:moveTo>
                    <a:cubicBezTo>
                      <a:pt x="2" y="0"/>
                      <a:pt x="0" y="13"/>
                      <a:pt x="8" y="14"/>
                    </a:cubicBezTo>
                    <a:cubicBezTo>
                      <a:pt x="16" y="15"/>
                      <a:pt x="18" y="3"/>
                      <a:pt x="1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18"/>
              <p:cNvSpPr/>
              <p:nvPr/>
            </p:nvSpPr>
            <p:spPr>
              <a:xfrm>
                <a:off x="5546546" y="1965193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15" y="5"/>
                    </a:moveTo>
                    <a:cubicBezTo>
                      <a:pt x="15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6" y="15"/>
                      <a:pt x="7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3" y="13"/>
                      <a:pt x="14" y="12"/>
                    </a:cubicBezTo>
                    <a:cubicBezTo>
                      <a:pt x="15" y="11"/>
                      <a:pt x="15" y="10"/>
                      <a:pt x="16" y="8"/>
                    </a:cubicBezTo>
                    <a:cubicBezTo>
                      <a:pt x="16" y="7"/>
                      <a:pt x="16" y="6"/>
                      <a:pt x="15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18"/>
              <p:cNvSpPr/>
              <p:nvPr/>
            </p:nvSpPr>
            <p:spPr>
              <a:xfrm>
                <a:off x="5593087" y="1965193"/>
                <a:ext cx="14071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8"/>
                    </a:moveTo>
                    <a:cubicBezTo>
                      <a:pt x="19" y="7"/>
                      <a:pt x="18" y="6"/>
                      <a:pt x="18" y="6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6" y="2"/>
                      <a:pt x="15" y="2"/>
                      <a:pt x="15" y="1"/>
                    </a:cubicBezTo>
                    <a:cubicBezTo>
                      <a:pt x="14" y="1"/>
                      <a:pt x="12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3" y="16"/>
                      <a:pt x="4" y="17"/>
                      <a:pt x="5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9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3"/>
                      <a:pt x="19" y="12"/>
                      <a:pt x="19" y="10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18"/>
              <p:cNvSpPr/>
              <p:nvPr/>
            </p:nvSpPr>
            <p:spPr>
              <a:xfrm>
                <a:off x="5579016" y="1981429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" extrusionOk="0">
                    <a:moveTo>
                      <a:pt x="12" y="2"/>
                    </a:moveTo>
                    <a:cubicBezTo>
                      <a:pt x="2" y="0"/>
                      <a:pt x="0" y="14"/>
                      <a:pt x="9" y="16"/>
                    </a:cubicBezTo>
                    <a:cubicBezTo>
                      <a:pt x="18" y="17"/>
                      <a:pt x="21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18"/>
              <p:cNvSpPr/>
              <p:nvPr/>
            </p:nvSpPr>
            <p:spPr>
              <a:xfrm>
                <a:off x="5579016" y="1914322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8" y="8"/>
                    </a:moveTo>
                    <a:cubicBezTo>
                      <a:pt x="18" y="6"/>
                      <a:pt x="17" y="5"/>
                      <a:pt x="16" y="4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1" y="9"/>
                      <a:pt x="0" y="10"/>
                    </a:cubicBezTo>
                    <a:cubicBezTo>
                      <a:pt x="1" y="11"/>
                      <a:pt x="1" y="13"/>
                      <a:pt x="2" y="14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6"/>
                    </a:cubicBezTo>
                    <a:cubicBezTo>
                      <a:pt x="15" y="15"/>
                      <a:pt x="16" y="14"/>
                      <a:pt x="16" y="13"/>
                    </a:cubicBezTo>
                    <a:cubicBezTo>
                      <a:pt x="17" y="12"/>
                      <a:pt x="18" y="11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18"/>
              <p:cNvSpPr/>
              <p:nvPr/>
            </p:nvSpPr>
            <p:spPr>
              <a:xfrm>
                <a:off x="5532475" y="1815827"/>
                <a:ext cx="14071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4"/>
                      <a:pt x="16" y="3"/>
                      <a:pt x="16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5"/>
                      <a:pt x="2" y="15"/>
                      <a:pt x="3" y="16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11" y="18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6" y="15"/>
                      <a:pt x="17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18"/>
              <p:cNvSpPr/>
              <p:nvPr/>
            </p:nvSpPr>
            <p:spPr>
              <a:xfrm>
                <a:off x="5546546" y="179959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6"/>
                      <a:pt x="14" y="5"/>
                      <a:pt x="14" y="4"/>
                    </a:cubicBezTo>
                    <a:cubicBezTo>
                      <a:pt x="13" y="2"/>
                      <a:pt x="12" y="2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2" y="13"/>
                      <a:pt x="3" y="14"/>
                      <a:pt x="4" y="15"/>
                    </a:cubicBezTo>
                    <a:cubicBezTo>
                      <a:pt x="5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3" y="13"/>
                      <a:pt x="14" y="12"/>
                    </a:cubicBezTo>
                    <a:cubicBezTo>
                      <a:pt x="14" y="11"/>
                      <a:pt x="15" y="10"/>
                      <a:pt x="15" y="9"/>
                    </a:cubicBezTo>
                    <a:cubicBezTo>
                      <a:pt x="15" y="8"/>
                      <a:pt x="15" y="8"/>
                      <a:pt x="1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18"/>
              <p:cNvSpPr/>
              <p:nvPr/>
            </p:nvSpPr>
            <p:spPr>
              <a:xfrm>
                <a:off x="5550875" y="1816910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8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3"/>
                      <a:pt x="12" y="2"/>
                    </a:cubicBezTo>
                    <a:cubicBezTo>
                      <a:pt x="11" y="1"/>
                      <a:pt x="10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4" y="12"/>
                      <a:pt x="14" y="11"/>
                    </a:cubicBezTo>
                    <a:cubicBezTo>
                      <a:pt x="15" y="10"/>
                      <a:pt x="15" y="9"/>
                      <a:pt x="15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18"/>
              <p:cNvSpPr/>
              <p:nvPr/>
            </p:nvSpPr>
            <p:spPr>
              <a:xfrm>
                <a:off x="5465369" y="1797428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3"/>
                      <a:pt x="15" y="2"/>
                    </a:cubicBezTo>
                    <a:cubicBezTo>
                      <a:pt x="13" y="2"/>
                      <a:pt x="12" y="1"/>
                      <a:pt x="10" y="1"/>
                    </a:cubicBezTo>
                    <a:cubicBezTo>
                      <a:pt x="9" y="0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3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7" y="12"/>
                      <a:pt x="18" y="11"/>
                      <a:pt x="18" y="11"/>
                    </a:cubicBezTo>
                    <a:cubicBezTo>
                      <a:pt x="18" y="9"/>
                      <a:pt x="18" y="8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18"/>
              <p:cNvSpPr/>
              <p:nvPr/>
            </p:nvSpPr>
            <p:spPr>
              <a:xfrm>
                <a:off x="5478358" y="1776862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0" h="17" extrusionOk="0">
                    <a:moveTo>
                      <a:pt x="11" y="2"/>
                    </a:moveTo>
                    <a:cubicBezTo>
                      <a:pt x="3" y="0"/>
                      <a:pt x="0" y="14"/>
                      <a:pt x="9" y="16"/>
                    </a:cubicBezTo>
                    <a:cubicBezTo>
                      <a:pt x="18" y="17"/>
                      <a:pt x="20" y="3"/>
                      <a:pt x="11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18"/>
              <p:cNvSpPr/>
              <p:nvPr/>
            </p:nvSpPr>
            <p:spPr>
              <a:xfrm>
                <a:off x="5551958" y="1694603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8"/>
                    </a:moveTo>
                    <a:cubicBezTo>
                      <a:pt x="17" y="6"/>
                      <a:pt x="17" y="5"/>
                      <a:pt x="16" y="4"/>
                    </a:cubicBezTo>
                    <a:cubicBezTo>
                      <a:pt x="15" y="3"/>
                      <a:pt x="15" y="3"/>
                      <a:pt x="14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5"/>
                    </a:cubicBezTo>
                    <a:cubicBezTo>
                      <a:pt x="15" y="15"/>
                      <a:pt x="15" y="14"/>
                      <a:pt x="16" y="13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18"/>
              <p:cNvSpPr/>
              <p:nvPr/>
            </p:nvSpPr>
            <p:spPr>
              <a:xfrm>
                <a:off x="5563863" y="1677285"/>
                <a:ext cx="12988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5" y="13"/>
                      <a:pt x="17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18"/>
              <p:cNvSpPr/>
              <p:nvPr/>
            </p:nvSpPr>
            <p:spPr>
              <a:xfrm>
                <a:off x="5553040" y="1678368"/>
                <a:ext cx="1082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8" y="1"/>
                    </a:moveTo>
                    <a:cubicBezTo>
                      <a:pt x="1" y="0"/>
                      <a:pt x="0" y="10"/>
                      <a:pt x="7" y="11"/>
                    </a:cubicBezTo>
                    <a:cubicBezTo>
                      <a:pt x="13" y="12"/>
                      <a:pt x="15" y="2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18"/>
              <p:cNvSpPr/>
              <p:nvPr/>
            </p:nvSpPr>
            <p:spPr>
              <a:xfrm>
                <a:off x="5557369" y="1727074"/>
                <a:ext cx="11906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2"/>
                      <a:pt x="8" y="13"/>
                    </a:cubicBezTo>
                    <a:cubicBezTo>
                      <a:pt x="16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18"/>
              <p:cNvSpPr/>
              <p:nvPr/>
            </p:nvSpPr>
            <p:spPr>
              <a:xfrm>
                <a:off x="5586593" y="174655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18"/>
              <p:cNvSpPr/>
              <p:nvPr/>
            </p:nvSpPr>
            <p:spPr>
              <a:xfrm>
                <a:off x="5579016" y="1746556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" extrusionOk="0">
                    <a:moveTo>
                      <a:pt x="19" y="9"/>
                    </a:moveTo>
                    <a:cubicBezTo>
                      <a:pt x="18" y="11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2"/>
                      <a:pt x="15" y="1"/>
                      <a:pt x="13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5"/>
                      <a:pt x="1" y="6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3" y="16"/>
                      <a:pt x="4" y="17"/>
                      <a:pt x="6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7" y="15"/>
                      <a:pt x="17" y="15"/>
                    </a:cubicBezTo>
                    <a:cubicBezTo>
                      <a:pt x="17" y="15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1"/>
                    </a:cubicBezTo>
                    <a:cubicBezTo>
                      <a:pt x="18" y="11"/>
                      <a:pt x="19" y="10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18"/>
              <p:cNvSpPr/>
              <p:nvPr/>
            </p:nvSpPr>
            <p:spPr>
              <a:xfrm>
                <a:off x="5563863" y="176170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1"/>
                    </a:moveTo>
                    <a:cubicBezTo>
                      <a:pt x="1" y="0"/>
                      <a:pt x="0" y="12"/>
                      <a:pt x="7" y="13"/>
                    </a:cubicBezTo>
                    <a:cubicBezTo>
                      <a:pt x="15" y="14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18"/>
              <p:cNvSpPr/>
              <p:nvPr/>
            </p:nvSpPr>
            <p:spPr>
              <a:xfrm>
                <a:off x="5562781" y="1787686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1"/>
                      <a:pt x="8" y="13"/>
                    </a:cubicBezTo>
                    <a:cubicBezTo>
                      <a:pt x="15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18"/>
              <p:cNvSpPr/>
              <p:nvPr/>
            </p:nvSpPr>
            <p:spPr>
              <a:xfrm>
                <a:off x="5563863" y="1829898"/>
                <a:ext cx="53036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73" h="61" extrusionOk="0">
                    <a:moveTo>
                      <a:pt x="68" y="1"/>
                    </a:moveTo>
                    <a:cubicBezTo>
                      <a:pt x="61" y="0"/>
                      <a:pt x="55" y="5"/>
                      <a:pt x="50" y="10"/>
                    </a:cubicBezTo>
                    <a:cubicBezTo>
                      <a:pt x="45" y="16"/>
                      <a:pt x="41" y="22"/>
                      <a:pt x="36" y="28"/>
                    </a:cubicBezTo>
                    <a:cubicBezTo>
                      <a:pt x="32" y="33"/>
                      <a:pt x="28" y="39"/>
                      <a:pt x="23" y="43"/>
                    </a:cubicBezTo>
                    <a:cubicBezTo>
                      <a:pt x="18" y="47"/>
                      <a:pt x="12" y="50"/>
                      <a:pt x="6" y="50"/>
                    </a:cubicBezTo>
                    <a:cubicBezTo>
                      <a:pt x="1" y="50"/>
                      <a:pt x="0" y="57"/>
                      <a:pt x="4" y="59"/>
                    </a:cubicBezTo>
                    <a:cubicBezTo>
                      <a:pt x="8" y="60"/>
                      <a:pt x="11" y="61"/>
                      <a:pt x="15" y="60"/>
                    </a:cubicBezTo>
                    <a:cubicBezTo>
                      <a:pt x="18" y="60"/>
                      <a:pt x="22" y="58"/>
                      <a:pt x="25" y="57"/>
                    </a:cubicBezTo>
                    <a:cubicBezTo>
                      <a:pt x="31" y="53"/>
                      <a:pt x="37" y="48"/>
                      <a:pt x="42" y="42"/>
                    </a:cubicBezTo>
                    <a:cubicBezTo>
                      <a:pt x="47" y="36"/>
                      <a:pt x="51" y="30"/>
                      <a:pt x="55" y="24"/>
                    </a:cubicBezTo>
                    <a:cubicBezTo>
                      <a:pt x="58" y="18"/>
                      <a:pt x="61" y="13"/>
                      <a:pt x="68" y="12"/>
                    </a:cubicBezTo>
                    <a:cubicBezTo>
                      <a:pt x="71" y="11"/>
                      <a:pt x="73" y="9"/>
                      <a:pt x="73" y="7"/>
                    </a:cubicBezTo>
                    <a:cubicBezTo>
                      <a:pt x="73" y="4"/>
                      <a:pt x="71" y="2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18"/>
              <p:cNvSpPr/>
              <p:nvPr/>
            </p:nvSpPr>
            <p:spPr>
              <a:xfrm>
                <a:off x="5548710" y="1885098"/>
                <a:ext cx="8659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5"/>
                    </a:moveTo>
                    <a:cubicBezTo>
                      <a:pt x="12" y="4"/>
                      <a:pt x="11" y="4"/>
                      <a:pt x="11" y="3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1"/>
                      <a:pt x="2" y="11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2"/>
                      <a:pt x="9" y="12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6"/>
                      <a:pt x="12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18"/>
              <p:cNvSpPr/>
              <p:nvPr/>
            </p:nvSpPr>
            <p:spPr>
              <a:xfrm>
                <a:off x="5515158" y="1990088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5"/>
                      <a:pt x="13" y="4"/>
                      <a:pt x="12" y="3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3"/>
                      <a:pt x="8" y="12"/>
                      <a:pt x="9" y="12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2" y="10"/>
                      <a:pt x="12" y="10"/>
                    </a:cubicBezTo>
                    <a:cubicBezTo>
                      <a:pt x="13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8" name="Google Shape;1588;p18"/>
            <p:cNvGrpSpPr/>
            <p:nvPr/>
          </p:nvGrpSpPr>
          <p:grpSpPr>
            <a:xfrm>
              <a:off x="8547467" y="4171602"/>
              <a:ext cx="460236" cy="864797"/>
              <a:chOff x="5669934" y="1071164"/>
              <a:chExt cx="241366" cy="453510"/>
            </a:xfrm>
          </p:grpSpPr>
          <p:sp>
            <p:nvSpPr>
              <p:cNvPr id="1589" name="Google Shape;1589;p18"/>
              <p:cNvSpPr/>
              <p:nvPr/>
            </p:nvSpPr>
            <p:spPr>
              <a:xfrm>
                <a:off x="5669934" y="1104717"/>
                <a:ext cx="241366" cy="41995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78" extrusionOk="0">
                    <a:moveTo>
                      <a:pt x="222" y="2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09" y="22"/>
                      <a:pt x="209" y="22"/>
                      <a:pt x="209" y="22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49"/>
                      <a:pt x="149" y="73"/>
                      <a:pt x="122" y="101"/>
                    </a:cubicBezTo>
                    <a:cubicBezTo>
                      <a:pt x="94" y="128"/>
                      <a:pt x="85" y="161"/>
                      <a:pt x="72" y="202"/>
                    </a:cubicBezTo>
                    <a:cubicBezTo>
                      <a:pt x="72" y="202"/>
                      <a:pt x="71" y="207"/>
                      <a:pt x="74" y="213"/>
                    </a:cubicBezTo>
                    <a:cubicBezTo>
                      <a:pt x="38" y="329"/>
                      <a:pt x="38" y="329"/>
                      <a:pt x="38" y="329"/>
                    </a:cubicBezTo>
                    <a:cubicBezTo>
                      <a:pt x="38" y="329"/>
                      <a:pt x="30" y="335"/>
                      <a:pt x="24" y="357"/>
                    </a:cubicBezTo>
                    <a:cubicBezTo>
                      <a:pt x="17" y="378"/>
                      <a:pt x="0" y="441"/>
                      <a:pt x="3" y="482"/>
                    </a:cubicBezTo>
                    <a:cubicBezTo>
                      <a:pt x="6" y="524"/>
                      <a:pt x="43" y="525"/>
                      <a:pt x="61" y="525"/>
                    </a:cubicBezTo>
                    <a:cubicBezTo>
                      <a:pt x="79" y="525"/>
                      <a:pt x="81" y="520"/>
                      <a:pt x="101" y="527"/>
                    </a:cubicBezTo>
                    <a:cubicBezTo>
                      <a:pt x="121" y="533"/>
                      <a:pt x="120" y="537"/>
                      <a:pt x="135" y="548"/>
                    </a:cubicBezTo>
                    <a:cubicBezTo>
                      <a:pt x="150" y="558"/>
                      <a:pt x="181" y="578"/>
                      <a:pt x="207" y="546"/>
                    </a:cubicBezTo>
                    <a:cubicBezTo>
                      <a:pt x="233" y="514"/>
                      <a:pt x="255" y="453"/>
                      <a:pt x="261" y="431"/>
                    </a:cubicBezTo>
                    <a:cubicBezTo>
                      <a:pt x="268" y="410"/>
                      <a:pt x="265" y="400"/>
                      <a:pt x="265" y="400"/>
                    </a:cubicBezTo>
                    <a:cubicBezTo>
                      <a:pt x="302" y="284"/>
                      <a:pt x="302" y="284"/>
                      <a:pt x="302" y="284"/>
                    </a:cubicBezTo>
                    <a:cubicBezTo>
                      <a:pt x="308" y="281"/>
                      <a:pt x="309" y="277"/>
                      <a:pt x="309" y="277"/>
                    </a:cubicBezTo>
                    <a:cubicBezTo>
                      <a:pt x="323" y="235"/>
                      <a:pt x="333" y="203"/>
                      <a:pt x="326" y="165"/>
                    </a:cubicBezTo>
                    <a:cubicBezTo>
                      <a:pt x="320" y="126"/>
                      <a:pt x="286" y="74"/>
                      <a:pt x="286" y="74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300" y="50"/>
                      <a:pt x="300" y="50"/>
                      <a:pt x="300" y="50"/>
                    </a:cubicBezTo>
                    <a:cubicBezTo>
                      <a:pt x="307" y="28"/>
                      <a:pt x="307" y="28"/>
                      <a:pt x="307" y="28"/>
                    </a:cubicBezTo>
                    <a:cubicBezTo>
                      <a:pt x="300" y="26"/>
                      <a:pt x="300" y="26"/>
                      <a:pt x="300" y="26"/>
                    </a:cubicBezTo>
                    <a:lnTo>
                      <a:pt x="222" y="2"/>
                    </a:lnTo>
                    <a:close/>
                  </a:path>
                </a:pathLst>
              </a:custGeom>
              <a:solidFill>
                <a:srgbClr val="85C0CF">
                  <a:alpha val="412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18"/>
              <p:cNvSpPr/>
              <p:nvPr/>
            </p:nvSpPr>
            <p:spPr>
              <a:xfrm>
                <a:off x="5820382" y="1071164"/>
                <a:ext cx="87671" cy="56283"/>
              </a:xfrm>
              <a:custGeom>
                <a:avLst/>
                <a:gdLst/>
                <a:ahLst/>
                <a:cxnLst/>
                <a:rect l="l" t="t" r="r" b="b"/>
                <a:pathLst>
                  <a:path w="81" h="52" extrusionOk="0">
                    <a:moveTo>
                      <a:pt x="73" y="52"/>
                    </a:moveTo>
                    <a:lnTo>
                      <a:pt x="81" y="23"/>
                    </a:lnTo>
                    <a:lnTo>
                      <a:pt x="8" y="0"/>
                    </a:lnTo>
                    <a:lnTo>
                      <a:pt x="0" y="29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18"/>
              <p:cNvSpPr/>
              <p:nvPr/>
            </p:nvSpPr>
            <p:spPr>
              <a:xfrm>
                <a:off x="5822547" y="1118788"/>
                <a:ext cx="63859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88" h="33" extrusionOk="0">
                    <a:moveTo>
                      <a:pt x="84" y="33"/>
                    </a:moveTo>
                    <a:cubicBezTo>
                      <a:pt x="83" y="33"/>
                      <a:pt x="83" y="33"/>
                      <a:pt x="83" y="3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7" y="26"/>
                      <a:pt x="88" y="28"/>
                      <a:pt x="88" y="30"/>
                    </a:cubicBezTo>
                    <a:cubicBezTo>
                      <a:pt x="87" y="32"/>
                      <a:pt x="85" y="33"/>
                      <a:pt x="84" y="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18"/>
              <p:cNvSpPr/>
              <p:nvPr/>
            </p:nvSpPr>
            <p:spPr>
              <a:xfrm>
                <a:off x="5824712" y="1142600"/>
                <a:ext cx="47624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66" h="27" extrusionOk="0">
                    <a:moveTo>
                      <a:pt x="59" y="27"/>
                    </a:moveTo>
                    <a:cubicBezTo>
                      <a:pt x="51" y="27"/>
                      <a:pt x="28" y="25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35" y="21"/>
                      <a:pt x="61" y="19"/>
                      <a:pt x="62" y="19"/>
                    </a:cubicBezTo>
                    <a:cubicBezTo>
                      <a:pt x="64" y="19"/>
                      <a:pt x="66" y="21"/>
                      <a:pt x="66" y="23"/>
                    </a:cubicBezTo>
                    <a:cubicBezTo>
                      <a:pt x="66" y="25"/>
                      <a:pt x="64" y="27"/>
                      <a:pt x="62" y="27"/>
                    </a:cubicBezTo>
                    <a:cubicBezTo>
                      <a:pt x="62" y="27"/>
                      <a:pt x="61" y="27"/>
                      <a:pt x="59" y="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18"/>
              <p:cNvSpPr/>
              <p:nvPr/>
            </p:nvSpPr>
            <p:spPr>
              <a:xfrm>
                <a:off x="5719723" y="1256248"/>
                <a:ext cx="172095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83" extrusionOk="0">
                    <a:moveTo>
                      <a:pt x="219" y="81"/>
                    </a:moveTo>
                    <a:cubicBezTo>
                      <a:pt x="189" y="81"/>
                      <a:pt x="114" y="73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148" y="83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7" y="75"/>
                    </a:cubicBezTo>
                    <a:cubicBezTo>
                      <a:pt x="237" y="78"/>
                      <a:pt x="236" y="80"/>
                      <a:pt x="233" y="80"/>
                    </a:cubicBezTo>
                    <a:cubicBezTo>
                      <a:pt x="233" y="80"/>
                      <a:pt x="228" y="81"/>
                      <a:pt x="219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18"/>
              <p:cNvSpPr/>
              <p:nvPr/>
            </p:nvSpPr>
            <p:spPr>
              <a:xfrm>
                <a:off x="5693746" y="1339589"/>
                <a:ext cx="172095" cy="67106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2" extrusionOk="0">
                    <a:moveTo>
                      <a:pt x="204" y="82"/>
                    </a:moveTo>
                    <a:cubicBezTo>
                      <a:pt x="163" y="82"/>
                      <a:pt x="84" y="72"/>
                      <a:pt x="2" y="8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2" y="92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6" y="75"/>
                    </a:cubicBezTo>
                    <a:cubicBezTo>
                      <a:pt x="237" y="78"/>
                      <a:pt x="235" y="80"/>
                      <a:pt x="233" y="80"/>
                    </a:cubicBezTo>
                    <a:cubicBezTo>
                      <a:pt x="233" y="80"/>
                      <a:pt x="222" y="82"/>
                      <a:pt x="204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18"/>
              <p:cNvSpPr/>
              <p:nvPr/>
            </p:nvSpPr>
            <p:spPr>
              <a:xfrm>
                <a:off x="5877747" y="1180483"/>
                <a:ext cx="27059" cy="930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28" extrusionOk="0">
                    <a:moveTo>
                      <a:pt x="21" y="128"/>
                    </a:moveTo>
                    <a:cubicBezTo>
                      <a:pt x="21" y="128"/>
                      <a:pt x="20" y="128"/>
                      <a:pt x="20" y="128"/>
                    </a:cubicBezTo>
                    <a:cubicBezTo>
                      <a:pt x="18" y="127"/>
                      <a:pt x="17" y="125"/>
                      <a:pt x="17" y="123"/>
                    </a:cubicBezTo>
                    <a:cubicBezTo>
                      <a:pt x="29" y="84"/>
                      <a:pt x="23" y="41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31" y="38"/>
                      <a:pt x="38" y="84"/>
                      <a:pt x="25" y="125"/>
                    </a:cubicBezTo>
                    <a:cubicBezTo>
                      <a:pt x="24" y="127"/>
                      <a:pt x="23" y="128"/>
                      <a:pt x="21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18"/>
              <p:cNvSpPr/>
              <p:nvPr/>
            </p:nvSpPr>
            <p:spPr>
              <a:xfrm>
                <a:off x="5886406" y="1089564"/>
                <a:ext cx="16236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51" extrusionOk="0">
                    <a:moveTo>
                      <a:pt x="5" y="51"/>
                    </a:moveTo>
                    <a:cubicBezTo>
                      <a:pt x="4" y="51"/>
                      <a:pt x="4" y="50"/>
                      <a:pt x="4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1"/>
                      <a:pt x="23" y="4"/>
                      <a:pt x="23" y="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9"/>
                      <a:pt x="7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18"/>
              <p:cNvSpPr/>
              <p:nvPr/>
            </p:nvSpPr>
            <p:spPr>
              <a:xfrm>
                <a:off x="5869088" y="1084152"/>
                <a:ext cx="17318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23" h="52" extrusionOk="0">
                    <a:moveTo>
                      <a:pt x="5" y="52"/>
                    </a:moveTo>
                    <a:cubicBezTo>
                      <a:pt x="4" y="52"/>
                      <a:pt x="4" y="52"/>
                      <a:pt x="3" y="51"/>
                    </a:cubicBezTo>
                    <a:cubicBezTo>
                      <a:pt x="1" y="51"/>
                      <a:pt x="0" y="49"/>
                      <a:pt x="1" y="4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2"/>
                      <a:pt x="23" y="4"/>
                      <a:pt x="23" y="6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2"/>
                      <a:pt x="5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18"/>
              <p:cNvSpPr/>
              <p:nvPr/>
            </p:nvSpPr>
            <p:spPr>
              <a:xfrm>
                <a:off x="5847441" y="1078741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5" y="51"/>
                    </a:moveTo>
                    <a:cubicBezTo>
                      <a:pt x="4" y="51"/>
                      <a:pt x="4" y="51"/>
                      <a:pt x="3" y="51"/>
                    </a:cubicBezTo>
                    <a:cubicBezTo>
                      <a:pt x="1" y="50"/>
                      <a:pt x="0" y="48"/>
                      <a:pt x="1" y="4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1" y="0"/>
                      <a:pt x="23" y="1"/>
                    </a:cubicBezTo>
                    <a:cubicBezTo>
                      <a:pt x="25" y="2"/>
                      <a:pt x="26" y="4"/>
                      <a:pt x="25" y="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6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18"/>
              <p:cNvSpPr/>
              <p:nvPr/>
            </p:nvSpPr>
            <p:spPr>
              <a:xfrm>
                <a:off x="5829041" y="1072247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1" extrusionOk="0">
                    <a:moveTo>
                      <a:pt x="4" y="51"/>
                    </a:moveTo>
                    <a:cubicBezTo>
                      <a:pt x="4" y="51"/>
                      <a:pt x="3" y="51"/>
                      <a:pt x="3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4" y="1"/>
                      <a:pt x="25" y="4"/>
                      <a:pt x="24" y="6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6" y="51"/>
                      <a:pt x="4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0" name="Google Shape;1600;p18"/>
            <p:cNvGrpSpPr/>
            <p:nvPr/>
          </p:nvGrpSpPr>
          <p:grpSpPr>
            <a:xfrm rot="2700000">
              <a:off x="746192" y="4757922"/>
              <a:ext cx="416555" cy="573181"/>
              <a:chOff x="-767236" y="660021"/>
              <a:chExt cx="662503" cy="911607"/>
            </a:xfrm>
          </p:grpSpPr>
          <p:sp>
            <p:nvSpPr>
              <p:cNvPr id="1601" name="Google Shape;1601;p18"/>
              <p:cNvSpPr/>
              <p:nvPr/>
            </p:nvSpPr>
            <p:spPr>
              <a:xfrm>
                <a:off x="-767230" y="872149"/>
                <a:ext cx="662496" cy="69947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4" extrusionOk="0">
                    <a:moveTo>
                      <a:pt x="231" y="427"/>
                    </a:moveTo>
                    <a:cubicBezTo>
                      <a:pt x="220" y="427"/>
                      <a:pt x="209" y="425"/>
                      <a:pt x="198" y="421"/>
                    </a:cubicBezTo>
                    <a:cubicBezTo>
                      <a:pt x="106" y="388"/>
                      <a:pt x="106" y="388"/>
                      <a:pt x="106" y="388"/>
                    </a:cubicBezTo>
                    <a:cubicBezTo>
                      <a:pt x="54" y="370"/>
                      <a:pt x="27" y="313"/>
                      <a:pt x="46" y="261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20" y="54"/>
                      <a:pt x="158" y="28"/>
                      <a:pt x="199" y="28"/>
                    </a:cubicBezTo>
                    <a:cubicBezTo>
                      <a:pt x="210" y="28"/>
                      <a:pt x="221" y="30"/>
                      <a:pt x="232" y="34"/>
                    </a:cubicBezTo>
                    <a:cubicBezTo>
                      <a:pt x="324" y="67"/>
                      <a:pt x="324" y="67"/>
                      <a:pt x="324" y="67"/>
                    </a:cubicBezTo>
                    <a:cubicBezTo>
                      <a:pt x="376" y="85"/>
                      <a:pt x="403" y="142"/>
                      <a:pt x="384" y="194"/>
                    </a:cubicBezTo>
                    <a:cubicBezTo>
                      <a:pt x="325" y="360"/>
                      <a:pt x="325" y="360"/>
                      <a:pt x="325" y="360"/>
                    </a:cubicBezTo>
                    <a:cubicBezTo>
                      <a:pt x="310" y="401"/>
                      <a:pt x="272" y="427"/>
                      <a:pt x="231" y="427"/>
                    </a:cubicBezTo>
                    <a:moveTo>
                      <a:pt x="196" y="0"/>
                    </a:moveTo>
                    <a:cubicBezTo>
                      <a:pt x="149" y="0"/>
                      <a:pt x="105" y="29"/>
                      <a:pt x="89" y="76"/>
                    </a:cubicBezTo>
                    <a:cubicBezTo>
                      <a:pt x="21" y="265"/>
                      <a:pt x="21" y="265"/>
                      <a:pt x="21" y="265"/>
                    </a:cubicBezTo>
                    <a:cubicBezTo>
                      <a:pt x="0" y="324"/>
                      <a:pt x="31" y="389"/>
                      <a:pt x="90" y="410"/>
                    </a:cubicBezTo>
                    <a:cubicBezTo>
                      <a:pt x="196" y="448"/>
                      <a:pt x="196" y="448"/>
                      <a:pt x="196" y="448"/>
                    </a:cubicBezTo>
                    <a:cubicBezTo>
                      <a:pt x="209" y="452"/>
                      <a:pt x="222" y="454"/>
                      <a:pt x="234" y="454"/>
                    </a:cubicBezTo>
                    <a:cubicBezTo>
                      <a:pt x="281" y="454"/>
                      <a:pt x="325" y="425"/>
                      <a:pt x="341" y="379"/>
                    </a:cubicBezTo>
                    <a:cubicBezTo>
                      <a:pt x="409" y="190"/>
                      <a:pt x="409" y="190"/>
                      <a:pt x="409" y="190"/>
                    </a:cubicBezTo>
                    <a:cubicBezTo>
                      <a:pt x="430" y="131"/>
                      <a:pt x="399" y="66"/>
                      <a:pt x="340" y="45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21" y="2"/>
                      <a:pt x="208" y="0"/>
                      <a:pt x="196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18"/>
              <p:cNvSpPr/>
              <p:nvPr/>
            </p:nvSpPr>
            <p:spPr>
              <a:xfrm>
                <a:off x="-725892" y="914575"/>
                <a:ext cx="579819" cy="61571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99" extrusionOk="0">
                    <a:moveTo>
                      <a:pt x="172" y="0"/>
                    </a:moveTo>
                    <a:cubicBezTo>
                      <a:pt x="131" y="0"/>
                      <a:pt x="93" y="26"/>
                      <a:pt x="78" y="67"/>
                    </a:cubicBezTo>
                    <a:cubicBezTo>
                      <a:pt x="19" y="233"/>
                      <a:pt x="19" y="233"/>
                      <a:pt x="19" y="233"/>
                    </a:cubicBezTo>
                    <a:cubicBezTo>
                      <a:pt x="0" y="285"/>
                      <a:pt x="27" y="342"/>
                      <a:pt x="79" y="360"/>
                    </a:cubicBezTo>
                    <a:cubicBezTo>
                      <a:pt x="171" y="393"/>
                      <a:pt x="171" y="393"/>
                      <a:pt x="171" y="393"/>
                    </a:cubicBezTo>
                    <a:cubicBezTo>
                      <a:pt x="182" y="397"/>
                      <a:pt x="193" y="399"/>
                      <a:pt x="204" y="399"/>
                    </a:cubicBezTo>
                    <a:cubicBezTo>
                      <a:pt x="245" y="399"/>
                      <a:pt x="283" y="373"/>
                      <a:pt x="298" y="332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76" y="114"/>
                      <a:pt x="349" y="57"/>
                      <a:pt x="297" y="39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194" y="2"/>
                      <a:pt x="183" y="0"/>
                      <a:pt x="172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18"/>
              <p:cNvSpPr/>
              <p:nvPr/>
            </p:nvSpPr>
            <p:spPr>
              <a:xfrm>
                <a:off x="-729155" y="1005953"/>
                <a:ext cx="585258" cy="431871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97" extrusionOk="0">
                    <a:moveTo>
                      <a:pt x="455" y="397"/>
                    </a:moveTo>
                    <a:lnTo>
                      <a:pt x="538" y="161"/>
                    </a:lnTo>
                    <a:lnTo>
                      <a:pt x="84" y="0"/>
                    </a:lnTo>
                    <a:lnTo>
                      <a:pt x="0" y="235"/>
                    </a:lnTo>
                    <a:lnTo>
                      <a:pt x="455" y="39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18"/>
              <p:cNvSpPr/>
              <p:nvPr/>
            </p:nvSpPr>
            <p:spPr>
              <a:xfrm>
                <a:off x="-492006" y="1116913"/>
                <a:ext cx="110960" cy="21104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7" extrusionOk="0">
                    <a:moveTo>
                      <a:pt x="39" y="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0" y="122"/>
                      <a:pt x="4" y="131"/>
                      <a:pt x="13" y="134"/>
                    </a:cubicBezTo>
                    <a:cubicBezTo>
                      <a:pt x="21" y="137"/>
                      <a:pt x="30" y="132"/>
                      <a:pt x="33" y="124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2" y="15"/>
                      <a:pt x="68" y="6"/>
                      <a:pt x="59" y="3"/>
                    </a:cubicBezTo>
                    <a:cubicBezTo>
                      <a:pt x="51" y="0"/>
                      <a:pt x="42" y="4"/>
                      <a:pt x="39" y="1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18"/>
              <p:cNvSpPr/>
              <p:nvPr/>
            </p:nvSpPr>
            <p:spPr>
              <a:xfrm>
                <a:off x="-540959" y="1165865"/>
                <a:ext cx="209953" cy="11095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72" extrusionOk="0">
                    <a:moveTo>
                      <a:pt x="12" y="33"/>
                    </a:moveTo>
                    <a:cubicBezTo>
                      <a:pt x="113" y="69"/>
                      <a:pt x="113" y="69"/>
                      <a:pt x="113" y="69"/>
                    </a:cubicBezTo>
                    <a:cubicBezTo>
                      <a:pt x="121" y="72"/>
                      <a:pt x="130" y="68"/>
                      <a:pt x="133" y="60"/>
                    </a:cubicBezTo>
                    <a:cubicBezTo>
                      <a:pt x="136" y="51"/>
                      <a:pt x="132" y="42"/>
                      <a:pt x="124" y="39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5" y="0"/>
                      <a:pt x="6" y="5"/>
                      <a:pt x="3" y="13"/>
                    </a:cubicBezTo>
                    <a:cubicBezTo>
                      <a:pt x="0" y="21"/>
                      <a:pt x="4" y="31"/>
                      <a:pt x="12" y="3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18"/>
              <p:cNvSpPr/>
              <p:nvPr/>
            </p:nvSpPr>
            <p:spPr>
              <a:xfrm>
                <a:off x="-389749" y="660021"/>
                <a:ext cx="208865" cy="9573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8" extrusionOk="0">
                    <a:moveTo>
                      <a:pt x="0" y="46"/>
                    </a:moveTo>
                    <a:lnTo>
                      <a:pt x="10" y="88"/>
                    </a:lnTo>
                    <a:lnTo>
                      <a:pt x="192" y="43"/>
                    </a:lnTo>
                    <a:lnTo>
                      <a:pt x="18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18"/>
              <p:cNvSpPr/>
              <p:nvPr/>
            </p:nvSpPr>
            <p:spPr>
              <a:xfrm>
                <a:off x="-389745" y="695919"/>
                <a:ext cx="69622" cy="59831"/>
              </a:xfrm>
              <a:custGeom>
                <a:avLst/>
                <a:gdLst/>
                <a:ahLst/>
                <a:cxnLst/>
                <a:rect l="l" t="t" r="r" b="b"/>
                <a:pathLst>
                  <a:path w="64" h="55" extrusionOk="0">
                    <a:moveTo>
                      <a:pt x="0" y="13"/>
                    </a:moveTo>
                    <a:lnTo>
                      <a:pt x="11" y="55"/>
                    </a:lnTo>
                    <a:lnTo>
                      <a:pt x="64" y="43"/>
                    </a:lnTo>
                    <a:lnTo>
                      <a:pt x="5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18"/>
              <p:cNvSpPr/>
              <p:nvPr/>
            </p:nvSpPr>
            <p:spPr>
              <a:xfrm>
                <a:off x="-319039" y="759014"/>
                <a:ext cx="73973" cy="46777"/>
              </a:xfrm>
              <a:custGeom>
                <a:avLst/>
                <a:gdLst/>
                <a:ahLst/>
                <a:cxnLst/>
                <a:rect l="l" t="t" r="r" b="b"/>
                <a:pathLst>
                  <a:path w="48" h="30" extrusionOk="0">
                    <a:moveTo>
                      <a:pt x="0" y="13"/>
                    </a:move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27"/>
                      <a:pt x="48" y="24"/>
                      <a:pt x="48" y="22"/>
                    </a:cubicBezTo>
                    <a:cubicBezTo>
                      <a:pt x="47" y="15"/>
                      <a:pt x="43" y="9"/>
                      <a:pt x="36" y="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12" y="0"/>
                      <a:pt x="3" y="5"/>
                      <a:pt x="0" y="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18"/>
              <p:cNvSpPr/>
              <p:nvPr/>
            </p:nvSpPr>
            <p:spPr>
              <a:xfrm>
                <a:off x="-287478" y="762278"/>
                <a:ext cx="41338" cy="3045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0" y="0"/>
                    </a:moveTo>
                    <a:cubicBezTo>
                      <a:pt x="1" y="6"/>
                      <a:pt x="5" y="12"/>
                      <a:pt x="12" y="14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20"/>
                      <a:pt x="27" y="20"/>
                    </a:cubicBezTo>
                    <a:cubicBezTo>
                      <a:pt x="26" y="13"/>
                      <a:pt x="22" y="7"/>
                      <a:pt x="15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18"/>
              <p:cNvSpPr/>
              <p:nvPr/>
            </p:nvSpPr>
            <p:spPr>
              <a:xfrm>
                <a:off x="-422384" y="754663"/>
                <a:ext cx="237149" cy="191459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76" extrusionOk="0">
                    <a:moveTo>
                      <a:pt x="40" y="0"/>
                    </a:moveTo>
                    <a:lnTo>
                      <a:pt x="0" y="112"/>
                    </a:lnTo>
                    <a:lnTo>
                      <a:pt x="177" y="176"/>
                    </a:lnTo>
                    <a:lnTo>
                      <a:pt x="218" y="6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18"/>
              <p:cNvSpPr/>
              <p:nvPr/>
            </p:nvSpPr>
            <p:spPr>
              <a:xfrm>
                <a:off x="-422370" y="754663"/>
                <a:ext cx="94642" cy="14577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5" extrusionOk="0">
                    <a:moveTo>
                      <a:pt x="28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44" y="95"/>
                      <a:pt x="44" y="95"/>
                      <a:pt x="44" y="95"/>
                    </a:cubicBezTo>
                    <a:cubicBezTo>
                      <a:pt x="41" y="92"/>
                      <a:pt x="39" y="87"/>
                      <a:pt x="38" y="83"/>
                    </a:cubicBezTo>
                    <a:cubicBezTo>
                      <a:pt x="37" y="71"/>
                      <a:pt x="53" y="33"/>
                      <a:pt x="61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18"/>
              <p:cNvSpPr/>
              <p:nvPr/>
            </p:nvSpPr>
            <p:spPr>
              <a:xfrm>
                <a:off x="-767236" y="872149"/>
                <a:ext cx="434049" cy="65814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427" extrusionOk="0">
                    <a:moveTo>
                      <a:pt x="196" y="0"/>
                    </a:moveTo>
                    <a:cubicBezTo>
                      <a:pt x="149" y="0"/>
                      <a:pt x="105" y="29"/>
                      <a:pt x="89" y="76"/>
                    </a:cubicBezTo>
                    <a:cubicBezTo>
                      <a:pt x="21" y="265"/>
                      <a:pt x="21" y="265"/>
                      <a:pt x="21" y="265"/>
                    </a:cubicBezTo>
                    <a:cubicBezTo>
                      <a:pt x="0" y="324"/>
                      <a:pt x="31" y="389"/>
                      <a:pt x="90" y="410"/>
                    </a:cubicBezTo>
                    <a:cubicBezTo>
                      <a:pt x="138" y="427"/>
                      <a:pt x="138" y="427"/>
                      <a:pt x="138" y="427"/>
                    </a:cubicBezTo>
                    <a:cubicBezTo>
                      <a:pt x="79" y="406"/>
                      <a:pt x="48" y="341"/>
                      <a:pt x="69" y="282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153" y="46"/>
                      <a:pt x="197" y="17"/>
                      <a:pt x="243" y="17"/>
                    </a:cubicBezTo>
                    <a:cubicBezTo>
                      <a:pt x="256" y="17"/>
                      <a:pt x="269" y="19"/>
                      <a:pt x="282" y="24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21" y="2"/>
                      <a:pt x="208" y="0"/>
                      <a:pt x="196" y="0"/>
                    </a:cubicBezTo>
                  </a:path>
                </a:pathLst>
              </a:custGeom>
              <a:solidFill>
                <a:srgbClr val="304585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3" name="Google Shape;1613;p18"/>
            <p:cNvSpPr/>
            <p:nvPr/>
          </p:nvSpPr>
          <p:spPr>
            <a:xfrm rot="3133850">
              <a:off x="2767550" y="4561503"/>
              <a:ext cx="444774" cy="666786"/>
            </a:xfrm>
            <a:custGeom>
              <a:avLst/>
              <a:gdLst/>
              <a:ahLst/>
              <a:cxnLst/>
              <a:rect l="l" t="t" r="r" b="b"/>
              <a:pathLst>
                <a:path w="648" h="971" extrusionOk="0">
                  <a:moveTo>
                    <a:pt x="282" y="3"/>
                  </a:moveTo>
                  <a:cubicBezTo>
                    <a:pt x="254" y="7"/>
                    <a:pt x="228" y="28"/>
                    <a:pt x="212" y="51"/>
                  </a:cubicBezTo>
                  <a:cubicBezTo>
                    <a:pt x="196" y="75"/>
                    <a:pt x="188" y="104"/>
                    <a:pt x="189" y="133"/>
                  </a:cubicBezTo>
                  <a:cubicBezTo>
                    <a:pt x="191" y="164"/>
                    <a:pt x="205" y="193"/>
                    <a:pt x="221" y="220"/>
                  </a:cubicBezTo>
                  <a:cubicBezTo>
                    <a:pt x="225" y="227"/>
                    <a:pt x="229" y="233"/>
                    <a:pt x="233" y="240"/>
                  </a:cubicBezTo>
                  <a:cubicBezTo>
                    <a:pt x="238" y="247"/>
                    <a:pt x="240" y="250"/>
                    <a:pt x="243" y="257"/>
                  </a:cubicBezTo>
                  <a:cubicBezTo>
                    <a:pt x="246" y="261"/>
                    <a:pt x="248" y="265"/>
                    <a:pt x="250" y="270"/>
                  </a:cubicBezTo>
                  <a:cubicBezTo>
                    <a:pt x="248" y="268"/>
                    <a:pt x="246" y="267"/>
                    <a:pt x="243" y="266"/>
                  </a:cubicBezTo>
                  <a:cubicBezTo>
                    <a:pt x="230" y="260"/>
                    <a:pt x="214" y="257"/>
                    <a:pt x="198" y="260"/>
                  </a:cubicBezTo>
                  <a:cubicBezTo>
                    <a:pt x="182" y="264"/>
                    <a:pt x="169" y="273"/>
                    <a:pt x="162" y="289"/>
                  </a:cubicBezTo>
                  <a:cubicBezTo>
                    <a:pt x="161" y="291"/>
                    <a:pt x="161" y="293"/>
                    <a:pt x="161" y="295"/>
                  </a:cubicBezTo>
                  <a:cubicBezTo>
                    <a:pt x="154" y="312"/>
                    <a:pt x="152" y="333"/>
                    <a:pt x="152" y="350"/>
                  </a:cubicBezTo>
                  <a:cubicBezTo>
                    <a:pt x="152" y="377"/>
                    <a:pt x="156" y="403"/>
                    <a:pt x="163" y="429"/>
                  </a:cubicBezTo>
                  <a:cubicBezTo>
                    <a:pt x="166" y="437"/>
                    <a:pt x="169" y="446"/>
                    <a:pt x="172" y="453"/>
                  </a:cubicBezTo>
                  <a:cubicBezTo>
                    <a:pt x="148" y="441"/>
                    <a:pt x="121" y="436"/>
                    <a:pt x="93" y="444"/>
                  </a:cubicBezTo>
                  <a:cubicBezTo>
                    <a:pt x="65" y="451"/>
                    <a:pt x="41" y="469"/>
                    <a:pt x="25" y="493"/>
                  </a:cubicBezTo>
                  <a:cubicBezTo>
                    <a:pt x="7" y="520"/>
                    <a:pt x="0" y="552"/>
                    <a:pt x="1" y="583"/>
                  </a:cubicBezTo>
                  <a:cubicBezTo>
                    <a:pt x="5" y="644"/>
                    <a:pt x="41" y="705"/>
                    <a:pt x="96" y="732"/>
                  </a:cubicBezTo>
                  <a:cubicBezTo>
                    <a:pt x="120" y="743"/>
                    <a:pt x="147" y="748"/>
                    <a:pt x="173" y="743"/>
                  </a:cubicBezTo>
                  <a:cubicBezTo>
                    <a:pt x="154" y="781"/>
                    <a:pt x="152" y="827"/>
                    <a:pt x="158" y="867"/>
                  </a:cubicBezTo>
                  <a:cubicBezTo>
                    <a:pt x="162" y="894"/>
                    <a:pt x="172" y="921"/>
                    <a:pt x="192" y="940"/>
                  </a:cubicBezTo>
                  <a:cubicBezTo>
                    <a:pt x="211" y="960"/>
                    <a:pt x="238" y="971"/>
                    <a:pt x="265" y="966"/>
                  </a:cubicBezTo>
                  <a:cubicBezTo>
                    <a:pt x="321" y="955"/>
                    <a:pt x="352" y="896"/>
                    <a:pt x="359" y="845"/>
                  </a:cubicBezTo>
                  <a:cubicBezTo>
                    <a:pt x="363" y="822"/>
                    <a:pt x="362" y="798"/>
                    <a:pt x="358" y="775"/>
                  </a:cubicBezTo>
                  <a:cubicBezTo>
                    <a:pt x="368" y="785"/>
                    <a:pt x="380" y="792"/>
                    <a:pt x="393" y="797"/>
                  </a:cubicBezTo>
                  <a:cubicBezTo>
                    <a:pt x="417" y="805"/>
                    <a:pt x="443" y="804"/>
                    <a:pt x="465" y="791"/>
                  </a:cubicBezTo>
                  <a:cubicBezTo>
                    <a:pt x="487" y="778"/>
                    <a:pt x="502" y="755"/>
                    <a:pt x="509" y="731"/>
                  </a:cubicBezTo>
                  <a:cubicBezTo>
                    <a:pt x="516" y="706"/>
                    <a:pt x="514" y="679"/>
                    <a:pt x="507" y="654"/>
                  </a:cubicBezTo>
                  <a:cubicBezTo>
                    <a:pt x="500" y="624"/>
                    <a:pt x="486" y="596"/>
                    <a:pt x="469" y="572"/>
                  </a:cubicBezTo>
                  <a:cubicBezTo>
                    <a:pt x="484" y="577"/>
                    <a:pt x="501" y="580"/>
                    <a:pt x="518" y="580"/>
                  </a:cubicBezTo>
                  <a:cubicBezTo>
                    <a:pt x="550" y="580"/>
                    <a:pt x="580" y="569"/>
                    <a:pt x="602" y="547"/>
                  </a:cubicBezTo>
                  <a:cubicBezTo>
                    <a:pt x="626" y="522"/>
                    <a:pt x="639" y="488"/>
                    <a:pt x="642" y="454"/>
                  </a:cubicBezTo>
                  <a:cubicBezTo>
                    <a:pt x="648" y="389"/>
                    <a:pt x="617" y="325"/>
                    <a:pt x="562" y="290"/>
                  </a:cubicBezTo>
                  <a:cubicBezTo>
                    <a:pt x="518" y="263"/>
                    <a:pt x="464" y="255"/>
                    <a:pt x="415" y="270"/>
                  </a:cubicBezTo>
                  <a:cubicBezTo>
                    <a:pt x="425" y="249"/>
                    <a:pt x="429" y="226"/>
                    <a:pt x="430" y="203"/>
                  </a:cubicBezTo>
                  <a:cubicBezTo>
                    <a:pt x="431" y="174"/>
                    <a:pt x="427" y="146"/>
                    <a:pt x="416" y="119"/>
                  </a:cubicBezTo>
                  <a:cubicBezTo>
                    <a:pt x="405" y="89"/>
                    <a:pt x="386" y="63"/>
                    <a:pt x="363" y="41"/>
                  </a:cubicBezTo>
                  <a:cubicBezTo>
                    <a:pt x="342" y="21"/>
                    <a:pt x="313" y="0"/>
                    <a:pt x="282" y="3"/>
                  </a:cubicBezTo>
                  <a:close/>
                  <a:moveTo>
                    <a:pt x="317" y="325"/>
                  </a:moveTo>
                  <a:cubicBezTo>
                    <a:pt x="321" y="326"/>
                    <a:pt x="324" y="326"/>
                    <a:pt x="328" y="326"/>
                  </a:cubicBezTo>
                  <a:cubicBezTo>
                    <a:pt x="338" y="326"/>
                    <a:pt x="349" y="325"/>
                    <a:pt x="358" y="322"/>
                  </a:cubicBezTo>
                  <a:cubicBezTo>
                    <a:pt x="350" y="335"/>
                    <a:pt x="345" y="351"/>
                    <a:pt x="343" y="366"/>
                  </a:cubicBezTo>
                  <a:cubicBezTo>
                    <a:pt x="336" y="352"/>
                    <a:pt x="327" y="338"/>
                    <a:pt x="317" y="325"/>
                  </a:cubicBezTo>
                  <a:close/>
                  <a:moveTo>
                    <a:pt x="250" y="517"/>
                  </a:moveTo>
                  <a:cubicBezTo>
                    <a:pt x="242" y="510"/>
                    <a:pt x="234" y="500"/>
                    <a:pt x="227" y="490"/>
                  </a:cubicBezTo>
                  <a:cubicBezTo>
                    <a:pt x="215" y="473"/>
                    <a:pt x="205" y="454"/>
                    <a:pt x="197" y="433"/>
                  </a:cubicBezTo>
                  <a:cubicBezTo>
                    <a:pt x="193" y="421"/>
                    <a:pt x="190" y="411"/>
                    <a:pt x="187" y="398"/>
                  </a:cubicBezTo>
                  <a:cubicBezTo>
                    <a:pt x="185" y="386"/>
                    <a:pt x="183" y="373"/>
                    <a:pt x="183" y="360"/>
                  </a:cubicBezTo>
                  <a:cubicBezTo>
                    <a:pt x="182" y="350"/>
                    <a:pt x="182" y="337"/>
                    <a:pt x="184" y="325"/>
                  </a:cubicBezTo>
                  <a:cubicBezTo>
                    <a:pt x="185" y="311"/>
                    <a:pt x="189" y="298"/>
                    <a:pt x="197" y="287"/>
                  </a:cubicBezTo>
                  <a:cubicBezTo>
                    <a:pt x="197" y="286"/>
                    <a:pt x="198" y="285"/>
                    <a:pt x="198" y="284"/>
                  </a:cubicBezTo>
                  <a:cubicBezTo>
                    <a:pt x="210" y="279"/>
                    <a:pt x="227" y="283"/>
                    <a:pt x="238" y="288"/>
                  </a:cubicBezTo>
                  <a:cubicBezTo>
                    <a:pt x="257" y="297"/>
                    <a:pt x="275" y="311"/>
                    <a:pt x="289" y="326"/>
                  </a:cubicBezTo>
                  <a:cubicBezTo>
                    <a:pt x="317" y="357"/>
                    <a:pt x="337" y="400"/>
                    <a:pt x="338" y="441"/>
                  </a:cubicBezTo>
                  <a:cubicBezTo>
                    <a:pt x="339" y="462"/>
                    <a:pt x="337" y="488"/>
                    <a:pt x="327" y="506"/>
                  </a:cubicBezTo>
                  <a:cubicBezTo>
                    <a:pt x="324" y="511"/>
                    <a:pt x="321" y="515"/>
                    <a:pt x="318" y="519"/>
                  </a:cubicBezTo>
                  <a:cubicBezTo>
                    <a:pt x="318" y="519"/>
                    <a:pt x="315" y="521"/>
                    <a:pt x="315" y="521"/>
                  </a:cubicBezTo>
                  <a:cubicBezTo>
                    <a:pt x="315" y="522"/>
                    <a:pt x="314" y="523"/>
                    <a:pt x="313" y="523"/>
                  </a:cubicBezTo>
                  <a:cubicBezTo>
                    <a:pt x="311" y="525"/>
                    <a:pt x="308" y="527"/>
                    <a:pt x="305" y="529"/>
                  </a:cubicBezTo>
                  <a:cubicBezTo>
                    <a:pt x="305" y="529"/>
                    <a:pt x="305" y="529"/>
                    <a:pt x="304" y="530"/>
                  </a:cubicBezTo>
                  <a:cubicBezTo>
                    <a:pt x="303" y="530"/>
                    <a:pt x="302" y="531"/>
                    <a:pt x="300" y="531"/>
                  </a:cubicBezTo>
                  <a:cubicBezTo>
                    <a:pt x="297" y="532"/>
                    <a:pt x="297" y="532"/>
                    <a:pt x="296" y="533"/>
                  </a:cubicBezTo>
                  <a:cubicBezTo>
                    <a:pt x="289" y="534"/>
                    <a:pt x="285" y="534"/>
                    <a:pt x="279" y="533"/>
                  </a:cubicBezTo>
                  <a:cubicBezTo>
                    <a:pt x="275" y="532"/>
                    <a:pt x="270" y="530"/>
                    <a:pt x="265" y="528"/>
                  </a:cubicBezTo>
                  <a:cubicBezTo>
                    <a:pt x="265" y="527"/>
                    <a:pt x="264" y="527"/>
                    <a:pt x="264" y="527"/>
                  </a:cubicBezTo>
                  <a:cubicBezTo>
                    <a:pt x="264" y="527"/>
                    <a:pt x="264" y="527"/>
                    <a:pt x="263" y="527"/>
                  </a:cubicBezTo>
                  <a:cubicBezTo>
                    <a:pt x="262" y="526"/>
                    <a:pt x="261" y="525"/>
                    <a:pt x="260" y="525"/>
                  </a:cubicBezTo>
                  <a:cubicBezTo>
                    <a:pt x="257" y="522"/>
                    <a:pt x="253" y="520"/>
                    <a:pt x="250" y="517"/>
                  </a:cubicBezTo>
                  <a:close/>
                  <a:moveTo>
                    <a:pt x="300" y="681"/>
                  </a:moveTo>
                  <a:cubicBezTo>
                    <a:pt x="289" y="677"/>
                    <a:pt x="277" y="676"/>
                    <a:pt x="266" y="676"/>
                  </a:cubicBezTo>
                  <a:cubicBezTo>
                    <a:pt x="262" y="676"/>
                    <a:pt x="258" y="677"/>
                    <a:pt x="254" y="677"/>
                  </a:cubicBezTo>
                  <a:cubicBezTo>
                    <a:pt x="255" y="676"/>
                    <a:pt x="255" y="674"/>
                    <a:pt x="256" y="672"/>
                  </a:cubicBezTo>
                  <a:cubicBezTo>
                    <a:pt x="256" y="671"/>
                    <a:pt x="256" y="669"/>
                    <a:pt x="256" y="667"/>
                  </a:cubicBezTo>
                  <a:cubicBezTo>
                    <a:pt x="268" y="632"/>
                    <a:pt x="266" y="593"/>
                    <a:pt x="254" y="557"/>
                  </a:cubicBezTo>
                  <a:cubicBezTo>
                    <a:pt x="257" y="558"/>
                    <a:pt x="259" y="559"/>
                    <a:pt x="261" y="560"/>
                  </a:cubicBezTo>
                  <a:cubicBezTo>
                    <a:pt x="272" y="564"/>
                    <a:pt x="284" y="565"/>
                    <a:pt x="295" y="564"/>
                  </a:cubicBezTo>
                  <a:cubicBezTo>
                    <a:pt x="292" y="571"/>
                    <a:pt x="290" y="579"/>
                    <a:pt x="288" y="586"/>
                  </a:cubicBezTo>
                  <a:cubicBezTo>
                    <a:pt x="283" y="614"/>
                    <a:pt x="287" y="642"/>
                    <a:pt x="296" y="668"/>
                  </a:cubicBezTo>
                  <a:cubicBezTo>
                    <a:pt x="297" y="673"/>
                    <a:pt x="299" y="677"/>
                    <a:pt x="300" y="681"/>
                  </a:cubicBezTo>
                  <a:close/>
                  <a:moveTo>
                    <a:pt x="119" y="715"/>
                  </a:moveTo>
                  <a:cubicBezTo>
                    <a:pt x="69" y="698"/>
                    <a:pt x="36" y="648"/>
                    <a:pt x="27" y="597"/>
                  </a:cubicBezTo>
                  <a:cubicBezTo>
                    <a:pt x="19" y="548"/>
                    <a:pt x="39" y="492"/>
                    <a:pt x="88" y="472"/>
                  </a:cubicBezTo>
                  <a:cubicBezTo>
                    <a:pt x="110" y="463"/>
                    <a:pt x="134" y="464"/>
                    <a:pt x="155" y="474"/>
                  </a:cubicBezTo>
                  <a:cubicBezTo>
                    <a:pt x="178" y="484"/>
                    <a:pt x="196" y="503"/>
                    <a:pt x="209" y="523"/>
                  </a:cubicBezTo>
                  <a:cubicBezTo>
                    <a:pt x="223" y="544"/>
                    <a:pt x="231" y="569"/>
                    <a:pt x="236" y="594"/>
                  </a:cubicBezTo>
                  <a:cubicBezTo>
                    <a:pt x="239" y="616"/>
                    <a:pt x="238" y="638"/>
                    <a:pt x="236" y="660"/>
                  </a:cubicBezTo>
                  <a:cubicBezTo>
                    <a:pt x="235" y="661"/>
                    <a:pt x="234" y="662"/>
                    <a:pt x="233" y="664"/>
                  </a:cubicBezTo>
                  <a:cubicBezTo>
                    <a:pt x="231" y="674"/>
                    <a:pt x="226" y="683"/>
                    <a:pt x="219" y="691"/>
                  </a:cubicBezTo>
                  <a:cubicBezTo>
                    <a:pt x="210" y="696"/>
                    <a:pt x="202" y="703"/>
                    <a:pt x="195" y="711"/>
                  </a:cubicBezTo>
                  <a:cubicBezTo>
                    <a:pt x="195" y="711"/>
                    <a:pt x="195" y="711"/>
                    <a:pt x="195" y="711"/>
                  </a:cubicBezTo>
                  <a:cubicBezTo>
                    <a:pt x="193" y="712"/>
                    <a:pt x="190" y="713"/>
                    <a:pt x="188" y="714"/>
                  </a:cubicBezTo>
                  <a:cubicBezTo>
                    <a:pt x="166" y="724"/>
                    <a:pt x="141" y="723"/>
                    <a:pt x="119" y="715"/>
                  </a:cubicBezTo>
                  <a:close/>
                  <a:moveTo>
                    <a:pt x="326" y="759"/>
                  </a:moveTo>
                  <a:cubicBezTo>
                    <a:pt x="332" y="778"/>
                    <a:pt x="335" y="799"/>
                    <a:pt x="335" y="818"/>
                  </a:cubicBezTo>
                  <a:cubicBezTo>
                    <a:pt x="334" y="840"/>
                    <a:pt x="332" y="861"/>
                    <a:pt x="325" y="881"/>
                  </a:cubicBezTo>
                  <a:cubicBezTo>
                    <a:pt x="317" y="903"/>
                    <a:pt x="304" y="926"/>
                    <a:pt x="282" y="937"/>
                  </a:cubicBezTo>
                  <a:cubicBezTo>
                    <a:pt x="263" y="947"/>
                    <a:pt x="241" y="948"/>
                    <a:pt x="223" y="937"/>
                  </a:cubicBezTo>
                  <a:cubicBezTo>
                    <a:pt x="203" y="925"/>
                    <a:pt x="191" y="904"/>
                    <a:pt x="186" y="882"/>
                  </a:cubicBezTo>
                  <a:cubicBezTo>
                    <a:pt x="181" y="860"/>
                    <a:pt x="180" y="836"/>
                    <a:pt x="182" y="813"/>
                  </a:cubicBezTo>
                  <a:cubicBezTo>
                    <a:pt x="184" y="790"/>
                    <a:pt x="189" y="766"/>
                    <a:pt x="202" y="746"/>
                  </a:cubicBezTo>
                  <a:cubicBezTo>
                    <a:pt x="207" y="738"/>
                    <a:pt x="213" y="730"/>
                    <a:pt x="220" y="723"/>
                  </a:cubicBezTo>
                  <a:cubicBezTo>
                    <a:pt x="223" y="721"/>
                    <a:pt x="225" y="719"/>
                    <a:pt x="228" y="717"/>
                  </a:cubicBezTo>
                  <a:cubicBezTo>
                    <a:pt x="236" y="710"/>
                    <a:pt x="246" y="705"/>
                    <a:pt x="257" y="703"/>
                  </a:cubicBezTo>
                  <a:cubicBezTo>
                    <a:pt x="267" y="701"/>
                    <a:pt x="279" y="701"/>
                    <a:pt x="289" y="703"/>
                  </a:cubicBezTo>
                  <a:cubicBezTo>
                    <a:pt x="294" y="704"/>
                    <a:pt x="299" y="706"/>
                    <a:pt x="303" y="708"/>
                  </a:cubicBezTo>
                  <a:cubicBezTo>
                    <a:pt x="313" y="724"/>
                    <a:pt x="320" y="742"/>
                    <a:pt x="326" y="759"/>
                  </a:cubicBezTo>
                  <a:close/>
                  <a:moveTo>
                    <a:pt x="480" y="636"/>
                  </a:moveTo>
                  <a:cubicBezTo>
                    <a:pt x="495" y="675"/>
                    <a:pt x="500" y="726"/>
                    <a:pt x="470" y="760"/>
                  </a:cubicBezTo>
                  <a:cubicBezTo>
                    <a:pt x="456" y="775"/>
                    <a:pt x="436" y="783"/>
                    <a:pt x="416" y="780"/>
                  </a:cubicBezTo>
                  <a:cubicBezTo>
                    <a:pt x="395" y="777"/>
                    <a:pt x="376" y="765"/>
                    <a:pt x="363" y="749"/>
                  </a:cubicBezTo>
                  <a:cubicBezTo>
                    <a:pt x="346" y="730"/>
                    <a:pt x="336" y="707"/>
                    <a:pt x="328" y="683"/>
                  </a:cubicBezTo>
                  <a:cubicBezTo>
                    <a:pt x="320" y="661"/>
                    <a:pt x="314" y="638"/>
                    <a:pt x="314" y="614"/>
                  </a:cubicBezTo>
                  <a:cubicBezTo>
                    <a:pt x="314" y="589"/>
                    <a:pt x="321" y="562"/>
                    <a:pt x="339" y="544"/>
                  </a:cubicBezTo>
                  <a:cubicBezTo>
                    <a:pt x="345" y="537"/>
                    <a:pt x="355" y="531"/>
                    <a:pt x="365" y="527"/>
                  </a:cubicBezTo>
                  <a:cubicBezTo>
                    <a:pt x="372" y="524"/>
                    <a:pt x="381" y="522"/>
                    <a:pt x="389" y="522"/>
                  </a:cubicBezTo>
                  <a:cubicBezTo>
                    <a:pt x="390" y="523"/>
                    <a:pt x="390" y="523"/>
                    <a:pt x="391" y="524"/>
                  </a:cubicBezTo>
                  <a:cubicBezTo>
                    <a:pt x="432" y="551"/>
                    <a:pt x="463" y="590"/>
                    <a:pt x="480" y="636"/>
                  </a:cubicBezTo>
                  <a:close/>
                  <a:moveTo>
                    <a:pt x="360" y="502"/>
                  </a:moveTo>
                  <a:cubicBezTo>
                    <a:pt x="363" y="491"/>
                    <a:pt x="364" y="481"/>
                    <a:pt x="365" y="470"/>
                  </a:cubicBezTo>
                  <a:cubicBezTo>
                    <a:pt x="365" y="472"/>
                    <a:pt x="366" y="473"/>
                    <a:pt x="367" y="474"/>
                  </a:cubicBezTo>
                  <a:cubicBezTo>
                    <a:pt x="371" y="483"/>
                    <a:pt x="376" y="491"/>
                    <a:pt x="382" y="499"/>
                  </a:cubicBezTo>
                  <a:cubicBezTo>
                    <a:pt x="374" y="499"/>
                    <a:pt x="367" y="500"/>
                    <a:pt x="360" y="502"/>
                  </a:cubicBezTo>
                  <a:close/>
                  <a:moveTo>
                    <a:pt x="448" y="294"/>
                  </a:moveTo>
                  <a:cubicBezTo>
                    <a:pt x="454" y="293"/>
                    <a:pt x="461" y="293"/>
                    <a:pt x="464" y="293"/>
                  </a:cubicBezTo>
                  <a:cubicBezTo>
                    <a:pt x="472" y="293"/>
                    <a:pt x="479" y="293"/>
                    <a:pt x="486" y="294"/>
                  </a:cubicBezTo>
                  <a:cubicBezTo>
                    <a:pt x="500" y="296"/>
                    <a:pt x="512" y="300"/>
                    <a:pt x="526" y="306"/>
                  </a:cubicBezTo>
                  <a:cubicBezTo>
                    <a:pt x="551" y="317"/>
                    <a:pt x="573" y="336"/>
                    <a:pt x="589" y="360"/>
                  </a:cubicBezTo>
                  <a:cubicBezTo>
                    <a:pt x="602" y="380"/>
                    <a:pt x="610" y="405"/>
                    <a:pt x="612" y="430"/>
                  </a:cubicBezTo>
                  <a:cubicBezTo>
                    <a:pt x="613" y="442"/>
                    <a:pt x="613" y="456"/>
                    <a:pt x="611" y="469"/>
                  </a:cubicBezTo>
                  <a:cubicBezTo>
                    <a:pt x="608" y="482"/>
                    <a:pt x="603" y="496"/>
                    <a:pt x="596" y="509"/>
                  </a:cubicBezTo>
                  <a:cubicBezTo>
                    <a:pt x="583" y="532"/>
                    <a:pt x="563" y="550"/>
                    <a:pt x="537" y="555"/>
                  </a:cubicBezTo>
                  <a:cubicBezTo>
                    <a:pt x="481" y="567"/>
                    <a:pt x="430" y="531"/>
                    <a:pt x="400" y="486"/>
                  </a:cubicBezTo>
                  <a:cubicBezTo>
                    <a:pt x="383" y="460"/>
                    <a:pt x="369" y="428"/>
                    <a:pt x="365" y="396"/>
                  </a:cubicBezTo>
                  <a:cubicBezTo>
                    <a:pt x="362" y="365"/>
                    <a:pt x="371" y="332"/>
                    <a:pt x="396" y="312"/>
                  </a:cubicBezTo>
                  <a:cubicBezTo>
                    <a:pt x="397" y="311"/>
                    <a:pt x="398" y="309"/>
                    <a:pt x="399" y="307"/>
                  </a:cubicBezTo>
                  <a:cubicBezTo>
                    <a:pt x="403" y="306"/>
                    <a:pt x="408" y="304"/>
                    <a:pt x="412" y="302"/>
                  </a:cubicBezTo>
                  <a:cubicBezTo>
                    <a:pt x="424" y="298"/>
                    <a:pt x="435" y="295"/>
                    <a:pt x="448" y="294"/>
                  </a:cubicBezTo>
                  <a:close/>
                  <a:moveTo>
                    <a:pt x="383" y="100"/>
                  </a:moveTo>
                  <a:cubicBezTo>
                    <a:pt x="408" y="144"/>
                    <a:pt x="416" y="200"/>
                    <a:pt x="400" y="248"/>
                  </a:cubicBezTo>
                  <a:cubicBezTo>
                    <a:pt x="390" y="274"/>
                    <a:pt x="372" y="296"/>
                    <a:pt x="343" y="301"/>
                  </a:cubicBezTo>
                  <a:cubicBezTo>
                    <a:pt x="322" y="305"/>
                    <a:pt x="299" y="297"/>
                    <a:pt x="283" y="281"/>
                  </a:cubicBezTo>
                  <a:cubicBezTo>
                    <a:pt x="282" y="272"/>
                    <a:pt x="279" y="264"/>
                    <a:pt x="276" y="256"/>
                  </a:cubicBezTo>
                  <a:cubicBezTo>
                    <a:pt x="271" y="244"/>
                    <a:pt x="265" y="234"/>
                    <a:pt x="259" y="223"/>
                  </a:cubicBezTo>
                  <a:cubicBezTo>
                    <a:pt x="247" y="202"/>
                    <a:pt x="234" y="181"/>
                    <a:pt x="226" y="158"/>
                  </a:cubicBezTo>
                  <a:cubicBezTo>
                    <a:pt x="224" y="153"/>
                    <a:pt x="223" y="149"/>
                    <a:pt x="222" y="143"/>
                  </a:cubicBezTo>
                  <a:cubicBezTo>
                    <a:pt x="222" y="140"/>
                    <a:pt x="221" y="137"/>
                    <a:pt x="221" y="135"/>
                  </a:cubicBezTo>
                  <a:cubicBezTo>
                    <a:pt x="221" y="133"/>
                    <a:pt x="221" y="132"/>
                    <a:pt x="221" y="131"/>
                  </a:cubicBezTo>
                  <a:cubicBezTo>
                    <a:pt x="221" y="130"/>
                    <a:pt x="221" y="129"/>
                    <a:pt x="221" y="128"/>
                  </a:cubicBezTo>
                  <a:cubicBezTo>
                    <a:pt x="221" y="128"/>
                    <a:pt x="221" y="128"/>
                    <a:pt x="221" y="127"/>
                  </a:cubicBezTo>
                  <a:cubicBezTo>
                    <a:pt x="221" y="121"/>
                    <a:pt x="221" y="116"/>
                    <a:pt x="222" y="110"/>
                  </a:cubicBezTo>
                  <a:cubicBezTo>
                    <a:pt x="223" y="107"/>
                    <a:pt x="223" y="104"/>
                    <a:pt x="224" y="101"/>
                  </a:cubicBezTo>
                  <a:cubicBezTo>
                    <a:pt x="224" y="101"/>
                    <a:pt x="224" y="100"/>
                    <a:pt x="224" y="100"/>
                  </a:cubicBezTo>
                  <a:cubicBezTo>
                    <a:pt x="225" y="98"/>
                    <a:pt x="225" y="96"/>
                    <a:pt x="226" y="94"/>
                  </a:cubicBezTo>
                  <a:cubicBezTo>
                    <a:pt x="232" y="72"/>
                    <a:pt x="244" y="53"/>
                    <a:pt x="263" y="39"/>
                  </a:cubicBezTo>
                  <a:cubicBezTo>
                    <a:pt x="272" y="32"/>
                    <a:pt x="282" y="27"/>
                    <a:pt x="293" y="27"/>
                  </a:cubicBezTo>
                  <a:cubicBezTo>
                    <a:pt x="306" y="28"/>
                    <a:pt x="317" y="34"/>
                    <a:pt x="327" y="41"/>
                  </a:cubicBezTo>
                  <a:cubicBezTo>
                    <a:pt x="350" y="57"/>
                    <a:pt x="369" y="77"/>
                    <a:pt x="383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4" name="Google Shape;1614;p18"/>
            <p:cNvGrpSpPr/>
            <p:nvPr/>
          </p:nvGrpSpPr>
          <p:grpSpPr>
            <a:xfrm>
              <a:off x="7405635" y="4746177"/>
              <a:ext cx="444767" cy="297443"/>
              <a:chOff x="4509648" y="3071365"/>
              <a:chExt cx="336613" cy="225131"/>
            </a:xfrm>
          </p:grpSpPr>
          <p:sp>
            <p:nvSpPr>
              <p:cNvPr id="1615" name="Google Shape;1615;p18"/>
              <p:cNvSpPr/>
              <p:nvPr/>
            </p:nvSpPr>
            <p:spPr>
              <a:xfrm>
                <a:off x="4551860" y="3101671"/>
                <a:ext cx="294401" cy="17750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44" extrusionOk="0">
                    <a:moveTo>
                      <a:pt x="402" y="146"/>
                    </a:moveTo>
                    <a:cubicBezTo>
                      <a:pt x="400" y="149"/>
                      <a:pt x="397" y="151"/>
                      <a:pt x="394" y="153"/>
                    </a:cubicBezTo>
                    <a:cubicBezTo>
                      <a:pt x="395" y="157"/>
                      <a:pt x="393" y="162"/>
                      <a:pt x="390" y="165"/>
                    </a:cubicBezTo>
                    <a:cubicBezTo>
                      <a:pt x="385" y="168"/>
                      <a:pt x="380" y="168"/>
                      <a:pt x="375" y="169"/>
                    </a:cubicBezTo>
                    <a:cubicBezTo>
                      <a:pt x="347" y="174"/>
                      <a:pt x="328" y="200"/>
                      <a:pt x="304" y="217"/>
                    </a:cubicBezTo>
                    <a:cubicBezTo>
                      <a:pt x="283" y="231"/>
                      <a:pt x="259" y="237"/>
                      <a:pt x="235" y="241"/>
                    </a:cubicBezTo>
                    <a:cubicBezTo>
                      <a:pt x="224" y="242"/>
                      <a:pt x="213" y="243"/>
                      <a:pt x="202" y="244"/>
                    </a:cubicBezTo>
                    <a:cubicBezTo>
                      <a:pt x="196" y="244"/>
                      <a:pt x="191" y="244"/>
                      <a:pt x="185" y="243"/>
                    </a:cubicBezTo>
                    <a:cubicBezTo>
                      <a:pt x="160" y="242"/>
                      <a:pt x="136" y="236"/>
                      <a:pt x="114" y="222"/>
                    </a:cubicBezTo>
                    <a:cubicBezTo>
                      <a:pt x="97" y="211"/>
                      <a:pt x="83" y="195"/>
                      <a:pt x="68" y="181"/>
                    </a:cubicBezTo>
                    <a:cubicBezTo>
                      <a:pt x="65" y="178"/>
                      <a:pt x="61" y="175"/>
                      <a:pt x="57" y="173"/>
                    </a:cubicBezTo>
                    <a:cubicBezTo>
                      <a:pt x="56" y="172"/>
                      <a:pt x="54" y="171"/>
                      <a:pt x="52" y="170"/>
                    </a:cubicBezTo>
                    <a:cubicBezTo>
                      <a:pt x="50" y="170"/>
                      <a:pt x="48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36" y="168"/>
                      <a:pt x="26" y="174"/>
                      <a:pt x="17" y="180"/>
                    </a:cubicBezTo>
                    <a:cubicBezTo>
                      <a:pt x="6" y="169"/>
                      <a:pt x="0" y="152"/>
                      <a:pt x="2" y="136"/>
                    </a:cubicBezTo>
                    <a:cubicBezTo>
                      <a:pt x="3" y="125"/>
                      <a:pt x="8" y="113"/>
                      <a:pt x="16" y="107"/>
                    </a:cubicBezTo>
                    <a:cubicBezTo>
                      <a:pt x="20" y="111"/>
                      <a:pt x="24" y="115"/>
                      <a:pt x="28" y="119"/>
                    </a:cubicBezTo>
                    <a:cubicBezTo>
                      <a:pt x="30" y="121"/>
                      <a:pt x="32" y="123"/>
                      <a:pt x="35" y="123"/>
                    </a:cubicBezTo>
                    <a:cubicBezTo>
                      <a:pt x="35" y="124"/>
                      <a:pt x="36" y="124"/>
                      <a:pt x="36" y="124"/>
                    </a:cubicBezTo>
                    <a:cubicBezTo>
                      <a:pt x="39" y="124"/>
                      <a:pt x="42" y="121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85" y="84"/>
                      <a:pt x="112" y="30"/>
                      <a:pt x="159" y="10"/>
                    </a:cubicBezTo>
                    <a:cubicBezTo>
                      <a:pt x="177" y="2"/>
                      <a:pt x="196" y="1"/>
                      <a:pt x="214" y="0"/>
                    </a:cubicBezTo>
                    <a:cubicBezTo>
                      <a:pt x="235" y="0"/>
                      <a:pt x="255" y="1"/>
                      <a:pt x="275" y="7"/>
                    </a:cubicBezTo>
                    <a:cubicBezTo>
                      <a:pt x="275" y="7"/>
                      <a:pt x="275" y="7"/>
                      <a:pt x="275" y="7"/>
                    </a:cubicBezTo>
                    <a:cubicBezTo>
                      <a:pt x="278" y="8"/>
                      <a:pt x="280" y="9"/>
                      <a:pt x="283" y="10"/>
                    </a:cubicBezTo>
                    <a:cubicBezTo>
                      <a:pt x="305" y="18"/>
                      <a:pt x="325" y="33"/>
                      <a:pt x="337" y="55"/>
                    </a:cubicBezTo>
                    <a:cubicBezTo>
                      <a:pt x="346" y="70"/>
                      <a:pt x="350" y="89"/>
                      <a:pt x="360" y="103"/>
                    </a:cubicBezTo>
                    <a:cubicBezTo>
                      <a:pt x="368" y="115"/>
                      <a:pt x="379" y="123"/>
                      <a:pt x="392" y="127"/>
                    </a:cubicBezTo>
                    <a:cubicBezTo>
                      <a:pt x="396" y="128"/>
                      <a:pt x="401" y="129"/>
                      <a:pt x="403" y="133"/>
                    </a:cubicBezTo>
                    <a:cubicBezTo>
                      <a:pt x="406" y="136"/>
                      <a:pt x="405" y="142"/>
                      <a:pt x="402" y="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8"/>
              <p:cNvSpPr/>
              <p:nvPr/>
            </p:nvSpPr>
            <p:spPr>
              <a:xfrm>
                <a:off x="4510731" y="3149295"/>
                <a:ext cx="53036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1" extrusionOk="0">
                    <a:moveTo>
                      <a:pt x="1" y="84"/>
                    </a:moveTo>
                    <a:cubicBezTo>
                      <a:pt x="0" y="97"/>
                      <a:pt x="1" y="110"/>
                      <a:pt x="4" y="123"/>
                    </a:cubicBezTo>
                    <a:cubicBezTo>
                      <a:pt x="6" y="130"/>
                      <a:pt x="9" y="137"/>
                      <a:pt x="13" y="143"/>
                    </a:cubicBezTo>
                    <a:cubicBezTo>
                      <a:pt x="17" y="149"/>
                      <a:pt x="25" y="151"/>
                      <a:pt x="31" y="146"/>
                    </a:cubicBezTo>
                    <a:cubicBezTo>
                      <a:pt x="44" y="135"/>
                      <a:pt x="59" y="124"/>
                      <a:pt x="73" y="114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63" y="103"/>
                      <a:pt x="57" y="86"/>
                      <a:pt x="59" y="70"/>
                    </a:cubicBezTo>
                    <a:cubicBezTo>
                      <a:pt x="60" y="59"/>
                      <a:pt x="65" y="47"/>
                      <a:pt x="73" y="41"/>
                    </a:cubicBezTo>
                    <a:cubicBezTo>
                      <a:pt x="63" y="30"/>
                      <a:pt x="54" y="19"/>
                      <a:pt x="46" y="7"/>
                    </a:cubicBezTo>
                    <a:cubicBezTo>
                      <a:pt x="41" y="1"/>
                      <a:pt x="32" y="0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10"/>
                      <a:pt x="21" y="15"/>
                      <a:pt x="19" y="19"/>
                    </a:cubicBezTo>
                    <a:cubicBezTo>
                      <a:pt x="9" y="39"/>
                      <a:pt x="3" y="61"/>
                      <a:pt x="1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8"/>
              <p:cNvSpPr/>
              <p:nvPr/>
            </p:nvSpPr>
            <p:spPr>
              <a:xfrm>
                <a:off x="4582166" y="3071365"/>
                <a:ext cx="168848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1" extrusionOk="0">
                    <a:moveTo>
                      <a:pt x="3" y="132"/>
                    </a:moveTo>
                    <a:cubicBezTo>
                      <a:pt x="1" y="137"/>
                      <a:pt x="0" y="143"/>
                      <a:pt x="0" y="149"/>
                    </a:cubicBezTo>
                    <a:cubicBezTo>
                      <a:pt x="0" y="153"/>
                      <a:pt x="1" y="157"/>
                      <a:pt x="3" y="161"/>
                    </a:cubicBezTo>
                    <a:cubicBezTo>
                      <a:pt x="43" y="126"/>
                      <a:pt x="70" y="72"/>
                      <a:pt x="117" y="52"/>
                    </a:cubicBezTo>
                    <a:cubicBezTo>
                      <a:pt x="135" y="44"/>
                      <a:pt x="154" y="43"/>
                      <a:pt x="172" y="42"/>
                    </a:cubicBezTo>
                    <a:cubicBezTo>
                      <a:pt x="193" y="42"/>
                      <a:pt x="213" y="43"/>
                      <a:pt x="233" y="49"/>
                    </a:cubicBezTo>
                    <a:cubicBezTo>
                      <a:pt x="212" y="30"/>
                      <a:pt x="189" y="15"/>
                      <a:pt x="163" y="8"/>
                    </a:cubicBezTo>
                    <a:cubicBezTo>
                      <a:pt x="135" y="0"/>
                      <a:pt x="103" y="3"/>
                      <a:pt x="77" y="20"/>
                    </a:cubicBezTo>
                    <a:cubicBezTo>
                      <a:pt x="52" y="37"/>
                      <a:pt x="35" y="66"/>
                      <a:pt x="20" y="95"/>
                    </a:cubicBezTo>
                    <a:cubicBezTo>
                      <a:pt x="13" y="106"/>
                      <a:pt x="7" y="119"/>
                      <a:pt x="3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8"/>
              <p:cNvSpPr/>
              <p:nvPr/>
            </p:nvSpPr>
            <p:spPr>
              <a:xfrm>
                <a:off x="4696896" y="3185013"/>
                <a:ext cx="60612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83" h="67" extrusionOk="0">
                    <a:moveTo>
                      <a:pt x="83" y="20"/>
                    </a:moveTo>
                    <a:cubicBezTo>
                      <a:pt x="83" y="20"/>
                      <a:pt x="73" y="16"/>
                      <a:pt x="68" y="0"/>
                    </a:cubicBezTo>
                    <a:cubicBezTo>
                      <a:pt x="68" y="0"/>
                      <a:pt x="13" y="5"/>
                      <a:pt x="7" y="18"/>
                    </a:cubicBezTo>
                    <a:cubicBezTo>
                      <a:pt x="2" y="31"/>
                      <a:pt x="0" y="43"/>
                      <a:pt x="11" y="54"/>
                    </a:cubicBezTo>
                    <a:cubicBezTo>
                      <a:pt x="22" y="65"/>
                      <a:pt x="35" y="67"/>
                      <a:pt x="45" y="62"/>
                    </a:cubicBezTo>
                    <a:cubicBezTo>
                      <a:pt x="55" y="57"/>
                      <a:pt x="83" y="20"/>
                      <a:pt x="83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8"/>
              <p:cNvSpPr/>
              <p:nvPr/>
            </p:nvSpPr>
            <p:spPr>
              <a:xfrm>
                <a:off x="4759673" y="3137389"/>
                <a:ext cx="30306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" y="14"/>
                    </a:moveTo>
                    <a:cubicBezTo>
                      <a:pt x="0" y="23"/>
                      <a:pt x="5" y="34"/>
                      <a:pt x="14" y="38"/>
                    </a:cubicBezTo>
                    <a:cubicBezTo>
                      <a:pt x="24" y="42"/>
                      <a:pt x="34" y="38"/>
                      <a:pt x="38" y="28"/>
                    </a:cubicBezTo>
                    <a:cubicBezTo>
                      <a:pt x="42" y="19"/>
                      <a:pt x="37" y="8"/>
                      <a:pt x="28" y="4"/>
                    </a:cubicBezTo>
                    <a:cubicBezTo>
                      <a:pt x="18" y="0"/>
                      <a:pt x="8" y="4"/>
                      <a:pt x="4" y="1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8"/>
              <p:cNvSpPr/>
              <p:nvPr/>
            </p:nvSpPr>
            <p:spPr>
              <a:xfrm>
                <a:off x="4762920" y="3139554"/>
                <a:ext cx="23812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4" extrusionOk="0">
                    <a:moveTo>
                      <a:pt x="3" y="12"/>
                    </a:moveTo>
                    <a:cubicBezTo>
                      <a:pt x="0" y="19"/>
                      <a:pt x="3" y="28"/>
                      <a:pt x="11" y="31"/>
                    </a:cubicBezTo>
                    <a:cubicBezTo>
                      <a:pt x="18" y="34"/>
                      <a:pt x="27" y="31"/>
                      <a:pt x="30" y="23"/>
                    </a:cubicBezTo>
                    <a:cubicBezTo>
                      <a:pt x="33" y="16"/>
                      <a:pt x="29" y="7"/>
                      <a:pt x="21" y="4"/>
                    </a:cubicBezTo>
                    <a:cubicBezTo>
                      <a:pt x="14" y="0"/>
                      <a:pt x="5" y="4"/>
                      <a:pt x="3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8"/>
              <p:cNvSpPr/>
              <p:nvPr/>
            </p:nvSpPr>
            <p:spPr>
              <a:xfrm>
                <a:off x="4773743" y="3144965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4"/>
                    </a:moveTo>
                    <a:cubicBezTo>
                      <a:pt x="0" y="8"/>
                      <a:pt x="1" y="11"/>
                      <a:pt x="5" y="13"/>
                    </a:cubicBezTo>
                    <a:cubicBezTo>
                      <a:pt x="8" y="14"/>
                      <a:pt x="11" y="12"/>
                      <a:pt x="12" y="9"/>
                    </a:cubicBezTo>
                    <a:cubicBezTo>
                      <a:pt x="14" y="6"/>
                      <a:pt x="12" y="2"/>
                      <a:pt x="9" y="1"/>
                    </a:cubicBezTo>
                    <a:cubicBezTo>
                      <a:pt x="6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8"/>
              <p:cNvSpPr/>
              <p:nvPr/>
            </p:nvSpPr>
            <p:spPr>
              <a:xfrm>
                <a:off x="4738026" y="3148213"/>
                <a:ext cx="49788" cy="64942"/>
              </a:xfrm>
              <a:custGeom>
                <a:avLst/>
                <a:gdLst/>
                <a:ahLst/>
                <a:cxnLst/>
                <a:rect l="l" t="t" r="r" b="b"/>
                <a:pathLst>
                  <a:path w="69" h="89" extrusionOk="0">
                    <a:moveTo>
                      <a:pt x="49" y="89"/>
                    </a:moveTo>
                    <a:cubicBezTo>
                      <a:pt x="39" y="89"/>
                      <a:pt x="30" y="85"/>
                      <a:pt x="22" y="75"/>
                    </a:cubicBezTo>
                    <a:cubicBezTo>
                      <a:pt x="6" y="56"/>
                      <a:pt x="0" y="22"/>
                      <a:pt x="16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23" y="3"/>
                      <a:pt x="24" y="5"/>
                      <a:pt x="22" y="7"/>
                    </a:cubicBezTo>
                    <a:cubicBezTo>
                      <a:pt x="9" y="23"/>
                      <a:pt x="14" y="54"/>
                      <a:pt x="28" y="70"/>
                    </a:cubicBezTo>
                    <a:cubicBezTo>
                      <a:pt x="34" y="77"/>
                      <a:pt x="46" y="87"/>
                      <a:pt x="62" y="78"/>
                    </a:cubicBezTo>
                    <a:cubicBezTo>
                      <a:pt x="64" y="77"/>
                      <a:pt x="66" y="77"/>
                      <a:pt x="68" y="79"/>
                    </a:cubicBezTo>
                    <a:cubicBezTo>
                      <a:pt x="69" y="81"/>
                      <a:pt x="68" y="84"/>
                      <a:pt x="66" y="85"/>
                    </a:cubicBezTo>
                    <a:cubicBezTo>
                      <a:pt x="60" y="88"/>
                      <a:pt x="55" y="89"/>
                      <a:pt x="49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8"/>
              <p:cNvSpPr/>
              <p:nvPr/>
            </p:nvSpPr>
            <p:spPr>
              <a:xfrm>
                <a:off x="4592990" y="3227224"/>
                <a:ext cx="104989" cy="69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5" extrusionOk="0">
                    <a:moveTo>
                      <a:pt x="145" y="71"/>
                    </a:moveTo>
                    <a:cubicBezTo>
                      <a:pt x="142" y="72"/>
                      <a:pt x="139" y="74"/>
                      <a:pt x="136" y="75"/>
                    </a:cubicBezTo>
                    <a:cubicBezTo>
                      <a:pt x="120" y="82"/>
                      <a:pt x="103" y="87"/>
                      <a:pt x="86" y="90"/>
                    </a:cubicBezTo>
                    <a:cubicBezTo>
                      <a:pt x="69" y="93"/>
                      <a:pt x="49" y="95"/>
                      <a:pt x="33" y="86"/>
                    </a:cubicBezTo>
                    <a:cubicBezTo>
                      <a:pt x="26" y="82"/>
                      <a:pt x="20" y="76"/>
                      <a:pt x="16" y="68"/>
                    </a:cubicBezTo>
                    <a:cubicBezTo>
                      <a:pt x="12" y="59"/>
                      <a:pt x="10" y="49"/>
                      <a:pt x="8" y="40"/>
                    </a:cubicBezTo>
                    <a:cubicBezTo>
                      <a:pt x="4" y="27"/>
                      <a:pt x="2" y="13"/>
                      <a:pt x="0" y="0"/>
                    </a:cubicBezTo>
                    <a:cubicBezTo>
                      <a:pt x="4" y="2"/>
                      <a:pt x="8" y="5"/>
                      <a:pt x="11" y="8"/>
                    </a:cubicBezTo>
                    <a:cubicBezTo>
                      <a:pt x="26" y="22"/>
                      <a:pt x="40" y="38"/>
                      <a:pt x="57" y="49"/>
                    </a:cubicBezTo>
                    <a:cubicBezTo>
                      <a:pt x="79" y="63"/>
                      <a:pt x="103" y="69"/>
                      <a:pt x="128" y="70"/>
                    </a:cubicBezTo>
                    <a:cubicBezTo>
                      <a:pt x="134" y="71"/>
                      <a:pt x="139" y="71"/>
                      <a:pt x="145" y="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18"/>
              <p:cNvSpPr/>
              <p:nvPr/>
            </p:nvSpPr>
            <p:spPr>
              <a:xfrm>
                <a:off x="4518307" y="3165530"/>
                <a:ext cx="41130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5" extrusionOk="0">
                    <a:moveTo>
                      <a:pt x="51" y="35"/>
                    </a:moveTo>
                    <a:cubicBezTo>
                      <a:pt x="51" y="35"/>
                      <a:pt x="50" y="35"/>
                      <a:pt x="49" y="34"/>
                    </a:cubicBezTo>
                    <a:cubicBezTo>
                      <a:pt x="34" y="25"/>
                      <a:pt x="19" y="16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23" y="9"/>
                      <a:pt x="38" y="18"/>
                      <a:pt x="53" y="28"/>
                    </a:cubicBezTo>
                    <a:cubicBezTo>
                      <a:pt x="55" y="29"/>
                      <a:pt x="56" y="31"/>
                      <a:pt x="55" y="33"/>
                    </a:cubicBezTo>
                    <a:cubicBezTo>
                      <a:pt x="54" y="34"/>
                      <a:pt x="53" y="35"/>
                      <a:pt x="5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18"/>
              <p:cNvSpPr/>
              <p:nvPr/>
            </p:nvSpPr>
            <p:spPr>
              <a:xfrm>
                <a:off x="4510731" y="3200166"/>
                <a:ext cx="42212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10" extrusionOk="0">
                    <a:moveTo>
                      <a:pt x="54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8" y="4"/>
                      <a:pt x="58" y="6"/>
                    </a:cubicBezTo>
                    <a:cubicBezTo>
                      <a:pt x="58" y="8"/>
                      <a:pt x="56" y="10"/>
                      <a:pt x="54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18"/>
              <p:cNvSpPr/>
              <p:nvPr/>
            </p:nvSpPr>
            <p:spPr>
              <a:xfrm>
                <a:off x="4509648" y="3217484"/>
                <a:ext cx="49788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69" h="33" extrusionOk="0">
                    <a:moveTo>
                      <a:pt x="5" y="33"/>
                    </a:moveTo>
                    <a:cubicBezTo>
                      <a:pt x="3" y="33"/>
                      <a:pt x="1" y="32"/>
                      <a:pt x="1" y="30"/>
                    </a:cubicBezTo>
                    <a:cubicBezTo>
                      <a:pt x="0" y="28"/>
                      <a:pt x="2" y="26"/>
                      <a:pt x="4" y="25"/>
                    </a:cubicBezTo>
                    <a:cubicBezTo>
                      <a:pt x="23" y="20"/>
                      <a:pt x="41" y="12"/>
                      <a:pt x="59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4" y="0"/>
                      <a:pt x="67" y="1"/>
                      <a:pt x="68" y="3"/>
                    </a:cubicBezTo>
                    <a:cubicBezTo>
                      <a:pt x="69" y="5"/>
                      <a:pt x="68" y="8"/>
                      <a:pt x="66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44" y="19"/>
                      <a:pt x="26" y="28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18"/>
              <p:cNvSpPr/>
              <p:nvPr/>
            </p:nvSpPr>
            <p:spPr>
              <a:xfrm>
                <a:off x="4603814" y="3118989"/>
                <a:ext cx="2597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32" y="34"/>
                    </a:moveTo>
                    <a:cubicBezTo>
                      <a:pt x="31" y="34"/>
                      <a:pt x="30" y="34"/>
                      <a:pt x="29" y="33"/>
                    </a:cubicBezTo>
                    <a:cubicBezTo>
                      <a:pt x="24" y="29"/>
                      <a:pt x="19" y="24"/>
                      <a:pt x="14" y="20"/>
                    </a:cubicBezTo>
                    <a:cubicBezTo>
                      <a:pt x="10" y="15"/>
                      <a:pt x="6" y="11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" y="5"/>
                      <a:pt x="16" y="10"/>
                      <a:pt x="20" y="14"/>
                    </a:cubicBezTo>
                    <a:cubicBezTo>
                      <a:pt x="25" y="19"/>
                      <a:pt x="29" y="23"/>
                      <a:pt x="34" y="27"/>
                    </a:cubicBezTo>
                    <a:cubicBezTo>
                      <a:pt x="36" y="28"/>
                      <a:pt x="36" y="30"/>
                      <a:pt x="35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18"/>
              <p:cNvSpPr/>
              <p:nvPr/>
            </p:nvSpPr>
            <p:spPr>
              <a:xfrm>
                <a:off x="4636284" y="3083271"/>
                <a:ext cx="23812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33" h="47" extrusionOk="0">
                    <a:moveTo>
                      <a:pt x="28" y="47"/>
                    </a:moveTo>
                    <a:cubicBezTo>
                      <a:pt x="27" y="47"/>
                      <a:pt x="26" y="46"/>
                      <a:pt x="25" y="45"/>
                    </a:cubicBezTo>
                    <a:cubicBezTo>
                      <a:pt x="17" y="32"/>
                      <a:pt x="9" y="19"/>
                      <a:pt x="2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9" y="2"/>
                    </a:cubicBezTo>
                    <a:cubicBezTo>
                      <a:pt x="16" y="15"/>
                      <a:pt x="24" y="28"/>
                      <a:pt x="32" y="40"/>
                    </a:cubicBezTo>
                    <a:cubicBezTo>
                      <a:pt x="33" y="42"/>
                      <a:pt x="32" y="45"/>
                      <a:pt x="30" y="46"/>
                    </a:cubicBezTo>
                    <a:cubicBezTo>
                      <a:pt x="30" y="46"/>
                      <a:pt x="29" y="47"/>
                      <a:pt x="28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18"/>
              <p:cNvSpPr/>
              <p:nvPr/>
            </p:nvSpPr>
            <p:spPr>
              <a:xfrm>
                <a:off x="4601649" y="3248872"/>
                <a:ext cx="22730" cy="2814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5" y="39"/>
                    </a:moveTo>
                    <a:cubicBezTo>
                      <a:pt x="4" y="39"/>
                      <a:pt x="3" y="39"/>
                      <a:pt x="2" y="38"/>
                    </a:cubicBezTo>
                    <a:cubicBezTo>
                      <a:pt x="0" y="37"/>
                      <a:pt x="0" y="35"/>
                      <a:pt x="1" y="3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3"/>
                      <a:pt x="31" y="5"/>
                      <a:pt x="30" y="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8"/>
                      <a:pt x="6" y="39"/>
                      <a:pt x="5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18"/>
              <p:cNvSpPr/>
              <p:nvPr/>
            </p:nvSpPr>
            <p:spPr>
              <a:xfrm>
                <a:off x="4634120" y="3266189"/>
                <a:ext cx="15153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4" y="41"/>
                    </a:moveTo>
                    <a:cubicBezTo>
                      <a:pt x="4" y="41"/>
                      <a:pt x="3" y="41"/>
                      <a:pt x="3" y="41"/>
                    </a:cubicBezTo>
                    <a:cubicBezTo>
                      <a:pt x="1" y="40"/>
                      <a:pt x="0" y="38"/>
                      <a:pt x="0" y="36"/>
                    </a:cubicBezTo>
                    <a:cubicBezTo>
                      <a:pt x="4" y="26"/>
                      <a:pt x="8" y="16"/>
                      <a:pt x="12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1"/>
                    </a:cubicBezTo>
                    <a:cubicBezTo>
                      <a:pt x="20" y="2"/>
                      <a:pt x="21" y="4"/>
                      <a:pt x="20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5" y="18"/>
                      <a:pt x="11" y="29"/>
                      <a:pt x="8" y="39"/>
                    </a:cubicBezTo>
                    <a:cubicBezTo>
                      <a:pt x="7" y="40"/>
                      <a:pt x="6" y="41"/>
                      <a:pt x="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8"/>
              <p:cNvSpPr/>
              <p:nvPr/>
            </p:nvSpPr>
            <p:spPr>
              <a:xfrm>
                <a:off x="4675249" y="3072447"/>
                <a:ext cx="10824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7" extrusionOk="0">
                    <a:moveTo>
                      <a:pt x="10" y="47"/>
                    </a:moveTo>
                    <a:cubicBezTo>
                      <a:pt x="8" y="47"/>
                      <a:pt x="7" y="46"/>
                      <a:pt x="6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5"/>
                      <a:pt x="13" y="47"/>
                      <a:pt x="11" y="47"/>
                    </a:cubicBezTo>
                    <a:cubicBezTo>
                      <a:pt x="11" y="47"/>
                      <a:pt x="11" y="47"/>
                      <a:pt x="10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8"/>
              <p:cNvSpPr/>
              <p:nvPr/>
            </p:nvSpPr>
            <p:spPr>
              <a:xfrm>
                <a:off x="4706637" y="3078942"/>
                <a:ext cx="8659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4" y="35"/>
                    </a:moveTo>
                    <a:cubicBezTo>
                      <a:pt x="4" y="35"/>
                      <a:pt x="4" y="35"/>
                      <a:pt x="3" y="35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0" y="0"/>
                      <a:pt x="11" y="2"/>
                      <a:pt x="11" y="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3" name="Google Shape;1633;p18"/>
            <p:cNvGrpSpPr/>
            <p:nvPr/>
          </p:nvGrpSpPr>
          <p:grpSpPr>
            <a:xfrm rot="-5256395">
              <a:off x="5684839" y="4655847"/>
              <a:ext cx="719803" cy="976709"/>
              <a:chOff x="2388246" y="1255165"/>
              <a:chExt cx="336613" cy="456755"/>
            </a:xfrm>
          </p:grpSpPr>
          <p:sp>
            <p:nvSpPr>
              <p:cNvPr id="1634" name="Google Shape;1634;p18"/>
              <p:cNvSpPr/>
              <p:nvPr/>
            </p:nvSpPr>
            <p:spPr>
              <a:xfrm>
                <a:off x="2388246" y="1261659"/>
                <a:ext cx="336613" cy="450261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21" extrusionOk="0">
                    <a:moveTo>
                      <a:pt x="5" y="621"/>
                    </a:moveTo>
                    <a:cubicBezTo>
                      <a:pt x="5" y="621"/>
                      <a:pt x="4" y="621"/>
                      <a:pt x="4" y="621"/>
                    </a:cubicBezTo>
                    <a:cubicBezTo>
                      <a:pt x="2" y="620"/>
                      <a:pt x="0" y="618"/>
                      <a:pt x="1" y="616"/>
                    </a:cubicBezTo>
                    <a:cubicBezTo>
                      <a:pt x="12" y="560"/>
                      <a:pt x="64" y="524"/>
                      <a:pt x="109" y="509"/>
                    </a:cubicBezTo>
                    <a:cubicBezTo>
                      <a:pt x="147" y="496"/>
                      <a:pt x="187" y="493"/>
                      <a:pt x="227" y="490"/>
                    </a:cubicBezTo>
                    <a:cubicBezTo>
                      <a:pt x="239" y="489"/>
                      <a:pt x="251" y="488"/>
                      <a:pt x="263" y="487"/>
                    </a:cubicBezTo>
                    <a:cubicBezTo>
                      <a:pt x="307" y="482"/>
                      <a:pt x="364" y="472"/>
                      <a:pt x="404" y="437"/>
                    </a:cubicBezTo>
                    <a:cubicBezTo>
                      <a:pt x="437" y="409"/>
                      <a:pt x="456" y="367"/>
                      <a:pt x="456" y="324"/>
                    </a:cubicBezTo>
                    <a:cubicBezTo>
                      <a:pt x="455" y="281"/>
                      <a:pt x="435" y="239"/>
                      <a:pt x="402" y="211"/>
                    </a:cubicBezTo>
                    <a:cubicBezTo>
                      <a:pt x="383" y="196"/>
                      <a:pt x="361" y="186"/>
                      <a:pt x="339" y="175"/>
                    </a:cubicBezTo>
                    <a:cubicBezTo>
                      <a:pt x="331" y="172"/>
                      <a:pt x="331" y="172"/>
                      <a:pt x="331" y="172"/>
                    </a:cubicBezTo>
                    <a:cubicBezTo>
                      <a:pt x="307" y="160"/>
                      <a:pt x="282" y="147"/>
                      <a:pt x="262" y="126"/>
                    </a:cubicBezTo>
                    <a:cubicBezTo>
                      <a:pt x="241" y="103"/>
                      <a:pt x="231" y="74"/>
                      <a:pt x="237" y="48"/>
                    </a:cubicBezTo>
                    <a:cubicBezTo>
                      <a:pt x="241" y="33"/>
                      <a:pt x="251" y="18"/>
                      <a:pt x="265" y="10"/>
                    </a:cubicBezTo>
                    <a:cubicBezTo>
                      <a:pt x="277" y="2"/>
                      <a:pt x="290" y="0"/>
                      <a:pt x="302" y="3"/>
                    </a:cubicBezTo>
                    <a:cubicBezTo>
                      <a:pt x="304" y="3"/>
                      <a:pt x="306" y="6"/>
                      <a:pt x="305" y="8"/>
                    </a:cubicBezTo>
                    <a:cubicBezTo>
                      <a:pt x="305" y="10"/>
                      <a:pt x="303" y="11"/>
                      <a:pt x="300" y="11"/>
                    </a:cubicBezTo>
                    <a:cubicBezTo>
                      <a:pt x="290" y="8"/>
                      <a:pt x="279" y="10"/>
                      <a:pt x="269" y="17"/>
                    </a:cubicBezTo>
                    <a:cubicBezTo>
                      <a:pt x="257" y="24"/>
                      <a:pt x="248" y="36"/>
                      <a:pt x="245" y="50"/>
                    </a:cubicBezTo>
                    <a:cubicBezTo>
                      <a:pt x="240" y="72"/>
                      <a:pt x="249" y="100"/>
                      <a:pt x="268" y="121"/>
                    </a:cubicBezTo>
                    <a:cubicBezTo>
                      <a:pt x="287" y="140"/>
                      <a:pt x="311" y="153"/>
                      <a:pt x="335" y="164"/>
                    </a:cubicBezTo>
                    <a:cubicBezTo>
                      <a:pt x="343" y="168"/>
                      <a:pt x="343" y="168"/>
                      <a:pt x="343" y="168"/>
                    </a:cubicBezTo>
                    <a:cubicBezTo>
                      <a:pt x="365" y="179"/>
                      <a:pt x="387" y="189"/>
                      <a:pt x="407" y="205"/>
                    </a:cubicBezTo>
                    <a:cubicBezTo>
                      <a:pt x="442" y="234"/>
                      <a:pt x="463" y="278"/>
                      <a:pt x="464" y="324"/>
                    </a:cubicBezTo>
                    <a:cubicBezTo>
                      <a:pt x="464" y="369"/>
                      <a:pt x="444" y="414"/>
                      <a:pt x="410" y="443"/>
                    </a:cubicBezTo>
                    <a:cubicBezTo>
                      <a:pt x="367" y="480"/>
                      <a:pt x="309" y="490"/>
                      <a:pt x="263" y="495"/>
                    </a:cubicBezTo>
                    <a:cubicBezTo>
                      <a:pt x="251" y="496"/>
                      <a:pt x="239" y="497"/>
                      <a:pt x="227" y="498"/>
                    </a:cubicBezTo>
                    <a:cubicBezTo>
                      <a:pt x="189" y="501"/>
                      <a:pt x="148" y="504"/>
                      <a:pt x="111" y="517"/>
                    </a:cubicBezTo>
                    <a:cubicBezTo>
                      <a:pt x="69" y="531"/>
                      <a:pt x="19" y="565"/>
                      <a:pt x="9" y="617"/>
                    </a:cubicBezTo>
                    <a:cubicBezTo>
                      <a:pt x="8" y="619"/>
                      <a:pt x="7" y="621"/>
                      <a:pt x="5" y="6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18"/>
              <p:cNvSpPr/>
              <p:nvPr/>
            </p:nvSpPr>
            <p:spPr>
              <a:xfrm>
                <a:off x="2602552" y="1255165"/>
                <a:ext cx="38965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54" h="52" extrusionOk="0">
                    <a:moveTo>
                      <a:pt x="28" y="52"/>
                    </a:moveTo>
                    <a:cubicBezTo>
                      <a:pt x="21" y="52"/>
                      <a:pt x="15" y="50"/>
                      <a:pt x="10" y="46"/>
                    </a:cubicBezTo>
                    <a:cubicBezTo>
                      <a:pt x="2" y="39"/>
                      <a:pt x="0" y="27"/>
                      <a:pt x="3" y="17"/>
                    </a:cubicBezTo>
                    <a:cubicBezTo>
                      <a:pt x="3" y="16"/>
                      <a:pt x="3" y="14"/>
                      <a:pt x="4" y="13"/>
                    </a:cubicBezTo>
                    <a:cubicBezTo>
                      <a:pt x="11" y="3"/>
                      <a:pt x="26" y="0"/>
                      <a:pt x="38" y="6"/>
                    </a:cubicBezTo>
                    <a:cubicBezTo>
                      <a:pt x="43" y="9"/>
                      <a:pt x="48" y="14"/>
                      <a:pt x="50" y="19"/>
                    </a:cubicBezTo>
                    <a:cubicBezTo>
                      <a:pt x="54" y="29"/>
                      <a:pt x="50" y="42"/>
                      <a:pt x="41" y="48"/>
                    </a:cubicBezTo>
                    <a:cubicBezTo>
                      <a:pt x="37" y="51"/>
                      <a:pt x="32" y="52"/>
                      <a:pt x="28" y="52"/>
                    </a:cubicBezTo>
                    <a:close/>
                    <a:moveTo>
                      <a:pt x="11" y="16"/>
                    </a:moveTo>
                    <a:cubicBezTo>
                      <a:pt x="12" y="17"/>
                      <a:pt x="11" y="18"/>
                      <a:pt x="11" y="18"/>
                    </a:cubicBezTo>
                    <a:cubicBezTo>
                      <a:pt x="8" y="26"/>
                      <a:pt x="10" y="35"/>
                      <a:pt x="15" y="40"/>
                    </a:cubicBezTo>
                    <a:cubicBezTo>
                      <a:pt x="21" y="45"/>
                      <a:pt x="30" y="46"/>
                      <a:pt x="36" y="42"/>
                    </a:cubicBezTo>
                    <a:cubicBezTo>
                      <a:pt x="43" y="38"/>
                      <a:pt x="46" y="29"/>
                      <a:pt x="43" y="22"/>
                    </a:cubicBezTo>
                    <a:cubicBezTo>
                      <a:pt x="41" y="19"/>
                      <a:pt x="38" y="15"/>
                      <a:pt x="34" y="13"/>
                    </a:cubicBezTo>
                    <a:cubicBezTo>
                      <a:pt x="27" y="9"/>
                      <a:pt x="17" y="11"/>
                      <a:pt x="11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8"/>
              <p:cNvSpPr/>
              <p:nvPr/>
            </p:nvSpPr>
            <p:spPr>
              <a:xfrm>
                <a:off x="2633940" y="1264907"/>
                <a:ext cx="90918" cy="7143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9" extrusionOk="0">
                    <a:moveTo>
                      <a:pt x="73" y="99"/>
                    </a:moveTo>
                    <a:cubicBezTo>
                      <a:pt x="58" y="99"/>
                      <a:pt x="42" y="91"/>
                      <a:pt x="33" y="78"/>
                    </a:cubicBezTo>
                    <a:cubicBezTo>
                      <a:pt x="32" y="77"/>
                      <a:pt x="32" y="74"/>
                      <a:pt x="34" y="73"/>
                    </a:cubicBezTo>
                    <a:cubicBezTo>
                      <a:pt x="36" y="72"/>
                      <a:pt x="38" y="72"/>
                      <a:pt x="39" y="74"/>
                    </a:cubicBezTo>
                    <a:cubicBezTo>
                      <a:pt x="49" y="86"/>
                      <a:pt x="66" y="93"/>
                      <a:pt x="81" y="90"/>
                    </a:cubicBezTo>
                    <a:cubicBezTo>
                      <a:pt x="96" y="87"/>
                      <a:pt x="110" y="74"/>
                      <a:pt x="113" y="59"/>
                    </a:cubicBezTo>
                    <a:cubicBezTo>
                      <a:pt x="117" y="44"/>
                      <a:pt x="111" y="27"/>
                      <a:pt x="98" y="17"/>
                    </a:cubicBezTo>
                    <a:cubicBezTo>
                      <a:pt x="92" y="12"/>
                      <a:pt x="84" y="9"/>
                      <a:pt x="76" y="9"/>
                    </a:cubicBezTo>
                    <a:cubicBezTo>
                      <a:pt x="68" y="9"/>
                      <a:pt x="60" y="11"/>
                      <a:pt x="54" y="16"/>
                    </a:cubicBezTo>
                    <a:cubicBezTo>
                      <a:pt x="52" y="18"/>
                      <a:pt x="50" y="20"/>
                      <a:pt x="48" y="22"/>
                    </a:cubicBezTo>
                    <a:cubicBezTo>
                      <a:pt x="45" y="26"/>
                      <a:pt x="41" y="30"/>
                      <a:pt x="35" y="32"/>
                    </a:cubicBezTo>
                    <a:cubicBezTo>
                      <a:pt x="24" y="37"/>
                      <a:pt x="12" y="31"/>
                      <a:pt x="2" y="26"/>
                    </a:cubicBezTo>
                    <a:cubicBezTo>
                      <a:pt x="0" y="25"/>
                      <a:pt x="0" y="22"/>
                      <a:pt x="1" y="20"/>
                    </a:cubicBezTo>
                    <a:cubicBezTo>
                      <a:pt x="2" y="19"/>
                      <a:pt x="4" y="18"/>
                      <a:pt x="6" y="19"/>
                    </a:cubicBezTo>
                    <a:cubicBezTo>
                      <a:pt x="14" y="23"/>
                      <a:pt x="24" y="28"/>
                      <a:pt x="32" y="25"/>
                    </a:cubicBezTo>
                    <a:cubicBezTo>
                      <a:pt x="36" y="23"/>
                      <a:pt x="39" y="20"/>
                      <a:pt x="43" y="16"/>
                    </a:cubicBezTo>
                    <a:cubicBezTo>
                      <a:pt x="44" y="14"/>
                      <a:pt x="46" y="12"/>
                      <a:pt x="49" y="10"/>
                    </a:cubicBezTo>
                    <a:cubicBezTo>
                      <a:pt x="56" y="4"/>
                      <a:pt x="66" y="0"/>
                      <a:pt x="76" y="1"/>
                    </a:cubicBezTo>
                    <a:cubicBezTo>
                      <a:pt x="86" y="1"/>
                      <a:pt x="95" y="4"/>
                      <a:pt x="103" y="11"/>
                    </a:cubicBezTo>
                    <a:cubicBezTo>
                      <a:pt x="118" y="22"/>
                      <a:pt x="125" y="43"/>
                      <a:pt x="121" y="61"/>
                    </a:cubicBezTo>
                    <a:cubicBezTo>
                      <a:pt x="117" y="79"/>
                      <a:pt x="101" y="94"/>
                      <a:pt x="83" y="98"/>
                    </a:cubicBezTo>
                    <a:cubicBezTo>
                      <a:pt x="79" y="99"/>
                      <a:pt x="76" y="99"/>
                      <a:pt x="73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8"/>
              <p:cNvSpPr/>
              <p:nvPr/>
            </p:nvSpPr>
            <p:spPr>
              <a:xfrm>
                <a:off x="2655587" y="1315777"/>
                <a:ext cx="19482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27" h="27" extrusionOk="0">
                    <a:moveTo>
                      <a:pt x="9" y="27"/>
                    </a:moveTo>
                    <a:cubicBezTo>
                      <a:pt x="7" y="27"/>
                      <a:pt x="6" y="26"/>
                      <a:pt x="5" y="24"/>
                    </a:cubicBezTo>
                    <a:cubicBezTo>
                      <a:pt x="4" y="18"/>
                      <a:pt x="3" y="12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7" y="3"/>
                      <a:pt x="27" y="5"/>
                    </a:cubicBezTo>
                    <a:cubicBezTo>
                      <a:pt x="27" y="7"/>
                      <a:pt x="25" y="9"/>
                      <a:pt x="2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3"/>
                      <a:pt x="12" y="18"/>
                      <a:pt x="13" y="23"/>
                    </a:cubicBezTo>
                    <a:cubicBezTo>
                      <a:pt x="13" y="25"/>
                      <a:pt x="12" y="27"/>
                      <a:pt x="10" y="27"/>
                    </a:cubicBezTo>
                    <a:cubicBezTo>
                      <a:pt x="10" y="27"/>
                      <a:pt x="9" y="27"/>
                      <a:pt x="9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8" name="Google Shape;1638;p18"/>
          <p:cNvGrpSpPr/>
          <p:nvPr/>
        </p:nvGrpSpPr>
        <p:grpSpPr>
          <a:xfrm>
            <a:off x="278114" y="153982"/>
            <a:ext cx="8865890" cy="3719566"/>
            <a:chOff x="278114" y="153982"/>
            <a:chExt cx="8865890" cy="3719566"/>
          </a:xfrm>
        </p:grpSpPr>
        <p:grpSp>
          <p:nvGrpSpPr>
            <p:cNvPr id="1639" name="Google Shape;1639;p18"/>
            <p:cNvGrpSpPr/>
            <p:nvPr/>
          </p:nvGrpSpPr>
          <p:grpSpPr>
            <a:xfrm>
              <a:off x="8584437" y="153982"/>
              <a:ext cx="559568" cy="1635249"/>
              <a:chOff x="4296762" y="149532"/>
              <a:chExt cx="559568" cy="1635249"/>
            </a:xfrm>
          </p:grpSpPr>
          <p:grpSp>
            <p:nvGrpSpPr>
              <p:cNvPr id="1640" name="Google Shape;1640;p18"/>
              <p:cNvGrpSpPr/>
              <p:nvPr/>
            </p:nvGrpSpPr>
            <p:grpSpPr>
              <a:xfrm>
                <a:off x="4402751" y="1503994"/>
                <a:ext cx="310497" cy="280787"/>
                <a:chOff x="1357829" y="2043846"/>
                <a:chExt cx="109318" cy="98855"/>
              </a:xfrm>
            </p:grpSpPr>
            <p:sp>
              <p:nvSpPr>
                <p:cNvPr id="1641" name="Google Shape;1641;p18"/>
                <p:cNvSpPr/>
                <p:nvPr/>
              </p:nvSpPr>
              <p:spPr>
                <a:xfrm>
                  <a:off x="1357829" y="2090747"/>
                  <a:ext cx="46542" cy="4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3" extrusionOk="0">
                      <a:moveTo>
                        <a:pt x="62" y="29"/>
                      </a:moveTo>
                      <a:cubicBezTo>
                        <a:pt x="64" y="44"/>
                        <a:pt x="51" y="58"/>
                        <a:pt x="37" y="61"/>
                      </a:cubicBezTo>
                      <a:cubicBezTo>
                        <a:pt x="22" y="63"/>
                        <a:pt x="5" y="54"/>
                        <a:pt x="2" y="38"/>
                      </a:cubicBezTo>
                      <a:cubicBezTo>
                        <a:pt x="0" y="26"/>
                        <a:pt x="6" y="13"/>
                        <a:pt x="16" y="8"/>
                      </a:cubicBezTo>
                      <a:cubicBezTo>
                        <a:pt x="20" y="5"/>
                        <a:pt x="25" y="3"/>
                        <a:pt x="30" y="2"/>
                      </a:cubicBezTo>
                      <a:cubicBezTo>
                        <a:pt x="47" y="0"/>
                        <a:pt x="60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18"/>
                <p:cNvSpPr/>
                <p:nvPr/>
              </p:nvSpPr>
              <p:spPr>
                <a:xfrm>
                  <a:off x="1453076" y="2128630"/>
                  <a:ext cx="14071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9" extrusionOk="0">
                      <a:moveTo>
                        <a:pt x="0" y="12"/>
                      </a:move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8"/>
                        <a:pt x="0" y="7"/>
                        <a:pt x="1" y="6"/>
                      </a:cubicBezTo>
                      <a:cubicBezTo>
                        <a:pt x="1" y="5"/>
                        <a:pt x="2" y="4"/>
                        <a:pt x="3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5" y="2"/>
                        <a:pt x="5" y="1"/>
                        <a:pt x="6" y="1"/>
                      </a:cubicBezTo>
                      <a:cubicBezTo>
                        <a:pt x="7" y="0"/>
                        <a:pt x="8" y="0"/>
                        <a:pt x="9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5" y="1"/>
                        <a:pt x="16" y="2"/>
                        <a:pt x="17" y="2"/>
                      </a:cubicBezTo>
                      <a:cubicBezTo>
                        <a:pt x="18" y="3"/>
                        <a:pt x="18" y="4"/>
                        <a:pt x="18" y="5"/>
                      </a:cubicBezTo>
                      <a:cubicBezTo>
                        <a:pt x="19" y="6"/>
                        <a:pt x="19" y="7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10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7" y="15"/>
                        <a:pt x="17" y="15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5" y="17"/>
                        <a:pt x="14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4" y="18"/>
                        <a:pt x="13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0" y="19"/>
                        <a:pt x="10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6" y="18"/>
                        <a:pt x="5" y="18"/>
                      </a:cubicBezTo>
                      <a:cubicBezTo>
                        <a:pt x="4" y="17"/>
                        <a:pt x="3" y="17"/>
                        <a:pt x="3" y="16"/>
                      </a:cubicBezTo>
                      <a:cubicBezTo>
                        <a:pt x="2" y="15"/>
                        <a:pt x="1" y="14"/>
                        <a:pt x="0" y="1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18"/>
                <p:cNvSpPr/>
                <p:nvPr/>
              </p:nvSpPr>
              <p:spPr>
                <a:xfrm>
                  <a:off x="1402980" y="2043846"/>
                  <a:ext cx="33553" cy="3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45" extrusionOk="0">
                      <a:moveTo>
                        <a:pt x="43" y="16"/>
                      </a:moveTo>
                      <a:cubicBezTo>
                        <a:pt x="45" y="21"/>
                        <a:pt x="44" y="26"/>
                        <a:pt x="42" y="31"/>
                      </a:cubicBezTo>
                      <a:cubicBezTo>
                        <a:pt x="41" y="33"/>
                        <a:pt x="39" y="36"/>
                        <a:pt x="38" y="38"/>
                      </a:cubicBezTo>
                      <a:cubicBezTo>
                        <a:pt x="34" y="42"/>
                        <a:pt x="28" y="44"/>
                        <a:pt x="23" y="45"/>
                      </a:cubicBezTo>
                      <a:cubicBezTo>
                        <a:pt x="17" y="45"/>
                        <a:pt x="11" y="43"/>
                        <a:pt x="7" y="39"/>
                      </a:cubicBezTo>
                      <a:cubicBezTo>
                        <a:pt x="3" y="35"/>
                        <a:pt x="0" y="29"/>
                        <a:pt x="0" y="23"/>
                      </a:cubicBezTo>
                      <a:cubicBezTo>
                        <a:pt x="0" y="18"/>
                        <a:pt x="2" y="12"/>
                        <a:pt x="6" y="8"/>
                      </a:cubicBezTo>
                      <a:cubicBezTo>
                        <a:pt x="13" y="0"/>
                        <a:pt x="25" y="0"/>
                        <a:pt x="34" y="4"/>
                      </a:cubicBezTo>
                      <a:cubicBezTo>
                        <a:pt x="38" y="7"/>
                        <a:pt x="41" y="11"/>
                        <a:pt x="43" y="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44" name="Google Shape;1644;p18"/>
              <p:cNvGrpSpPr/>
              <p:nvPr/>
            </p:nvGrpSpPr>
            <p:grpSpPr>
              <a:xfrm>
                <a:off x="4296762" y="149532"/>
                <a:ext cx="559568" cy="1247233"/>
                <a:chOff x="1617573" y="1271401"/>
                <a:chExt cx="197010" cy="439105"/>
              </a:xfrm>
            </p:grpSpPr>
            <p:sp>
              <p:nvSpPr>
                <p:cNvPr id="1645" name="Google Shape;1645;p18"/>
                <p:cNvSpPr/>
                <p:nvPr/>
              </p:nvSpPr>
              <p:spPr>
                <a:xfrm>
                  <a:off x="1814583" y="1271401"/>
                  <a:ext cx="0" cy="1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6" name="Google Shape;1646;p18"/>
                <p:cNvSpPr/>
                <p:nvPr/>
              </p:nvSpPr>
              <p:spPr>
                <a:xfrm>
                  <a:off x="1723644" y="1572684"/>
                  <a:ext cx="59530" cy="59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82" extrusionOk="0">
                      <a:moveTo>
                        <a:pt x="68" y="15"/>
                      </a:moveTo>
                      <a:cubicBezTo>
                        <a:pt x="58" y="5"/>
                        <a:pt x="43" y="0"/>
                        <a:pt x="29" y="4"/>
                      </a:cubicBezTo>
                      <a:cubicBezTo>
                        <a:pt x="16" y="7"/>
                        <a:pt x="4" y="18"/>
                        <a:pt x="1" y="32"/>
                      </a:cubicBezTo>
                      <a:cubicBezTo>
                        <a:pt x="0" y="37"/>
                        <a:pt x="0" y="42"/>
                        <a:pt x="0" y="47"/>
                      </a:cubicBezTo>
                      <a:cubicBezTo>
                        <a:pt x="1" y="54"/>
                        <a:pt x="4" y="60"/>
                        <a:pt x="8" y="65"/>
                      </a:cubicBezTo>
                      <a:cubicBezTo>
                        <a:pt x="16" y="77"/>
                        <a:pt x="31" y="82"/>
                        <a:pt x="46" y="80"/>
                      </a:cubicBezTo>
                      <a:cubicBezTo>
                        <a:pt x="60" y="78"/>
                        <a:pt x="71" y="67"/>
                        <a:pt x="76" y="54"/>
                      </a:cubicBezTo>
                      <a:cubicBezTo>
                        <a:pt x="81" y="41"/>
                        <a:pt x="77" y="26"/>
                        <a:pt x="68" y="1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7" name="Google Shape;1647;p18"/>
                <p:cNvSpPr/>
                <p:nvPr/>
              </p:nvSpPr>
              <p:spPr>
                <a:xfrm>
                  <a:off x="1689759" y="1379526"/>
                  <a:ext cx="54118" cy="55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5" extrusionOk="0">
                      <a:moveTo>
                        <a:pt x="73" y="32"/>
                      </a:moveTo>
                      <a:cubicBezTo>
                        <a:pt x="70" y="15"/>
                        <a:pt x="55" y="3"/>
                        <a:pt x="38" y="1"/>
                      </a:cubicBezTo>
                      <a:cubicBezTo>
                        <a:pt x="21" y="0"/>
                        <a:pt x="4" y="13"/>
                        <a:pt x="1" y="30"/>
                      </a:cubicBezTo>
                      <a:cubicBezTo>
                        <a:pt x="0" y="38"/>
                        <a:pt x="1" y="47"/>
                        <a:pt x="6" y="54"/>
                      </a:cubicBezTo>
                      <a:cubicBezTo>
                        <a:pt x="9" y="60"/>
                        <a:pt x="15" y="65"/>
                        <a:pt x="21" y="67"/>
                      </a:cubicBezTo>
                      <a:cubicBezTo>
                        <a:pt x="30" y="74"/>
                        <a:pt x="41" y="75"/>
                        <a:pt x="52" y="71"/>
                      </a:cubicBezTo>
                      <a:cubicBezTo>
                        <a:pt x="59" y="68"/>
                        <a:pt x="66" y="63"/>
                        <a:pt x="70" y="56"/>
                      </a:cubicBezTo>
                      <a:cubicBezTo>
                        <a:pt x="74" y="48"/>
                        <a:pt x="75" y="40"/>
                        <a:pt x="73" y="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18"/>
                <p:cNvSpPr/>
                <p:nvPr/>
              </p:nvSpPr>
              <p:spPr>
                <a:xfrm>
                  <a:off x="1617573" y="1527225"/>
                  <a:ext cx="55201" cy="5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80" extrusionOk="0">
                      <a:moveTo>
                        <a:pt x="52" y="7"/>
                      </a:moveTo>
                      <a:cubicBezTo>
                        <a:pt x="38" y="0"/>
                        <a:pt x="20" y="3"/>
                        <a:pt x="9" y="15"/>
                      </a:cubicBezTo>
                      <a:cubicBezTo>
                        <a:pt x="3" y="22"/>
                        <a:pt x="0" y="30"/>
                        <a:pt x="1" y="39"/>
                      </a:cubicBezTo>
                      <a:cubicBezTo>
                        <a:pt x="1" y="40"/>
                        <a:pt x="0" y="41"/>
                        <a:pt x="0" y="41"/>
                      </a:cubicBezTo>
                      <a:cubicBezTo>
                        <a:pt x="0" y="49"/>
                        <a:pt x="2" y="56"/>
                        <a:pt x="6" y="62"/>
                      </a:cubicBezTo>
                      <a:cubicBezTo>
                        <a:pt x="15" y="74"/>
                        <a:pt x="31" y="80"/>
                        <a:pt x="46" y="76"/>
                      </a:cubicBezTo>
                      <a:cubicBezTo>
                        <a:pt x="61" y="72"/>
                        <a:pt x="71" y="59"/>
                        <a:pt x="73" y="44"/>
                      </a:cubicBezTo>
                      <a:cubicBezTo>
                        <a:pt x="75" y="29"/>
                        <a:pt x="66" y="14"/>
                        <a:pt x="52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9" name="Google Shape;1649;p18"/>
                <p:cNvSpPr/>
                <p:nvPr/>
              </p:nvSpPr>
              <p:spPr>
                <a:xfrm>
                  <a:off x="1664115" y="1474189"/>
                  <a:ext cx="22730" cy="20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29" extrusionOk="0">
                      <a:moveTo>
                        <a:pt x="29" y="10"/>
                      </a:moveTo>
                      <a:cubicBezTo>
                        <a:pt x="28" y="9"/>
                        <a:pt x="28" y="8"/>
                        <a:pt x="28" y="7"/>
                      </a:cubicBezTo>
                      <a:cubicBezTo>
                        <a:pt x="27" y="6"/>
                        <a:pt x="26" y="5"/>
                        <a:pt x="26" y="4"/>
                      </a:cubicBezTo>
                      <a:cubicBezTo>
                        <a:pt x="25" y="4"/>
                        <a:pt x="25" y="4"/>
                        <a:pt x="25" y="3"/>
                      </a:cubicBezTo>
                      <a:cubicBezTo>
                        <a:pt x="24" y="3"/>
                        <a:pt x="23" y="2"/>
                        <a:pt x="23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1" y="1"/>
                        <a:pt x="20" y="0"/>
                        <a:pt x="19" y="0"/>
                      </a:cubicBezTo>
                      <a:cubicBezTo>
                        <a:pt x="18" y="0"/>
                        <a:pt x="18" y="0"/>
                        <a:pt x="17" y="0"/>
                      </a:cubicBezTo>
                      <a:cubicBezTo>
                        <a:pt x="17" y="0"/>
                        <a:pt x="16" y="0"/>
                        <a:pt x="15" y="0"/>
                      </a:cubicBez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8" y="2"/>
                      </a:cubicBezTo>
                      <a:cubicBezTo>
                        <a:pt x="7" y="2"/>
                        <a:pt x="7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3" y="5"/>
                        <a:pt x="3" y="6"/>
                        <a:pt x="2" y="7"/>
                      </a:cubicBezTo>
                      <a:cubicBezTo>
                        <a:pt x="2" y="8"/>
                        <a:pt x="1" y="9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5"/>
                        <a:pt x="0" y="17"/>
                        <a:pt x="1" y="18"/>
                      </a:cubicBezTo>
                      <a:cubicBezTo>
                        <a:pt x="1" y="18"/>
                        <a:pt x="1" y="18"/>
                        <a:pt x="1" y="19"/>
                      </a:cubicBezTo>
                      <a:cubicBezTo>
                        <a:pt x="1" y="20"/>
                        <a:pt x="2" y="21"/>
                        <a:pt x="2" y="22"/>
                      </a:cubicBezTo>
                      <a:cubicBezTo>
                        <a:pt x="4" y="24"/>
                        <a:pt x="5" y="25"/>
                        <a:pt x="7" y="26"/>
                      </a:cubicBezTo>
                      <a:cubicBezTo>
                        <a:pt x="7" y="27"/>
                        <a:pt x="7" y="27"/>
                        <a:pt x="8" y="27"/>
                      </a:cubicBezTo>
                      <a:cubicBezTo>
                        <a:pt x="9" y="27"/>
                        <a:pt x="10" y="28"/>
                        <a:pt x="11" y="28"/>
                      </a:cubicBezTo>
                      <a:cubicBezTo>
                        <a:pt x="12" y="28"/>
                        <a:pt x="12" y="28"/>
                        <a:pt x="13" y="28"/>
                      </a:cubicBezTo>
                      <a:cubicBezTo>
                        <a:pt x="14" y="29"/>
                        <a:pt x="15" y="29"/>
                        <a:pt x="15" y="29"/>
                      </a:cubicBezTo>
                      <a:cubicBezTo>
                        <a:pt x="19" y="29"/>
                        <a:pt x="23" y="27"/>
                        <a:pt x="25" y="24"/>
                      </a:cubicBezTo>
                      <a:cubicBezTo>
                        <a:pt x="26" y="24"/>
                        <a:pt x="27" y="23"/>
                        <a:pt x="27" y="22"/>
                      </a:cubicBezTo>
                      <a:cubicBezTo>
                        <a:pt x="28" y="22"/>
                        <a:pt x="28" y="21"/>
                        <a:pt x="28" y="21"/>
                      </a:cubicBezTo>
                      <a:cubicBezTo>
                        <a:pt x="29" y="19"/>
                        <a:pt x="30" y="17"/>
                        <a:pt x="30" y="14"/>
                      </a:cubicBezTo>
                      <a:cubicBezTo>
                        <a:pt x="30" y="13"/>
                        <a:pt x="29" y="11"/>
                        <a:pt x="29" y="1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18"/>
                <p:cNvSpPr/>
                <p:nvPr/>
              </p:nvSpPr>
              <p:spPr>
                <a:xfrm>
                  <a:off x="1753621" y="1684529"/>
                  <a:ext cx="25977" cy="2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36" extrusionOk="0">
                      <a:moveTo>
                        <a:pt x="35" y="18"/>
                      </a:moveTo>
                      <a:cubicBezTo>
                        <a:pt x="35" y="15"/>
                        <a:pt x="34" y="12"/>
                        <a:pt x="33" y="10"/>
                      </a:cubicBezTo>
                      <a:cubicBezTo>
                        <a:pt x="30" y="5"/>
                        <a:pt x="26" y="2"/>
                        <a:pt x="21" y="1"/>
                      </a:cubicBezTo>
                      <a:cubicBezTo>
                        <a:pt x="18" y="0"/>
                        <a:pt x="15" y="0"/>
                        <a:pt x="12" y="1"/>
                      </a:cubicBezTo>
                      <a:cubicBezTo>
                        <a:pt x="9" y="2"/>
                        <a:pt x="6" y="4"/>
                        <a:pt x="4" y="6"/>
                      </a:cubicBezTo>
                      <a:cubicBezTo>
                        <a:pt x="2" y="9"/>
                        <a:pt x="1" y="12"/>
                        <a:pt x="0" y="15"/>
                      </a:cubicBezTo>
                      <a:cubicBezTo>
                        <a:pt x="0" y="18"/>
                        <a:pt x="0" y="21"/>
                        <a:pt x="1" y="24"/>
                      </a:cubicBezTo>
                      <a:cubicBezTo>
                        <a:pt x="2" y="26"/>
                        <a:pt x="2" y="28"/>
                        <a:pt x="4" y="30"/>
                      </a:cubicBezTo>
                      <a:cubicBezTo>
                        <a:pt x="5" y="31"/>
                        <a:pt x="7" y="32"/>
                        <a:pt x="8" y="33"/>
                      </a:cubicBezTo>
                      <a:cubicBezTo>
                        <a:pt x="9" y="34"/>
                        <a:pt x="10" y="34"/>
                        <a:pt x="11" y="34"/>
                      </a:cubicBezTo>
                      <a:cubicBezTo>
                        <a:pt x="15" y="36"/>
                        <a:pt x="19" y="36"/>
                        <a:pt x="23" y="35"/>
                      </a:cubicBezTo>
                      <a:cubicBezTo>
                        <a:pt x="25" y="34"/>
                        <a:pt x="28" y="33"/>
                        <a:pt x="30" y="31"/>
                      </a:cubicBezTo>
                      <a:cubicBezTo>
                        <a:pt x="32" y="29"/>
                        <a:pt x="33" y="27"/>
                        <a:pt x="34" y="24"/>
                      </a:cubicBezTo>
                      <a:cubicBezTo>
                        <a:pt x="35" y="23"/>
                        <a:pt x="35" y="22"/>
                        <a:pt x="35" y="21"/>
                      </a:cubicBezTo>
                      <a:cubicBezTo>
                        <a:pt x="35" y="20"/>
                        <a:pt x="35" y="19"/>
                        <a:pt x="35" y="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51" name="Google Shape;1651;p18"/>
            <p:cNvGrpSpPr/>
            <p:nvPr/>
          </p:nvGrpSpPr>
          <p:grpSpPr>
            <a:xfrm>
              <a:off x="278114" y="3356424"/>
              <a:ext cx="268138" cy="517124"/>
              <a:chOff x="5610725" y="1133848"/>
              <a:chExt cx="140013" cy="270024"/>
            </a:xfrm>
          </p:grpSpPr>
          <p:sp>
            <p:nvSpPr>
              <p:cNvPr id="1652" name="Google Shape;1652;p18"/>
              <p:cNvSpPr/>
              <p:nvPr/>
            </p:nvSpPr>
            <p:spPr>
              <a:xfrm>
                <a:off x="5714067" y="1293862"/>
                <a:ext cx="900" cy="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18"/>
              <p:cNvSpPr/>
              <p:nvPr/>
            </p:nvSpPr>
            <p:spPr>
              <a:xfrm>
                <a:off x="5684065" y="1341645"/>
                <a:ext cx="61117" cy="62228"/>
              </a:xfrm>
              <a:custGeom>
                <a:avLst/>
                <a:gdLst/>
                <a:ahLst/>
                <a:cxnLst/>
                <a:rect l="l" t="t" r="r" b="b"/>
                <a:pathLst>
                  <a:path w="86" h="87" extrusionOk="0">
                    <a:moveTo>
                      <a:pt x="72" y="16"/>
                    </a:moveTo>
                    <a:cubicBezTo>
                      <a:pt x="62" y="5"/>
                      <a:pt x="46" y="0"/>
                      <a:pt x="31" y="4"/>
                    </a:cubicBezTo>
                    <a:cubicBezTo>
                      <a:pt x="17" y="7"/>
                      <a:pt x="4" y="19"/>
                      <a:pt x="1" y="34"/>
                    </a:cubicBezTo>
                    <a:cubicBezTo>
                      <a:pt x="0" y="39"/>
                      <a:pt x="0" y="45"/>
                      <a:pt x="1" y="50"/>
                    </a:cubicBezTo>
                    <a:cubicBezTo>
                      <a:pt x="1" y="57"/>
                      <a:pt x="4" y="64"/>
                      <a:pt x="8" y="69"/>
                    </a:cubicBezTo>
                    <a:cubicBezTo>
                      <a:pt x="18" y="82"/>
                      <a:pt x="33" y="87"/>
                      <a:pt x="49" y="85"/>
                    </a:cubicBezTo>
                    <a:cubicBezTo>
                      <a:pt x="64" y="83"/>
                      <a:pt x="76" y="71"/>
                      <a:pt x="81" y="57"/>
                    </a:cubicBezTo>
                    <a:cubicBezTo>
                      <a:pt x="86" y="43"/>
                      <a:pt x="82" y="27"/>
                      <a:pt x="72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18"/>
              <p:cNvSpPr/>
              <p:nvPr/>
            </p:nvSpPr>
            <p:spPr>
              <a:xfrm>
                <a:off x="5681842" y="1133848"/>
                <a:ext cx="57783" cy="57783"/>
              </a:xfrm>
              <a:custGeom>
                <a:avLst/>
                <a:gdLst/>
                <a:ahLst/>
                <a:cxnLst/>
                <a:rect l="l" t="t" r="r" b="b"/>
                <a:pathLst>
                  <a:path w="80" h="80" extrusionOk="0">
                    <a:moveTo>
                      <a:pt x="78" y="33"/>
                    </a:moveTo>
                    <a:cubicBezTo>
                      <a:pt x="75" y="15"/>
                      <a:pt x="59" y="3"/>
                      <a:pt x="41" y="1"/>
                    </a:cubicBezTo>
                    <a:cubicBezTo>
                      <a:pt x="23" y="0"/>
                      <a:pt x="5" y="13"/>
                      <a:pt x="2" y="31"/>
                    </a:cubicBezTo>
                    <a:cubicBezTo>
                      <a:pt x="0" y="40"/>
                      <a:pt x="1" y="50"/>
                      <a:pt x="6" y="57"/>
                    </a:cubicBezTo>
                    <a:cubicBezTo>
                      <a:pt x="10" y="63"/>
                      <a:pt x="16" y="68"/>
                      <a:pt x="22" y="71"/>
                    </a:cubicBezTo>
                    <a:cubicBezTo>
                      <a:pt x="32" y="78"/>
                      <a:pt x="45" y="80"/>
                      <a:pt x="56" y="75"/>
                    </a:cubicBezTo>
                    <a:cubicBezTo>
                      <a:pt x="64" y="72"/>
                      <a:pt x="70" y="66"/>
                      <a:pt x="75" y="59"/>
                    </a:cubicBezTo>
                    <a:cubicBezTo>
                      <a:pt x="79" y="51"/>
                      <a:pt x="80" y="42"/>
                      <a:pt x="78" y="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18"/>
              <p:cNvSpPr/>
              <p:nvPr/>
            </p:nvSpPr>
            <p:spPr>
              <a:xfrm>
                <a:off x="5610725" y="1277194"/>
                <a:ext cx="57783" cy="6111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5" extrusionOk="0">
                    <a:moveTo>
                      <a:pt x="56" y="8"/>
                    </a:moveTo>
                    <a:cubicBezTo>
                      <a:pt x="41" y="0"/>
                      <a:pt x="21" y="3"/>
                      <a:pt x="10" y="16"/>
                    </a:cubicBezTo>
                    <a:cubicBezTo>
                      <a:pt x="4" y="23"/>
                      <a:pt x="1" y="32"/>
                      <a:pt x="1" y="41"/>
                    </a:cubicBezTo>
                    <a:cubicBezTo>
                      <a:pt x="1" y="42"/>
                      <a:pt x="1" y="43"/>
                      <a:pt x="1" y="44"/>
                    </a:cubicBezTo>
                    <a:cubicBezTo>
                      <a:pt x="0" y="52"/>
                      <a:pt x="3" y="60"/>
                      <a:pt x="7" y="66"/>
                    </a:cubicBezTo>
                    <a:cubicBezTo>
                      <a:pt x="17" y="79"/>
                      <a:pt x="33" y="85"/>
                      <a:pt x="49" y="81"/>
                    </a:cubicBezTo>
                    <a:cubicBezTo>
                      <a:pt x="65" y="77"/>
                      <a:pt x="76" y="62"/>
                      <a:pt x="78" y="46"/>
                    </a:cubicBezTo>
                    <a:cubicBezTo>
                      <a:pt x="80" y="30"/>
                      <a:pt x="70" y="15"/>
                      <a:pt x="5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18"/>
              <p:cNvSpPr/>
              <p:nvPr/>
            </p:nvSpPr>
            <p:spPr>
              <a:xfrm>
                <a:off x="5660730" y="1220522"/>
                <a:ext cx="22224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1"/>
                    </a:moveTo>
                    <a:cubicBezTo>
                      <a:pt x="30" y="9"/>
                      <a:pt x="29" y="8"/>
                      <a:pt x="29" y="7"/>
                    </a:cubicBezTo>
                    <a:cubicBezTo>
                      <a:pt x="28" y="6"/>
                      <a:pt x="27" y="5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8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1"/>
                      <a:pt x="1" y="22"/>
                      <a:pt x="2" y="23"/>
                    </a:cubicBezTo>
                    <a:cubicBezTo>
                      <a:pt x="3" y="25"/>
                      <a:pt x="5" y="27"/>
                      <a:pt x="7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10" y="30"/>
                      <a:pt x="11" y="30"/>
                    </a:cubicBezTo>
                    <a:cubicBezTo>
                      <a:pt x="12" y="30"/>
                      <a:pt x="12" y="30"/>
                      <a:pt x="13" y="30"/>
                    </a:cubicBezTo>
                    <a:cubicBezTo>
                      <a:pt x="14" y="31"/>
                      <a:pt x="15" y="31"/>
                      <a:pt x="16" y="31"/>
                    </a:cubicBezTo>
                    <a:cubicBezTo>
                      <a:pt x="20" y="30"/>
                      <a:pt x="24" y="29"/>
                      <a:pt x="26" y="26"/>
                    </a:cubicBezTo>
                    <a:cubicBezTo>
                      <a:pt x="27" y="25"/>
                      <a:pt x="28" y="24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0"/>
                      <a:pt x="31" y="18"/>
                      <a:pt x="31" y="15"/>
                    </a:cubicBezTo>
                    <a:cubicBezTo>
                      <a:pt x="31" y="14"/>
                      <a:pt x="31" y="12"/>
                      <a:pt x="30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18"/>
              <p:cNvSpPr/>
              <p:nvPr/>
            </p:nvSpPr>
            <p:spPr>
              <a:xfrm>
                <a:off x="5722957" y="1280528"/>
                <a:ext cx="27780" cy="27781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9" y="3"/>
                    </a:moveTo>
                    <a:cubicBezTo>
                      <a:pt x="27" y="2"/>
                      <a:pt x="24" y="1"/>
                      <a:pt x="21" y="1"/>
                    </a:cubicBezTo>
                    <a:cubicBezTo>
                      <a:pt x="19" y="0"/>
                      <a:pt x="17" y="1"/>
                      <a:pt x="15" y="1"/>
                    </a:cubicBezTo>
                    <a:cubicBezTo>
                      <a:pt x="12" y="2"/>
                      <a:pt x="9" y="4"/>
                      <a:pt x="6" y="6"/>
                    </a:cubicBezTo>
                    <a:cubicBezTo>
                      <a:pt x="2" y="10"/>
                      <a:pt x="0" y="17"/>
                      <a:pt x="2" y="23"/>
                    </a:cubicBezTo>
                    <a:cubicBezTo>
                      <a:pt x="3" y="28"/>
                      <a:pt x="7" y="32"/>
                      <a:pt x="12" y="35"/>
                    </a:cubicBezTo>
                    <a:cubicBezTo>
                      <a:pt x="17" y="38"/>
                      <a:pt x="24" y="38"/>
                      <a:pt x="30" y="34"/>
                    </a:cubicBezTo>
                    <a:cubicBezTo>
                      <a:pt x="32" y="32"/>
                      <a:pt x="35" y="30"/>
                      <a:pt x="36" y="27"/>
                    </a:cubicBezTo>
                    <a:cubicBezTo>
                      <a:pt x="38" y="25"/>
                      <a:pt x="39" y="21"/>
                      <a:pt x="38" y="18"/>
                    </a:cubicBezTo>
                    <a:cubicBezTo>
                      <a:pt x="38" y="12"/>
                      <a:pt x="35" y="6"/>
                      <a:pt x="29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"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0" name="Google Shape;1660;p19"/>
          <p:cNvSpPr txBox="1">
            <a:spLocks noGrp="1"/>
          </p:cNvSpPr>
          <p:nvPr>
            <p:ph type="body" idx="1"/>
          </p:nvPr>
        </p:nvSpPr>
        <p:spPr>
          <a:xfrm>
            <a:off x="720000" y="1479200"/>
            <a:ext cx="3850800" cy="26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661" name="Google Shape;1661;p19"/>
          <p:cNvGrpSpPr/>
          <p:nvPr/>
        </p:nvGrpSpPr>
        <p:grpSpPr>
          <a:xfrm flipH="1">
            <a:off x="-23108" y="4688318"/>
            <a:ext cx="9190218" cy="461940"/>
            <a:chOff x="1061738" y="1347801"/>
            <a:chExt cx="2992387" cy="407606"/>
          </a:xfrm>
        </p:grpSpPr>
        <p:sp>
          <p:nvSpPr>
            <p:cNvPr id="1662" name="Google Shape;1662;p19"/>
            <p:cNvSpPr/>
            <p:nvPr/>
          </p:nvSpPr>
          <p:spPr>
            <a:xfrm>
              <a:off x="1061738" y="1439203"/>
              <a:ext cx="2992387" cy="316204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19"/>
            <p:cNvSpPr/>
            <p:nvPr/>
          </p:nvSpPr>
          <p:spPr>
            <a:xfrm>
              <a:off x="1062400" y="1347801"/>
              <a:ext cx="2991051" cy="316200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4" name="Google Shape;1664;p19"/>
          <p:cNvGrpSpPr/>
          <p:nvPr/>
        </p:nvGrpSpPr>
        <p:grpSpPr>
          <a:xfrm>
            <a:off x="136918" y="4379601"/>
            <a:ext cx="8792073" cy="1116739"/>
            <a:chOff x="136918" y="4379601"/>
            <a:chExt cx="8792073" cy="1116739"/>
          </a:xfrm>
        </p:grpSpPr>
        <p:grpSp>
          <p:nvGrpSpPr>
            <p:cNvPr id="1665" name="Google Shape;1665;p19"/>
            <p:cNvGrpSpPr/>
            <p:nvPr/>
          </p:nvGrpSpPr>
          <p:grpSpPr>
            <a:xfrm>
              <a:off x="7119748" y="4646641"/>
              <a:ext cx="861200" cy="807067"/>
              <a:chOff x="7523748" y="1843941"/>
              <a:chExt cx="861200" cy="807067"/>
            </a:xfrm>
          </p:grpSpPr>
          <p:sp>
            <p:nvSpPr>
              <p:cNvPr id="1666" name="Google Shape;1666;p19"/>
              <p:cNvSpPr/>
              <p:nvPr/>
            </p:nvSpPr>
            <p:spPr>
              <a:xfrm>
                <a:off x="7523748" y="1843941"/>
                <a:ext cx="861200" cy="807067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77" extrusionOk="0">
                    <a:moveTo>
                      <a:pt x="211" y="577"/>
                    </a:moveTo>
                    <a:cubicBezTo>
                      <a:pt x="210" y="577"/>
                      <a:pt x="210" y="577"/>
                      <a:pt x="209" y="576"/>
                    </a:cubicBezTo>
                    <a:cubicBezTo>
                      <a:pt x="207" y="575"/>
                      <a:pt x="207" y="572"/>
                      <a:pt x="208" y="571"/>
                    </a:cubicBezTo>
                    <a:cubicBezTo>
                      <a:pt x="230" y="546"/>
                      <a:pt x="238" y="513"/>
                      <a:pt x="242" y="486"/>
                    </a:cubicBezTo>
                    <a:cubicBezTo>
                      <a:pt x="243" y="479"/>
                      <a:pt x="244" y="470"/>
                      <a:pt x="245" y="463"/>
                    </a:cubicBezTo>
                    <a:cubicBezTo>
                      <a:pt x="248" y="440"/>
                      <a:pt x="251" y="416"/>
                      <a:pt x="259" y="393"/>
                    </a:cubicBezTo>
                    <a:cubicBezTo>
                      <a:pt x="282" y="328"/>
                      <a:pt x="341" y="285"/>
                      <a:pt x="402" y="248"/>
                    </a:cubicBezTo>
                    <a:cubicBezTo>
                      <a:pt x="407" y="245"/>
                      <a:pt x="413" y="242"/>
                      <a:pt x="418" y="239"/>
                    </a:cubicBezTo>
                    <a:cubicBezTo>
                      <a:pt x="471" y="207"/>
                      <a:pt x="526" y="174"/>
                      <a:pt x="560" y="123"/>
                    </a:cubicBezTo>
                    <a:cubicBezTo>
                      <a:pt x="565" y="115"/>
                      <a:pt x="570" y="106"/>
                      <a:pt x="574" y="97"/>
                    </a:cubicBezTo>
                    <a:cubicBezTo>
                      <a:pt x="583" y="81"/>
                      <a:pt x="593" y="64"/>
                      <a:pt x="606" y="50"/>
                    </a:cubicBezTo>
                    <a:cubicBezTo>
                      <a:pt x="607" y="49"/>
                      <a:pt x="608" y="48"/>
                      <a:pt x="608" y="47"/>
                    </a:cubicBezTo>
                    <a:cubicBezTo>
                      <a:pt x="608" y="46"/>
                      <a:pt x="606" y="44"/>
                      <a:pt x="605" y="43"/>
                    </a:cubicBezTo>
                    <a:cubicBezTo>
                      <a:pt x="562" y="11"/>
                      <a:pt x="562" y="11"/>
                      <a:pt x="562" y="11"/>
                    </a:cubicBezTo>
                    <a:cubicBezTo>
                      <a:pt x="561" y="10"/>
                      <a:pt x="559" y="9"/>
                      <a:pt x="558" y="9"/>
                    </a:cubicBezTo>
                    <a:cubicBezTo>
                      <a:pt x="556" y="8"/>
                      <a:pt x="553" y="9"/>
                      <a:pt x="551" y="10"/>
                    </a:cubicBezTo>
                    <a:cubicBezTo>
                      <a:pt x="534" y="19"/>
                      <a:pt x="520" y="33"/>
                      <a:pt x="506" y="46"/>
                    </a:cubicBezTo>
                    <a:cubicBezTo>
                      <a:pt x="501" y="51"/>
                      <a:pt x="495" y="57"/>
                      <a:pt x="489" y="62"/>
                    </a:cubicBezTo>
                    <a:cubicBezTo>
                      <a:pt x="452" y="96"/>
                      <a:pt x="401" y="119"/>
                      <a:pt x="343" y="128"/>
                    </a:cubicBezTo>
                    <a:cubicBezTo>
                      <a:pt x="297" y="136"/>
                      <a:pt x="246" y="137"/>
                      <a:pt x="182" y="129"/>
                    </a:cubicBezTo>
                    <a:cubicBezTo>
                      <a:pt x="176" y="129"/>
                      <a:pt x="170" y="128"/>
                      <a:pt x="164" y="127"/>
                    </a:cubicBezTo>
                    <a:cubicBezTo>
                      <a:pt x="110" y="121"/>
                      <a:pt x="54" y="114"/>
                      <a:pt x="6" y="137"/>
                    </a:cubicBezTo>
                    <a:cubicBezTo>
                      <a:pt x="4" y="138"/>
                      <a:pt x="2" y="137"/>
                      <a:pt x="1" y="135"/>
                    </a:cubicBezTo>
                    <a:cubicBezTo>
                      <a:pt x="0" y="133"/>
                      <a:pt x="1" y="131"/>
                      <a:pt x="3" y="130"/>
                    </a:cubicBezTo>
                    <a:cubicBezTo>
                      <a:pt x="53" y="106"/>
                      <a:pt x="110" y="113"/>
                      <a:pt x="165" y="119"/>
                    </a:cubicBezTo>
                    <a:cubicBezTo>
                      <a:pt x="171" y="120"/>
                      <a:pt x="177" y="121"/>
                      <a:pt x="183" y="121"/>
                    </a:cubicBezTo>
                    <a:cubicBezTo>
                      <a:pt x="246" y="129"/>
                      <a:pt x="296" y="128"/>
                      <a:pt x="342" y="121"/>
                    </a:cubicBezTo>
                    <a:cubicBezTo>
                      <a:pt x="398" y="111"/>
                      <a:pt x="448" y="89"/>
                      <a:pt x="484" y="56"/>
                    </a:cubicBezTo>
                    <a:cubicBezTo>
                      <a:pt x="490" y="51"/>
                      <a:pt x="495" y="46"/>
                      <a:pt x="501" y="40"/>
                    </a:cubicBezTo>
                    <a:cubicBezTo>
                      <a:pt x="515" y="26"/>
                      <a:pt x="529" y="12"/>
                      <a:pt x="548" y="3"/>
                    </a:cubicBezTo>
                    <a:cubicBezTo>
                      <a:pt x="551" y="2"/>
                      <a:pt x="555" y="0"/>
                      <a:pt x="559" y="1"/>
                    </a:cubicBezTo>
                    <a:cubicBezTo>
                      <a:pt x="563" y="1"/>
                      <a:pt x="565" y="3"/>
                      <a:pt x="567" y="5"/>
                    </a:cubicBezTo>
                    <a:cubicBezTo>
                      <a:pt x="610" y="37"/>
                      <a:pt x="610" y="37"/>
                      <a:pt x="610" y="37"/>
                    </a:cubicBezTo>
                    <a:cubicBezTo>
                      <a:pt x="612" y="38"/>
                      <a:pt x="616" y="42"/>
                      <a:pt x="616" y="47"/>
                    </a:cubicBezTo>
                    <a:cubicBezTo>
                      <a:pt x="616" y="51"/>
                      <a:pt x="614" y="54"/>
                      <a:pt x="612" y="56"/>
                    </a:cubicBezTo>
                    <a:cubicBezTo>
                      <a:pt x="599" y="69"/>
                      <a:pt x="590" y="85"/>
                      <a:pt x="581" y="101"/>
                    </a:cubicBezTo>
                    <a:cubicBezTo>
                      <a:pt x="577" y="110"/>
                      <a:pt x="572" y="119"/>
                      <a:pt x="566" y="127"/>
                    </a:cubicBezTo>
                    <a:cubicBezTo>
                      <a:pt x="532" y="180"/>
                      <a:pt x="476" y="213"/>
                      <a:pt x="422" y="246"/>
                    </a:cubicBezTo>
                    <a:cubicBezTo>
                      <a:pt x="417" y="249"/>
                      <a:pt x="412" y="252"/>
                      <a:pt x="406" y="255"/>
                    </a:cubicBezTo>
                    <a:cubicBezTo>
                      <a:pt x="347" y="291"/>
                      <a:pt x="289" y="333"/>
                      <a:pt x="266" y="396"/>
                    </a:cubicBezTo>
                    <a:cubicBezTo>
                      <a:pt x="259" y="417"/>
                      <a:pt x="256" y="441"/>
                      <a:pt x="253" y="464"/>
                    </a:cubicBezTo>
                    <a:cubicBezTo>
                      <a:pt x="252" y="472"/>
                      <a:pt x="251" y="480"/>
                      <a:pt x="250" y="488"/>
                    </a:cubicBezTo>
                    <a:cubicBezTo>
                      <a:pt x="245" y="515"/>
                      <a:pt x="238" y="550"/>
                      <a:pt x="214" y="576"/>
                    </a:cubicBezTo>
                    <a:cubicBezTo>
                      <a:pt x="214" y="577"/>
                      <a:pt x="213" y="577"/>
                      <a:pt x="211" y="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19"/>
              <p:cNvSpPr/>
              <p:nvPr/>
            </p:nvSpPr>
            <p:spPr>
              <a:xfrm>
                <a:off x="7995459" y="2123062"/>
                <a:ext cx="218546" cy="48034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43" extrusionOk="0">
                    <a:moveTo>
                      <a:pt x="5" y="343"/>
                    </a:moveTo>
                    <a:cubicBezTo>
                      <a:pt x="4" y="343"/>
                      <a:pt x="3" y="342"/>
                      <a:pt x="2" y="341"/>
                    </a:cubicBezTo>
                    <a:cubicBezTo>
                      <a:pt x="0" y="340"/>
                      <a:pt x="0" y="337"/>
                      <a:pt x="2" y="336"/>
                    </a:cubicBezTo>
                    <a:cubicBezTo>
                      <a:pt x="45" y="294"/>
                      <a:pt x="62" y="235"/>
                      <a:pt x="78" y="172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94" y="109"/>
                      <a:pt x="110" y="48"/>
                      <a:pt x="150" y="2"/>
                    </a:cubicBezTo>
                    <a:cubicBezTo>
                      <a:pt x="151" y="0"/>
                      <a:pt x="154" y="0"/>
                      <a:pt x="155" y="1"/>
                    </a:cubicBezTo>
                    <a:cubicBezTo>
                      <a:pt x="157" y="3"/>
                      <a:pt x="157" y="5"/>
                      <a:pt x="156" y="7"/>
                    </a:cubicBezTo>
                    <a:cubicBezTo>
                      <a:pt x="117" y="52"/>
                      <a:pt x="102" y="112"/>
                      <a:pt x="87" y="170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0" y="238"/>
                      <a:pt x="52" y="298"/>
                      <a:pt x="8" y="341"/>
                    </a:cubicBezTo>
                    <a:cubicBezTo>
                      <a:pt x="7" y="342"/>
                      <a:pt x="6" y="343"/>
                      <a:pt x="5" y="3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19"/>
              <p:cNvSpPr/>
              <p:nvPr/>
            </p:nvSpPr>
            <p:spPr>
              <a:xfrm>
                <a:off x="7584334" y="1863415"/>
                <a:ext cx="740026" cy="30075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215" extrusionOk="0">
                    <a:moveTo>
                      <a:pt x="5" y="215"/>
                    </a:moveTo>
                    <a:cubicBezTo>
                      <a:pt x="4" y="215"/>
                      <a:pt x="3" y="214"/>
                      <a:pt x="2" y="214"/>
                    </a:cubicBezTo>
                    <a:cubicBezTo>
                      <a:pt x="1" y="212"/>
                      <a:pt x="0" y="210"/>
                      <a:pt x="2" y="208"/>
                    </a:cubicBezTo>
                    <a:cubicBezTo>
                      <a:pt x="26" y="184"/>
                      <a:pt x="59" y="174"/>
                      <a:pt x="92" y="168"/>
                    </a:cubicBezTo>
                    <a:cubicBezTo>
                      <a:pt x="124" y="161"/>
                      <a:pt x="157" y="156"/>
                      <a:pt x="189" y="152"/>
                    </a:cubicBezTo>
                    <a:cubicBezTo>
                      <a:pt x="224" y="147"/>
                      <a:pt x="261" y="142"/>
                      <a:pt x="296" y="134"/>
                    </a:cubicBezTo>
                    <a:cubicBezTo>
                      <a:pt x="376" y="116"/>
                      <a:pt x="435" y="87"/>
                      <a:pt x="477" y="44"/>
                    </a:cubicBezTo>
                    <a:cubicBezTo>
                      <a:pt x="480" y="41"/>
                      <a:pt x="483" y="37"/>
                      <a:pt x="487" y="33"/>
                    </a:cubicBezTo>
                    <a:cubicBezTo>
                      <a:pt x="498" y="21"/>
                      <a:pt x="509" y="9"/>
                      <a:pt x="524" y="1"/>
                    </a:cubicBezTo>
                    <a:cubicBezTo>
                      <a:pt x="526" y="0"/>
                      <a:pt x="528" y="0"/>
                      <a:pt x="529" y="2"/>
                    </a:cubicBezTo>
                    <a:cubicBezTo>
                      <a:pt x="530" y="4"/>
                      <a:pt x="530" y="7"/>
                      <a:pt x="528" y="8"/>
                    </a:cubicBezTo>
                    <a:cubicBezTo>
                      <a:pt x="514" y="15"/>
                      <a:pt x="503" y="27"/>
                      <a:pt x="493" y="39"/>
                    </a:cubicBezTo>
                    <a:cubicBezTo>
                      <a:pt x="489" y="42"/>
                      <a:pt x="486" y="46"/>
                      <a:pt x="482" y="50"/>
                    </a:cubicBezTo>
                    <a:cubicBezTo>
                      <a:pt x="440" y="94"/>
                      <a:pt x="379" y="124"/>
                      <a:pt x="298" y="142"/>
                    </a:cubicBezTo>
                    <a:cubicBezTo>
                      <a:pt x="262" y="150"/>
                      <a:pt x="225" y="155"/>
                      <a:pt x="190" y="160"/>
                    </a:cubicBezTo>
                    <a:cubicBezTo>
                      <a:pt x="158" y="164"/>
                      <a:pt x="125" y="169"/>
                      <a:pt x="93" y="175"/>
                    </a:cubicBezTo>
                    <a:cubicBezTo>
                      <a:pt x="62" y="182"/>
                      <a:pt x="30" y="191"/>
                      <a:pt x="8" y="214"/>
                    </a:cubicBezTo>
                    <a:cubicBezTo>
                      <a:pt x="7" y="214"/>
                      <a:pt x="6" y="215"/>
                      <a:pt x="5" y="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19"/>
              <p:cNvSpPr/>
              <p:nvPr/>
            </p:nvSpPr>
            <p:spPr>
              <a:xfrm>
                <a:off x="7735802" y="1882888"/>
                <a:ext cx="627507" cy="61666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1" extrusionOk="0">
                    <a:moveTo>
                      <a:pt x="4" y="441"/>
                    </a:moveTo>
                    <a:cubicBezTo>
                      <a:pt x="3" y="441"/>
                      <a:pt x="3" y="441"/>
                      <a:pt x="3" y="441"/>
                    </a:cubicBezTo>
                    <a:cubicBezTo>
                      <a:pt x="1" y="441"/>
                      <a:pt x="0" y="438"/>
                      <a:pt x="0" y="436"/>
                    </a:cubicBezTo>
                    <a:cubicBezTo>
                      <a:pt x="8" y="406"/>
                      <a:pt x="16" y="375"/>
                      <a:pt x="31" y="347"/>
                    </a:cubicBezTo>
                    <a:cubicBezTo>
                      <a:pt x="62" y="291"/>
                      <a:pt x="117" y="255"/>
                      <a:pt x="171" y="224"/>
                    </a:cubicBezTo>
                    <a:cubicBezTo>
                      <a:pt x="179" y="220"/>
                      <a:pt x="187" y="216"/>
                      <a:pt x="195" y="211"/>
                    </a:cubicBezTo>
                    <a:cubicBezTo>
                      <a:pt x="241" y="186"/>
                      <a:pt x="289" y="160"/>
                      <a:pt x="325" y="121"/>
                    </a:cubicBezTo>
                    <a:cubicBezTo>
                      <a:pt x="337" y="109"/>
                      <a:pt x="348" y="94"/>
                      <a:pt x="359" y="80"/>
                    </a:cubicBezTo>
                    <a:cubicBezTo>
                      <a:pt x="382" y="49"/>
                      <a:pt x="407" y="18"/>
                      <a:pt x="442" y="1"/>
                    </a:cubicBezTo>
                    <a:cubicBezTo>
                      <a:pt x="444" y="0"/>
                      <a:pt x="447" y="1"/>
                      <a:pt x="447" y="3"/>
                    </a:cubicBezTo>
                    <a:cubicBezTo>
                      <a:pt x="448" y="5"/>
                      <a:pt x="448" y="8"/>
                      <a:pt x="446" y="8"/>
                    </a:cubicBezTo>
                    <a:cubicBezTo>
                      <a:pt x="412" y="24"/>
                      <a:pt x="389" y="54"/>
                      <a:pt x="365" y="85"/>
                    </a:cubicBezTo>
                    <a:cubicBezTo>
                      <a:pt x="354" y="99"/>
                      <a:pt x="343" y="114"/>
                      <a:pt x="331" y="127"/>
                    </a:cubicBezTo>
                    <a:cubicBezTo>
                      <a:pt x="294" y="166"/>
                      <a:pt x="246" y="193"/>
                      <a:pt x="199" y="218"/>
                    </a:cubicBezTo>
                    <a:cubicBezTo>
                      <a:pt x="191" y="223"/>
                      <a:pt x="183" y="227"/>
                      <a:pt x="175" y="231"/>
                    </a:cubicBezTo>
                    <a:cubicBezTo>
                      <a:pt x="122" y="261"/>
                      <a:pt x="68" y="297"/>
                      <a:pt x="38" y="351"/>
                    </a:cubicBezTo>
                    <a:cubicBezTo>
                      <a:pt x="23" y="378"/>
                      <a:pt x="16" y="409"/>
                      <a:pt x="8" y="438"/>
                    </a:cubicBezTo>
                    <a:cubicBezTo>
                      <a:pt x="8" y="440"/>
                      <a:pt x="6" y="441"/>
                      <a:pt x="4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19"/>
              <p:cNvSpPr/>
              <p:nvPr/>
            </p:nvSpPr>
            <p:spPr>
              <a:xfrm>
                <a:off x="7694690" y="1869906"/>
                <a:ext cx="651308" cy="43058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07" extrusionOk="0">
                    <a:moveTo>
                      <a:pt x="6" y="307"/>
                    </a:moveTo>
                    <a:cubicBezTo>
                      <a:pt x="5" y="307"/>
                      <a:pt x="4" y="306"/>
                      <a:pt x="3" y="305"/>
                    </a:cubicBezTo>
                    <a:cubicBezTo>
                      <a:pt x="0" y="300"/>
                      <a:pt x="1" y="294"/>
                      <a:pt x="7" y="287"/>
                    </a:cubicBezTo>
                    <a:cubicBezTo>
                      <a:pt x="43" y="250"/>
                      <a:pt x="90" y="226"/>
                      <a:pt x="126" y="210"/>
                    </a:cubicBezTo>
                    <a:cubicBezTo>
                      <a:pt x="142" y="203"/>
                      <a:pt x="159" y="196"/>
                      <a:pt x="175" y="189"/>
                    </a:cubicBezTo>
                    <a:cubicBezTo>
                      <a:pt x="202" y="178"/>
                      <a:pt x="229" y="167"/>
                      <a:pt x="255" y="154"/>
                    </a:cubicBezTo>
                    <a:cubicBezTo>
                      <a:pt x="308" y="127"/>
                      <a:pt x="358" y="89"/>
                      <a:pt x="410" y="39"/>
                    </a:cubicBezTo>
                    <a:cubicBezTo>
                      <a:pt x="414" y="36"/>
                      <a:pt x="414" y="36"/>
                      <a:pt x="414" y="36"/>
                    </a:cubicBezTo>
                    <a:cubicBezTo>
                      <a:pt x="427" y="23"/>
                      <a:pt x="441" y="9"/>
                      <a:pt x="459" y="1"/>
                    </a:cubicBezTo>
                    <a:cubicBezTo>
                      <a:pt x="461" y="0"/>
                      <a:pt x="463" y="1"/>
                      <a:pt x="464" y="3"/>
                    </a:cubicBezTo>
                    <a:cubicBezTo>
                      <a:pt x="465" y="5"/>
                      <a:pt x="464" y="7"/>
                      <a:pt x="462" y="8"/>
                    </a:cubicBezTo>
                    <a:cubicBezTo>
                      <a:pt x="446" y="16"/>
                      <a:pt x="432" y="29"/>
                      <a:pt x="419" y="42"/>
                    </a:cubicBezTo>
                    <a:cubicBezTo>
                      <a:pt x="416" y="45"/>
                      <a:pt x="416" y="45"/>
                      <a:pt x="416" y="45"/>
                    </a:cubicBezTo>
                    <a:cubicBezTo>
                      <a:pt x="363" y="96"/>
                      <a:pt x="312" y="134"/>
                      <a:pt x="259" y="161"/>
                    </a:cubicBezTo>
                    <a:cubicBezTo>
                      <a:pt x="233" y="174"/>
                      <a:pt x="205" y="186"/>
                      <a:pt x="178" y="197"/>
                    </a:cubicBezTo>
                    <a:cubicBezTo>
                      <a:pt x="162" y="203"/>
                      <a:pt x="145" y="210"/>
                      <a:pt x="129" y="217"/>
                    </a:cubicBezTo>
                    <a:cubicBezTo>
                      <a:pt x="76" y="241"/>
                      <a:pt x="41" y="264"/>
                      <a:pt x="13" y="293"/>
                    </a:cubicBezTo>
                    <a:cubicBezTo>
                      <a:pt x="11" y="296"/>
                      <a:pt x="8" y="299"/>
                      <a:pt x="10" y="301"/>
                    </a:cubicBezTo>
                    <a:cubicBezTo>
                      <a:pt x="11" y="303"/>
                      <a:pt x="10" y="305"/>
                      <a:pt x="9" y="306"/>
                    </a:cubicBezTo>
                    <a:cubicBezTo>
                      <a:pt x="8" y="307"/>
                      <a:pt x="7" y="307"/>
                      <a:pt x="6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19"/>
              <p:cNvSpPr/>
              <p:nvPr/>
            </p:nvSpPr>
            <p:spPr>
              <a:xfrm>
                <a:off x="7666559" y="2008384"/>
                <a:ext cx="385159" cy="52578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76" extrusionOk="0">
                    <a:moveTo>
                      <a:pt x="272" y="376"/>
                    </a:moveTo>
                    <a:cubicBezTo>
                      <a:pt x="270" y="376"/>
                      <a:pt x="269" y="375"/>
                      <a:pt x="268" y="373"/>
                    </a:cubicBezTo>
                    <a:cubicBezTo>
                      <a:pt x="259" y="357"/>
                      <a:pt x="235" y="355"/>
                      <a:pt x="221" y="356"/>
                    </a:cubicBezTo>
                    <a:cubicBezTo>
                      <a:pt x="219" y="356"/>
                      <a:pt x="216" y="356"/>
                      <a:pt x="214" y="357"/>
                    </a:cubicBezTo>
                    <a:cubicBezTo>
                      <a:pt x="196" y="358"/>
                      <a:pt x="178" y="359"/>
                      <a:pt x="163" y="349"/>
                    </a:cubicBezTo>
                    <a:cubicBezTo>
                      <a:pt x="142" y="336"/>
                      <a:pt x="137" y="308"/>
                      <a:pt x="137" y="287"/>
                    </a:cubicBezTo>
                    <a:cubicBezTo>
                      <a:pt x="137" y="283"/>
                      <a:pt x="137" y="278"/>
                      <a:pt x="137" y="273"/>
                    </a:cubicBezTo>
                    <a:cubicBezTo>
                      <a:pt x="137" y="256"/>
                      <a:pt x="137" y="238"/>
                      <a:pt x="130" y="223"/>
                    </a:cubicBezTo>
                    <a:cubicBezTo>
                      <a:pt x="122" y="204"/>
                      <a:pt x="103" y="191"/>
                      <a:pt x="84" y="179"/>
                    </a:cubicBezTo>
                    <a:cubicBezTo>
                      <a:pt x="82" y="178"/>
                      <a:pt x="80" y="176"/>
                      <a:pt x="78" y="174"/>
                    </a:cubicBezTo>
                    <a:cubicBezTo>
                      <a:pt x="67" y="167"/>
                      <a:pt x="57" y="160"/>
                      <a:pt x="47" y="152"/>
                    </a:cubicBezTo>
                    <a:cubicBezTo>
                      <a:pt x="30" y="138"/>
                      <a:pt x="8" y="116"/>
                      <a:pt x="7" y="88"/>
                    </a:cubicBezTo>
                    <a:cubicBezTo>
                      <a:pt x="7" y="78"/>
                      <a:pt x="10" y="69"/>
                      <a:pt x="13" y="59"/>
                    </a:cubicBezTo>
                    <a:cubicBezTo>
                      <a:pt x="14" y="54"/>
                      <a:pt x="16" y="48"/>
                      <a:pt x="17" y="42"/>
                    </a:cubicBezTo>
                    <a:cubicBezTo>
                      <a:pt x="19" y="29"/>
                      <a:pt x="15" y="12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22" y="6"/>
                      <a:pt x="28" y="26"/>
                      <a:pt x="25" y="44"/>
                    </a:cubicBezTo>
                    <a:cubicBezTo>
                      <a:pt x="24" y="50"/>
                      <a:pt x="22" y="56"/>
                      <a:pt x="20" y="62"/>
                    </a:cubicBezTo>
                    <a:cubicBezTo>
                      <a:pt x="18" y="71"/>
                      <a:pt x="15" y="79"/>
                      <a:pt x="15" y="88"/>
                    </a:cubicBezTo>
                    <a:cubicBezTo>
                      <a:pt x="16" y="113"/>
                      <a:pt x="36" y="133"/>
                      <a:pt x="52" y="145"/>
                    </a:cubicBezTo>
                    <a:cubicBezTo>
                      <a:pt x="62" y="153"/>
                      <a:pt x="72" y="161"/>
                      <a:pt x="82" y="168"/>
                    </a:cubicBezTo>
                    <a:cubicBezTo>
                      <a:pt x="84" y="169"/>
                      <a:pt x="87" y="171"/>
                      <a:pt x="89" y="172"/>
                    </a:cubicBezTo>
                    <a:cubicBezTo>
                      <a:pt x="108" y="185"/>
                      <a:pt x="128" y="198"/>
                      <a:pt x="138" y="220"/>
                    </a:cubicBezTo>
                    <a:cubicBezTo>
                      <a:pt x="145" y="237"/>
                      <a:pt x="145" y="255"/>
                      <a:pt x="145" y="274"/>
                    </a:cubicBezTo>
                    <a:cubicBezTo>
                      <a:pt x="145" y="278"/>
                      <a:pt x="145" y="283"/>
                      <a:pt x="145" y="287"/>
                    </a:cubicBezTo>
                    <a:cubicBezTo>
                      <a:pt x="145" y="306"/>
                      <a:pt x="149" y="331"/>
                      <a:pt x="167" y="343"/>
                    </a:cubicBezTo>
                    <a:cubicBezTo>
                      <a:pt x="180" y="351"/>
                      <a:pt x="197" y="350"/>
                      <a:pt x="213" y="349"/>
                    </a:cubicBezTo>
                    <a:cubicBezTo>
                      <a:pt x="216" y="348"/>
                      <a:pt x="218" y="348"/>
                      <a:pt x="221" y="348"/>
                    </a:cubicBezTo>
                    <a:cubicBezTo>
                      <a:pt x="237" y="347"/>
                      <a:pt x="264" y="349"/>
                      <a:pt x="275" y="370"/>
                    </a:cubicBezTo>
                    <a:cubicBezTo>
                      <a:pt x="276" y="372"/>
                      <a:pt x="276" y="374"/>
                      <a:pt x="274" y="375"/>
                    </a:cubicBezTo>
                    <a:cubicBezTo>
                      <a:pt x="273" y="375"/>
                      <a:pt x="272" y="376"/>
                      <a:pt x="272" y="3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19"/>
              <p:cNvSpPr/>
              <p:nvPr/>
            </p:nvSpPr>
            <p:spPr>
              <a:xfrm>
                <a:off x="7794225" y="2014876"/>
                <a:ext cx="285623" cy="45654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26" extrusionOk="0">
                    <a:moveTo>
                      <a:pt x="199" y="326"/>
                    </a:moveTo>
                    <a:cubicBezTo>
                      <a:pt x="198" y="326"/>
                      <a:pt x="196" y="325"/>
                      <a:pt x="196" y="323"/>
                    </a:cubicBezTo>
                    <a:cubicBezTo>
                      <a:pt x="193" y="310"/>
                      <a:pt x="185" y="297"/>
                      <a:pt x="173" y="286"/>
                    </a:cubicBezTo>
                    <a:cubicBezTo>
                      <a:pt x="160" y="276"/>
                      <a:pt x="145" y="269"/>
                      <a:pt x="133" y="264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11" y="255"/>
                      <a:pt x="91" y="247"/>
                      <a:pt x="81" y="229"/>
                    </a:cubicBezTo>
                    <a:cubicBezTo>
                      <a:pt x="72" y="215"/>
                      <a:pt x="72" y="198"/>
                      <a:pt x="72" y="183"/>
                    </a:cubicBezTo>
                    <a:cubicBezTo>
                      <a:pt x="73" y="149"/>
                      <a:pt x="72" y="115"/>
                      <a:pt x="62" y="84"/>
                    </a:cubicBezTo>
                    <a:cubicBezTo>
                      <a:pt x="51" y="48"/>
                      <a:pt x="30" y="21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35" y="15"/>
                      <a:pt x="58" y="44"/>
                      <a:pt x="70" y="81"/>
                    </a:cubicBezTo>
                    <a:cubicBezTo>
                      <a:pt x="80" y="114"/>
                      <a:pt x="81" y="148"/>
                      <a:pt x="80" y="183"/>
                    </a:cubicBezTo>
                    <a:cubicBezTo>
                      <a:pt x="80" y="197"/>
                      <a:pt x="80" y="213"/>
                      <a:pt x="88" y="225"/>
                    </a:cubicBezTo>
                    <a:cubicBezTo>
                      <a:pt x="96" y="240"/>
                      <a:pt x="114" y="248"/>
                      <a:pt x="132" y="255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49" y="261"/>
                      <a:pt x="165" y="269"/>
                      <a:pt x="178" y="280"/>
                    </a:cubicBezTo>
                    <a:cubicBezTo>
                      <a:pt x="192" y="292"/>
                      <a:pt x="201" y="307"/>
                      <a:pt x="203" y="322"/>
                    </a:cubicBezTo>
                    <a:cubicBezTo>
                      <a:pt x="204" y="324"/>
                      <a:pt x="202" y="326"/>
                      <a:pt x="200" y="326"/>
                    </a:cubicBezTo>
                    <a:lnTo>
                      <a:pt x="199" y="3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19"/>
              <p:cNvSpPr/>
              <p:nvPr/>
            </p:nvSpPr>
            <p:spPr>
              <a:xfrm>
                <a:off x="7891596" y="2023531"/>
                <a:ext cx="238020" cy="29426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1" extrusionOk="0">
                    <a:moveTo>
                      <a:pt x="166" y="211"/>
                    </a:moveTo>
                    <a:cubicBezTo>
                      <a:pt x="165" y="211"/>
                      <a:pt x="163" y="210"/>
                      <a:pt x="162" y="209"/>
                    </a:cubicBezTo>
                    <a:cubicBezTo>
                      <a:pt x="155" y="189"/>
                      <a:pt x="139" y="172"/>
                      <a:pt x="119" y="164"/>
                    </a:cubicBezTo>
                    <a:cubicBezTo>
                      <a:pt x="113" y="161"/>
                      <a:pt x="107" y="160"/>
                      <a:pt x="101" y="158"/>
                    </a:cubicBezTo>
                    <a:cubicBezTo>
                      <a:pt x="87" y="153"/>
                      <a:pt x="73" y="149"/>
                      <a:pt x="63" y="138"/>
                    </a:cubicBezTo>
                    <a:cubicBezTo>
                      <a:pt x="49" y="124"/>
                      <a:pt x="48" y="103"/>
                      <a:pt x="47" y="83"/>
                    </a:cubicBezTo>
                    <a:cubicBezTo>
                      <a:pt x="46" y="65"/>
                      <a:pt x="45" y="48"/>
                      <a:pt x="35" y="35"/>
                    </a:cubicBezTo>
                    <a:cubicBezTo>
                      <a:pt x="30" y="28"/>
                      <a:pt x="24" y="24"/>
                      <a:pt x="17" y="19"/>
                    </a:cubicBezTo>
                    <a:cubicBezTo>
                      <a:pt x="12" y="15"/>
                      <a:pt x="6" y="12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2" y="5"/>
                      <a:pt x="16" y="9"/>
                      <a:pt x="21" y="12"/>
                    </a:cubicBezTo>
                    <a:cubicBezTo>
                      <a:pt x="28" y="17"/>
                      <a:pt x="36" y="23"/>
                      <a:pt x="41" y="30"/>
                    </a:cubicBezTo>
                    <a:cubicBezTo>
                      <a:pt x="53" y="45"/>
                      <a:pt x="54" y="64"/>
                      <a:pt x="55" y="83"/>
                    </a:cubicBezTo>
                    <a:cubicBezTo>
                      <a:pt x="56" y="102"/>
                      <a:pt x="57" y="120"/>
                      <a:pt x="69" y="133"/>
                    </a:cubicBezTo>
                    <a:cubicBezTo>
                      <a:pt x="77" y="142"/>
                      <a:pt x="90" y="146"/>
                      <a:pt x="103" y="150"/>
                    </a:cubicBezTo>
                    <a:cubicBezTo>
                      <a:pt x="110" y="152"/>
                      <a:pt x="116" y="154"/>
                      <a:pt x="122" y="157"/>
                    </a:cubicBezTo>
                    <a:cubicBezTo>
                      <a:pt x="144" y="166"/>
                      <a:pt x="161" y="184"/>
                      <a:pt x="170" y="206"/>
                    </a:cubicBezTo>
                    <a:cubicBezTo>
                      <a:pt x="171" y="208"/>
                      <a:pt x="170" y="210"/>
                      <a:pt x="168" y="211"/>
                    </a:cubicBezTo>
                    <a:cubicBezTo>
                      <a:pt x="167" y="211"/>
                      <a:pt x="167" y="211"/>
                      <a:pt x="166" y="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19"/>
              <p:cNvSpPr/>
              <p:nvPr/>
            </p:nvSpPr>
            <p:spPr>
              <a:xfrm>
                <a:off x="8027917" y="1997566"/>
                <a:ext cx="142812" cy="205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47" extrusionOk="0">
                    <a:moveTo>
                      <a:pt x="98" y="147"/>
                    </a:moveTo>
                    <a:cubicBezTo>
                      <a:pt x="97" y="147"/>
                      <a:pt x="97" y="147"/>
                      <a:pt x="96" y="147"/>
                    </a:cubicBezTo>
                    <a:cubicBezTo>
                      <a:pt x="85" y="142"/>
                      <a:pt x="73" y="136"/>
                      <a:pt x="64" y="126"/>
                    </a:cubicBezTo>
                    <a:cubicBezTo>
                      <a:pt x="55" y="114"/>
                      <a:pt x="53" y="99"/>
                      <a:pt x="51" y="85"/>
                    </a:cubicBezTo>
                    <a:cubicBezTo>
                      <a:pt x="51" y="79"/>
                      <a:pt x="50" y="74"/>
                      <a:pt x="49" y="69"/>
                    </a:cubicBezTo>
                    <a:cubicBezTo>
                      <a:pt x="45" y="48"/>
                      <a:pt x="34" y="29"/>
                      <a:pt x="17" y="15"/>
                    </a:cubicBezTo>
                    <a:cubicBezTo>
                      <a:pt x="14" y="12"/>
                      <a:pt x="9" y="9"/>
                      <a:pt x="6" y="11"/>
                    </a:cubicBezTo>
                    <a:cubicBezTo>
                      <a:pt x="5" y="12"/>
                      <a:pt x="2" y="12"/>
                      <a:pt x="1" y="10"/>
                    </a:cubicBezTo>
                    <a:cubicBezTo>
                      <a:pt x="0" y="8"/>
                      <a:pt x="0" y="5"/>
                      <a:pt x="2" y="4"/>
                    </a:cubicBezTo>
                    <a:cubicBezTo>
                      <a:pt x="8" y="0"/>
                      <a:pt x="15" y="2"/>
                      <a:pt x="23" y="9"/>
                    </a:cubicBezTo>
                    <a:cubicBezTo>
                      <a:pt x="40" y="24"/>
                      <a:pt x="52" y="44"/>
                      <a:pt x="57" y="67"/>
                    </a:cubicBezTo>
                    <a:cubicBezTo>
                      <a:pt x="58" y="73"/>
                      <a:pt x="59" y="78"/>
                      <a:pt x="59" y="84"/>
                    </a:cubicBezTo>
                    <a:cubicBezTo>
                      <a:pt x="61" y="98"/>
                      <a:pt x="63" y="111"/>
                      <a:pt x="71" y="121"/>
                    </a:cubicBezTo>
                    <a:cubicBezTo>
                      <a:pt x="78" y="130"/>
                      <a:pt x="88" y="135"/>
                      <a:pt x="99" y="139"/>
                    </a:cubicBezTo>
                    <a:cubicBezTo>
                      <a:pt x="101" y="140"/>
                      <a:pt x="102" y="142"/>
                      <a:pt x="101" y="145"/>
                    </a:cubicBezTo>
                    <a:cubicBezTo>
                      <a:pt x="101" y="146"/>
                      <a:pt x="99" y="147"/>
                      <a:pt x="98" y="1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19"/>
              <p:cNvSpPr/>
              <p:nvPr/>
            </p:nvSpPr>
            <p:spPr>
              <a:xfrm>
                <a:off x="8129616" y="1967274"/>
                <a:ext cx="80062" cy="170935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2" extrusionOk="0">
                    <a:moveTo>
                      <a:pt x="50" y="122"/>
                    </a:moveTo>
                    <a:cubicBezTo>
                      <a:pt x="49" y="122"/>
                      <a:pt x="49" y="122"/>
                      <a:pt x="49" y="122"/>
                    </a:cubicBezTo>
                    <a:cubicBezTo>
                      <a:pt x="47" y="121"/>
                      <a:pt x="46" y="119"/>
                      <a:pt x="46" y="117"/>
                    </a:cubicBezTo>
                    <a:cubicBezTo>
                      <a:pt x="49" y="101"/>
                      <a:pt x="46" y="84"/>
                      <a:pt x="37" y="70"/>
                    </a:cubicBezTo>
                    <a:cubicBezTo>
                      <a:pt x="33" y="64"/>
                      <a:pt x="29" y="58"/>
                      <a:pt x="23" y="52"/>
                    </a:cubicBezTo>
                    <a:cubicBezTo>
                      <a:pt x="20" y="48"/>
                      <a:pt x="17" y="45"/>
                      <a:pt x="14" y="41"/>
                    </a:cubicBezTo>
                    <a:cubicBezTo>
                      <a:pt x="5" y="28"/>
                      <a:pt x="0" y="15"/>
                      <a:pt x="1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8" y="14"/>
                      <a:pt x="12" y="25"/>
                      <a:pt x="21" y="36"/>
                    </a:cubicBezTo>
                    <a:cubicBezTo>
                      <a:pt x="24" y="40"/>
                      <a:pt x="27" y="43"/>
                      <a:pt x="30" y="47"/>
                    </a:cubicBezTo>
                    <a:cubicBezTo>
                      <a:pt x="35" y="53"/>
                      <a:pt x="40" y="59"/>
                      <a:pt x="44" y="66"/>
                    </a:cubicBezTo>
                    <a:cubicBezTo>
                      <a:pt x="54" y="81"/>
                      <a:pt x="57" y="101"/>
                      <a:pt x="54" y="119"/>
                    </a:cubicBezTo>
                    <a:cubicBezTo>
                      <a:pt x="54" y="120"/>
                      <a:pt x="52" y="122"/>
                      <a:pt x="50" y="1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19"/>
              <p:cNvSpPr/>
              <p:nvPr/>
            </p:nvSpPr>
            <p:spPr>
              <a:xfrm>
                <a:off x="8188040" y="1930490"/>
                <a:ext cx="112518" cy="11467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2" extrusionOk="0">
                    <a:moveTo>
                      <a:pt x="74" y="82"/>
                    </a:moveTo>
                    <a:cubicBezTo>
                      <a:pt x="71" y="82"/>
                      <a:pt x="68" y="80"/>
                      <a:pt x="65" y="78"/>
                    </a:cubicBezTo>
                    <a:cubicBezTo>
                      <a:pt x="54" y="69"/>
                      <a:pt x="47" y="57"/>
                      <a:pt x="40" y="45"/>
                    </a:cubicBezTo>
                    <a:cubicBezTo>
                      <a:pt x="39" y="43"/>
                      <a:pt x="38" y="41"/>
                      <a:pt x="37" y="39"/>
                    </a:cubicBezTo>
                    <a:cubicBezTo>
                      <a:pt x="30" y="28"/>
                      <a:pt x="20" y="14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2" y="10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4" y="0"/>
                      <a:pt x="6" y="0"/>
                      <a:pt x="8" y="1"/>
                    </a:cubicBezTo>
                    <a:cubicBezTo>
                      <a:pt x="25" y="7"/>
                      <a:pt x="36" y="22"/>
                      <a:pt x="43" y="35"/>
                    </a:cubicBezTo>
                    <a:cubicBezTo>
                      <a:pt x="45" y="37"/>
                      <a:pt x="46" y="39"/>
                      <a:pt x="47" y="41"/>
                    </a:cubicBezTo>
                    <a:cubicBezTo>
                      <a:pt x="54" y="53"/>
                      <a:pt x="61" y="64"/>
                      <a:pt x="70" y="72"/>
                    </a:cubicBezTo>
                    <a:cubicBezTo>
                      <a:pt x="72" y="73"/>
                      <a:pt x="74" y="74"/>
                      <a:pt x="74" y="74"/>
                    </a:cubicBezTo>
                    <a:cubicBezTo>
                      <a:pt x="76" y="72"/>
                      <a:pt x="78" y="72"/>
                      <a:pt x="79" y="74"/>
                    </a:cubicBezTo>
                    <a:cubicBezTo>
                      <a:pt x="81" y="76"/>
                      <a:pt x="81" y="78"/>
                      <a:pt x="79" y="80"/>
                    </a:cubicBezTo>
                    <a:cubicBezTo>
                      <a:pt x="78" y="81"/>
                      <a:pt x="76" y="82"/>
                      <a:pt x="74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19"/>
              <p:cNvSpPr/>
              <p:nvPr/>
            </p:nvSpPr>
            <p:spPr>
              <a:xfrm>
                <a:off x="8244299" y="1880725"/>
                <a:ext cx="97372" cy="95204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64" y="68"/>
                    </a:moveTo>
                    <a:cubicBezTo>
                      <a:pt x="63" y="68"/>
                      <a:pt x="63" y="68"/>
                      <a:pt x="63" y="68"/>
                    </a:cubicBezTo>
                    <a:cubicBezTo>
                      <a:pt x="61" y="67"/>
                      <a:pt x="60" y="65"/>
                      <a:pt x="60" y="63"/>
                    </a:cubicBezTo>
                    <a:cubicBezTo>
                      <a:pt x="62" y="59"/>
                      <a:pt x="59" y="53"/>
                      <a:pt x="51" y="47"/>
                    </a:cubicBezTo>
                    <a:cubicBezTo>
                      <a:pt x="43" y="40"/>
                      <a:pt x="33" y="33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21"/>
                      <a:pt x="5" y="15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0"/>
                      <a:pt x="19" y="14"/>
                      <a:pt x="26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8" y="26"/>
                      <a:pt x="47" y="33"/>
                      <a:pt x="56" y="41"/>
                    </a:cubicBezTo>
                    <a:cubicBezTo>
                      <a:pt x="66" y="49"/>
                      <a:pt x="70" y="57"/>
                      <a:pt x="68" y="65"/>
                    </a:cubicBezTo>
                    <a:cubicBezTo>
                      <a:pt x="68" y="67"/>
                      <a:pt x="66" y="68"/>
                      <a:pt x="64" y="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8" name="Google Shape;1678;p19"/>
            <p:cNvGrpSpPr/>
            <p:nvPr/>
          </p:nvGrpSpPr>
          <p:grpSpPr>
            <a:xfrm>
              <a:off x="3830602" y="4686156"/>
              <a:ext cx="370770" cy="399137"/>
              <a:chOff x="5705148" y="1197260"/>
              <a:chExt cx="426124" cy="458725"/>
            </a:xfrm>
          </p:grpSpPr>
          <p:sp>
            <p:nvSpPr>
              <p:cNvPr id="1679" name="Google Shape;1679;p19"/>
              <p:cNvSpPr/>
              <p:nvPr/>
            </p:nvSpPr>
            <p:spPr>
              <a:xfrm>
                <a:off x="5705148" y="1197260"/>
                <a:ext cx="166615" cy="16238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42" y="11"/>
                    </a:moveTo>
                    <a:cubicBezTo>
                      <a:pt x="56" y="35"/>
                      <a:pt x="56" y="35"/>
                      <a:pt x="56" y="3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0" y="22"/>
                      <a:pt x="4" y="9"/>
                      <a:pt x="13" y="3"/>
                    </a:cubicBezTo>
                    <a:cubicBezTo>
                      <a:pt x="18" y="0"/>
                      <a:pt x="24" y="0"/>
                      <a:pt x="29" y="1"/>
                    </a:cubicBezTo>
                    <a:cubicBezTo>
                      <a:pt x="34" y="3"/>
                      <a:pt x="39" y="6"/>
                      <a:pt x="42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19"/>
              <p:cNvSpPr/>
              <p:nvPr/>
            </p:nvSpPr>
            <p:spPr>
              <a:xfrm>
                <a:off x="5765348" y="1299148"/>
                <a:ext cx="162366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36" y="0"/>
                    </a:moveTo>
                    <a:cubicBezTo>
                      <a:pt x="50" y="24"/>
                      <a:pt x="50" y="24"/>
                      <a:pt x="50" y="24"/>
                    </a:cubicBezTo>
                    <a:cubicBezTo>
                      <a:pt x="55" y="34"/>
                      <a:pt x="52" y="46"/>
                      <a:pt x="42" y="52"/>
                    </a:cubicBezTo>
                    <a:cubicBezTo>
                      <a:pt x="32" y="58"/>
                      <a:pt x="20" y="54"/>
                      <a:pt x="14" y="45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19"/>
              <p:cNvSpPr/>
              <p:nvPr/>
            </p:nvSpPr>
            <p:spPr>
              <a:xfrm>
                <a:off x="5978363" y="1368616"/>
                <a:ext cx="152908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8" extrusionOk="0">
                    <a:moveTo>
                      <a:pt x="49" y="33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8" y="4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1" y="18"/>
                    </a:cubicBezTo>
                    <a:cubicBezTo>
                      <a:pt x="52" y="23"/>
                      <a:pt x="52" y="28"/>
                      <a:pt x="4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19"/>
              <p:cNvSpPr/>
              <p:nvPr/>
            </p:nvSpPr>
            <p:spPr>
              <a:xfrm>
                <a:off x="5922794" y="1484397"/>
                <a:ext cx="161915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57" extrusionOk="0">
                    <a:moveTo>
                      <a:pt x="54" y="19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36" y="53"/>
                      <a:pt x="23" y="57"/>
                      <a:pt x="13" y="52"/>
                    </a:cubicBezTo>
                    <a:cubicBezTo>
                      <a:pt x="3" y="47"/>
                      <a:pt x="0" y="34"/>
                      <a:pt x="5" y="24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54" y="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3" name="Google Shape;1683;p19"/>
            <p:cNvGrpSpPr/>
            <p:nvPr/>
          </p:nvGrpSpPr>
          <p:grpSpPr>
            <a:xfrm>
              <a:off x="8382400" y="4379601"/>
              <a:ext cx="546590" cy="705570"/>
              <a:chOff x="8462288" y="2934377"/>
              <a:chExt cx="681704" cy="879983"/>
            </a:xfrm>
          </p:grpSpPr>
          <p:sp>
            <p:nvSpPr>
              <p:cNvPr id="1684" name="Google Shape;1684;p19"/>
              <p:cNvSpPr/>
              <p:nvPr/>
            </p:nvSpPr>
            <p:spPr>
              <a:xfrm flipH="1">
                <a:off x="8740762" y="3146018"/>
                <a:ext cx="323030" cy="209414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45" extrusionOk="0">
                    <a:moveTo>
                      <a:pt x="0" y="132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8" y="144"/>
                      <a:pt x="37" y="145"/>
                      <a:pt x="124" y="92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211" y="39"/>
                      <a:pt x="224" y="13"/>
                      <a:pt x="224" y="13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10" y="11"/>
                      <a:pt x="188" y="34"/>
                      <a:pt x="116" y="78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43" y="122"/>
                      <a:pt x="12" y="131"/>
                      <a:pt x="0" y="132"/>
                    </a:cubicBezTo>
                    <a:close/>
                  </a:path>
                </a:pathLst>
              </a:custGeom>
              <a:solidFill>
                <a:srgbClr val="B8CDE6">
                  <a:alpha val="83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19"/>
              <p:cNvSpPr/>
              <p:nvPr/>
            </p:nvSpPr>
            <p:spPr>
              <a:xfrm flipH="1">
                <a:off x="8747446" y="3019034"/>
                <a:ext cx="360902" cy="31634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20" extrusionOk="0">
                    <a:moveTo>
                      <a:pt x="24" y="219"/>
                    </a:moveTo>
                    <a:cubicBezTo>
                      <a:pt x="24" y="219"/>
                      <a:pt x="26" y="220"/>
                      <a:pt x="31" y="220"/>
                    </a:cubicBezTo>
                    <a:cubicBezTo>
                      <a:pt x="43" y="219"/>
                      <a:pt x="74" y="210"/>
                      <a:pt x="147" y="166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219" y="122"/>
                      <a:pt x="241" y="99"/>
                      <a:pt x="247" y="88"/>
                    </a:cubicBezTo>
                    <a:cubicBezTo>
                      <a:pt x="250" y="83"/>
                      <a:pt x="250" y="81"/>
                      <a:pt x="250" y="81"/>
                    </a:cubicBezTo>
                    <a:cubicBezTo>
                      <a:pt x="250" y="81"/>
                      <a:pt x="249" y="73"/>
                      <a:pt x="234" y="56"/>
                    </a:cubicBezTo>
                    <a:cubicBezTo>
                      <a:pt x="220" y="40"/>
                      <a:pt x="174" y="27"/>
                      <a:pt x="151" y="24"/>
                    </a:cubicBezTo>
                    <a:cubicBezTo>
                      <a:pt x="128" y="21"/>
                      <a:pt x="118" y="14"/>
                      <a:pt x="118" y="14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3" y="6"/>
                      <a:pt x="90" y="15"/>
                      <a:pt x="64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37" y="47"/>
                      <a:pt x="23" y="54"/>
                      <a:pt x="16" y="57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6" y="83"/>
                      <a:pt x="18" y="105"/>
                    </a:cubicBezTo>
                    <a:cubicBezTo>
                      <a:pt x="10" y="127"/>
                      <a:pt x="0" y="173"/>
                      <a:pt x="9" y="194"/>
                    </a:cubicBezTo>
                    <a:cubicBezTo>
                      <a:pt x="17" y="214"/>
                      <a:pt x="24" y="219"/>
                      <a:pt x="24" y="219"/>
                    </a:cubicBezTo>
                    <a:close/>
                  </a:path>
                </a:pathLst>
              </a:custGeom>
              <a:solidFill>
                <a:srgbClr val="B8CDE6">
                  <a:alpha val="83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19"/>
              <p:cNvSpPr/>
              <p:nvPr/>
            </p:nvSpPr>
            <p:spPr>
              <a:xfrm flipH="1">
                <a:off x="8462288" y="3154929"/>
                <a:ext cx="601504" cy="65943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57" extrusionOk="0">
                    <a:moveTo>
                      <a:pt x="7" y="150"/>
                    </a:moveTo>
                    <a:cubicBezTo>
                      <a:pt x="123" y="340"/>
                      <a:pt x="123" y="340"/>
                      <a:pt x="123" y="340"/>
                    </a:cubicBezTo>
                    <a:cubicBezTo>
                      <a:pt x="123" y="340"/>
                      <a:pt x="130" y="353"/>
                      <a:pt x="136" y="361"/>
                    </a:cubicBezTo>
                    <a:cubicBezTo>
                      <a:pt x="136" y="361"/>
                      <a:pt x="136" y="361"/>
                      <a:pt x="136" y="361"/>
                    </a:cubicBezTo>
                    <a:cubicBezTo>
                      <a:pt x="176" y="428"/>
                      <a:pt x="176" y="428"/>
                      <a:pt x="176" y="428"/>
                    </a:cubicBezTo>
                    <a:cubicBezTo>
                      <a:pt x="186" y="443"/>
                      <a:pt x="202" y="454"/>
                      <a:pt x="221" y="456"/>
                    </a:cubicBezTo>
                    <a:cubicBezTo>
                      <a:pt x="235" y="457"/>
                      <a:pt x="251" y="456"/>
                      <a:pt x="267" y="447"/>
                    </a:cubicBezTo>
                    <a:cubicBezTo>
                      <a:pt x="305" y="426"/>
                      <a:pt x="345" y="402"/>
                      <a:pt x="381" y="378"/>
                    </a:cubicBezTo>
                    <a:cubicBezTo>
                      <a:pt x="396" y="367"/>
                      <a:pt x="405" y="353"/>
                      <a:pt x="410" y="341"/>
                    </a:cubicBezTo>
                    <a:cubicBezTo>
                      <a:pt x="417" y="323"/>
                      <a:pt x="415" y="304"/>
                      <a:pt x="405" y="288"/>
                    </a:cubicBezTo>
                    <a:cubicBezTo>
                      <a:pt x="338" y="177"/>
                      <a:pt x="338" y="177"/>
                      <a:pt x="338" y="177"/>
                    </a:cubicBezTo>
                    <a:cubicBezTo>
                      <a:pt x="337" y="174"/>
                      <a:pt x="335" y="172"/>
                      <a:pt x="333" y="171"/>
                    </a:cubicBezTo>
                    <a:cubicBezTo>
                      <a:pt x="236" y="11"/>
                      <a:pt x="236" y="11"/>
                      <a:pt x="236" y="11"/>
                    </a:cubicBezTo>
                    <a:cubicBezTo>
                      <a:pt x="229" y="0"/>
                      <a:pt x="224" y="6"/>
                      <a:pt x="224" y="6"/>
                    </a:cubicBezTo>
                    <a:cubicBezTo>
                      <a:pt x="224" y="6"/>
                      <a:pt x="211" y="32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37" y="138"/>
                      <a:pt x="8" y="137"/>
                      <a:pt x="8" y="137"/>
                    </a:cubicBezTo>
                    <a:cubicBezTo>
                      <a:pt x="8" y="137"/>
                      <a:pt x="0" y="139"/>
                      <a:pt x="7" y="150"/>
                    </a:cubicBezTo>
                    <a:close/>
                  </a:path>
                </a:pathLst>
              </a:custGeom>
              <a:solidFill>
                <a:srgbClr val="B8CDE6">
                  <a:alpha val="83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19"/>
              <p:cNvSpPr/>
              <p:nvPr/>
            </p:nvSpPr>
            <p:spPr>
              <a:xfrm flipH="1">
                <a:off x="8979136" y="2934377"/>
                <a:ext cx="164856" cy="10693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74" extrusionOk="0">
                    <a:moveTo>
                      <a:pt x="2" y="70"/>
                    </a:moveTo>
                    <a:cubicBezTo>
                      <a:pt x="4" y="74"/>
                      <a:pt x="31" y="62"/>
                      <a:pt x="61" y="43"/>
                    </a:cubicBezTo>
                    <a:cubicBezTo>
                      <a:pt x="91" y="25"/>
                      <a:pt x="114" y="7"/>
                      <a:pt x="112" y="3"/>
                    </a:cubicBezTo>
                    <a:cubicBezTo>
                      <a:pt x="110" y="0"/>
                      <a:pt x="83" y="12"/>
                      <a:pt x="53" y="30"/>
                    </a:cubicBezTo>
                    <a:cubicBezTo>
                      <a:pt x="23" y="49"/>
                      <a:pt x="0" y="66"/>
                      <a:pt x="2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19"/>
              <p:cNvSpPr/>
              <p:nvPr/>
            </p:nvSpPr>
            <p:spPr>
              <a:xfrm flipH="1">
                <a:off x="8941263" y="2938833"/>
                <a:ext cx="200501" cy="16708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5" extrusionOk="0">
                    <a:moveTo>
                      <a:pt x="0" y="67"/>
                    </a:move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5"/>
                      <a:pt x="30" y="115"/>
                      <a:pt x="39" y="112"/>
                    </a:cubicBezTo>
                    <a:cubicBezTo>
                      <a:pt x="46" y="109"/>
                      <a:pt x="60" y="102"/>
                      <a:pt x="85" y="87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113" y="70"/>
                      <a:pt x="126" y="61"/>
                      <a:pt x="132" y="55"/>
                    </a:cubicBezTo>
                    <a:cubicBezTo>
                      <a:pt x="139" y="49"/>
                      <a:pt x="139" y="48"/>
                      <a:pt x="139" y="48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2" y="4"/>
                      <a:pt x="89" y="22"/>
                      <a:pt x="59" y="40"/>
                    </a:cubicBezTo>
                    <a:cubicBezTo>
                      <a:pt x="29" y="59"/>
                      <a:pt x="2" y="71"/>
                      <a:pt x="0" y="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19"/>
              <p:cNvSpPr/>
              <p:nvPr/>
            </p:nvSpPr>
            <p:spPr>
              <a:xfrm flipH="1">
                <a:off x="8979135" y="2936604"/>
                <a:ext cx="162629" cy="10470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3" extrusionOk="0">
                    <a:moveTo>
                      <a:pt x="0" y="73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13" y="65"/>
                      <a:pt x="54" y="40"/>
                    </a:cubicBezTo>
                    <a:cubicBezTo>
                      <a:pt x="96" y="15"/>
                      <a:pt x="107" y="0"/>
                      <a:pt x="107" y="0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5"/>
                      <a:pt x="103" y="21"/>
                      <a:pt x="58" y="47"/>
                    </a:cubicBezTo>
                    <a:cubicBezTo>
                      <a:pt x="17" y="72"/>
                      <a:pt x="3" y="73"/>
                      <a:pt x="0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19"/>
              <p:cNvSpPr/>
              <p:nvPr/>
            </p:nvSpPr>
            <p:spPr>
              <a:xfrm flipH="1">
                <a:off x="8745217" y="3139335"/>
                <a:ext cx="327486" cy="202731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41" extrusionOk="0">
                    <a:moveTo>
                      <a:pt x="5" y="141"/>
                    </a:moveTo>
                    <a:cubicBezTo>
                      <a:pt x="3" y="141"/>
                      <a:pt x="1" y="140"/>
                      <a:pt x="1" y="138"/>
                    </a:cubicBezTo>
                    <a:cubicBezTo>
                      <a:pt x="0" y="136"/>
                      <a:pt x="2" y="134"/>
                      <a:pt x="4" y="133"/>
                    </a:cubicBezTo>
                    <a:cubicBezTo>
                      <a:pt x="73" y="117"/>
                      <a:pt x="132" y="76"/>
                      <a:pt x="176" y="41"/>
                    </a:cubicBezTo>
                    <a:cubicBezTo>
                      <a:pt x="190" y="30"/>
                      <a:pt x="206" y="17"/>
                      <a:pt x="218" y="2"/>
                    </a:cubicBezTo>
                    <a:cubicBezTo>
                      <a:pt x="220" y="0"/>
                      <a:pt x="222" y="0"/>
                      <a:pt x="224" y="1"/>
                    </a:cubicBezTo>
                    <a:cubicBezTo>
                      <a:pt x="226" y="3"/>
                      <a:pt x="226" y="5"/>
                      <a:pt x="225" y="7"/>
                    </a:cubicBezTo>
                    <a:cubicBezTo>
                      <a:pt x="212" y="23"/>
                      <a:pt x="195" y="36"/>
                      <a:pt x="181" y="47"/>
                    </a:cubicBezTo>
                    <a:cubicBezTo>
                      <a:pt x="137" y="82"/>
                      <a:pt x="76" y="125"/>
                      <a:pt x="5" y="1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19"/>
              <p:cNvSpPr/>
              <p:nvPr/>
            </p:nvSpPr>
            <p:spPr>
              <a:xfrm flipH="1">
                <a:off x="9068246" y="3203941"/>
                <a:ext cx="24506" cy="111390"/>
              </a:xfrm>
              <a:custGeom>
                <a:avLst/>
                <a:gdLst/>
                <a:ahLst/>
                <a:cxnLst/>
                <a:rect l="l" t="t" r="r" b="b"/>
                <a:pathLst>
                  <a:path w="17" h="77" extrusionOk="0">
                    <a:moveTo>
                      <a:pt x="13" y="77"/>
                    </a:moveTo>
                    <a:cubicBezTo>
                      <a:pt x="12" y="77"/>
                      <a:pt x="11" y="76"/>
                      <a:pt x="10" y="75"/>
                    </a:cubicBezTo>
                    <a:cubicBezTo>
                      <a:pt x="6" y="70"/>
                      <a:pt x="5" y="64"/>
                      <a:pt x="4" y="59"/>
                    </a:cubicBezTo>
                    <a:cubicBezTo>
                      <a:pt x="0" y="41"/>
                      <a:pt x="1" y="22"/>
                      <a:pt x="4" y="4"/>
                    </a:cubicBezTo>
                    <a:cubicBezTo>
                      <a:pt x="5" y="2"/>
                      <a:pt x="7" y="0"/>
                      <a:pt x="9" y="1"/>
                    </a:cubicBezTo>
                    <a:cubicBezTo>
                      <a:pt x="11" y="1"/>
                      <a:pt x="13" y="4"/>
                      <a:pt x="12" y="6"/>
                    </a:cubicBezTo>
                    <a:cubicBezTo>
                      <a:pt x="9" y="23"/>
                      <a:pt x="8" y="40"/>
                      <a:pt x="11" y="57"/>
                    </a:cubicBezTo>
                    <a:cubicBezTo>
                      <a:pt x="12" y="62"/>
                      <a:pt x="13" y="67"/>
                      <a:pt x="16" y="70"/>
                    </a:cubicBezTo>
                    <a:cubicBezTo>
                      <a:pt x="17" y="72"/>
                      <a:pt x="17" y="75"/>
                      <a:pt x="15" y="76"/>
                    </a:cubicBezTo>
                    <a:cubicBezTo>
                      <a:pt x="15" y="76"/>
                      <a:pt x="14" y="77"/>
                      <a:pt x="13" y="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19"/>
              <p:cNvSpPr/>
              <p:nvPr/>
            </p:nvSpPr>
            <p:spPr>
              <a:xfrm flipH="1">
                <a:off x="8936807" y="3047995"/>
                <a:ext cx="126985" cy="84657"/>
              </a:xfrm>
              <a:custGeom>
                <a:avLst/>
                <a:gdLst/>
                <a:ahLst/>
                <a:cxnLst/>
                <a:rect l="l" t="t" r="r" b="b"/>
                <a:pathLst>
                  <a:path w="87" h="59" extrusionOk="0">
                    <a:moveTo>
                      <a:pt x="5" y="59"/>
                    </a:moveTo>
                    <a:cubicBezTo>
                      <a:pt x="3" y="59"/>
                      <a:pt x="2" y="59"/>
                      <a:pt x="1" y="57"/>
                    </a:cubicBezTo>
                    <a:cubicBezTo>
                      <a:pt x="0" y="55"/>
                      <a:pt x="1" y="53"/>
                      <a:pt x="3" y="52"/>
                    </a:cubicBezTo>
                    <a:cubicBezTo>
                      <a:pt x="30" y="39"/>
                      <a:pt x="59" y="25"/>
                      <a:pt x="79" y="2"/>
                    </a:cubicBezTo>
                    <a:cubicBezTo>
                      <a:pt x="81" y="0"/>
                      <a:pt x="83" y="0"/>
                      <a:pt x="85" y="1"/>
                    </a:cubicBezTo>
                    <a:cubicBezTo>
                      <a:pt x="87" y="3"/>
                      <a:pt x="87" y="5"/>
                      <a:pt x="85" y="7"/>
                    </a:cubicBezTo>
                    <a:cubicBezTo>
                      <a:pt x="64" y="32"/>
                      <a:pt x="34" y="46"/>
                      <a:pt x="7" y="59"/>
                    </a:cubicBezTo>
                    <a:cubicBezTo>
                      <a:pt x="6" y="59"/>
                      <a:pt x="5" y="59"/>
                      <a:pt x="5" y="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19"/>
              <p:cNvSpPr/>
              <p:nvPr/>
            </p:nvSpPr>
            <p:spPr>
              <a:xfrm flipH="1">
                <a:off x="8734079" y="3157158"/>
                <a:ext cx="325257" cy="20273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40" extrusionOk="0">
                    <a:moveTo>
                      <a:pt x="5" y="140"/>
                    </a:moveTo>
                    <a:cubicBezTo>
                      <a:pt x="3" y="140"/>
                      <a:pt x="1" y="139"/>
                      <a:pt x="1" y="137"/>
                    </a:cubicBezTo>
                    <a:cubicBezTo>
                      <a:pt x="0" y="135"/>
                      <a:pt x="2" y="133"/>
                      <a:pt x="4" y="132"/>
                    </a:cubicBezTo>
                    <a:cubicBezTo>
                      <a:pt x="5" y="132"/>
                      <a:pt x="126" y="105"/>
                      <a:pt x="218" y="2"/>
                    </a:cubicBezTo>
                    <a:cubicBezTo>
                      <a:pt x="219" y="0"/>
                      <a:pt x="222" y="0"/>
                      <a:pt x="223" y="2"/>
                    </a:cubicBezTo>
                    <a:cubicBezTo>
                      <a:pt x="225" y="3"/>
                      <a:pt x="225" y="6"/>
                      <a:pt x="224" y="7"/>
                    </a:cubicBezTo>
                    <a:cubicBezTo>
                      <a:pt x="130" y="113"/>
                      <a:pt x="7" y="140"/>
                      <a:pt x="6" y="140"/>
                    </a:cubicBezTo>
                    <a:lnTo>
                      <a:pt x="5" y="1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4" name="Google Shape;1694;p19"/>
            <p:cNvGrpSpPr/>
            <p:nvPr/>
          </p:nvGrpSpPr>
          <p:grpSpPr>
            <a:xfrm rot="-9175797">
              <a:off x="3199895" y="4622533"/>
              <a:ext cx="442332" cy="525223"/>
              <a:chOff x="6641993" y="3012538"/>
              <a:chExt cx="1132150" cy="1344311"/>
            </a:xfrm>
          </p:grpSpPr>
          <p:sp>
            <p:nvSpPr>
              <p:cNvPr id="1695" name="Google Shape;1695;p19"/>
              <p:cNvSpPr/>
              <p:nvPr/>
            </p:nvSpPr>
            <p:spPr>
              <a:xfrm>
                <a:off x="6641993" y="3012538"/>
                <a:ext cx="932737" cy="134431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23" extrusionOk="0">
                    <a:moveTo>
                      <a:pt x="166" y="120"/>
                    </a:moveTo>
                    <a:cubicBezTo>
                      <a:pt x="149" y="145"/>
                      <a:pt x="133" y="165"/>
                      <a:pt x="133" y="165"/>
                    </a:cubicBezTo>
                    <a:cubicBezTo>
                      <a:pt x="92" y="195"/>
                      <a:pt x="32" y="307"/>
                      <a:pt x="27" y="315"/>
                    </a:cubicBezTo>
                    <a:cubicBezTo>
                      <a:pt x="21" y="323"/>
                      <a:pt x="13" y="322"/>
                      <a:pt x="9" y="319"/>
                    </a:cubicBezTo>
                    <a:cubicBezTo>
                      <a:pt x="5" y="316"/>
                      <a:pt x="0" y="313"/>
                      <a:pt x="5" y="302"/>
                    </a:cubicBezTo>
                    <a:cubicBezTo>
                      <a:pt x="10" y="290"/>
                      <a:pt x="82" y="196"/>
                      <a:pt x="106" y="160"/>
                    </a:cubicBezTo>
                    <a:cubicBezTo>
                      <a:pt x="129" y="124"/>
                      <a:pt x="193" y="30"/>
                      <a:pt x="205" y="15"/>
                    </a:cubicBezTo>
                    <a:cubicBezTo>
                      <a:pt x="216" y="0"/>
                      <a:pt x="220" y="6"/>
                      <a:pt x="220" y="6"/>
                    </a:cubicBezTo>
                    <a:cubicBezTo>
                      <a:pt x="223" y="9"/>
                      <a:pt x="225" y="14"/>
                      <a:pt x="224" y="22"/>
                    </a:cubicBezTo>
                    <a:cubicBezTo>
                      <a:pt x="223" y="30"/>
                      <a:pt x="219" y="40"/>
                      <a:pt x="211" y="53"/>
                    </a:cubicBezTo>
                    <a:cubicBezTo>
                      <a:pt x="201" y="70"/>
                      <a:pt x="182" y="97"/>
                      <a:pt x="166" y="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19"/>
              <p:cNvSpPr/>
              <p:nvPr/>
            </p:nvSpPr>
            <p:spPr>
              <a:xfrm>
                <a:off x="7330288" y="3109021"/>
                <a:ext cx="443855" cy="52100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26" extrusionOk="0">
                    <a:moveTo>
                      <a:pt x="105" y="40"/>
                    </a:moveTo>
                    <a:cubicBezTo>
                      <a:pt x="48" y="123"/>
                      <a:pt x="48" y="123"/>
                      <a:pt x="48" y="123"/>
                    </a:cubicBezTo>
                    <a:cubicBezTo>
                      <a:pt x="46" y="126"/>
                      <a:pt x="42" y="126"/>
                      <a:pt x="39" y="12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6" y="75"/>
                      <a:pt x="35" y="48"/>
                      <a:pt x="45" y="31"/>
                    </a:cubicBezTo>
                    <a:cubicBezTo>
                      <a:pt x="53" y="18"/>
                      <a:pt x="57" y="8"/>
                      <a:pt x="58" y="0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6" y="33"/>
                      <a:pt x="107" y="37"/>
                      <a:pt x="105" y="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19"/>
              <p:cNvSpPr/>
              <p:nvPr/>
            </p:nvSpPr>
            <p:spPr>
              <a:xfrm>
                <a:off x="7542563" y="3128316"/>
                <a:ext cx="231575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6" h="41" extrusionOk="0">
                    <a:moveTo>
                      <a:pt x="52" y="41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6" y="35"/>
                      <a:pt x="56" y="38"/>
                      <a:pt x="55" y="40"/>
                    </a:cubicBezTo>
                    <a:cubicBezTo>
                      <a:pt x="54" y="41"/>
                      <a:pt x="53" y="41"/>
                      <a:pt x="52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19"/>
              <p:cNvSpPr/>
              <p:nvPr/>
            </p:nvSpPr>
            <p:spPr>
              <a:xfrm>
                <a:off x="7510402" y="3192636"/>
                <a:ext cx="231575" cy="160804"/>
              </a:xfrm>
              <a:custGeom>
                <a:avLst/>
                <a:gdLst/>
                <a:ahLst/>
                <a:cxnLst/>
                <a:rect l="l" t="t" r="r" b="b"/>
                <a:pathLst>
                  <a:path w="55" h="39" extrusionOk="0">
                    <a:moveTo>
                      <a:pt x="50" y="39"/>
                    </a:moveTo>
                    <a:cubicBezTo>
                      <a:pt x="49" y="39"/>
                      <a:pt x="49" y="39"/>
                      <a:pt x="48" y="3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4" y="33"/>
                      <a:pt x="55" y="35"/>
                      <a:pt x="53" y="37"/>
                    </a:cubicBezTo>
                    <a:cubicBezTo>
                      <a:pt x="53" y="38"/>
                      <a:pt x="51" y="39"/>
                      <a:pt x="50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19"/>
              <p:cNvSpPr/>
              <p:nvPr/>
            </p:nvSpPr>
            <p:spPr>
              <a:xfrm>
                <a:off x="7478237" y="3250527"/>
                <a:ext cx="218710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3" h="39" extrusionOk="0">
                    <a:moveTo>
                      <a:pt x="48" y="39"/>
                    </a:moveTo>
                    <a:cubicBezTo>
                      <a:pt x="47" y="39"/>
                      <a:pt x="47" y="38"/>
                      <a:pt x="46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2" y="33"/>
                      <a:pt x="53" y="35"/>
                      <a:pt x="51" y="37"/>
                    </a:cubicBezTo>
                    <a:cubicBezTo>
                      <a:pt x="51" y="38"/>
                      <a:pt x="49" y="39"/>
                      <a:pt x="48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19"/>
              <p:cNvSpPr/>
              <p:nvPr/>
            </p:nvSpPr>
            <p:spPr>
              <a:xfrm>
                <a:off x="7433210" y="3321278"/>
                <a:ext cx="218710" cy="15437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8" extrusionOk="0">
                    <a:moveTo>
                      <a:pt x="48" y="38"/>
                    </a:moveTo>
                    <a:cubicBezTo>
                      <a:pt x="48" y="38"/>
                      <a:pt x="47" y="38"/>
                      <a:pt x="46" y="3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3" y="32"/>
                      <a:pt x="53" y="35"/>
                      <a:pt x="52" y="37"/>
                    </a:cubicBezTo>
                    <a:cubicBezTo>
                      <a:pt x="51" y="38"/>
                      <a:pt x="50" y="38"/>
                      <a:pt x="48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19"/>
              <p:cNvSpPr/>
              <p:nvPr/>
            </p:nvSpPr>
            <p:spPr>
              <a:xfrm>
                <a:off x="7381749" y="3392033"/>
                <a:ext cx="225145" cy="154370"/>
              </a:xfrm>
              <a:custGeom>
                <a:avLst/>
                <a:gdLst/>
                <a:ahLst/>
                <a:cxnLst/>
                <a:rect l="l" t="t" r="r" b="b"/>
                <a:pathLst>
                  <a:path w="54" h="38" extrusionOk="0">
                    <a:moveTo>
                      <a:pt x="49" y="38"/>
                    </a:moveTo>
                    <a:cubicBezTo>
                      <a:pt x="48" y="38"/>
                      <a:pt x="47" y="38"/>
                      <a:pt x="47" y="3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3" y="32"/>
                      <a:pt x="54" y="35"/>
                      <a:pt x="52" y="36"/>
                    </a:cubicBezTo>
                    <a:cubicBezTo>
                      <a:pt x="52" y="38"/>
                      <a:pt x="50" y="38"/>
                      <a:pt x="49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19"/>
              <p:cNvSpPr/>
              <p:nvPr/>
            </p:nvSpPr>
            <p:spPr>
              <a:xfrm>
                <a:off x="7349584" y="3437056"/>
                <a:ext cx="218710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3" h="39" extrusionOk="0">
                    <a:moveTo>
                      <a:pt x="48" y="39"/>
                    </a:moveTo>
                    <a:cubicBezTo>
                      <a:pt x="47" y="39"/>
                      <a:pt x="47" y="39"/>
                      <a:pt x="46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2" y="33"/>
                      <a:pt x="53" y="36"/>
                      <a:pt x="51" y="37"/>
                    </a:cubicBezTo>
                    <a:cubicBezTo>
                      <a:pt x="51" y="38"/>
                      <a:pt x="49" y="39"/>
                      <a:pt x="48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19"/>
              <p:cNvSpPr/>
              <p:nvPr/>
            </p:nvSpPr>
            <p:spPr>
              <a:xfrm>
                <a:off x="7124443" y="3070429"/>
                <a:ext cx="418124" cy="59818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4" extrusionOk="0">
                    <a:moveTo>
                      <a:pt x="4" y="144"/>
                    </a:moveTo>
                    <a:cubicBezTo>
                      <a:pt x="3" y="144"/>
                      <a:pt x="3" y="143"/>
                      <a:pt x="2" y="143"/>
                    </a:cubicBezTo>
                    <a:cubicBezTo>
                      <a:pt x="0" y="142"/>
                      <a:pt x="0" y="139"/>
                      <a:pt x="1" y="137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4" y="0"/>
                      <a:pt x="97" y="0"/>
                      <a:pt x="99" y="1"/>
                    </a:cubicBezTo>
                    <a:cubicBezTo>
                      <a:pt x="100" y="2"/>
                      <a:pt x="101" y="5"/>
                      <a:pt x="100" y="7"/>
                    </a:cubicBezTo>
                    <a:cubicBezTo>
                      <a:pt x="7" y="142"/>
                      <a:pt x="7" y="142"/>
                      <a:pt x="7" y="142"/>
                    </a:cubicBezTo>
                    <a:cubicBezTo>
                      <a:pt x="7" y="143"/>
                      <a:pt x="5" y="144"/>
                      <a:pt x="4" y="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19"/>
              <p:cNvSpPr/>
              <p:nvPr/>
            </p:nvSpPr>
            <p:spPr>
              <a:xfrm>
                <a:off x="6687023" y="3681475"/>
                <a:ext cx="514612" cy="64964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57" extrusionOk="0">
                    <a:moveTo>
                      <a:pt x="5" y="157"/>
                    </a:moveTo>
                    <a:cubicBezTo>
                      <a:pt x="4" y="157"/>
                      <a:pt x="4" y="157"/>
                      <a:pt x="3" y="157"/>
                    </a:cubicBezTo>
                    <a:cubicBezTo>
                      <a:pt x="1" y="156"/>
                      <a:pt x="0" y="153"/>
                      <a:pt x="1" y="151"/>
                    </a:cubicBezTo>
                    <a:cubicBezTo>
                      <a:pt x="20" y="118"/>
                      <a:pt x="40" y="84"/>
                      <a:pt x="61" y="52"/>
                    </a:cubicBezTo>
                    <a:cubicBezTo>
                      <a:pt x="75" y="31"/>
                      <a:pt x="92" y="8"/>
                      <a:pt x="117" y="1"/>
                    </a:cubicBezTo>
                    <a:cubicBezTo>
                      <a:pt x="119" y="0"/>
                      <a:pt x="121" y="1"/>
                      <a:pt x="122" y="3"/>
                    </a:cubicBezTo>
                    <a:cubicBezTo>
                      <a:pt x="123" y="5"/>
                      <a:pt x="122" y="8"/>
                      <a:pt x="119" y="8"/>
                    </a:cubicBezTo>
                    <a:cubicBezTo>
                      <a:pt x="97" y="15"/>
                      <a:pt x="81" y="37"/>
                      <a:pt x="68" y="56"/>
                    </a:cubicBezTo>
                    <a:cubicBezTo>
                      <a:pt x="47" y="88"/>
                      <a:pt x="27" y="122"/>
                      <a:pt x="8" y="155"/>
                    </a:cubicBezTo>
                    <a:cubicBezTo>
                      <a:pt x="8" y="157"/>
                      <a:pt x="6" y="157"/>
                      <a:pt x="5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5" name="Google Shape;1705;p19"/>
            <p:cNvGrpSpPr/>
            <p:nvPr/>
          </p:nvGrpSpPr>
          <p:grpSpPr>
            <a:xfrm rot="-9638872">
              <a:off x="245152" y="4675475"/>
              <a:ext cx="558830" cy="749394"/>
              <a:chOff x="-2686774" y="162163"/>
              <a:chExt cx="1458119" cy="1956166"/>
            </a:xfrm>
          </p:grpSpPr>
          <p:sp>
            <p:nvSpPr>
              <p:cNvPr id="1706" name="Google Shape;1706;p19"/>
              <p:cNvSpPr/>
              <p:nvPr/>
            </p:nvSpPr>
            <p:spPr>
              <a:xfrm>
                <a:off x="-2686774" y="162163"/>
                <a:ext cx="558792" cy="77442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47" extrusionOk="0">
                    <a:moveTo>
                      <a:pt x="171" y="121"/>
                    </a:moveTo>
                    <a:cubicBezTo>
                      <a:pt x="178" y="84"/>
                      <a:pt x="169" y="42"/>
                      <a:pt x="151" y="13"/>
                    </a:cubicBezTo>
                    <a:cubicBezTo>
                      <a:pt x="150" y="11"/>
                      <a:pt x="148" y="10"/>
                      <a:pt x="147" y="8"/>
                    </a:cubicBezTo>
                    <a:cubicBezTo>
                      <a:pt x="146" y="8"/>
                      <a:pt x="145" y="7"/>
                      <a:pt x="145" y="7"/>
                    </a:cubicBezTo>
                    <a:cubicBezTo>
                      <a:pt x="143" y="6"/>
                      <a:pt x="141" y="5"/>
                      <a:pt x="140" y="4"/>
                    </a:cubicBezTo>
                    <a:cubicBezTo>
                      <a:pt x="132" y="1"/>
                      <a:pt x="122" y="0"/>
                      <a:pt x="114" y="4"/>
                    </a:cubicBezTo>
                    <a:cubicBezTo>
                      <a:pt x="113" y="4"/>
                      <a:pt x="112" y="5"/>
                      <a:pt x="111" y="6"/>
                    </a:cubicBezTo>
                    <a:cubicBezTo>
                      <a:pt x="110" y="6"/>
                      <a:pt x="109" y="7"/>
                      <a:pt x="108" y="8"/>
                    </a:cubicBezTo>
                    <a:cubicBezTo>
                      <a:pt x="100" y="14"/>
                      <a:pt x="94" y="24"/>
                      <a:pt x="89" y="33"/>
                    </a:cubicBezTo>
                    <a:cubicBezTo>
                      <a:pt x="88" y="34"/>
                      <a:pt x="88" y="35"/>
                      <a:pt x="87" y="36"/>
                    </a:cubicBezTo>
                    <a:cubicBezTo>
                      <a:pt x="65" y="76"/>
                      <a:pt x="61" y="126"/>
                      <a:pt x="35" y="163"/>
                    </a:cubicBezTo>
                    <a:cubicBezTo>
                      <a:pt x="28" y="173"/>
                      <a:pt x="19" y="182"/>
                      <a:pt x="12" y="192"/>
                    </a:cubicBezTo>
                    <a:cubicBezTo>
                      <a:pt x="5" y="203"/>
                      <a:pt x="0" y="214"/>
                      <a:pt x="0" y="227"/>
                    </a:cubicBezTo>
                    <a:cubicBezTo>
                      <a:pt x="0" y="230"/>
                      <a:pt x="1" y="235"/>
                      <a:pt x="4" y="238"/>
                    </a:cubicBezTo>
                    <a:cubicBezTo>
                      <a:pt x="6" y="241"/>
                      <a:pt x="13" y="242"/>
                      <a:pt x="13" y="243"/>
                    </a:cubicBezTo>
                    <a:cubicBezTo>
                      <a:pt x="15" y="243"/>
                      <a:pt x="17" y="244"/>
                      <a:pt x="19" y="245"/>
                    </a:cubicBezTo>
                    <a:cubicBezTo>
                      <a:pt x="30" y="247"/>
                      <a:pt x="41" y="246"/>
                      <a:pt x="51" y="244"/>
                    </a:cubicBezTo>
                    <a:cubicBezTo>
                      <a:pt x="56" y="243"/>
                      <a:pt x="60" y="242"/>
                      <a:pt x="64" y="240"/>
                    </a:cubicBezTo>
                    <a:cubicBezTo>
                      <a:pt x="68" y="239"/>
                      <a:pt x="73" y="237"/>
                      <a:pt x="77" y="235"/>
                    </a:cubicBezTo>
                    <a:cubicBezTo>
                      <a:pt x="129" y="215"/>
                      <a:pt x="167" y="144"/>
                      <a:pt x="171" y="1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19"/>
              <p:cNvSpPr/>
              <p:nvPr/>
            </p:nvSpPr>
            <p:spPr>
              <a:xfrm>
                <a:off x="-2670899" y="197088"/>
                <a:ext cx="1442244" cy="1921241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2" extrusionOk="0">
                    <a:moveTo>
                      <a:pt x="420" y="526"/>
                    </a:moveTo>
                    <a:cubicBezTo>
                      <a:pt x="382" y="481"/>
                      <a:pt x="328" y="414"/>
                      <a:pt x="321" y="383"/>
                    </a:cubicBezTo>
                    <a:cubicBezTo>
                      <a:pt x="334" y="401"/>
                      <a:pt x="348" y="418"/>
                      <a:pt x="366" y="431"/>
                    </a:cubicBezTo>
                    <a:cubicBezTo>
                      <a:pt x="385" y="444"/>
                      <a:pt x="407" y="451"/>
                      <a:pt x="429" y="447"/>
                    </a:cubicBezTo>
                    <a:cubicBezTo>
                      <a:pt x="439" y="445"/>
                      <a:pt x="449" y="440"/>
                      <a:pt x="451" y="430"/>
                    </a:cubicBezTo>
                    <a:cubicBezTo>
                      <a:pt x="453" y="423"/>
                      <a:pt x="449" y="416"/>
                      <a:pt x="444" y="411"/>
                    </a:cubicBezTo>
                    <a:cubicBezTo>
                      <a:pt x="439" y="405"/>
                      <a:pt x="433" y="402"/>
                      <a:pt x="427" y="398"/>
                    </a:cubicBezTo>
                    <a:cubicBezTo>
                      <a:pt x="389" y="377"/>
                      <a:pt x="354" y="348"/>
                      <a:pt x="326" y="314"/>
                    </a:cubicBezTo>
                    <a:cubicBezTo>
                      <a:pt x="320" y="306"/>
                      <a:pt x="313" y="296"/>
                      <a:pt x="315" y="286"/>
                    </a:cubicBezTo>
                    <a:cubicBezTo>
                      <a:pt x="329" y="290"/>
                      <a:pt x="343" y="295"/>
                      <a:pt x="357" y="300"/>
                    </a:cubicBezTo>
                    <a:cubicBezTo>
                      <a:pt x="371" y="305"/>
                      <a:pt x="386" y="309"/>
                      <a:pt x="401" y="310"/>
                    </a:cubicBezTo>
                    <a:cubicBezTo>
                      <a:pt x="416" y="312"/>
                      <a:pt x="432" y="308"/>
                      <a:pt x="444" y="299"/>
                    </a:cubicBezTo>
                    <a:cubicBezTo>
                      <a:pt x="454" y="290"/>
                      <a:pt x="460" y="274"/>
                      <a:pt x="452" y="264"/>
                    </a:cubicBezTo>
                    <a:cubicBezTo>
                      <a:pt x="447" y="258"/>
                      <a:pt x="439" y="255"/>
                      <a:pt x="431" y="253"/>
                    </a:cubicBezTo>
                    <a:cubicBezTo>
                      <a:pt x="377" y="241"/>
                      <a:pt x="319" y="233"/>
                      <a:pt x="278" y="196"/>
                    </a:cubicBezTo>
                    <a:cubicBezTo>
                      <a:pt x="264" y="184"/>
                      <a:pt x="253" y="169"/>
                      <a:pt x="243" y="153"/>
                    </a:cubicBezTo>
                    <a:cubicBezTo>
                      <a:pt x="237" y="141"/>
                      <a:pt x="232" y="130"/>
                      <a:pt x="226" y="117"/>
                    </a:cubicBezTo>
                    <a:cubicBezTo>
                      <a:pt x="217" y="98"/>
                      <a:pt x="206" y="81"/>
                      <a:pt x="194" y="64"/>
                    </a:cubicBezTo>
                    <a:cubicBezTo>
                      <a:pt x="179" y="41"/>
                      <a:pt x="162" y="20"/>
                      <a:pt x="144" y="0"/>
                    </a:cubicBezTo>
                    <a:cubicBezTo>
                      <a:pt x="195" y="74"/>
                      <a:pt x="56" y="256"/>
                      <a:pt x="0" y="228"/>
                    </a:cubicBezTo>
                    <a:cubicBezTo>
                      <a:pt x="10" y="235"/>
                      <a:pt x="62" y="259"/>
                      <a:pt x="87" y="278"/>
                    </a:cubicBezTo>
                    <a:cubicBezTo>
                      <a:pt x="109" y="294"/>
                      <a:pt x="129" y="315"/>
                      <a:pt x="141" y="339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3" y="343"/>
                      <a:pt x="145" y="347"/>
                      <a:pt x="146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6" y="372"/>
                      <a:pt x="162" y="396"/>
                      <a:pt x="166" y="419"/>
                    </a:cubicBezTo>
                    <a:cubicBezTo>
                      <a:pt x="172" y="459"/>
                      <a:pt x="174" y="499"/>
                      <a:pt x="179" y="539"/>
                    </a:cubicBezTo>
                    <a:cubicBezTo>
                      <a:pt x="181" y="554"/>
                      <a:pt x="184" y="570"/>
                      <a:pt x="194" y="582"/>
                    </a:cubicBezTo>
                    <a:cubicBezTo>
                      <a:pt x="197" y="587"/>
                      <a:pt x="202" y="591"/>
                      <a:pt x="208" y="591"/>
                    </a:cubicBezTo>
                    <a:cubicBezTo>
                      <a:pt x="219" y="592"/>
                      <a:pt x="227" y="580"/>
                      <a:pt x="229" y="570"/>
                    </a:cubicBezTo>
                    <a:cubicBezTo>
                      <a:pt x="233" y="539"/>
                      <a:pt x="221" y="483"/>
                      <a:pt x="222" y="448"/>
                    </a:cubicBezTo>
                    <a:cubicBezTo>
                      <a:pt x="242" y="555"/>
                      <a:pt x="285" y="600"/>
                      <a:pt x="293" y="606"/>
                    </a:cubicBezTo>
                    <a:cubicBezTo>
                      <a:pt x="300" y="610"/>
                      <a:pt x="309" y="612"/>
                      <a:pt x="316" y="608"/>
                    </a:cubicBezTo>
                    <a:cubicBezTo>
                      <a:pt x="325" y="603"/>
                      <a:pt x="327" y="591"/>
                      <a:pt x="328" y="581"/>
                    </a:cubicBezTo>
                    <a:cubicBezTo>
                      <a:pt x="330" y="546"/>
                      <a:pt x="283" y="473"/>
                      <a:pt x="278" y="429"/>
                    </a:cubicBezTo>
                    <a:cubicBezTo>
                      <a:pt x="298" y="487"/>
                      <a:pt x="339" y="538"/>
                      <a:pt x="377" y="561"/>
                    </a:cubicBezTo>
                    <a:cubicBezTo>
                      <a:pt x="390" y="569"/>
                      <a:pt x="410" y="573"/>
                      <a:pt x="420" y="562"/>
                    </a:cubicBezTo>
                    <a:cubicBezTo>
                      <a:pt x="428" y="552"/>
                      <a:pt x="428" y="536"/>
                      <a:pt x="420" y="526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08" name="Google Shape;1708;p19"/>
          <p:cNvSpPr txBox="1">
            <a:spLocks noGrp="1"/>
          </p:cNvSpPr>
          <p:nvPr>
            <p:ph type="body" idx="2"/>
          </p:nvPr>
        </p:nvSpPr>
        <p:spPr>
          <a:xfrm>
            <a:off x="4573065" y="1479200"/>
            <a:ext cx="3850800" cy="26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709" name="Google Shape;1709;p19"/>
          <p:cNvGrpSpPr/>
          <p:nvPr/>
        </p:nvGrpSpPr>
        <p:grpSpPr>
          <a:xfrm>
            <a:off x="197775" y="1947650"/>
            <a:ext cx="8788067" cy="2048467"/>
            <a:chOff x="-1851880" y="2002236"/>
            <a:chExt cx="10041210" cy="2340570"/>
          </a:xfrm>
        </p:grpSpPr>
        <p:grpSp>
          <p:nvGrpSpPr>
            <p:cNvPr id="1710" name="Google Shape;1710;p19"/>
            <p:cNvGrpSpPr/>
            <p:nvPr/>
          </p:nvGrpSpPr>
          <p:grpSpPr>
            <a:xfrm>
              <a:off x="-1690512" y="2707557"/>
              <a:ext cx="9879842" cy="1635249"/>
              <a:chOff x="-5023512" y="149532"/>
              <a:chExt cx="9879842" cy="1635249"/>
            </a:xfrm>
          </p:grpSpPr>
          <p:grpSp>
            <p:nvGrpSpPr>
              <p:cNvPr id="1711" name="Google Shape;1711;p19"/>
              <p:cNvGrpSpPr/>
              <p:nvPr/>
            </p:nvGrpSpPr>
            <p:grpSpPr>
              <a:xfrm>
                <a:off x="4402751" y="1548056"/>
                <a:ext cx="319720" cy="236725"/>
                <a:chOff x="1357829" y="2059359"/>
                <a:chExt cx="112566" cy="83342"/>
              </a:xfrm>
            </p:grpSpPr>
            <p:sp>
              <p:nvSpPr>
                <p:cNvPr id="1712" name="Google Shape;1712;p19"/>
                <p:cNvSpPr/>
                <p:nvPr/>
              </p:nvSpPr>
              <p:spPr>
                <a:xfrm>
                  <a:off x="1357829" y="2090747"/>
                  <a:ext cx="46542" cy="4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3" extrusionOk="0">
                      <a:moveTo>
                        <a:pt x="62" y="29"/>
                      </a:moveTo>
                      <a:cubicBezTo>
                        <a:pt x="64" y="44"/>
                        <a:pt x="51" y="58"/>
                        <a:pt x="37" y="61"/>
                      </a:cubicBezTo>
                      <a:cubicBezTo>
                        <a:pt x="22" y="63"/>
                        <a:pt x="5" y="54"/>
                        <a:pt x="2" y="38"/>
                      </a:cubicBezTo>
                      <a:cubicBezTo>
                        <a:pt x="0" y="26"/>
                        <a:pt x="6" y="13"/>
                        <a:pt x="16" y="8"/>
                      </a:cubicBezTo>
                      <a:cubicBezTo>
                        <a:pt x="20" y="5"/>
                        <a:pt x="25" y="3"/>
                        <a:pt x="30" y="2"/>
                      </a:cubicBezTo>
                      <a:cubicBezTo>
                        <a:pt x="47" y="0"/>
                        <a:pt x="60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19"/>
                <p:cNvSpPr/>
                <p:nvPr/>
              </p:nvSpPr>
              <p:spPr>
                <a:xfrm>
                  <a:off x="1453076" y="2128630"/>
                  <a:ext cx="14071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9" extrusionOk="0">
                      <a:moveTo>
                        <a:pt x="0" y="12"/>
                      </a:move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8"/>
                        <a:pt x="0" y="7"/>
                        <a:pt x="1" y="6"/>
                      </a:cubicBezTo>
                      <a:cubicBezTo>
                        <a:pt x="1" y="5"/>
                        <a:pt x="2" y="4"/>
                        <a:pt x="3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5" y="2"/>
                        <a:pt x="5" y="1"/>
                        <a:pt x="6" y="1"/>
                      </a:cubicBezTo>
                      <a:cubicBezTo>
                        <a:pt x="7" y="0"/>
                        <a:pt x="8" y="0"/>
                        <a:pt x="9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5" y="1"/>
                        <a:pt x="16" y="2"/>
                        <a:pt x="17" y="2"/>
                      </a:cubicBezTo>
                      <a:cubicBezTo>
                        <a:pt x="18" y="3"/>
                        <a:pt x="18" y="4"/>
                        <a:pt x="18" y="5"/>
                      </a:cubicBezTo>
                      <a:cubicBezTo>
                        <a:pt x="19" y="6"/>
                        <a:pt x="19" y="7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10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7" y="15"/>
                        <a:pt x="17" y="15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5" y="17"/>
                        <a:pt x="14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4" y="18"/>
                        <a:pt x="13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0" y="19"/>
                        <a:pt x="10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6" y="18"/>
                        <a:pt x="5" y="18"/>
                      </a:cubicBezTo>
                      <a:cubicBezTo>
                        <a:pt x="4" y="17"/>
                        <a:pt x="3" y="17"/>
                        <a:pt x="3" y="16"/>
                      </a:cubicBezTo>
                      <a:cubicBezTo>
                        <a:pt x="2" y="15"/>
                        <a:pt x="1" y="14"/>
                        <a:pt x="0" y="1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19"/>
                <p:cNvSpPr/>
                <p:nvPr/>
              </p:nvSpPr>
              <p:spPr>
                <a:xfrm>
                  <a:off x="1436841" y="2059359"/>
                  <a:ext cx="33553" cy="3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45" extrusionOk="0">
                      <a:moveTo>
                        <a:pt x="43" y="16"/>
                      </a:moveTo>
                      <a:cubicBezTo>
                        <a:pt x="45" y="21"/>
                        <a:pt x="44" y="26"/>
                        <a:pt x="42" y="31"/>
                      </a:cubicBezTo>
                      <a:cubicBezTo>
                        <a:pt x="41" y="33"/>
                        <a:pt x="39" y="36"/>
                        <a:pt x="38" y="38"/>
                      </a:cubicBezTo>
                      <a:cubicBezTo>
                        <a:pt x="34" y="42"/>
                        <a:pt x="28" y="44"/>
                        <a:pt x="23" y="45"/>
                      </a:cubicBezTo>
                      <a:cubicBezTo>
                        <a:pt x="17" y="45"/>
                        <a:pt x="11" y="43"/>
                        <a:pt x="7" y="39"/>
                      </a:cubicBezTo>
                      <a:cubicBezTo>
                        <a:pt x="3" y="35"/>
                        <a:pt x="0" y="29"/>
                        <a:pt x="0" y="23"/>
                      </a:cubicBezTo>
                      <a:cubicBezTo>
                        <a:pt x="0" y="18"/>
                        <a:pt x="2" y="12"/>
                        <a:pt x="6" y="8"/>
                      </a:cubicBezTo>
                      <a:cubicBezTo>
                        <a:pt x="13" y="0"/>
                        <a:pt x="25" y="0"/>
                        <a:pt x="34" y="4"/>
                      </a:cubicBezTo>
                      <a:cubicBezTo>
                        <a:pt x="38" y="7"/>
                        <a:pt x="41" y="11"/>
                        <a:pt x="43" y="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5" name="Google Shape;1715;p19"/>
              <p:cNvGrpSpPr/>
              <p:nvPr/>
            </p:nvGrpSpPr>
            <p:grpSpPr>
              <a:xfrm>
                <a:off x="-5023512" y="149532"/>
                <a:ext cx="9879842" cy="1291296"/>
                <a:chOff x="-1663867" y="1271401"/>
                <a:chExt cx="3478450" cy="454618"/>
              </a:xfrm>
            </p:grpSpPr>
            <p:sp>
              <p:nvSpPr>
                <p:cNvPr id="1716" name="Google Shape;1716;p19"/>
                <p:cNvSpPr/>
                <p:nvPr/>
              </p:nvSpPr>
              <p:spPr>
                <a:xfrm>
                  <a:off x="1814583" y="1271401"/>
                  <a:ext cx="0" cy="1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19"/>
                <p:cNvSpPr/>
                <p:nvPr/>
              </p:nvSpPr>
              <p:spPr>
                <a:xfrm>
                  <a:off x="1692234" y="1593970"/>
                  <a:ext cx="59530" cy="59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82" extrusionOk="0">
                      <a:moveTo>
                        <a:pt x="68" y="15"/>
                      </a:moveTo>
                      <a:cubicBezTo>
                        <a:pt x="58" y="5"/>
                        <a:pt x="43" y="0"/>
                        <a:pt x="29" y="4"/>
                      </a:cubicBezTo>
                      <a:cubicBezTo>
                        <a:pt x="16" y="7"/>
                        <a:pt x="4" y="18"/>
                        <a:pt x="1" y="32"/>
                      </a:cubicBezTo>
                      <a:cubicBezTo>
                        <a:pt x="0" y="37"/>
                        <a:pt x="0" y="42"/>
                        <a:pt x="0" y="47"/>
                      </a:cubicBezTo>
                      <a:cubicBezTo>
                        <a:pt x="1" y="54"/>
                        <a:pt x="4" y="60"/>
                        <a:pt x="8" y="65"/>
                      </a:cubicBezTo>
                      <a:cubicBezTo>
                        <a:pt x="16" y="77"/>
                        <a:pt x="31" y="82"/>
                        <a:pt x="46" y="80"/>
                      </a:cubicBezTo>
                      <a:cubicBezTo>
                        <a:pt x="60" y="78"/>
                        <a:pt x="71" y="67"/>
                        <a:pt x="76" y="54"/>
                      </a:cubicBezTo>
                      <a:cubicBezTo>
                        <a:pt x="81" y="41"/>
                        <a:pt x="77" y="26"/>
                        <a:pt x="68" y="1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9"/>
                <p:cNvSpPr/>
                <p:nvPr/>
              </p:nvSpPr>
              <p:spPr>
                <a:xfrm>
                  <a:off x="-1663867" y="1351162"/>
                  <a:ext cx="54115" cy="55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5" extrusionOk="0">
                      <a:moveTo>
                        <a:pt x="73" y="32"/>
                      </a:moveTo>
                      <a:cubicBezTo>
                        <a:pt x="70" y="15"/>
                        <a:pt x="55" y="3"/>
                        <a:pt x="38" y="1"/>
                      </a:cubicBezTo>
                      <a:cubicBezTo>
                        <a:pt x="21" y="0"/>
                        <a:pt x="4" y="13"/>
                        <a:pt x="1" y="30"/>
                      </a:cubicBezTo>
                      <a:cubicBezTo>
                        <a:pt x="0" y="38"/>
                        <a:pt x="1" y="47"/>
                        <a:pt x="6" y="54"/>
                      </a:cubicBezTo>
                      <a:cubicBezTo>
                        <a:pt x="9" y="60"/>
                        <a:pt x="15" y="65"/>
                        <a:pt x="21" y="67"/>
                      </a:cubicBezTo>
                      <a:cubicBezTo>
                        <a:pt x="30" y="74"/>
                        <a:pt x="41" y="75"/>
                        <a:pt x="52" y="71"/>
                      </a:cubicBezTo>
                      <a:cubicBezTo>
                        <a:pt x="59" y="68"/>
                        <a:pt x="66" y="63"/>
                        <a:pt x="70" y="56"/>
                      </a:cubicBezTo>
                      <a:cubicBezTo>
                        <a:pt x="74" y="48"/>
                        <a:pt x="75" y="40"/>
                        <a:pt x="73" y="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p19"/>
                <p:cNvSpPr/>
                <p:nvPr/>
              </p:nvSpPr>
              <p:spPr>
                <a:xfrm>
                  <a:off x="1787482" y="1700042"/>
                  <a:ext cx="25977" cy="2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36" extrusionOk="0">
                      <a:moveTo>
                        <a:pt x="35" y="18"/>
                      </a:moveTo>
                      <a:cubicBezTo>
                        <a:pt x="35" y="15"/>
                        <a:pt x="34" y="12"/>
                        <a:pt x="33" y="10"/>
                      </a:cubicBezTo>
                      <a:cubicBezTo>
                        <a:pt x="30" y="5"/>
                        <a:pt x="26" y="2"/>
                        <a:pt x="21" y="1"/>
                      </a:cubicBezTo>
                      <a:cubicBezTo>
                        <a:pt x="18" y="0"/>
                        <a:pt x="15" y="0"/>
                        <a:pt x="12" y="1"/>
                      </a:cubicBezTo>
                      <a:cubicBezTo>
                        <a:pt x="9" y="2"/>
                        <a:pt x="6" y="4"/>
                        <a:pt x="4" y="6"/>
                      </a:cubicBezTo>
                      <a:cubicBezTo>
                        <a:pt x="2" y="9"/>
                        <a:pt x="1" y="12"/>
                        <a:pt x="0" y="15"/>
                      </a:cubicBezTo>
                      <a:cubicBezTo>
                        <a:pt x="0" y="18"/>
                        <a:pt x="0" y="21"/>
                        <a:pt x="1" y="24"/>
                      </a:cubicBezTo>
                      <a:cubicBezTo>
                        <a:pt x="2" y="26"/>
                        <a:pt x="2" y="28"/>
                        <a:pt x="4" y="30"/>
                      </a:cubicBezTo>
                      <a:cubicBezTo>
                        <a:pt x="5" y="31"/>
                        <a:pt x="7" y="32"/>
                        <a:pt x="8" y="33"/>
                      </a:cubicBezTo>
                      <a:cubicBezTo>
                        <a:pt x="9" y="34"/>
                        <a:pt x="10" y="34"/>
                        <a:pt x="11" y="34"/>
                      </a:cubicBezTo>
                      <a:cubicBezTo>
                        <a:pt x="15" y="36"/>
                        <a:pt x="19" y="36"/>
                        <a:pt x="23" y="35"/>
                      </a:cubicBezTo>
                      <a:cubicBezTo>
                        <a:pt x="25" y="34"/>
                        <a:pt x="28" y="33"/>
                        <a:pt x="30" y="31"/>
                      </a:cubicBezTo>
                      <a:cubicBezTo>
                        <a:pt x="32" y="29"/>
                        <a:pt x="33" y="27"/>
                        <a:pt x="34" y="24"/>
                      </a:cubicBezTo>
                      <a:cubicBezTo>
                        <a:pt x="35" y="23"/>
                        <a:pt x="35" y="22"/>
                        <a:pt x="35" y="21"/>
                      </a:cubicBezTo>
                      <a:cubicBezTo>
                        <a:pt x="35" y="20"/>
                        <a:pt x="35" y="19"/>
                        <a:pt x="35" y="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20" name="Google Shape;1720;p19"/>
            <p:cNvGrpSpPr/>
            <p:nvPr/>
          </p:nvGrpSpPr>
          <p:grpSpPr>
            <a:xfrm>
              <a:off x="-1851880" y="2002236"/>
              <a:ext cx="9699172" cy="599495"/>
              <a:chOff x="-1966094" y="1199969"/>
              <a:chExt cx="3414841" cy="211060"/>
            </a:xfrm>
          </p:grpSpPr>
          <p:sp>
            <p:nvSpPr>
              <p:cNvPr id="1721" name="Google Shape;1721;p19"/>
              <p:cNvSpPr/>
              <p:nvPr/>
            </p:nvSpPr>
            <p:spPr>
              <a:xfrm>
                <a:off x="-1955271" y="1199969"/>
                <a:ext cx="58444" cy="58447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81" y="44"/>
                    </a:moveTo>
                    <a:cubicBezTo>
                      <a:pt x="80" y="57"/>
                      <a:pt x="73" y="69"/>
                      <a:pt x="61" y="75"/>
                    </a:cubicBezTo>
                    <a:cubicBezTo>
                      <a:pt x="54" y="80"/>
                      <a:pt x="45" y="81"/>
                      <a:pt x="37" y="80"/>
                    </a:cubicBezTo>
                    <a:cubicBezTo>
                      <a:pt x="28" y="79"/>
                      <a:pt x="19" y="76"/>
                      <a:pt x="13" y="70"/>
                    </a:cubicBezTo>
                    <a:cubicBezTo>
                      <a:pt x="3" y="60"/>
                      <a:pt x="0" y="45"/>
                      <a:pt x="3" y="32"/>
                    </a:cubicBezTo>
                    <a:cubicBezTo>
                      <a:pt x="6" y="19"/>
                      <a:pt x="16" y="9"/>
                      <a:pt x="29" y="5"/>
                    </a:cubicBezTo>
                    <a:cubicBezTo>
                      <a:pt x="41" y="0"/>
                      <a:pt x="55" y="3"/>
                      <a:pt x="66" y="11"/>
                    </a:cubicBezTo>
                    <a:cubicBezTo>
                      <a:pt x="75" y="18"/>
                      <a:pt x="81" y="31"/>
                      <a:pt x="81" y="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19"/>
              <p:cNvSpPr/>
              <p:nvPr/>
            </p:nvSpPr>
            <p:spPr>
              <a:xfrm>
                <a:off x="-1952024" y="1386134"/>
                <a:ext cx="27058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27" y="3"/>
                    </a:moveTo>
                    <a:cubicBezTo>
                      <a:pt x="25" y="1"/>
                      <a:pt x="22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1" y="1"/>
                      <a:pt x="8" y="3"/>
                      <a:pt x="6" y="5"/>
                    </a:cubicBezTo>
                    <a:cubicBezTo>
                      <a:pt x="2" y="9"/>
                      <a:pt x="0" y="15"/>
                      <a:pt x="1" y="21"/>
                    </a:cubicBezTo>
                    <a:cubicBezTo>
                      <a:pt x="2" y="26"/>
                      <a:pt x="6" y="30"/>
                      <a:pt x="10" y="32"/>
                    </a:cubicBezTo>
                    <a:cubicBezTo>
                      <a:pt x="16" y="35"/>
                      <a:pt x="22" y="35"/>
                      <a:pt x="27" y="32"/>
                    </a:cubicBezTo>
                    <a:cubicBezTo>
                      <a:pt x="30" y="30"/>
                      <a:pt x="32" y="28"/>
                      <a:pt x="33" y="25"/>
                    </a:cubicBezTo>
                    <a:cubicBezTo>
                      <a:pt x="35" y="23"/>
                      <a:pt x="36" y="20"/>
                      <a:pt x="36" y="17"/>
                    </a:cubicBezTo>
                    <a:cubicBezTo>
                      <a:pt x="35" y="11"/>
                      <a:pt x="32" y="6"/>
                      <a:pt x="27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19"/>
              <p:cNvSpPr/>
              <p:nvPr/>
            </p:nvSpPr>
            <p:spPr>
              <a:xfrm>
                <a:off x="-1966094" y="1342840"/>
                <a:ext cx="17317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12"/>
                    </a:moveTo>
                    <a:cubicBezTo>
                      <a:pt x="24" y="12"/>
                      <a:pt x="24" y="11"/>
                      <a:pt x="24" y="11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4" y="9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2" y="6"/>
                      <a:pt x="21" y="4"/>
                      <a:pt x="21" y="4"/>
                    </a:cubicBezTo>
                    <a:cubicBezTo>
                      <a:pt x="20" y="3"/>
                      <a:pt x="19" y="3"/>
                      <a:pt x="18" y="2"/>
                    </a:cubicBezTo>
                    <a:cubicBezTo>
                      <a:pt x="18" y="2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1" y="9"/>
                      <a:pt x="1" y="10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3" y="20"/>
                      <a:pt x="3" y="20"/>
                      <a:pt x="4" y="21"/>
                    </a:cubicBezTo>
                    <a:cubicBezTo>
                      <a:pt x="5" y="22"/>
                      <a:pt x="6" y="22"/>
                      <a:pt x="7" y="23"/>
                    </a:cubicBezTo>
                    <a:cubicBezTo>
                      <a:pt x="8" y="23"/>
                      <a:pt x="9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1" y="23"/>
                    </a:cubicBezTo>
                    <a:cubicBezTo>
                      <a:pt x="11" y="23"/>
                      <a:pt x="12" y="23"/>
                      <a:pt x="13" y="24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3"/>
                      <a:pt x="15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3"/>
                      <a:pt x="18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21"/>
                      <a:pt x="21" y="20"/>
                    </a:cubicBezTo>
                    <a:cubicBezTo>
                      <a:pt x="22" y="20"/>
                      <a:pt x="22" y="20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7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19"/>
              <p:cNvSpPr/>
              <p:nvPr/>
            </p:nvSpPr>
            <p:spPr>
              <a:xfrm>
                <a:off x="1448747" y="1356907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19"/>
              <p:cNvSpPr/>
              <p:nvPr/>
            </p:nvSpPr>
            <p:spPr>
              <a:xfrm>
                <a:off x="1447664" y="1356907"/>
                <a:ext cx="1083" cy="1083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19"/>
              <p:cNvSpPr/>
              <p:nvPr/>
            </p:nvSpPr>
            <p:spPr>
              <a:xfrm>
                <a:off x="-1927131" y="1337428"/>
                <a:ext cx="14070" cy="16236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19" y="7"/>
                    </a:moveTo>
                    <a:cubicBezTo>
                      <a:pt x="19" y="6"/>
                      <a:pt x="18" y="4"/>
                      <a:pt x="17" y="3"/>
                    </a:cubicBezTo>
                    <a:cubicBezTo>
                      <a:pt x="15" y="2"/>
                      <a:pt x="14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6"/>
                      <a:pt x="2" y="17"/>
                      <a:pt x="2" y="18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20"/>
                      <a:pt x="5" y="20"/>
                      <a:pt x="5" y="20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7" y="20"/>
                      <a:pt x="7" y="21"/>
                      <a:pt x="7" y="21"/>
                    </a:cubicBezTo>
                    <a:cubicBezTo>
                      <a:pt x="9" y="21"/>
                      <a:pt x="10" y="21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3" y="20"/>
                      <a:pt x="14" y="20"/>
                      <a:pt x="15" y="19"/>
                    </a:cubicBezTo>
                    <a:cubicBezTo>
                      <a:pt x="15" y="19"/>
                      <a:pt x="16" y="19"/>
                      <a:pt x="16" y="19"/>
                    </a:cubicBezTo>
                    <a:cubicBezTo>
                      <a:pt x="16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6"/>
                      <a:pt x="19" y="16"/>
                    </a:cubicBezTo>
                    <a:cubicBezTo>
                      <a:pt x="19" y="14"/>
                      <a:pt x="20" y="12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9" name="Google Shape;1729;p20"/>
          <p:cNvSpPr txBox="1">
            <a:spLocks noGrp="1"/>
          </p:cNvSpPr>
          <p:nvPr>
            <p:ph type="subTitle" idx="1"/>
          </p:nvPr>
        </p:nvSpPr>
        <p:spPr>
          <a:xfrm>
            <a:off x="937625" y="2884350"/>
            <a:ext cx="21753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20"/>
          <p:cNvSpPr txBox="1">
            <a:spLocks noGrp="1"/>
          </p:cNvSpPr>
          <p:nvPr>
            <p:ph type="subTitle" idx="2"/>
          </p:nvPr>
        </p:nvSpPr>
        <p:spPr>
          <a:xfrm>
            <a:off x="3484347" y="2884350"/>
            <a:ext cx="21753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31" name="Google Shape;1731;p20"/>
          <p:cNvSpPr txBox="1">
            <a:spLocks noGrp="1"/>
          </p:cNvSpPr>
          <p:nvPr>
            <p:ph type="subTitle" idx="3"/>
          </p:nvPr>
        </p:nvSpPr>
        <p:spPr>
          <a:xfrm>
            <a:off x="6031075" y="2884350"/>
            <a:ext cx="21753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32" name="Google Shape;1732;p20"/>
          <p:cNvSpPr txBox="1">
            <a:spLocks noGrp="1"/>
          </p:cNvSpPr>
          <p:nvPr>
            <p:ph type="subTitle" idx="4"/>
          </p:nvPr>
        </p:nvSpPr>
        <p:spPr>
          <a:xfrm>
            <a:off x="937625" y="234857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733" name="Google Shape;1733;p20"/>
          <p:cNvSpPr txBox="1">
            <a:spLocks noGrp="1"/>
          </p:cNvSpPr>
          <p:nvPr>
            <p:ph type="subTitle" idx="5"/>
          </p:nvPr>
        </p:nvSpPr>
        <p:spPr>
          <a:xfrm>
            <a:off x="3484350" y="234857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734" name="Google Shape;1734;p20"/>
          <p:cNvSpPr txBox="1">
            <a:spLocks noGrp="1"/>
          </p:cNvSpPr>
          <p:nvPr>
            <p:ph type="subTitle" idx="6"/>
          </p:nvPr>
        </p:nvSpPr>
        <p:spPr>
          <a:xfrm>
            <a:off x="6031075" y="234857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grpSp>
        <p:nvGrpSpPr>
          <p:cNvPr id="1735" name="Google Shape;1735;p20"/>
          <p:cNvGrpSpPr/>
          <p:nvPr/>
        </p:nvGrpSpPr>
        <p:grpSpPr>
          <a:xfrm flipH="1">
            <a:off x="-26975" y="4571075"/>
            <a:ext cx="9197953" cy="572700"/>
            <a:chOff x="-26975" y="4571075"/>
            <a:chExt cx="9197953" cy="572700"/>
          </a:xfrm>
        </p:grpSpPr>
        <p:sp>
          <p:nvSpPr>
            <p:cNvPr id="1736" name="Google Shape;1736;p20"/>
            <p:cNvSpPr/>
            <p:nvPr/>
          </p:nvSpPr>
          <p:spPr>
            <a:xfrm>
              <a:off x="-26975" y="4626517"/>
              <a:ext cx="9197946" cy="517258"/>
            </a:xfrm>
            <a:custGeom>
              <a:avLst/>
              <a:gdLst/>
              <a:ahLst/>
              <a:cxnLst/>
              <a:rect l="l" t="t" r="r" b="b"/>
              <a:pathLst>
                <a:path w="5078" h="492" extrusionOk="0">
                  <a:moveTo>
                    <a:pt x="5078" y="60"/>
                  </a:moveTo>
                  <a:cubicBezTo>
                    <a:pt x="5078" y="492"/>
                    <a:pt x="5078" y="492"/>
                    <a:pt x="5078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5" y="8"/>
                    <a:pt x="534" y="23"/>
                    <a:pt x="782" y="47"/>
                  </a:cubicBezTo>
                  <a:cubicBezTo>
                    <a:pt x="1088" y="77"/>
                    <a:pt x="1394" y="120"/>
                    <a:pt x="1707" y="113"/>
                  </a:cubicBezTo>
                  <a:cubicBezTo>
                    <a:pt x="2036" y="106"/>
                    <a:pt x="2343" y="44"/>
                    <a:pt x="2666" y="19"/>
                  </a:cubicBezTo>
                  <a:cubicBezTo>
                    <a:pt x="2914" y="0"/>
                    <a:pt x="3172" y="3"/>
                    <a:pt x="3417" y="29"/>
                  </a:cubicBezTo>
                  <a:cubicBezTo>
                    <a:pt x="3659" y="54"/>
                    <a:pt x="3887" y="100"/>
                    <a:pt x="4132" y="120"/>
                  </a:cubicBezTo>
                  <a:cubicBezTo>
                    <a:pt x="4451" y="146"/>
                    <a:pt x="4790" y="124"/>
                    <a:pt x="5078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-26975" y="4571075"/>
              <a:ext cx="9197953" cy="343846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8" name="Google Shape;1738;p20"/>
          <p:cNvSpPr/>
          <p:nvPr/>
        </p:nvSpPr>
        <p:spPr>
          <a:xfrm rot="-6528177" flipH="1">
            <a:off x="8596600" y="4559396"/>
            <a:ext cx="315714" cy="572675"/>
          </a:xfrm>
          <a:custGeom>
            <a:avLst/>
            <a:gdLst/>
            <a:ahLst/>
            <a:cxnLst/>
            <a:rect l="l" t="t" r="r" b="b"/>
            <a:pathLst>
              <a:path w="292" h="526" extrusionOk="0">
                <a:moveTo>
                  <a:pt x="291" y="38"/>
                </a:moveTo>
                <a:cubicBezTo>
                  <a:pt x="285" y="55"/>
                  <a:pt x="260" y="133"/>
                  <a:pt x="246" y="156"/>
                </a:cubicBezTo>
                <a:cubicBezTo>
                  <a:pt x="231" y="183"/>
                  <a:pt x="202" y="180"/>
                  <a:pt x="191" y="203"/>
                </a:cubicBezTo>
                <a:cubicBezTo>
                  <a:pt x="180" y="227"/>
                  <a:pt x="68" y="491"/>
                  <a:pt x="60" y="510"/>
                </a:cubicBezTo>
                <a:cubicBezTo>
                  <a:pt x="53" y="526"/>
                  <a:pt x="32" y="518"/>
                  <a:pt x="26" y="515"/>
                </a:cubicBezTo>
                <a:cubicBezTo>
                  <a:pt x="20" y="513"/>
                  <a:pt x="0" y="502"/>
                  <a:pt x="8" y="487"/>
                </a:cubicBezTo>
                <a:cubicBezTo>
                  <a:pt x="17" y="468"/>
                  <a:pt x="143" y="210"/>
                  <a:pt x="154" y="186"/>
                </a:cubicBezTo>
                <a:cubicBezTo>
                  <a:pt x="165" y="163"/>
                  <a:pt x="143" y="143"/>
                  <a:pt x="153" y="114"/>
                </a:cubicBezTo>
                <a:cubicBezTo>
                  <a:pt x="162" y="88"/>
                  <a:pt x="204" y="18"/>
                  <a:pt x="213" y="2"/>
                </a:cubicBezTo>
                <a:cubicBezTo>
                  <a:pt x="214" y="0"/>
                  <a:pt x="217" y="0"/>
                  <a:pt x="219" y="1"/>
                </a:cubicBezTo>
                <a:cubicBezTo>
                  <a:pt x="221" y="2"/>
                  <a:pt x="223" y="4"/>
                  <a:pt x="222" y="6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97" y="94"/>
                  <a:pt x="197" y="94"/>
                  <a:pt x="197" y="94"/>
                </a:cubicBezTo>
                <a:cubicBezTo>
                  <a:pt x="236" y="13"/>
                  <a:pt x="236" y="13"/>
                  <a:pt x="236" y="13"/>
                </a:cubicBezTo>
                <a:cubicBezTo>
                  <a:pt x="237" y="11"/>
                  <a:pt x="240" y="10"/>
                  <a:pt x="242" y="11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6" y="13"/>
                  <a:pt x="247" y="16"/>
                  <a:pt x="246" y="18"/>
                </a:cubicBezTo>
                <a:cubicBezTo>
                  <a:pt x="210" y="100"/>
                  <a:pt x="210" y="100"/>
                  <a:pt x="210" y="100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57" y="23"/>
                  <a:pt x="257" y="23"/>
                  <a:pt x="257" y="23"/>
                </a:cubicBezTo>
                <a:cubicBezTo>
                  <a:pt x="258" y="21"/>
                  <a:pt x="261" y="20"/>
                  <a:pt x="263" y="21"/>
                </a:cubicBezTo>
                <a:cubicBezTo>
                  <a:pt x="265" y="22"/>
                  <a:pt x="265" y="22"/>
                  <a:pt x="265" y="22"/>
                </a:cubicBezTo>
                <a:cubicBezTo>
                  <a:pt x="268" y="23"/>
                  <a:pt x="269" y="26"/>
                  <a:pt x="268" y="28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42" y="114"/>
                  <a:pt x="242" y="114"/>
                  <a:pt x="242" y="114"/>
                </a:cubicBezTo>
                <a:cubicBezTo>
                  <a:pt x="282" y="34"/>
                  <a:pt x="282" y="34"/>
                  <a:pt x="282" y="34"/>
                </a:cubicBezTo>
                <a:cubicBezTo>
                  <a:pt x="283" y="32"/>
                  <a:pt x="286" y="31"/>
                  <a:pt x="288" y="32"/>
                </a:cubicBezTo>
                <a:cubicBezTo>
                  <a:pt x="290" y="33"/>
                  <a:pt x="292" y="36"/>
                  <a:pt x="291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9" name="Google Shape;1739;p20"/>
          <p:cNvGrpSpPr/>
          <p:nvPr/>
        </p:nvGrpSpPr>
        <p:grpSpPr>
          <a:xfrm flipH="1">
            <a:off x="226449" y="4507113"/>
            <a:ext cx="516837" cy="572687"/>
            <a:chOff x="3186064" y="3526491"/>
            <a:chExt cx="1189225" cy="1317734"/>
          </a:xfrm>
        </p:grpSpPr>
        <p:sp>
          <p:nvSpPr>
            <p:cNvPr id="1740" name="Google Shape;1740;p20"/>
            <p:cNvSpPr/>
            <p:nvPr/>
          </p:nvSpPr>
          <p:spPr>
            <a:xfrm>
              <a:off x="3626858" y="3535674"/>
              <a:ext cx="743840" cy="459140"/>
            </a:xfrm>
            <a:custGeom>
              <a:avLst/>
              <a:gdLst/>
              <a:ahLst/>
              <a:cxnLst/>
              <a:rect l="l" t="t" r="r" b="b"/>
              <a:pathLst>
                <a:path w="251" h="156" extrusionOk="0">
                  <a:moveTo>
                    <a:pt x="251" y="156"/>
                  </a:moveTo>
                  <a:cubicBezTo>
                    <a:pt x="248" y="156"/>
                    <a:pt x="214" y="155"/>
                    <a:pt x="116" y="94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17" y="33"/>
                    <a:pt x="1" y="3"/>
                    <a:pt x="0" y="0"/>
                  </a:cubicBezTo>
                  <a:cubicBezTo>
                    <a:pt x="0" y="0"/>
                    <a:pt x="36" y="15"/>
                    <a:pt x="129" y="73"/>
                  </a:cubicBezTo>
                  <a:cubicBezTo>
                    <a:pt x="221" y="131"/>
                    <a:pt x="251" y="156"/>
                    <a:pt x="251" y="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3594715" y="3535674"/>
              <a:ext cx="775981" cy="505056"/>
            </a:xfrm>
            <a:custGeom>
              <a:avLst/>
              <a:gdLst/>
              <a:ahLst/>
              <a:cxnLst/>
              <a:rect l="l" t="t" r="r" b="b"/>
              <a:pathLst>
                <a:path w="262" h="171" extrusionOk="0">
                  <a:moveTo>
                    <a:pt x="247" y="169"/>
                  </a:moveTo>
                  <a:cubicBezTo>
                    <a:pt x="228" y="165"/>
                    <a:pt x="189" y="151"/>
                    <a:pt x="119" y="107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47" y="63"/>
                    <a:pt x="18" y="35"/>
                    <a:pt x="5" y="19"/>
                  </a:cubicBezTo>
                  <a:cubicBezTo>
                    <a:pt x="0" y="13"/>
                    <a:pt x="3" y="3"/>
                    <a:pt x="11" y="0"/>
                  </a:cubicBezTo>
                  <a:cubicBezTo>
                    <a:pt x="12" y="3"/>
                    <a:pt x="28" y="33"/>
                    <a:pt x="126" y="94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225" y="155"/>
                    <a:pt x="259" y="156"/>
                    <a:pt x="262" y="156"/>
                  </a:cubicBezTo>
                  <a:cubicBezTo>
                    <a:pt x="262" y="164"/>
                    <a:pt x="255" y="171"/>
                    <a:pt x="247" y="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3186064" y="3590771"/>
              <a:ext cx="1143310" cy="1216726"/>
            </a:xfrm>
            <a:custGeom>
              <a:avLst/>
              <a:gdLst/>
              <a:ahLst/>
              <a:cxnLst/>
              <a:rect l="l" t="t" r="r" b="b"/>
              <a:pathLst>
                <a:path w="384" h="410" extrusionOk="0">
                  <a:moveTo>
                    <a:pt x="384" y="150"/>
                  </a:moveTo>
                  <a:cubicBezTo>
                    <a:pt x="384" y="150"/>
                    <a:pt x="206" y="380"/>
                    <a:pt x="188" y="404"/>
                  </a:cubicBezTo>
                  <a:cubicBezTo>
                    <a:pt x="186" y="407"/>
                    <a:pt x="182" y="409"/>
                    <a:pt x="176" y="409"/>
                  </a:cubicBezTo>
                  <a:cubicBezTo>
                    <a:pt x="150" y="410"/>
                    <a:pt x="99" y="381"/>
                    <a:pt x="81" y="369"/>
                  </a:cubicBezTo>
                  <a:cubicBezTo>
                    <a:pt x="64" y="358"/>
                    <a:pt x="13" y="325"/>
                    <a:pt x="3" y="301"/>
                  </a:cubicBezTo>
                  <a:cubicBezTo>
                    <a:pt x="1" y="296"/>
                    <a:pt x="0" y="292"/>
                    <a:pt x="2" y="288"/>
                  </a:cubicBezTo>
                  <a:cubicBezTo>
                    <a:pt x="15" y="262"/>
                    <a:pt x="142" y="0"/>
                    <a:pt x="142" y="0"/>
                  </a:cubicBezTo>
                  <a:cubicBezTo>
                    <a:pt x="155" y="16"/>
                    <a:pt x="184" y="44"/>
                    <a:pt x="255" y="88"/>
                  </a:cubicBezTo>
                  <a:cubicBezTo>
                    <a:pt x="256" y="88"/>
                    <a:pt x="256" y="88"/>
                    <a:pt x="256" y="88"/>
                  </a:cubicBezTo>
                  <a:cubicBezTo>
                    <a:pt x="326" y="132"/>
                    <a:pt x="365" y="146"/>
                    <a:pt x="384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3186064" y="4486094"/>
              <a:ext cx="523443" cy="358131"/>
            </a:xfrm>
            <a:custGeom>
              <a:avLst/>
              <a:gdLst/>
              <a:ahLst/>
              <a:cxnLst/>
              <a:rect l="l" t="t" r="r" b="b"/>
              <a:pathLst>
                <a:path w="177" h="122" extrusionOk="0">
                  <a:moveTo>
                    <a:pt x="162" y="118"/>
                  </a:moveTo>
                  <a:cubicBezTo>
                    <a:pt x="150" y="122"/>
                    <a:pt x="94" y="91"/>
                    <a:pt x="75" y="80"/>
                  </a:cubicBezTo>
                  <a:cubicBezTo>
                    <a:pt x="56" y="67"/>
                    <a:pt x="3" y="31"/>
                    <a:pt x="2" y="18"/>
                  </a:cubicBezTo>
                  <a:cubicBezTo>
                    <a:pt x="0" y="4"/>
                    <a:pt x="3" y="1"/>
                    <a:pt x="4" y="0"/>
                  </a:cubicBezTo>
                  <a:cubicBezTo>
                    <a:pt x="14" y="24"/>
                    <a:pt x="65" y="57"/>
                    <a:pt x="82" y="68"/>
                  </a:cubicBezTo>
                  <a:cubicBezTo>
                    <a:pt x="100" y="80"/>
                    <a:pt x="151" y="109"/>
                    <a:pt x="177" y="108"/>
                  </a:cubicBezTo>
                  <a:cubicBezTo>
                    <a:pt x="177" y="108"/>
                    <a:pt x="175" y="113"/>
                    <a:pt x="162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3599308" y="3586178"/>
              <a:ext cx="730067" cy="459140"/>
            </a:xfrm>
            <a:custGeom>
              <a:avLst/>
              <a:gdLst/>
              <a:ahLst/>
              <a:cxnLst/>
              <a:rect l="l" t="t" r="r" b="b"/>
              <a:pathLst>
                <a:path w="246" h="156" extrusionOk="0">
                  <a:moveTo>
                    <a:pt x="244" y="156"/>
                  </a:moveTo>
                  <a:cubicBezTo>
                    <a:pt x="84" y="96"/>
                    <a:pt x="1" y="6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9" y="90"/>
                    <a:pt x="246" y="149"/>
                  </a:cubicBezTo>
                  <a:lnTo>
                    <a:pt x="244" y="1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3617674" y="3526491"/>
              <a:ext cx="757615" cy="482099"/>
            </a:xfrm>
            <a:custGeom>
              <a:avLst/>
              <a:gdLst/>
              <a:ahLst/>
              <a:cxnLst/>
              <a:rect l="l" t="t" r="r" b="b"/>
              <a:pathLst>
                <a:path w="255" h="162" extrusionOk="0">
                  <a:moveTo>
                    <a:pt x="252" y="162"/>
                  </a:moveTo>
                  <a:cubicBezTo>
                    <a:pt x="88" y="105"/>
                    <a:pt x="1" y="6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93" y="98"/>
                    <a:pt x="255" y="154"/>
                  </a:cubicBezTo>
                  <a:lnTo>
                    <a:pt x="252" y="1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3502883" y="3788200"/>
              <a:ext cx="688740" cy="436186"/>
            </a:xfrm>
            <a:custGeom>
              <a:avLst/>
              <a:gdLst/>
              <a:ahLst/>
              <a:cxnLst/>
              <a:rect l="l" t="t" r="r" b="b"/>
              <a:pathLst>
                <a:path w="233" h="148" extrusionOk="0">
                  <a:moveTo>
                    <a:pt x="231" y="148"/>
                  </a:moveTo>
                  <a:cubicBezTo>
                    <a:pt x="59" y="100"/>
                    <a:pt x="3" y="8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65" y="93"/>
                    <a:pt x="233" y="140"/>
                  </a:cubicBezTo>
                  <a:lnTo>
                    <a:pt x="231" y="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3365135" y="4068278"/>
              <a:ext cx="633642" cy="404044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36"/>
                  </a:moveTo>
                  <a:cubicBezTo>
                    <a:pt x="49" y="109"/>
                    <a:pt x="0" y="4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55" y="102"/>
                    <a:pt x="214" y="128"/>
                  </a:cubicBezTo>
                  <a:lnTo>
                    <a:pt x="213" y="1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3186064" y="4481504"/>
              <a:ext cx="528036" cy="335175"/>
            </a:xfrm>
            <a:custGeom>
              <a:avLst/>
              <a:gdLst/>
              <a:ahLst/>
              <a:cxnLst/>
              <a:rect l="l" t="t" r="r" b="b"/>
              <a:pathLst>
                <a:path w="178" h="113" extrusionOk="0">
                  <a:moveTo>
                    <a:pt x="176" y="113"/>
                  </a:moveTo>
                  <a:cubicBezTo>
                    <a:pt x="31" y="68"/>
                    <a:pt x="1" y="6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38" y="61"/>
                    <a:pt x="178" y="105"/>
                  </a:cubicBezTo>
                  <a:lnTo>
                    <a:pt x="176" y="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9" name="Google Shape;1749;p20"/>
          <p:cNvGrpSpPr/>
          <p:nvPr/>
        </p:nvGrpSpPr>
        <p:grpSpPr>
          <a:xfrm flipH="1">
            <a:off x="7228258" y="4675998"/>
            <a:ext cx="553938" cy="862899"/>
            <a:chOff x="-252463" y="2482959"/>
            <a:chExt cx="997188" cy="1553652"/>
          </a:xfrm>
        </p:grpSpPr>
        <p:sp>
          <p:nvSpPr>
            <p:cNvPr id="1750" name="Google Shape;1750;p20"/>
            <p:cNvSpPr/>
            <p:nvPr/>
          </p:nvSpPr>
          <p:spPr>
            <a:xfrm>
              <a:off x="-252463" y="2495798"/>
              <a:ext cx="984347" cy="1540814"/>
            </a:xfrm>
            <a:custGeom>
              <a:avLst/>
              <a:gdLst/>
              <a:ahLst/>
              <a:cxnLst/>
              <a:rect l="l" t="t" r="r" b="b"/>
              <a:pathLst>
                <a:path w="357" h="556" extrusionOk="0">
                  <a:moveTo>
                    <a:pt x="308" y="301"/>
                  </a:moveTo>
                  <a:cubicBezTo>
                    <a:pt x="258" y="403"/>
                    <a:pt x="258" y="403"/>
                    <a:pt x="258" y="403"/>
                  </a:cubicBezTo>
                  <a:cubicBezTo>
                    <a:pt x="258" y="403"/>
                    <a:pt x="258" y="412"/>
                    <a:pt x="249" y="431"/>
                  </a:cubicBezTo>
                  <a:cubicBezTo>
                    <a:pt x="240" y="450"/>
                    <a:pt x="211" y="503"/>
                    <a:pt x="182" y="529"/>
                  </a:cubicBezTo>
                  <a:cubicBezTo>
                    <a:pt x="153" y="556"/>
                    <a:pt x="128" y="533"/>
                    <a:pt x="115" y="521"/>
                  </a:cubicBezTo>
                  <a:cubicBezTo>
                    <a:pt x="103" y="509"/>
                    <a:pt x="105" y="505"/>
                    <a:pt x="87" y="496"/>
                  </a:cubicBezTo>
                  <a:cubicBezTo>
                    <a:pt x="70" y="488"/>
                    <a:pt x="67" y="492"/>
                    <a:pt x="50" y="489"/>
                  </a:cubicBezTo>
                  <a:cubicBezTo>
                    <a:pt x="33" y="486"/>
                    <a:pt x="0" y="480"/>
                    <a:pt x="3" y="441"/>
                  </a:cubicBezTo>
                  <a:cubicBezTo>
                    <a:pt x="6" y="402"/>
                    <a:pt x="30" y="347"/>
                    <a:pt x="40" y="328"/>
                  </a:cubicBezTo>
                  <a:cubicBezTo>
                    <a:pt x="49" y="309"/>
                    <a:pt x="57" y="304"/>
                    <a:pt x="57" y="304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5" y="196"/>
                    <a:pt x="106" y="192"/>
                    <a:pt x="106" y="192"/>
                  </a:cubicBezTo>
                  <a:cubicBezTo>
                    <a:pt x="125" y="155"/>
                    <a:pt x="138" y="127"/>
                    <a:pt x="167" y="105"/>
                  </a:cubicBezTo>
                  <a:cubicBezTo>
                    <a:pt x="196" y="83"/>
                    <a:pt x="253" y="70"/>
                    <a:pt x="253" y="70"/>
                  </a:cubicBezTo>
                  <a:cubicBezTo>
                    <a:pt x="265" y="47"/>
                    <a:pt x="265" y="47"/>
                    <a:pt x="265" y="47"/>
                  </a:cubicBezTo>
                  <a:cubicBezTo>
                    <a:pt x="259" y="44"/>
                    <a:pt x="259" y="44"/>
                    <a:pt x="259" y="44"/>
                  </a:cubicBezTo>
                  <a:cubicBezTo>
                    <a:pt x="269" y="25"/>
                    <a:pt x="269" y="25"/>
                    <a:pt x="269" y="25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39" y="84"/>
                    <a:pt x="339" y="84"/>
                    <a:pt x="339" y="84"/>
                  </a:cubicBezTo>
                  <a:cubicBezTo>
                    <a:pt x="334" y="81"/>
                    <a:pt x="334" y="81"/>
                    <a:pt x="334" y="81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3" y="104"/>
                    <a:pt x="347" y="157"/>
                    <a:pt x="348" y="193"/>
                  </a:cubicBezTo>
                  <a:cubicBezTo>
                    <a:pt x="349" y="230"/>
                    <a:pt x="334" y="258"/>
                    <a:pt x="316" y="295"/>
                  </a:cubicBezTo>
                  <a:cubicBezTo>
                    <a:pt x="316" y="295"/>
                    <a:pt x="314" y="299"/>
                    <a:pt x="308" y="3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505058" y="2560000"/>
              <a:ext cx="205429" cy="111281"/>
            </a:xfrm>
            <a:custGeom>
              <a:avLst/>
              <a:gdLst/>
              <a:ahLst/>
              <a:cxnLst/>
              <a:rect l="l" t="t" r="r" b="b"/>
              <a:pathLst>
                <a:path w="75" h="40" extrusionOk="0">
                  <a:moveTo>
                    <a:pt x="70" y="40"/>
                  </a:moveTo>
                  <a:cubicBezTo>
                    <a:pt x="69" y="40"/>
                    <a:pt x="69" y="40"/>
                    <a:pt x="68" y="4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34"/>
                    <a:pt x="75" y="36"/>
                    <a:pt x="74" y="38"/>
                  </a:cubicBezTo>
                  <a:cubicBezTo>
                    <a:pt x="73" y="39"/>
                    <a:pt x="72" y="40"/>
                    <a:pt x="70" y="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466539" y="2611360"/>
              <a:ext cx="218270" cy="119841"/>
            </a:xfrm>
            <a:custGeom>
              <a:avLst/>
              <a:gdLst/>
              <a:ahLst/>
              <a:cxnLst/>
              <a:rect l="l" t="t" r="r" b="b"/>
              <a:pathLst>
                <a:path w="79" h="43" extrusionOk="0">
                  <a:moveTo>
                    <a:pt x="74" y="43"/>
                  </a:moveTo>
                  <a:cubicBezTo>
                    <a:pt x="74" y="43"/>
                    <a:pt x="73" y="43"/>
                    <a:pt x="72" y="4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8" y="36"/>
                    <a:pt x="79" y="39"/>
                    <a:pt x="78" y="41"/>
                  </a:cubicBezTo>
                  <a:cubicBezTo>
                    <a:pt x="77" y="42"/>
                    <a:pt x="76" y="43"/>
                    <a:pt x="74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530736" y="2482959"/>
              <a:ext cx="213988" cy="115563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74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24" y="42"/>
                    <a:pt x="2" y="8"/>
                    <a:pt x="2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9" y="4"/>
                    <a:pt x="29" y="34"/>
                    <a:pt x="74" y="35"/>
                  </a:cubicBezTo>
                  <a:cubicBezTo>
                    <a:pt x="76" y="35"/>
                    <a:pt x="78" y="36"/>
                    <a:pt x="78" y="39"/>
                  </a:cubicBezTo>
                  <a:cubicBezTo>
                    <a:pt x="78" y="41"/>
                    <a:pt x="76" y="43"/>
                    <a:pt x="74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453701" y="2696961"/>
              <a:ext cx="162632" cy="89882"/>
            </a:xfrm>
            <a:custGeom>
              <a:avLst/>
              <a:gdLst/>
              <a:ahLst/>
              <a:cxnLst/>
              <a:rect l="l" t="t" r="r" b="b"/>
              <a:pathLst>
                <a:path w="59" h="33" extrusionOk="0">
                  <a:moveTo>
                    <a:pt x="55" y="33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19" y="27"/>
                    <a:pt x="2" y="8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7" y="2"/>
                    <a:pt x="24" y="20"/>
                    <a:pt x="56" y="25"/>
                  </a:cubicBezTo>
                  <a:cubicBezTo>
                    <a:pt x="58" y="26"/>
                    <a:pt x="59" y="28"/>
                    <a:pt x="59" y="30"/>
                  </a:cubicBezTo>
                  <a:cubicBezTo>
                    <a:pt x="58" y="32"/>
                    <a:pt x="57" y="33"/>
                    <a:pt x="55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30002" y="3039364"/>
              <a:ext cx="577770" cy="299603"/>
            </a:xfrm>
            <a:custGeom>
              <a:avLst/>
              <a:gdLst/>
              <a:ahLst/>
              <a:cxnLst/>
              <a:rect l="l" t="t" r="r" b="b"/>
              <a:pathLst>
                <a:path w="209" h="108" extrusionOk="0">
                  <a:moveTo>
                    <a:pt x="205" y="108"/>
                  </a:moveTo>
                  <a:cubicBezTo>
                    <a:pt x="204" y="107"/>
                    <a:pt x="204" y="107"/>
                    <a:pt x="204" y="107"/>
                  </a:cubicBezTo>
                  <a:cubicBezTo>
                    <a:pt x="52" y="71"/>
                    <a:pt x="3" y="10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1"/>
                    <a:pt x="7" y="3"/>
                  </a:cubicBezTo>
                  <a:cubicBezTo>
                    <a:pt x="8" y="3"/>
                    <a:pt x="57" y="64"/>
                    <a:pt x="206" y="100"/>
                  </a:cubicBezTo>
                  <a:cubicBezTo>
                    <a:pt x="208" y="100"/>
                    <a:pt x="209" y="102"/>
                    <a:pt x="209" y="104"/>
                  </a:cubicBezTo>
                  <a:cubicBezTo>
                    <a:pt x="208" y="106"/>
                    <a:pt x="207" y="108"/>
                    <a:pt x="205" y="1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-111229" y="3326126"/>
              <a:ext cx="582049" cy="295324"/>
            </a:xfrm>
            <a:custGeom>
              <a:avLst/>
              <a:gdLst/>
              <a:ahLst/>
              <a:cxnLst/>
              <a:rect l="l" t="t" r="r" b="b"/>
              <a:pathLst>
                <a:path w="210" h="107" extrusionOk="0">
                  <a:moveTo>
                    <a:pt x="206" y="107"/>
                  </a:moveTo>
                  <a:cubicBezTo>
                    <a:pt x="205" y="107"/>
                    <a:pt x="205" y="107"/>
                    <a:pt x="205" y="107"/>
                  </a:cubicBezTo>
                  <a:cubicBezTo>
                    <a:pt x="65" y="93"/>
                    <a:pt x="2" y="8"/>
                    <a:pt x="2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9" y="3"/>
                    <a:pt x="70" y="86"/>
                    <a:pt x="206" y="99"/>
                  </a:cubicBezTo>
                  <a:cubicBezTo>
                    <a:pt x="208" y="99"/>
                    <a:pt x="210" y="101"/>
                    <a:pt x="209" y="103"/>
                  </a:cubicBezTo>
                  <a:cubicBezTo>
                    <a:pt x="209" y="105"/>
                    <a:pt x="208" y="107"/>
                    <a:pt x="206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119879" y="2731201"/>
              <a:ext cx="269627" cy="218284"/>
            </a:xfrm>
            <a:custGeom>
              <a:avLst/>
              <a:gdLst/>
              <a:ahLst/>
              <a:cxnLst/>
              <a:rect l="l" t="t" r="r" b="b"/>
              <a:pathLst>
                <a:path w="97" h="78" extrusionOk="0">
                  <a:moveTo>
                    <a:pt x="4" y="78"/>
                  </a:moveTo>
                  <a:cubicBezTo>
                    <a:pt x="4" y="78"/>
                    <a:pt x="3" y="78"/>
                    <a:pt x="3" y="78"/>
                  </a:cubicBezTo>
                  <a:cubicBezTo>
                    <a:pt x="1" y="77"/>
                    <a:pt x="0" y="75"/>
                    <a:pt x="1" y="73"/>
                  </a:cubicBezTo>
                  <a:cubicBezTo>
                    <a:pt x="19" y="37"/>
                    <a:pt x="53" y="10"/>
                    <a:pt x="92" y="0"/>
                  </a:cubicBezTo>
                  <a:cubicBezTo>
                    <a:pt x="94" y="0"/>
                    <a:pt x="96" y="1"/>
                    <a:pt x="97" y="3"/>
                  </a:cubicBezTo>
                  <a:cubicBezTo>
                    <a:pt x="97" y="5"/>
                    <a:pt x="96" y="7"/>
                    <a:pt x="94" y="8"/>
                  </a:cubicBezTo>
                  <a:cubicBezTo>
                    <a:pt x="57" y="17"/>
                    <a:pt x="25" y="42"/>
                    <a:pt x="8" y="76"/>
                  </a:cubicBezTo>
                  <a:cubicBezTo>
                    <a:pt x="7" y="78"/>
                    <a:pt x="6" y="78"/>
                    <a:pt x="4" y="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8" name="Google Shape;1758;p20"/>
          <p:cNvGrpSpPr/>
          <p:nvPr/>
        </p:nvGrpSpPr>
        <p:grpSpPr>
          <a:xfrm flipH="1">
            <a:off x="1418305" y="4643466"/>
            <a:ext cx="529240" cy="862848"/>
            <a:chOff x="5444206" y="3044060"/>
            <a:chExt cx="1140850" cy="1859987"/>
          </a:xfrm>
        </p:grpSpPr>
        <p:sp>
          <p:nvSpPr>
            <p:cNvPr id="1759" name="Google Shape;1759;p20"/>
            <p:cNvSpPr/>
            <p:nvPr/>
          </p:nvSpPr>
          <p:spPr>
            <a:xfrm>
              <a:off x="5444206" y="3514241"/>
              <a:ext cx="1140850" cy="1389805"/>
            </a:xfrm>
            <a:custGeom>
              <a:avLst/>
              <a:gdLst/>
              <a:ahLst/>
              <a:cxnLst/>
              <a:rect l="l" t="t" r="r" b="b"/>
              <a:pathLst>
                <a:path w="254" h="311" extrusionOk="0">
                  <a:moveTo>
                    <a:pt x="92" y="278"/>
                  </a:moveTo>
                  <a:cubicBezTo>
                    <a:pt x="0" y="245"/>
                    <a:pt x="25" y="214"/>
                    <a:pt x="25" y="214"/>
                  </a:cubicBezTo>
                  <a:cubicBezTo>
                    <a:pt x="25" y="214"/>
                    <a:pt x="47" y="154"/>
                    <a:pt x="67" y="97"/>
                  </a:cubicBezTo>
                  <a:cubicBezTo>
                    <a:pt x="88" y="40"/>
                    <a:pt x="96" y="19"/>
                    <a:pt x="129" y="13"/>
                  </a:cubicBezTo>
                  <a:cubicBezTo>
                    <a:pt x="162" y="6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84" y="9"/>
                    <a:pt x="210" y="20"/>
                    <a:pt x="222" y="25"/>
                  </a:cubicBezTo>
                  <a:cubicBezTo>
                    <a:pt x="222" y="25"/>
                    <a:pt x="212" y="24"/>
                    <a:pt x="233" y="50"/>
                  </a:cubicBezTo>
                  <a:cubicBezTo>
                    <a:pt x="254" y="76"/>
                    <a:pt x="247" y="98"/>
                    <a:pt x="226" y="155"/>
                  </a:cubicBezTo>
                  <a:cubicBezTo>
                    <a:pt x="206" y="212"/>
                    <a:pt x="184" y="272"/>
                    <a:pt x="184" y="272"/>
                  </a:cubicBezTo>
                  <a:cubicBezTo>
                    <a:pt x="184" y="272"/>
                    <a:pt x="183" y="311"/>
                    <a:pt x="92" y="2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6267001" y="3182349"/>
              <a:ext cx="235084" cy="228178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52" y="1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6" y="50"/>
                    <a:pt x="30" y="46"/>
                    <a:pt x="20" y="43"/>
                  </a:cubicBezTo>
                  <a:cubicBezTo>
                    <a:pt x="9" y="39"/>
                    <a:pt x="3" y="38"/>
                    <a:pt x="0" y="3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26" y="4"/>
                    <a:pt x="37" y="8"/>
                    <a:pt x="48" y="13"/>
                  </a:cubicBezTo>
                  <a:cubicBezTo>
                    <a:pt x="49" y="13"/>
                    <a:pt x="50" y="13"/>
                    <a:pt x="51" y="14"/>
                  </a:cubicBezTo>
                  <a:lnTo>
                    <a:pt x="5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6121800" y="3313721"/>
              <a:ext cx="401024" cy="324980"/>
            </a:xfrm>
            <a:custGeom>
              <a:avLst/>
              <a:gdLst/>
              <a:ahLst/>
              <a:cxnLst/>
              <a:rect l="l" t="t" r="r" b="b"/>
              <a:pathLst>
                <a:path w="89" h="73" extrusionOk="0">
                  <a:moveTo>
                    <a:pt x="89" y="26"/>
                  </a:move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69" y="72"/>
                    <a:pt x="65" y="70"/>
                  </a:cubicBezTo>
                  <a:cubicBezTo>
                    <a:pt x="55" y="65"/>
                    <a:pt x="33" y="55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48"/>
                    <a:pt x="2" y="48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3" y="0"/>
                    <a:pt x="26" y="1"/>
                    <a:pt x="28" y="1"/>
                  </a:cubicBezTo>
                  <a:cubicBezTo>
                    <a:pt x="50" y="5"/>
                    <a:pt x="68" y="13"/>
                    <a:pt x="78" y="19"/>
                  </a:cubicBezTo>
                  <a:cubicBezTo>
                    <a:pt x="82" y="21"/>
                    <a:pt x="84" y="23"/>
                    <a:pt x="86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5"/>
                    <a:pt x="89" y="26"/>
                    <a:pt x="89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5948947" y="3044060"/>
              <a:ext cx="629196" cy="221261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37" y="48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25" y="46"/>
                    <a:pt x="125" y="47"/>
                    <a:pt x="125" y="47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10" y="40"/>
                    <a:pt x="95" y="35"/>
                    <a:pt x="79" y="31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58" y="7"/>
                    <a:pt x="4" y="14"/>
                    <a:pt x="4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7" y="5"/>
                    <a:pt x="27" y="3"/>
                  </a:cubicBezTo>
                  <a:cubicBezTo>
                    <a:pt x="52" y="0"/>
                    <a:pt x="70" y="8"/>
                    <a:pt x="98" y="23"/>
                  </a:cubicBezTo>
                  <a:cubicBezTo>
                    <a:pt x="126" y="38"/>
                    <a:pt x="141" y="38"/>
                    <a:pt x="141" y="38"/>
                  </a:cubicBezTo>
                  <a:cubicBezTo>
                    <a:pt x="141" y="42"/>
                    <a:pt x="137" y="48"/>
                    <a:pt x="137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6273913" y="3161603"/>
              <a:ext cx="248912" cy="110631"/>
            </a:xfrm>
            <a:custGeom>
              <a:avLst/>
              <a:gdLst/>
              <a:ahLst/>
              <a:cxnLst/>
              <a:rect l="l" t="t" r="r" b="b"/>
              <a:pathLst>
                <a:path w="56" h="25" extrusionOk="0">
                  <a:moveTo>
                    <a:pt x="52" y="25"/>
                  </a:moveTo>
                  <a:cubicBezTo>
                    <a:pt x="52" y="25"/>
                    <a:pt x="51" y="25"/>
                    <a:pt x="51" y="2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5" y="18"/>
                    <a:pt x="56" y="20"/>
                    <a:pt x="56" y="22"/>
                  </a:cubicBezTo>
                  <a:cubicBezTo>
                    <a:pt x="55" y="24"/>
                    <a:pt x="54" y="25"/>
                    <a:pt x="52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6177114" y="3292979"/>
              <a:ext cx="359539" cy="152117"/>
            </a:xfrm>
            <a:custGeom>
              <a:avLst/>
              <a:gdLst/>
              <a:ahLst/>
              <a:cxnLst/>
              <a:rect l="l" t="t" r="r" b="b"/>
              <a:pathLst>
                <a:path w="80" h="34" extrusionOk="0">
                  <a:moveTo>
                    <a:pt x="76" y="34"/>
                  </a:moveTo>
                  <a:cubicBezTo>
                    <a:pt x="75" y="34"/>
                    <a:pt x="74" y="34"/>
                    <a:pt x="73" y="33"/>
                  </a:cubicBezTo>
                  <a:cubicBezTo>
                    <a:pt x="42" y="9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45" y="1"/>
                    <a:pt x="78" y="27"/>
                  </a:cubicBezTo>
                  <a:cubicBezTo>
                    <a:pt x="80" y="28"/>
                    <a:pt x="80" y="31"/>
                    <a:pt x="79" y="32"/>
                  </a:cubicBezTo>
                  <a:cubicBezTo>
                    <a:pt x="78" y="33"/>
                    <a:pt x="77" y="34"/>
                    <a:pt x="76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6267001" y="3334466"/>
              <a:ext cx="110627" cy="23509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8" y="53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4" y="38"/>
                    <a:pt x="9" y="25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7" y="6"/>
                    <a:pt x="17" y="3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24" y="0"/>
                    <a:pt x="25" y="2"/>
                    <a:pt x="25" y="4"/>
                  </a:cubicBezTo>
                  <a:cubicBezTo>
                    <a:pt x="25" y="8"/>
                    <a:pt x="23" y="12"/>
                    <a:pt x="22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6" y="28"/>
                    <a:pt x="12" y="41"/>
                    <a:pt x="8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6163286" y="3299892"/>
              <a:ext cx="117544" cy="255837"/>
            </a:xfrm>
            <a:custGeom>
              <a:avLst/>
              <a:gdLst/>
              <a:ahLst/>
              <a:cxnLst/>
              <a:rect l="l" t="t" r="r" b="b"/>
              <a:pathLst>
                <a:path w="27" h="58" extrusionOk="0">
                  <a:moveTo>
                    <a:pt x="5" y="58"/>
                  </a:moveTo>
                  <a:cubicBezTo>
                    <a:pt x="4" y="58"/>
                    <a:pt x="4" y="57"/>
                    <a:pt x="4" y="57"/>
                  </a:cubicBezTo>
                  <a:cubicBezTo>
                    <a:pt x="2" y="57"/>
                    <a:pt x="0" y="54"/>
                    <a:pt x="1" y="52"/>
                  </a:cubicBezTo>
                  <a:cubicBezTo>
                    <a:pt x="5" y="42"/>
                    <a:pt x="8" y="33"/>
                    <a:pt x="11" y="2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1"/>
                    <a:pt x="21" y="0"/>
                    <a:pt x="23" y="1"/>
                  </a:cubicBezTo>
                  <a:cubicBezTo>
                    <a:pt x="25" y="2"/>
                    <a:pt x="27" y="4"/>
                    <a:pt x="26" y="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6" y="35"/>
                    <a:pt x="12" y="45"/>
                    <a:pt x="9" y="55"/>
                  </a:cubicBezTo>
                  <a:cubicBezTo>
                    <a:pt x="8" y="56"/>
                    <a:pt x="7" y="58"/>
                    <a:pt x="5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6356884" y="3369036"/>
              <a:ext cx="117544" cy="248919"/>
            </a:xfrm>
            <a:custGeom>
              <a:avLst/>
              <a:gdLst/>
              <a:ahLst/>
              <a:cxnLst/>
              <a:rect l="l" t="t" r="r" b="b"/>
              <a:pathLst>
                <a:path w="26" h="56" extrusionOk="0">
                  <a:moveTo>
                    <a:pt x="4" y="56"/>
                  </a:moveTo>
                  <a:cubicBezTo>
                    <a:pt x="4" y="56"/>
                    <a:pt x="3" y="56"/>
                    <a:pt x="3" y="56"/>
                  </a:cubicBezTo>
                  <a:cubicBezTo>
                    <a:pt x="1" y="55"/>
                    <a:pt x="0" y="53"/>
                    <a:pt x="1" y="51"/>
                  </a:cubicBezTo>
                  <a:cubicBezTo>
                    <a:pt x="7" y="35"/>
                    <a:pt x="12" y="19"/>
                    <a:pt x="18" y="4"/>
                  </a:cubicBezTo>
                  <a:cubicBezTo>
                    <a:pt x="19" y="2"/>
                    <a:pt x="21" y="0"/>
                    <a:pt x="23" y="1"/>
                  </a:cubicBezTo>
                  <a:cubicBezTo>
                    <a:pt x="25" y="2"/>
                    <a:pt x="26" y="4"/>
                    <a:pt x="26" y="6"/>
                  </a:cubicBezTo>
                  <a:cubicBezTo>
                    <a:pt x="20" y="22"/>
                    <a:pt x="14" y="38"/>
                    <a:pt x="8" y="54"/>
                  </a:cubicBezTo>
                  <a:cubicBezTo>
                    <a:pt x="7" y="55"/>
                    <a:pt x="6" y="56"/>
                    <a:pt x="4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5935119" y="3624872"/>
              <a:ext cx="560054" cy="221262"/>
            </a:xfrm>
            <a:custGeom>
              <a:avLst/>
              <a:gdLst/>
              <a:ahLst/>
              <a:cxnLst/>
              <a:rect l="l" t="t" r="r" b="b"/>
              <a:pathLst>
                <a:path w="124" h="49" extrusionOk="0">
                  <a:moveTo>
                    <a:pt x="113" y="49"/>
                  </a:moveTo>
                  <a:cubicBezTo>
                    <a:pt x="73" y="49"/>
                    <a:pt x="32" y="34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38" y="28"/>
                    <a:pt x="79" y="43"/>
                    <a:pt x="120" y="41"/>
                  </a:cubicBezTo>
                  <a:cubicBezTo>
                    <a:pt x="122" y="41"/>
                    <a:pt x="124" y="42"/>
                    <a:pt x="124" y="45"/>
                  </a:cubicBezTo>
                  <a:cubicBezTo>
                    <a:pt x="124" y="47"/>
                    <a:pt x="122" y="49"/>
                    <a:pt x="120" y="49"/>
                  </a:cubicBezTo>
                  <a:cubicBezTo>
                    <a:pt x="118" y="49"/>
                    <a:pt x="115" y="49"/>
                    <a:pt x="113" y="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5582491" y="4032821"/>
              <a:ext cx="822793" cy="712188"/>
            </a:xfrm>
            <a:custGeom>
              <a:avLst/>
              <a:gdLst/>
              <a:ahLst/>
              <a:cxnLst/>
              <a:rect l="l" t="t" r="r" b="b"/>
              <a:pathLst>
                <a:path w="184" h="159" extrusionOk="0">
                  <a:moveTo>
                    <a:pt x="126" y="159"/>
                  </a:moveTo>
                  <a:cubicBezTo>
                    <a:pt x="126" y="159"/>
                    <a:pt x="125" y="159"/>
                    <a:pt x="124" y="159"/>
                  </a:cubicBezTo>
                  <a:cubicBezTo>
                    <a:pt x="67" y="155"/>
                    <a:pt x="30" y="132"/>
                    <a:pt x="13" y="119"/>
                  </a:cubicBezTo>
                  <a:cubicBezTo>
                    <a:pt x="4" y="112"/>
                    <a:pt x="0" y="99"/>
                    <a:pt x="4" y="88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9" y="99"/>
                    <a:pt x="11" y="108"/>
                    <a:pt x="18" y="113"/>
                  </a:cubicBezTo>
                  <a:cubicBezTo>
                    <a:pt x="34" y="125"/>
                    <a:pt x="70" y="147"/>
                    <a:pt x="125" y="151"/>
                  </a:cubicBezTo>
                  <a:cubicBezTo>
                    <a:pt x="134" y="151"/>
                    <a:pt x="142" y="146"/>
                    <a:pt x="145" y="138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7" y="50"/>
                    <a:pt x="179" y="49"/>
                    <a:pt x="181" y="50"/>
                  </a:cubicBezTo>
                  <a:cubicBezTo>
                    <a:pt x="183" y="51"/>
                    <a:pt x="184" y="53"/>
                    <a:pt x="183" y="55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48" y="151"/>
                    <a:pt x="138" y="159"/>
                    <a:pt x="126" y="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0" name="Google Shape;1770;p20"/>
          <p:cNvGrpSpPr/>
          <p:nvPr/>
        </p:nvGrpSpPr>
        <p:grpSpPr>
          <a:xfrm rot="5400000" flipH="1">
            <a:off x="3113378" y="4600110"/>
            <a:ext cx="747787" cy="1014681"/>
            <a:chOff x="2388246" y="1255165"/>
            <a:chExt cx="336613" cy="456755"/>
          </a:xfrm>
        </p:grpSpPr>
        <p:sp>
          <p:nvSpPr>
            <p:cNvPr id="1771" name="Google Shape;1771;p20"/>
            <p:cNvSpPr/>
            <p:nvPr/>
          </p:nvSpPr>
          <p:spPr>
            <a:xfrm>
              <a:off x="2388246" y="1261659"/>
              <a:ext cx="336613" cy="450261"/>
            </a:xfrm>
            <a:custGeom>
              <a:avLst/>
              <a:gdLst/>
              <a:ahLst/>
              <a:cxnLst/>
              <a:rect l="l" t="t" r="r" b="b"/>
              <a:pathLst>
                <a:path w="464" h="621" extrusionOk="0">
                  <a:moveTo>
                    <a:pt x="5" y="621"/>
                  </a:moveTo>
                  <a:cubicBezTo>
                    <a:pt x="5" y="621"/>
                    <a:pt x="4" y="621"/>
                    <a:pt x="4" y="621"/>
                  </a:cubicBezTo>
                  <a:cubicBezTo>
                    <a:pt x="2" y="620"/>
                    <a:pt x="0" y="618"/>
                    <a:pt x="1" y="616"/>
                  </a:cubicBezTo>
                  <a:cubicBezTo>
                    <a:pt x="12" y="560"/>
                    <a:pt x="64" y="524"/>
                    <a:pt x="109" y="509"/>
                  </a:cubicBezTo>
                  <a:cubicBezTo>
                    <a:pt x="147" y="496"/>
                    <a:pt x="187" y="493"/>
                    <a:pt x="227" y="490"/>
                  </a:cubicBezTo>
                  <a:cubicBezTo>
                    <a:pt x="239" y="489"/>
                    <a:pt x="251" y="488"/>
                    <a:pt x="263" y="487"/>
                  </a:cubicBezTo>
                  <a:cubicBezTo>
                    <a:pt x="307" y="482"/>
                    <a:pt x="364" y="472"/>
                    <a:pt x="404" y="437"/>
                  </a:cubicBezTo>
                  <a:cubicBezTo>
                    <a:pt x="437" y="409"/>
                    <a:pt x="456" y="367"/>
                    <a:pt x="456" y="324"/>
                  </a:cubicBezTo>
                  <a:cubicBezTo>
                    <a:pt x="455" y="281"/>
                    <a:pt x="435" y="239"/>
                    <a:pt x="402" y="211"/>
                  </a:cubicBezTo>
                  <a:cubicBezTo>
                    <a:pt x="383" y="196"/>
                    <a:pt x="361" y="186"/>
                    <a:pt x="339" y="175"/>
                  </a:cubicBezTo>
                  <a:cubicBezTo>
                    <a:pt x="331" y="172"/>
                    <a:pt x="331" y="172"/>
                    <a:pt x="331" y="172"/>
                  </a:cubicBezTo>
                  <a:cubicBezTo>
                    <a:pt x="307" y="160"/>
                    <a:pt x="282" y="147"/>
                    <a:pt x="262" y="126"/>
                  </a:cubicBezTo>
                  <a:cubicBezTo>
                    <a:pt x="241" y="103"/>
                    <a:pt x="231" y="74"/>
                    <a:pt x="237" y="48"/>
                  </a:cubicBezTo>
                  <a:cubicBezTo>
                    <a:pt x="241" y="33"/>
                    <a:pt x="251" y="18"/>
                    <a:pt x="265" y="10"/>
                  </a:cubicBezTo>
                  <a:cubicBezTo>
                    <a:pt x="277" y="2"/>
                    <a:pt x="290" y="0"/>
                    <a:pt x="302" y="3"/>
                  </a:cubicBezTo>
                  <a:cubicBezTo>
                    <a:pt x="304" y="3"/>
                    <a:pt x="306" y="6"/>
                    <a:pt x="305" y="8"/>
                  </a:cubicBezTo>
                  <a:cubicBezTo>
                    <a:pt x="305" y="10"/>
                    <a:pt x="303" y="11"/>
                    <a:pt x="300" y="11"/>
                  </a:cubicBezTo>
                  <a:cubicBezTo>
                    <a:pt x="290" y="8"/>
                    <a:pt x="279" y="10"/>
                    <a:pt x="269" y="17"/>
                  </a:cubicBezTo>
                  <a:cubicBezTo>
                    <a:pt x="257" y="24"/>
                    <a:pt x="248" y="36"/>
                    <a:pt x="245" y="50"/>
                  </a:cubicBezTo>
                  <a:cubicBezTo>
                    <a:pt x="240" y="72"/>
                    <a:pt x="249" y="100"/>
                    <a:pt x="268" y="121"/>
                  </a:cubicBezTo>
                  <a:cubicBezTo>
                    <a:pt x="287" y="140"/>
                    <a:pt x="311" y="153"/>
                    <a:pt x="335" y="1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65" y="179"/>
                    <a:pt x="387" y="189"/>
                    <a:pt x="407" y="205"/>
                  </a:cubicBezTo>
                  <a:cubicBezTo>
                    <a:pt x="442" y="234"/>
                    <a:pt x="463" y="278"/>
                    <a:pt x="464" y="324"/>
                  </a:cubicBezTo>
                  <a:cubicBezTo>
                    <a:pt x="464" y="369"/>
                    <a:pt x="444" y="414"/>
                    <a:pt x="410" y="443"/>
                  </a:cubicBezTo>
                  <a:cubicBezTo>
                    <a:pt x="367" y="480"/>
                    <a:pt x="309" y="490"/>
                    <a:pt x="263" y="495"/>
                  </a:cubicBezTo>
                  <a:cubicBezTo>
                    <a:pt x="251" y="496"/>
                    <a:pt x="239" y="497"/>
                    <a:pt x="227" y="498"/>
                  </a:cubicBezTo>
                  <a:cubicBezTo>
                    <a:pt x="189" y="501"/>
                    <a:pt x="148" y="504"/>
                    <a:pt x="111" y="517"/>
                  </a:cubicBezTo>
                  <a:cubicBezTo>
                    <a:pt x="69" y="531"/>
                    <a:pt x="19" y="565"/>
                    <a:pt x="9" y="617"/>
                  </a:cubicBezTo>
                  <a:cubicBezTo>
                    <a:pt x="8" y="619"/>
                    <a:pt x="7" y="621"/>
                    <a:pt x="5" y="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2602552" y="1255165"/>
              <a:ext cx="38965" cy="37883"/>
            </a:xfrm>
            <a:custGeom>
              <a:avLst/>
              <a:gdLst/>
              <a:ahLst/>
              <a:cxnLst/>
              <a:rect l="l" t="t" r="r" b="b"/>
              <a:pathLst>
                <a:path w="54" h="52" extrusionOk="0">
                  <a:moveTo>
                    <a:pt x="28" y="52"/>
                  </a:moveTo>
                  <a:cubicBezTo>
                    <a:pt x="21" y="52"/>
                    <a:pt x="15" y="50"/>
                    <a:pt x="10" y="46"/>
                  </a:cubicBezTo>
                  <a:cubicBezTo>
                    <a:pt x="2" y="39"/>
                    <a:pt x="0" y="27"/>
                    <a:pt x="3" y="17"/>
                  </a:cubicBezTo>
                  <a:cubicBezTo>
                    <a:pt x="3" y="16"/>
                    <a:pt x="3" y="14"/>
                    <a:pt x="4" y="13"/>
                  </a:cubicBezTo>
                  <a:cubicBezTo>
                    <a:pt x="11" y="3"/>
                    <a:pt x="26" y="0"/>
                    <a:pt x="38" y="6"/>
                  </a:cubicBezTo>
                  <a:cubicBezTo>
                    <a:pt x="43" y="9"/>
                    <a:pt x="48" y="14"/>
                    <a:pt x="50" y="19"/>
                  </a:cubicBezTo>
                  <a:cubicBezTo>
                    <a:pt x="54" y="29"/>
                    <a:pt x="50" y="42"/>
                    <a:pt x="41" y="48"/>
                  </a:cubicBezTo>
                  <a:cubicBezTo>
                    <a:pt x="37" y="51"/>
                    <a:pt x="32" y="52"/>
                    <a:pt x="28" y="52"/>
                  </a:cubicBezTo>
                  <a:close/>
                  <a:moveTo>
                    <a:pt x="11" y="16"/>
                  </a:moveTo>
                  <a:cubicBezTo>
                    <a:pt x="12" y="17"/>
                    <a:pt x="11" y="18"/>
                    <a:pt x="11" y="18"/>
                  </a:cubicBezTo>
                  <a:cubicBezTo>
                    <a:pt x="8" y="26"/>
                    <a:pt x="10" y="35"/>
                    <a:pt x="15" y="40"/>
                  </a:cubicBezTo>
                  <a:cubicBezTo>
                    <a:pt x="21" y="45"/>
                    <a:pt x="30" y="46"/>
                    <a:pt x="36" y="42"/>
                  </a:cubicBezTo>
                  <a:cubicBezTo>
                    <a:pt x="43" y="38"/>
                    <a:pt x="46" y="29"/>
                    <a:pt x="43" y="22"/>
                  </a:cubicBezTo>
                  <a:cubicBezTo>
                    <a:pt x="41" y="19"/>
                    <a:pt x="38" y="15"/>
                    <a:pt x="34" y="13"/>
                  </a:cubicBezTo>
                  <a:cubicBezTo>
                    <a:pt x="27" y="9"/>
                    <a:pt x="17" y="11"/>
                    <a:pt x="11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2633940" y="1264907"/>
              <a:ext cx="90918" cy="71436"/>
            </a:xfrm>
            <a:custGeom>
              <a:avLst/>
              <a:gdLst/>
              <a:ahLst/>
              <a:cxnLst/>
              <a:rect l="l" t="t" r="r" b="b"/>
              <a:pathLst>
                <a:path w="125" h="99" extrusionOk="0">
                  <a:moveTo>
                    <a:pt x="73" y="99"/>
                  </a:moveTo>
                  <a:cubicBezTo>
                    <a:pt x="58" y="99"/>
                    <a:pt x="42" y="91"/>
                    <a:pt x="33" y="78"/>
                  </a:cubicBezTo>
                  <a:cubicBezTo>
                    <a:pt x="32" y="77"/>
                    <a:pt x="32" y="74"/>
                    <a:pt x="34" y="73"/>
                  </a:cubicBezTo>
                  <a:cubicBezTo>
                    <a:pt x="36" y="72"/>
                    <a:pt x="38" y="72"/>
                    <a:pt x="39" y="74"/>
                  </a:cubicBezTo>
                  <a:cubicBezTo>
                    <a:pt x="49" y="86"/>
                    <a:pt x="66" y="93"/>
                    <a:pt x="81" y="90"/>
                  </a:cubicBezTo>
                  <a:cubicBezTo>
                    <a:pt x="96" y="87"/>
                    <a:pt x="110" y="74"/>
                    <a:pt x="113" y="59"/>
                  </a:cubicBezTo>
                  <a:cubicBezTo>
                    <a:pt x="117" y="44"/>
                    <a:pt x="111" y="27"/>
                    <a:pt x="98" y="17"/>
                  </a:cubicBezTo>
                  <a:cubicBezTo>
                    <a:pt x="92" y="12"/>
                    <a:pt x="84" y="9"/>
                    <a:pt x="76" y="9"/>
                  </a:cubicBezTo>
                  <a:cubicBezTo>
                    <a:pt x="68" y="9"/>
                    <a:pt x="60" y="11"/>
                    <a:pt x="54" y="16"/>
                  </a:cubicBezTo>
                  <a:cubicBezTo>
                    <a:pt x="52" y="18"/>
                    <a:pt x="50" y="20"/>
                    <a:pt x="48" y="22"/>
                  </a:cubicBezTo>
                  <a:cubicBezTo>
                    <a:pt x="45" y="26"/>
                    <a:pt x="41" y="30"/>
                    <a:pt x="35" y="32"/>
                  </a:cubicBezTo>
                  <a:cubicBezTo>
                    <a:pt x="24" y="37"/>
                    <a:pt x="12" y="31"/>
                    <a:pt x="2" y="26"/>
                  </a:cubicBezTo>
                  <a:cubicBezTo>
                    <a:pt x="0" y="25"/>
                    <a:pt x="0" y="22"/>
                    <a:pt x="1" y="20"/>
                  </a:cubicBezTo>
                  <a:cubicBezTo>
                    <a:pt x="2" y="19"/>
                    <a:pt x="4" y="18"/>
                    <a:pt x="6" y="19"/>
                  </a:cubicBezTo>
                  <a:cubicBezTo>
                    <a:pt x="14" y="23"/>
                    <a:pt x="24" y="28"/>
                    <a:pt x="32" y="25"/>
                  </a:cubicBezTo>
                  <a:cubicBezTo>
                    <a:pt x="36" y="23"/>
                    <a:pt x="39" y="20"/>
                    <a:pt x="43" y="16"/>
                  </a:cubicBezTo>
                  <a:cubicBezTo>
                    <a:pt x="44" y="14"/>
                    <a:pt x="46" y="12"/>
                    <a:pt x="49" y="10"/>
                  </a:cubicBezTo>
                  <a:cubicBezTo>
                    <a:pt x="56" y="4"/>
                    <a:pt x="66" y="0"/>
                    <a:pt x="76" y="1"/>
                  </a:cubicBezTo>
                  <a:cubicBezTo>
                    <a:pt x="86" y="1"/>
                    <a:pt x="95" y="4"/>
                    <a:pt x="103" y="11"/>
                  </a:cubicBezTo>
                  <a:cubicBezTo>
                    <a:pt x="118" y="22"/>
                    <a:pt x="125" y="43"/>
                    <a:pt x="121" y="61"/>
                  </a:cubicBezTo>
                  <a:cubicBezTo>
                    <a:pt x="117" y="79"/>
                    <a:pt x="101" y="94"/>
                    <a:pt x="83" y="98"/>
                  </a:cubicBezTo>
                  <a:cubicBezTo>
                    <a:pt x="79" y="99"/>
                    <a:pt x="76" y="99"/>
                    <a:pt x="7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2655587" y="1315777"/>
              <a:ext cx="19482" cy="19482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9" y="27"/>
                  </a:moveTo>
                  <a:cubicBezTo>
                    <a:pt x="7" y="27"/>
                    <a:pt x="6" y="26"/>
                    <a:pt x="5" y="24"/>
                  </a:cubicBezTo>
                  <a:cubicBezTo>
                    <a:pt x="4" y="18"/>
                    <a:pt x="3" y="12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1"/>
                    <a:pt x="27" y="3"/>
                    <a:pt x="27" y="5"/>
                  </a:cubicBezTo>
                  <a:cubicBezTo>
                    <a:pt x="27" y="7"/>
                    <a:pt x="25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3"/>
                    <a:pt x="12" y="18"/>
                    <a:pt x="13" y="23"/>
                  </a:cubicBezTo>
                  <a:cubicBezTo>
                    <a:pt x="13" y="25"/>
                    <a:pt x="12" y="27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5" name="Google Shape;1775;p20"/>
          <p:cNvGrpSpPr/>
          <p:nvPr/>
        </p:nvGrpSpPr>
        <p:grpSpPr>
          <a:xfrm flipH="1">
            <a:off x="5797986" y="4779073"/>
            <a:ext cx="451061" cy="301653"/>
            <a:chOff x="4509648" y="3071365"/>
            <a:chExt cx="336613" cy="225131"/>
          </a:xfrm>
        </p:grpSpPr>
        <p:sp>
          <p:nvSpPr>
            <p:cNvPr id="1776" name="Google Shape;1776;p20"/>
            <p:cNvSpPr/>
            <p:nvPr/>
          </p:nvSpPr>
          <p:spPr>
            <a:xfrm>
              <a:off x="4551860" y="3101671"/>
              <a:ext cx="294401" cy="177507"/>
            </a:xfrm>
            <a:custGeom>
              <a:avLst/>
              <a:gdLst/>
              <a:ahLst/>
              <a:cxnLst/>
              <a:rect l="l" t="t" r="r" b="b"/>
              <a:pathLst>
                <a:path w="406" h="244" extrusionOk="0">
                  <a:moveTo>
                    <a:pt x="402" y="146"/>
                  </a:moveTo>
                  <a:cubicBezTo>
                    <a:pt x="400" y="149"/>
                    <a:pt x="397" y="151"/>
                    <a:pt x="394" y="153"/>
                  </a:cubicBezTo>
                  <a:cubicBezTo>
                    <a:pt x="395" y="157"/>
                    <a:pt x="393" y="162"/>
                    <a:pt x="390" y="165"/>
                  </a:cubicBezTo>
                  <a:cubicBezTo>
                    <a:pt x="385" y="168"/>
                    <a:pt x="380" y="168"/>
                    <a:pt x="375" y="169"/>
                  </a:cubicBezTo>
                  <a:cubicBezTo>
                    <a:pt x="347" y="174"/>
                    <a:pt x="328" y="200"/>
                    <a:pt x="304" y="217"/>
                  </a:cubicBezTo>
                  <a:cubicBezTo>
                    <a:pt x="283" y="231"/>
                    <a:pt x="259" y="237"/>
                    <a:pt x="235" y="241"/>
                  </a:cubicBezTo>
                  <a:cubicBezTo>
                    <a:pt x="224" y="242"/>
                    <a:pt x="213" y="243"/>
                    <a:pt x="202" y="244"/>
                  </a:cubicBezTo>
                  <a:cubicBezTo>
                    <a:pt x="196" y="244"/>
                    <a:pt x="191" y="244"/>
                    <a:pt x="185" y="243"/>
                  </a:cubicBezTo>
                  <a:cubicBezTo>
                    <a:pt x="160" y="242"/>
                    <a:pt x="136" y="236"/>
                    <a:pt x="114" y="222"/>
                  </a:cubicBezTo>
                  <a:cubicBezTo>
                    <a:pt x="97" y="211"/>
                    <a:pt x="83" y="195"/>
                    <a:pt x="68" y="181"/>
                  </a:cubicBezTo>
                  <a:cubicBezTo>
                    <a:pt x="65" y="178"/>
                    <a:pt x="61" y="175"/>
                    <a:pt x="57" y="173"/>
                  </a:cubicBezTo>
                  <a:cubicBezTo>
                    <a:pt x="56" y="172"/>
                    <a:pt x="54" y="171"/>
                    <a:pt x="52" y="170"/>
                  </a:cubicBezTo>
                  <a:cubicBezTo>
                    <a:pt x="50" y="170"/>
                    <a:pt x="48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36" y="168"/>
                    <a:pt x="26" y="174"/>
                    <a:pt x="17" y="180"/>
                  </a:cubicBezTo>
                  <a:cubicBezTo>
                    <a:pt x="6" y="169"/>
                    <a:pt x="0" y="152"/>
                    <a:pt x="2" y="136"/>
                  </a:cubicBezTo>
                  <a:cubicBezTo>
                    <a:pt x="3" y="125"/>
                    <a:pt x="8" y="113"/>
                    <a:pt x="16" y="107"/>
                  </a:cubicBezTo>
                  <a:cubicBezTo>
                    <a:pt x="20" y="111"/>
                    <a:pt x="24" y="115"/>
                    <a:pt x="28" y="119"/>
                  </a:cubicBezTo>
                  <a:cubicBezTo>
                    <a:pt x="30" y="121"/>
                    <a:pt x="32" y="123"/>
                    <a:pt x="35" y="123"/>
                  </a:cubicBezTo>
                  <a:cubicBezTo>
                    <a:pt x="35" y="124"/>
                    <a:pt x="36" y="124"/>
                    <a:pt x="36" y="124"/>
                  </a:cubicBezTo>
                  <a:cubicBezTo>
                    <a:pt x="39" y="124"/>
                    <a:pt x="42" y="121"/>
                    <a:pt x="45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85" y="84"/>
                    <a:pt x="112" y="30"/>
                    <a:pt x="159" y="10"/>
                  </a:cubicBezTo>
                  <a:cubicBezTo>
                    <a:pt x="177" y="2"/>
                    <a:pt x="196" y="1"/>
                    <a:pt x="214" y="0"/>
                  </a:cubicBezTo>
                  <a:cubicBezTo>
                    <a:pt x="235" y="0"/>
                    <a:pt x="255" y="1"/>
                    <a:pt x="275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8" y="8"/>
                    <a:pt x="280" y="9"/>
                    <a:pt x="283" y="10"/>
                  </a:cubicBezTo>
                  <a:cubicBezTo>
                    <a:pt x="305" y="18"/>
                    <a:pt x="325" y="33"/>
                    <a:pt x="337" y="55"/>
                  </a:cubicBezTo>
                  <a:cubicBezTo>
                    <a:pt x="346" y="70"/>
                    <a:pt x="350" y="89"/>
                    <a:pt x="360" y="103"/>
                  </a:cubicBezTo>
                  <a:cubicBezTo>
                    <a:pt x="368" y="115"/>
                    <a:pt x="379" y="123"/>
                    <a:pt x="392" y="127"/>
                  </a:cubicBezTo>
                  <a:cubicBezTo>
                    <a:pt x="396" y="128"/>
                    <a:pt x="401" y="129"/>
                    <a:pt x="403" y="133"/>
                  </a:cubicBezTo>
                  <a:cubicBezTo>
                    <a:pt x="406" y="136"/>
                    <a:pt x="405" y="142"/>
                    <a:pt x="402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4510731" y="3149295"/>
              <a:ext cx="53036" cy="110401"/>
            </a:xfrm>
            <a:custGeom>
              <a:avLst/>
              <a:gdLst/>
              <a:ahLst/>
              <a:cxnLst/>
              <a:rect l="l" t="t" r="r" b="b"/>
              <a:pathLst>
                <a:path w="74" h="151" extrusionOk="0">
                  <a:moveTo>
                    <a:pt x="1" y="84"/>
                  </a:moveTo>
                  <a:cubicBezTo>
                    <a:pt x="0" y="97"/>
                    <a:pt x="1" y="110"/>
                    <a:pt x="4" y="123"/>
                  </a:cubicBezTo>
                  <a:cubicBezTo>
                    <a:pt x="6" y="130"/>
                    <a:pt x="9" y="137"/>
                    <a:pt x="13" y="143"/>
                  </a:cubicBezTo>
                  <a:cubicBezTo>
                    <a:pt x="17" y="149"/>
                    <a:pt x="25" y="151"/>
                    <a:pt x="31" y="146"/>
                  </a:cubicBezTo>
                  <a:cubicBezTo>
                    <a:pt x="44" y="135"/>
                    <a:pt x="59" y="124"/>
                    <a:pt x="73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63" y="103"/>
                    <a:pt x="57" y="86"/>
                    <a:pt x="59" y="70"/>
                  </a:cubicBezTo>
                  <a:cubicBezTo>
                    <a:pt x="60" y="59"/>
                    <a:pt x="65" y="47"/>
                    <a:pt x="73" y="41"/>
                  </a:cubicBezTo>
                  <a:cubicBezTo>
                    <a:pt x="63" y="30"/>
                    <a:pt x="54" y="19"/>
                    <a:pt x="46" y="7"/>
                  </a:cubicBezTo>
                  <a:cubicBezTo>
                    <a:pt x="41" y="1"/>
                    <a:pt x="32" y="0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0"/>
                    <a:pt x="21" y="15"/>
                    <a:pt x="19" y="19"/>
                  </a:cubicBezTo>
                  <a:cubicBezTo>
                    <a:pt x="9" y="39"/>
                    <a:pt x="3" y="61"/>
                    <a:pt x="1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4582166" y="3071365"/>
              <a:ext cx="168848" cy="116895"/>
            </a:xfrm>
            <a:custGeom>
              <a:avLst/>
              <a:gdLst/>
              <a:ahLst/>
              <a:cxnLst/>
              <a:rect l="l" t="t" r="r" b="b"/>
              <a:pathLst>
                <a:path w="233" h="161" extrusionOk="0">
                  <a:moveTo>
                    <a:pt x="3" y="132"/>
                  </a:moveTo>
                  <a:cubicBezTo>
                    <a:pt x="1" y="137"/>
                    <a:pt x="0" y="143"/>
                    <a:pt x="0" y="149"/>
                  </a:cubicBezTo>
                  <a:cubicBezTo>
                    <a:pt x="0" y="153"/>
                    <a:pt x="1" y="157"/>
                    <a:pt x="3" y="161"/>
                  </a:cubicBezTo>
                  <a:cubicBezTo>
                    <a:pt x="43" y="126"/>
                    <a:pt x="70" y="72"/>
                    <a:pt x="117" y="52"/>
                  </a:cubicBezTo>
                  <a:cubicBezTo>
                    <a:pt x="135" y="44"/>
                    <a:pt x="154" y="43"/>
                    <a:pt x="172" y="42"/>
                  </a:cubicBezTo>
                  <a:cubicBezTo>
                    <a:pt x="193" y="42"/>
                    <a:pt x="213" y="43"/>
                    <a:pt x="233" y="49"/>
                  </a:cubicBezTo>
                  <a:cubicBezTo>
                    <a:pt x="212" y="30"/>
                    <a:pt x="189" y="15"/>
                    <a:pt x="163" y="8"/>
                  </a:cubicBezTo>
                  <a:cubicBezTo>
                    <a:pt x="135" y="0"/>
                    <a:pt x="103" y="3"/>
                    <a:pt x="77" y="20"/>
                  </a:cubicBezTo>
                  <a:cubicBezTo>
                    <a:pt x="52" y="37"/>
                    <a:pt x="35" y="66"/>
                    <a:pt x="20" y="95"/>
                  </a:cubicBezTo>
                  <a:cubicBezTo>
                    <a:pt x="13" y="106"/>
                    <a:pt x="7" y="119"/>
                    <a:pt x="3" y="1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4696896" y="3185013"/>
              <a:ext cx="60612" cy="47624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83" y="20"/>
                  </a:moveTo>
                  <a:cubicBezTo>
                    <a:pt x="83" y="20"/>
                    <a:pt x="73" y="16"/>
                    <a:pt x="68" y="0"/>
                  </a:cubicBezTo>
                  <a:cubicBezTo>
                    <a:pt x="68" y="0"/>
                    <a:pt x="13" y="5"/>
                    <a:pt x="7" y="18"/>
                  </a:cubicBezTo>
                  <a:cubicBezTo>
                    <a:pt x="2" y="31"/>
                    <a:pt x="0" y="43"/>
                    <a:pt x="11" y="54"/>
                  </a:cubicBezTo>
                  <a:cubicBezTo>
                    <a:pt x="22" y="65"/>
                    <a:pt x="35" y="67"/>
                    <a:pt x="45" y="62"/>
                  </a:cubicBezTo>
                  <a:cubicBezTo>
                    <a:pt x="55" y="57"/>
                    <a:pt x="83" y="20"/>
                    <a:pt x="83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4759673" y="3137389"/>
              <a:ext cx="30306" cy="30306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14"/>
                  </a:moveTo>
                  <a:cubicBezTo>
                    <a:pt x="0" y="23"/>
                    <a:pt x="5" y="34"/>
                    <a:pt x="14" y="38"/>
                  </a:cubicBezTo>
                  <a:cubicBezTo>
                    <a:pt x="24" y="42"/>
                    <a:pt x="34" y="38"/>
                    <a:pt x="38" y="28"/>
                  </a:cubicBezTo>
                  <a:cubicBezTo>
                    <a:pt x="42" y="19"/>
                    <a:pt x="37" y="8"/>
                    <a:pt x="28" y="4"/>
                  </a:cubicBezTo>
                  <a:cubicBezTo>
                    <a:pt x="18" y="0"/>
                    <a:pt x="8" y="4"/>
                    <a:pt x="4" y="14"/>
                  </a:cubicBezTo>
                  <a:close/>
                </a:path>
              </a:pathLst>
            </a:custGeom>
            <a:solidFill>
              <a:srgbClr val="D9C6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4762920" y="3139554"/>
              <a:ext cx="23812" cy="24895"/>
            </a:xfrm>
            <a:custGeom>
              <a:avLst/>
              <a:gdLst/>
              <a:ahLst/>
              <a:cxnLst/>
              <a:rect l="l" t="t" r="r" b="b"/>
              <a:pathLst>
                <a:path w="33" h="34" extrusionOk="0">
                  <a:moveTo>
                    <a:pt x="3" y="12"/>
                  </a:moveTo>
                  <a:cubicBezTo>
                    <a:pt x="0" y="19"/>
                    <a:pt x="3" y="28"/>
                    <a:pt x="11" y="31"/>
                  </a:cubicBezTo>
                  <a:cubicBezTo>
                    <a:pt x="18" y="34"/>
                    <a:pt x="27" y="31"/>
                    <a:pt x="30" y="23"/>
                  </a:cubicBezTo>
                  <a:cubicBezTo>
                    <a:pt x="33" y="16"/>
                    <a:pt x="29" y="7"/>
                    <a:pt x="21" y="4"/>
                  </a:cubicBezTo>
                  <a:cubicBezTo>
                    <a:pt x="14" y="0"/>
                    <a:pt x="5" y="4"/>
                    <a:pt x="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4773743" y="3144965"/>
              <a:ext cx="10824" cy="9742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4"/>
                  </a:moveTo>
                  <a:cubicBezTo>
                    <a:pt x="0" y="8"/>
                    <a:pt x="1" y="11"/>
                    <a:pt x="5" y="13"/>
                  </a:cubicBezTo>
                  <a:cubicBezTo>
                    <a:pt x="8" y="14"/>
                    <a:pt x="11" y="12"/>
                    <a:pt x="12" y="9"/>
                  </a:cubicBezTo>
                  <a:cubicBezTo>
                    <a:pt x="14" y="6"/>
                    <a:pt x="12" y="2"/>
                    <a:pt x="9" y="1"/>
                  </a:cubicBezTo>
                  <a:cubicBezTo>
                    <a:pt x="6" y="0"/>
                    <a:pt x="2" y="1"/>
                    <a:pt x="1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4738026" y="3148213"/>
              <a:ext cx="49788" cy="64942"/>
            </a:xfrm>
            <a:custGeom>
              <a:avLst/>
              <a:gdLst/>
              <a:ahLst/>
              <a:cxnLst/>
              <a:rect l="l" t="t" r="r" b="b"/>
              <a:pathLst>
                <a:path w="69" h="89" extrusionOk="0">
                  <a:moveTo>
                    <a:pt x="49" y="89"/>
                  </a:moveTo>
                  <a:cubicBezTo>
                    <a:pt x="39" y="89"/>
                    <a:pt x="30" y="85"/>
                    <a:pt x="22" y="75"/>
                  </a:cubicBezTo>
                  <a:cubicBezTo>
                    <a:pt x="6" y="56"/>
                    <a:pt x="0" y="22"/>
                    <a:pt x="16" y="2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3" y="3"/>
                    <a:pt x="24" y="5"/>
                    <a:pt x="22" y="7"/>
                  </a:cubicBezTo>
                  <a:cubicBezTo>
                    <a:pt x="9" y="23"/>
                    <a:pt x="14" y="54"/>
                    <a:pt x="28" y="70"/>
                  </a:cubicBezTo>
                  <a:cubicBezTo>
                    <a:pt x="34" y="77"/>
                    <a:pt x="46" y="87"/>
                    <a:pt x="62" y="78"/>
                  </a:cubicBezTo>
                  <a:cubicBezTo>
                    <a:pt x="64" y="77"/>
                    <a:pt x="66" y="77"/>
                    <a:pt x="68" y="79"/>
                  </a:cubicBezTo>
                  <a:cubicBezTo>
                    <a:pt x="69" y="81"/>
                    <a:pt x="68" y="84"/>
                    <a:pt x="66" y="85"/>
                  </a:cubicBezTo>
                  <a:cubicBezTo>
                    <a:pt x="60" y="88"/>
                    <a:pt x="55" y="89"/>
                    <a:pt x="49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4592990" y="3227224"/>
              <a:ext cx="104989" cy="69271"/>
            </a:xfrm>
            <a:custGeom>
              <a:avLst/>
              <a:gdLst/>
              <a:ahLst/>
              <a:cxnLst/>
              <a:rect l="l" t="t" r="r" b="b"/>
              <a:pathLst>
                <a:path w="145" h="95" extrusionOk="0">
                  <a:moveTo>
                    <a:pt x="145" y="71"/>
                  </a:moveTo>
                  <a:cubicBezTo>
                    <a:pt x="142" y="72"/>
                    <a:pt x="139" y="74"/>
                    <a:pt x="136" y="75"/>
                  </a:cubicBezTo>
                  <a:cubicBezTo>
                    <a:pt x="120" y="82"/>
                    <a:pt x="103" y="87"/>
                    <a:pt x="86" y="90"/>
                  </a:cubicBezTo>
                  <a:cubicBezTo>
                    <a:pt x="69" y="93"/>
                    <a:pt x="49" y="95"/>
                    <a:pt x="33" y="86"/>
                  </a:cubicBezTo>
                  <a:cubicBezTo>
                    <a:pt x="26" y="82"/>
                    <a:pt x="20" y="76"/>
                    <a:pt x="16" y="68"/>
                  </a:cubicBezTo>
                  <a:cubicBezTo>
                    <a:pt x="12" y="59"/>
                    <a:pt x="10" y="49"/>
                    <a:pt x="8" y="40"/>
                  </a:cubicBezTo>
                  <a:cubicBezTo>
                    <a:pt x="4" y="27"/>
                    <a:pt x="2" y="13"/>
                    <a:pt x="0" y="0"/>
                  </a:cubicBezTo>
                  <a:cubicBezTo>
                    <a:pt x="4" y="2"/>
                    <a:pt x="8" y="5"/>
                    <a:pt x="11" y="8"/>
                  </a:cubicBezTo>
                  <a:cubicBezTo>
                    <a:pt x="26" y="22"/>
                    <a:pt x="40" y="38"/>
                    <a:pt x="57" y="49"/>
                  </a:cubicBezTo>
                  <a:cubicBezTo>
                    <a:pt x="79" y="63"/>
                    <a:pt x="103" y="69"/>
                    <a:pt x="128" y="70"/>
                  </a:cubicBezTo>
                  <a:cubicBezTo>
                    <a:pt x="134" y="71"/>
                    <a:pt x="139" y="71"/>
                    <a:pt x="145" y="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4518307" y="3165530"/>
              <a:ext cx="41130" cy="25977"/>
            </a:xfrm>
            <a:custGeom>
              <a:avLst/>
              <a:gdLst/>
              <a:ahLst/>
              <a:cxnLst/>
              <a:rect l="l" t="t" r="r" b="b"/>
              <a:pathLst>
                <a:path w="56" h="35" extrusionOk="0">
                  <a:moveTo>
                    <a:pt x="51" y="35"/>
                  </a:moveTo>
                  <a:cubicBezTo>
                    <a:pt x="51" y="35"/>
                    <a:pt x="50" y="35"/>
                    <a:pt x="49" y="34"/>
                  </a:cubicBezTo>
                  <a:cubicBezTo>
                    <a:pt x="34" y="25"/>
                    <a:pt x="19" y="16"/>
                    <a:pt x="3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23" y="9"/>
                    <a:pt x="38" y="18"/>
                    <a:pt x="53" y="28"/>
                  </a:cubicBezTo>
                  <a:cubicBezTo>
                    <a:pt x="55" y="29"/>
                    <a:pt x="56" y="31"/>
                    <a:pt x="55" y="33"/>
                  </a:cubicBezTo>
                  <a:cubicBezTo>
                    <a:pt x="54" y="34"/>
                    <a:pt x="53" y="35"/>
                    <a:pt x="51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4510731" y="3200166"/>
              <a:ext cx="42212" cy="7577"/>
            </a:xfrm>
            <a:custGeom>
              <a:avLst/>
              <a:gdLst/>
              <a:ahLst/>
              <a:cxnLst/>
              <a:rect l="l" t="t" r="r" b="b"/>
              <a:pathLst>
                <a:path w="58" h="10" extrusionOk="0">
                  <a:moveTo>
                    <a:pt x="54" y="10"/>
                  </a:moveTo>
                  <a:cubicBezTo>
                    <a:pt x="54" y="10"/>
                    <a:pt x="54" y="10"/>
                    <a:pt x="54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2"/>
                    <a:pt x="58" y="4"/>
                    <a:pt x="58" y="6"/>
                  </a:cubicBezTo>
                  <a:cubicBezTo>
                    <a:pt x="58" y="8"/>
                    <a:pt x="56" y="10"/>
                    <a:pt x="54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4509648" y="3217484"/>
              <a:ext cx="49788" cy="23812"/>
            </a:xfrm>
            <a:custGeom>
              <a:avLst/>
              <a:gdLst/>
              <a:ahLst/>
              <a:cxnLst/>
              <a:rect l="l" t="t" r="r" b="b"/>
              <a:pathLst>
                <a:path w="69" h="33" extrusionOk="0">
                  <a:moveTo>
                    <a:pt x="5" y="33"/>
                  </a:moveTo>
                  <a:cubicBezTo>
                    <a:pt x="3" y="33"/>
                    <a:pt x="1" y="32"/>
                    <a:pt x="1" y="30"/>
                  </a:cubicBezTo>
                  <a:cubicBezTo>
                    <a:pt x="0" y="28"/>
                    <a:pt x="2" y="26"/>
                    <a:pt x="4" y="25"/>
                  </a:cubicBezTo>
                  <a:cubicBezTo>
                    <a:pt x="23" y="20"/>
                    <a:pt x="41" y="12"/>
                    <a:pt x="59" y="3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4" y="0"/>
                    <a:pt x="67" y="1"/>
                    <a:pt x="68" y="3"/>
                  </a:cubicBezTo>
                  <a:cubicBezTo>
                    <a:pt x="69" y="5"/>
                    <a:pt x="68" y="8"/>
                    <a:pt x="66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44" y="19"/>
                    <a:pt x="26" y="28"/>
                    <a:pt x="6" y="33"/>
                  </a:cubicBezTo>
                  <a:cubicBezTo>
                    <a:pt x="6" y="33"/>
                    <a:pt x="5" y="33"/>
                    <a:pt x="5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4603814" y="3118989"/>
              <a:ext cx="25977" cy="23812"/>
            </a:xfrm>
            <a:custGeom>
              <a:avLst/>
              <a:gdLst/>
              <a:ahLst/>
              <a:cxnLst/>
              <a:rect l="l" t="t" r="r" b="b"/>
              <a:pathLst>
                <a:path w="36" h="34" extrusionOk="0">
                  <a:moveTo>
                    <a:pt x="32" y="34"/>
                  </a:moveTo>
                  <a:cubicBezTo>
                    <a:pt x="31" y="34"/>
                    <a:pt x="30" y="34"/>
                    <a:pt x="29" y="33"/>
                  </a:cubicBezTo>
                  <a:cubicBezTo>
                    <a:pt x="24" y="29"/>
                    <a:pt x="19" y="24"/>
                    <a:pt x="14" y="20"/>
                  </a:cubicBezTo>
                  <a:cubicBezTo>
                    <a:pt x="10" y="15"/>
                    <a:pt x="6" y="11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2" y="5"/>
                    <a:pt x="16" y="10"/>
                    <a:pt x="20" y="14"/>
                  </a:cubicBezTo>
                  <a:cubicBezTo>
                    <a:pt x="25" y="19"/>
                    <a:pt x="29" y="23"/>
                    <a:pt x="34" y="27"/>
                  </a:cubicBezTo>
                  <a:cubicBezTo>
                    <a:pt x="36" y="28"/>
                    <a:pt x="36" y="30"/>
                    <a:pt x="35" y="32"/>
                  </a:cubicBezTo>
                  <a:cubicBezTo>
                    <a:pt x="34" y="33"/>
                    <a:pt x="33" y="34"/>
                    <a:pt x="3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4636284" y="3083271"/>
              <a:ext cx="23812" cy="33554"/>
            </a:xfrm>
            <a:custGeom>
              <a:avLst/>
              <a:gdLst/>
              <a:ahLst/>
              <a:cxnLst/>
              <a:rect l="l" t="t" r="r" b="b"/>
              <a:pathLst>
                <a:path w="33" h="47" extrusionOk="0">
                  <a:moveTo>
                    <a:pt x="28" y="47"/>
                  </a:moveTo>
                  <a:cubicBezTo>
                    <a:pt x="27" y="47"/>
                    <a:pt x="26" y="46"/>
                    <a:pt x="25" y="45"/>
                  </a:cubicBezTo>
                  <a:cubicBezTo>
                    <a:pt x="17" y="32"/>
                    <a:pt x="9" y="19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16" y="15"/>
                    <a:pt x="24" y="28"/>
                    <a:pt x="32" y="40"/>
                  </a:cubicBezTo>
                  <a:cubicBezTo>
                    <a:pt x="33" y="42"/>
                    <a:pt x="32" y="45"/>
                    <a:pt x="30" y="46"/>
                  </a:cubicBezTo>
                  <a:cubicBezTo>
                    <a:pt x="30" y="46"/>
                    <a:pt x="29" y="47"/>
                    <a:pt x="28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4601649" y="3248872"/>
              <a:ext cx="22730" cy="28141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5" y="39"/>
                  </a:moveTo>
                  <a:cubicBezTo>
                    <a:pt x="4" y="39"/>
                    <a:pt x="3" y="39"/>
                    <a:pt x="2" y="38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1"/>
                    <a:pt x="27" y="0"/>
                    <a:pt x="29" y="1"/>
                  </a:cubicBezTo>
                  <a:cubicBezTo>
                    <a:pt x="31" y="3"/>
                    <a:pt x="31" y="5"/>
                    <a:pt x="30" y="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8"/>
                    <a:pt x="6" y="39"/>
                    <a:pt x="5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4634120" y="3266189"/>
              <a:ext cx="15153" cy="30306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4" y="41"/>
                  </a:moveTo>
                  <a:cubicBezTo>
                    <a:pt x="4" y="41"/>
                    <a:pt x="3" y="41"/>
                    <a:pt x="3" y="41"/>
                  </a:cubicBezTo>
                  <a:cubicBezTo>
                    <a:pt x="1" y="40"/>
                    <a:pt x="0" y="38"/>
                    <a:pt x="0" y="36"/>
                  </a:cubicBezTo>
                  <a:cubicBezTo>
                    <a:pt x="4" y="26"/>
                    <a:pt x="8" y="16"/>
                    <a:pt x="12" y="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20" y="2"/>
                    <a:pt x="21" y="4"/>
                    <a:pt x="20" y="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18"/>
                    <a:pt x="11" y="29"/>
                    <a:pt x="8" y="39"/>
                  </a:cubicBezTo>
                  <a:cubicBezTo>
                    <a:pt x="7" y="40"/>
                    <a:pt x="6" y="41"/>
                    <a:pt x="4" y="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4675249" y="3072447"/>
              <a:ext cx="10824" cy="33554"/>
            </a:xfrm>
            <a:custGeom>
              <a:avLst/>
              <a:gdLst/>
              <a:ahLst/>
              <a:cxnLst/>
              <a:rect l="l" t="t" r="r" b="b"/>
              <a:pathLst>
                <a:path w="15" h="47" extrusionOk="0">
                  <a:moveTo>
                    <a:pt x="10" y="47"/>
                  </a:moveTo>
                  <a:cubicBezTo>
                    <a:pt x="8" y="47"/>
                    <a:pt x="7" y="46"/>
                    <a:pt x="6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5"/>
                    <a:pt x="13" y="47"/>
                    <a:pt x="11" y="47"/>
                  </a:cubicBezTo>
                  <a:cubicBezTo>
                    <a:pt x="11" y="47"/>
                    <a:pt x="11" y="47"/>
                    <a:pt x="10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4706637" y="3078942"/>
              <a:ext cx="8659" cy="25977"/>
            </a:xfrm>
            <a:custGeom>
              <a:avLst/>
              <a:gdLst/>
              <a:ahLst/>
              <a:cxnLst/>
              <a:rect l="l" t="t" r="r" b="b"/>
              <a:pathLst>
                <a:path w="11" h="35" extrusionOk="0">
                  <a:moveTo>
                    <a:pt x="4" y="35"/>
                  </a:moveTo>
                  <a:cubicBezTo>
                    <a:pt x="4" y="35"/>
                    <a:pt x="4" y="35"/>
                    <a:pt x="3" y="35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6" y="35"/>
                    <a:pt x="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4" name="Google Shape;1794;p20"/>
          <p:cNvSpPr/>
          <p:nvPr/>
        </p:nvSpPr>
        <p:spPr>
          <a:xfrm flipH="1">
            <a:off x="790357" y="4779077"/>
            <a:ext cx="284387" cy="483450"/>
          </a:xfrm>
          <a:custGeom>
            <a:avLst/>
            <a:gdLst/>
            <a:ahLst/>
            <a:cxnLst/>
            <a:rect l="l" t="t" r="r" b="b"/>
            <a:pathLst>
              <a:path w="154" h="263" extrusionOk="0">
                <a:moveTo>
                  <a:pt x="127" y="83"/>
                </a:moveTo>
                <a:cubicBezTo>
                  <a:pt x="121" y="86"/>
                  <a:pt x="105" y="84"/>
                  <a:pt x="96" y="102"/>
                </a:cubicBezTo>
                <a:cubicBezTo>
                  <a:pt x="88" y="119"/>
                  <a:pt x="30" y="251"/>
                  <a:pt x="28" y="257"/>
                </a:cubicBezTo>
                <a:cubicBezTo>
                  <a:pt x="25" y="263"/>
                  <a:pt x="18" y="259"/>
                  <a:pt x="12" y="257"/>
                </a:cubicBezTo>
                <a:cubicBezTo>
                  <a:pt x="7" y="254"/>
                  <a:pt x="0" y="251"/>
                  <a:pt x="3" y="245"/>
                </a:cubicBezTo>
                <a:cubicBezTo>
                  <a:pt x="6" y="239"/>
                  <a:pt x="73" y="112"/>
                  <a:pt x="82" y="95"/>
                </a:cubicBezTo>
                <a:cubicBezTo>
                  <a:pt x="90" y="77"/>
                  <a:pt x="79" y="65"/>
                  <a:pt x="77" y="59"/>
                </a:cubicBezTo>
                <a:cubicBezTo>
                  <a:pt x="75" y="52"/>
                  <a:pt x="75" y="38"/>
                  <a:pt x="92" y="19"/>
                </a:cubicBezTo>
                <a:cubicBezTo>
                  <a:pt x="109" y="0"/>
                  <a:pt x="131" y="10"/>
                  <a:pt x="131" y="10"/>
                </a:cubicBezTo>
                <a:cubicBezTo>
                  <a:pt x="131" y="10"/>
                  <a:pt x="154" y="21"/>
                  <a:pt x="149" y="46"/>
                </a:cubicBezTo>
                <a:cubicBezTo>
                  <a:pt x="145" y="72"/>
                  <a:pt x="134" y="80"/>
                  <a:pt x="127" y="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5" name="Google Shape;1795;p20"/>
          <p:cNvGrpSpPr/>
          <p:nvPr/>
        </p:nvGrpSpPr>
        <p:grpSpPr>
          <a:xfrm>
            <a:off x="140749" y="2488107"/>
            <a:ext cx="648780" cy="1570508"/>
            <a:chOff x="1586163" y="1271401"/>
            <a:chExt cx="228420" cy="552918"/>
          </a:xfrm>
        </p:grpSpPr>
        <p:sp>
          <p:nvSpPr>
            <p:cNvPr id="1796" name="Google Shape;1796;p20"/>
            <p:cNvSpPr/>
            <p:nvPr/>
          </p:nvSpPr>
          <p:spPr>
            <a:xfrm>
              <a:off x="1814583" y="1271401"/>
              <a:ext cx="0" cy="108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1655434" y="1657936"/>
              <a:ext cx="59530" cy="59530"/>
            </a:xfrm>
            <a:custGeom>
              <a:avLst/>
              <a:gdLst/>
              <a:ahLst/>
              <a:cxnLst/>
              <a:rect l="l" t="t" r="r" b="b"/>
              <a:pathLst>
                <a:path w="81" h="82" extrusionOk="0">
                  <a:moveTo>
                    <a:pt x="68" y="15"/>
                  </a:moveTo>
                  <a:cubicBezTo>
                    <a:pt x="58" y="5"/>
                    <a:pt x="43" y="0"/>
                    <a:pt x="29" y="4"/>
                  </a:cubicBezTo>
                  <a:cubicBezTo>
                    <a:pt x="16" y="7"/>
                    <a:pt x="4" y="18"/>
                    <a:pt x="1" y="32"/>
                  </a:cubicBezTo>
                  <a:cubicBezTo>
                    <a:pt x="0" y="37"/>
                    <a:pt x="0" y="42"/>
                    <a:pt x="0" y="47"/>
                  </a:cubicBezTo>
                  <a:cubicBezTo>
                    <a:pt x="1" y="54"/>
                    <a:pt x="4" y="60"/>
                    <a:pt x="8" y="65"/>
                  </a:cubicBezTo>
                  <a:cubicBezTo>
                    <a:pt x="16" y="77"/>
                    <a:pt x="31" y="82"/>
                    <a:pt x="46" y="80"/>
                  </a:cubicBezTo>
                  <a:cubicBezTo>
                    <a:pt x="60" y="78"/>
                    <a:pt x="71" y="67"/>
                    <a:pt x="76" y="54"/>
                  </a:cubicBezTo>
                  <a:cubicBezTo>
                    <a:pt x="81" y="41"/>
                    <a:pt x="77" y="26"/>
                    <a:pt x="68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1641362" y="1353491"/>
              <a:ext cx="54118" cy="55201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73" y="32"/>
                  </a:moveTo>
                  <a:cubicBezTo>
                    <a:pt x="70" y="15"/>
                    <a:pt x="55" y="3"/>
                    <a:pt x="38" y="1"/>
                  </a:cubicBezTo>
                  <a:cubicBezTo>
                    <a:pt x="21" y="0"/>
                    <a:pt x="4" y="13"/>
                    <a:pt x="1" y="30"/>
                  </a:cubicBezTo>
                  <a:cubicBezTo>
                    <a:pt x="0" y="38"/>
                    <a:pt x="1" y="47"/>
                    <a:pt x="6" y="54"/>
                  </a:cubicBezTo>
                  <a:cubicBezTo>
                    <a:pt x="9" y="60"/>
                    <a:pt x="15" y="65"/>
                    <a:pt x="21" y="67"/>
                  </a:cubicBezTo>
                  <a:cubicBezTo>
                    <a:pt x="30" y="74"/>
                    <a:pt x="41" y="75"/>
                    <a:pt x="52" y="71"/>
                  </a:cubicBezTo>
                  <a:cubicBezTo>
                    <a:pt x="59" y="68"/>
                    <a:pt x="66" y="63"/>
                    <a:pt x="70" y="56"/>
                  </a:cubicBezTo>
                  <a:cubicBezTo>
                    <a:pt x="74" y="48"/>
                    <a:pt x="75" y="40"/>
                    <a:pt x="7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1586163" y="1548511"/>
              <a:ext cx="55201" cy="58447"/>
            </a:xfrm>
            <a:custGeom>
              <a:avLst/>
              <a:gdLst/>
              <a:ahLst/>
              <a:cxnLst/>
              <a:rect l="l" t="t" r="r" b="b"/>
              <a:pathLst>
                <a:path w="75" h="80" extrusionOk="0">
                  <a:moveTo>
                    <a:pt x="52" y="7"/>
                  </a:moveTo>
                  <a:cubicBezTo>
                    <a:pt x="38" y="0"/>
                    <a:pt x="20" y="3"/>
                    <a:pt x="9" y="15"/>
                  </a:cubicBezTo>
                  <a:cubicBezTo>
                    <a:pt x="3" y="22"/>
                    <a:pt x="0" y="30"/>
                    <a:pt x="1" y="39"/>
                  </a:cubicBezTo>
                  <a:cubicBezTo>
                    <a:pt x="1" y="40"/>
                    <a:pt x="0" y="41"/>
                    <a:pt x="0" y="41"/>
                  </a:cubicBezTo>
                  <a:cubicBezTo>
                    <a:pt x="0" y="49"/>
                    <a:pt x="2" y="56"/>
                    <a:pt x="6" y="62"/>
                  </a:cubicBezTo>
                  <a:cubicBezTo>
                    <a:pt x="15" y="74"/>
                    <a:pt x="31" y="80"/>
                    <a:pt x="46" y="76"/>
                  </a:cubicBezTo>
                  <a:cubicBezTo>
                    <a:pt x="61" y="72"/>
                    <a:pt x="71" y="59"/>
                    <a:pt x="73" y="44"/>
                  </a:cubicBezTo>
                  <a:cubicBezTo>
                    <a:pt x="75" y="29"/>
                    <a:pt x="66" y="14"/>
                    <a:pt x="52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1632705" y="1495476"/>
              <a:ext cx="22730" cy="2056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29" y="10"/>
                  </a:moveTo>
                  <a:cubicBezTo>
                    <a:pt x="28" y="9"/>
                    <a:pt x="28" y="8"/>
                    <a:pt x="28" y="7"/>
                  </a:cubicBezTo>
                  <a:cubicBezTo>
                    <a:pt x="27" y="6"/>
                    <a:pt x="26" y="5"/>
                    <a:pt x="26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20"/>
                    <a:pt x="2" y="21"/>
                    <a:pt x="2" y="22"/>
                  </a:cubicBezTo>
                  <a:cubicBezTo>
                    <a:pt x="4" y="24"/>
                    <a:pt x="5" y="25"/>
                    <a:pt x="7" y="26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9" y="27"/>
                    <a:pt x="10" y="28"/>
                    <a:pt x="11" y="28"/>
                  </a:cubicBezTo>
                  <a:cubicBezTo>
                    <a:pt x="12" y="28"/>
                    <a:pt x="12" y="28"/>
                    <a:pt x="13" y="28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9" y="29"/>
                    <a:pt x="23" y="27"/>
                    <a:pt x="25" y="24"/>
                  </a:cubicBezTo>
                  <a:cubicBezTo>
                    <a:pt x="26" y="24"/>
                    <a:pt x="27" y="23"/>
                    <a:pt x="27" y="22"/>
                  </a:cubicBezTo>
                  <a:cubicBezTo>
                    <a:pt x="28" y="22"/>
                    <a:pt x="28" y="21"/>
                    <a:pt x="28" y="21"/>
                  </a:cubicBezTo>
                  <a:cubicBezTo>
                    <a:pt x="29" y="19"/>
                    <a:pt x="30" y="17"/>
                    <a:pt x="30" y="14"/>
                  </a:cubicBezTo>
                  <a:cubicBezTo>
                    <a:pt x="30" y="13"/>
                    <a:pt x="29" y="11"/>
                    <a:pt x="29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1655436" y="1798342"/>
              <a:ext cx="25977" cy="25977"/>
            </a:xfrm>
            <a:custGeom>
              <a:avLst/>
              <a:gdLst/>
              <a:ahLst/>
              <a:cxnLst/>
              <a:rect l="l" t="t" r="r" b="b"/>
              <a:pathLst>
                <a:path w="35" h="36" extrusionOk="0">
                  <a:moveTo>
                    <a:pt x="35" y="18"/>
                  </a:moveTo>
                  <a:cubicBezTo>
                    <a:pt x="35" y="15"/>
                    <a:pt x="34" y="12"/>
                    <a:pt x="33" y="10"/>
                  </a:cubicBezTo>
                  <a:cubicBezTo>
                    <a:pt x="30" y="5"/>
                    <a:pt x="26" y="2"/>
                    <a:pt x="21" y="1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2"/>
                    <a:pt x="6" y="4"/>
                    <a:pt x="4" y="6"/>
                  </a:cubicBezTo>
                  <a:cubicBezTo>
                    <a:pt x="2" y="9"/>
                    <a:pt x="1" y="12"/>
                    <a:pt x="0" y="15"/>
                  </a:cubicBezTo>
                  <a:cubicBezTo>
                    <a:pt x="0" y="18"/>
                    <a:pt x="0" y="21"/>
                    <a:pt x="1" y="24"/>
                  </a:cubicBezTo>
                  <a:cubicBezTo>
                    <a:pt x="2" y="26"/>
                    <a:pt x="2" y="28"/>
                    <a:pt x="4" y="30"/>
                  </a:cubicBezTo>
                  <a:cubicBezTo>
                    <a:pt x="5" y="31"/>
                    <a:pt x="7" y="32"/>
                    <a:pt x="8" y="33"/>
                  </a:cubicBezTo>
                  <a:cubicBezTo>
                    <a:pt x="9" y="34"/>
                    <a:pt x="10" y="34"/>
                    <a:pt x="11" y="34"/>
                  </a:cubicBezTo>
                  <a:cubicBezTo>
                    <a:pt x="15" y="36"/>
                    <a:pt x="19" y="36"/>
                    <a:pt x="23" y="35"/>
                  </a:cubicBezTo>
                  <a:cubicBezTo>
                    <a:pt x="25" y="34"/>
                    <a:pt x="28" y="33"/>
                    <a:pt x="30" y="31"/>
                  </a:cubicBezTo>
                  <a:cubicBezTo>
                    <a:pt x="32" y="29"/>
                    <a:pt x="33" y="27"/>
                    <a:pt x="34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3"/>
          <p:cNvGrpSpPr/>
          <p:nvPr/>
        </p:nvGrpSpPr>
        <p:grpSpPr>
          <a:xfrm>
            <a:off x="0" y="4018247"/>
            <a:ext cx="9144004" cy="1125226"/>
            <a:chOff x="0" y="4018247"/>
            <a:chExt cx="9144004" cy="1125226"/>
          </a:xfrm>
        </p:grpSpPr>
        <p:sp>
          <p:nvSpPr>
            <p:cNvPr id="90" name="Google Shape;90;p3"/>
            <p:cNvSpPr/>
            <p:nvPr/>
          </p:nvSpPr>
          <p:spPr>
            <a:xfrm flipH="1">
              <a:off x="0" y="4151941"/>
              <a:ext cx="9144003" cy="991532"/>
            </a:xfrm>
            <a:custGeom>
              <a:avLst/>
              <a:gdLst/>
              <a:ahLst/>
              <a:cxnLst/>
              <a:rect l="l" t="t" r="r" b="b"/>
              <a:pathLst>
                <a:path w="5079" h="600" extrusionOk="0">
                  <a:moveTo>
                    <a:pt x="5077" y="169"/>
                  </a:moveTo>
                  <a:cubicBezTo>
                    <a:pt x="5077" y="60"/>
                    <a:pt x="5077" y="60"/>
                    <a:pt x="5077" y="60"/>
                  </a:cubicBezTo>
                  <a:cubicBezTo>
                    <a:pt x="4789" y="124"/>
                    <a:pt x="4450" y="146"/>
                    <a:pt x="4131" y="120"/>
                  </a:cubicBezTo>
                  <a:cubicBezTo>
                    <a:pt x="3886" y="100"/>
                    <a:pt x="3658" y="54"/>
                    <a:pt x="3416" y="29"/>
                  </a:cubicBezTo>
                  <a:cubicBezTo>
                    <a:pt x="3171" y="3"/>
                    <a:pt x="2914" y="0"/>
                    <a:pt x="2665" y="19"/>
                  </a:cubicBezTo>
                  <a:cubicBezTo>
                    <a:pt x="2342" y="44"/>
                    <a:pt x="2035" y="106"/>
                    <a:pt x="1707" y="113"/>
                  </a:cubicBezTo>
                  <a:cubicBezTo>
                    <a:pt x="1394" y="120"/>
                    <a:pt x="1088" y="77"/>
                    <a:pt x="782" y="47"/>
                  </a:cubicBezTo>
                  <a:cubicBezTo>
                    <a:pt x="534" y="23"/>
                    <a:pt x="266" y="8"/>
                    <a:pt x="0" y="3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5079" y="600"/>
                    <a:pt x="5079" y="600"/>
                    <a:pt x="5079" y="600"/>
                  </a:cubicBezTo>
                  <a:cubicBezTo>
                    <a:pt x="5079" y="169"/>
                    <a:pt x="5079" y="169"/>
                    <a:pt x="5079" y="169"/>
                  </a:cubicBezTo>
                  <a:cubicBezTo>
                    <a:pt x="5078" y="169"/>
                    <a:pt x="5077" y="169"/>
                    <a:pt x="5077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 flipH="1">
              <a:off x="9" y="4018247"/>
              <a:ext cx="9143995" cy="712943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3"/>
          <p:cNvSpPr>
            <a:spLocks noGrp="1"/>
          </p:cNvSpPr>
          <p:nvPr>
            <p:ph type="pic" idx="2"/>
          </p:nvPr>
        </p:nvSpPr>
        <p:spPr>
          <a:xfrm flipH="1">
            <a:off x="764097" y="894225"/>
            <a:ext cx="3117600" cy="2854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93" name="Google Shape;93;p3"/>
          <p:cNvGrpSpPr/>
          <p:nvPr/>
        </p:nvGrpSpPr>
        <p:grpSpPr>
          <a:xfrm>
            <a:off x="116637" y="3556367"/>
            <a:ext cx="8781011" cy="2955864"/>
            <a:chOff x="116637" y="3556367"/>
            <a:chExt cx="8781011" cy="2955864"/>
          </a:xfrm>
        </p:grpSpPr>
        <p:grpSp>
          <p:nvGrpSpPr>
            <p:cNvPr id="94" name="Google Shape;94;p3"/>
            <p:cNvGrpSpPr/>
            <p:nvPr/>
          </p:nvGrpSpPr>
          <p:grpSpPr>
            <a:xfrm>
              <a:off x="116637" y="4109135"/>
              <a:ext cx="6736953" cy="2403096"/>
              <a:chOff x="116637" y="4109135"/>
              <a:chExt cx="6736953" cy="2403096"/>
            </a:xfrm>
          </p:grpSpPr>
          <p:grpSp>
            <p:nvGrpSpPr>
              <p:cNvPr id="95" name="Google Shape;95;p3"/>
              <p:cNvGrpSpPr/>
              <p:nvPr/>
            </p:nvGrpSpPr>
            <p:grpSpPr>
              <a:xfrm flipH="1">
                <a:off x="116637" y="4350972"/>
                <a:ext cx="2643827" cy="2161258"/>
                <a:chOff x="4353789" y="3127604"/>
                <a:chExt cx="930827" cy="760899"/>
              </a:xfrm>
            </p:grpSpPr>
            <p:sp>
              <p:nvSpPr>
                <p:cNvPr id="96" name="Google Shape;96;p3"/>
                <p:cNvSpPr/>
                <p:nvPr/>
              </p:nvSpPr>
              <p:spPr>
                <a:xfrm>
                  <a:off x="4353789" y="3143840"/>
                  <a:ext cx="92001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122" extrusionOk="0">
                      <a:moveTo>
                        <a:pt x="126" y="118"/>
                      </a:moveTo>
                      <a:cubicBezTo>
                        <a:pt x="117" y="122"/>
                        <a:pt x="107" y="121"/>
                        <a:pt x="98" y="117"/>
                      </a:cubicBezTo>
                      <a:cubicBezTo>
                        <a:pt x="89" y="112"/>
                        <a:pt x="81" y="106"/>
                        <a:pt x="74" y="100"/>
                      </a:cubicBezTo>
                      <a:cubicBezTo>
                        <a:pt x="64" y="93"/>
                        <a:pt x="53" y="86"/>
                        <a:pt x="41" y="83"/>
                      </a:cubicBezTo>
                      <a:cubicBezTo>
                        <a:pt x="40" y="83"/>
                        <a:pt x="38" y="83"/>
                        <a:pt x="37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26" y="81"/>
                        <a:pt x="14" y="84"/>
                        <a:pt x="7" y="92"/>
                      </a:cubicBezTo>
                      <a:cubicBezTo>
                        <a:pt x="2" y="82"/>
                        <a:pt x="0" y="70"/>
                        <a:pt x="0" y="59"/>
                      </a:cubicBezTo>
                      <a:cubicBezTo>
                        <a:pt x="1" y="53"/>
                        <a:pt x="2" y="47"/>
                        <a:pt x="4" y="41"/>
                      </a:cubicBezTo>
                      <a:cubicBezTo>
                        <a:pt x="7" y="35"/>
                        <a:pt x="12" y="30"/>
                        <a:pt x="18" y="25"/>
                      </a:cubicBezTo>
                      <a:cubicBezTo>
                        <a:pt x="27" y="16"/>
                        <a:pt x="37" y="7"/>
                        <a:pt x="48" y="0"/>
                      </a:cubicBezTo>
                      <a:cubicBezTo>
                        <a:pt x="63" y="9"/>
                        <a:pt x="79" y="17"/>
                        <a:pt x="89" y="31"/>
                      </a:cubicBezTo>
                      <a:cubicBezTo>
                        <a:pt x="107" y="57"/>
                        <a:pt x="104" y="95"/>
                        <a:pt x="126" y="11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4380848" y="3127604"/>
                  <a:ext cx="227294" cy="216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99" extrusionOk="0">
                      <a:moveTo>
                        <a:pt x="313" y="134"/>
                      </a:moveTo>
                      <a:cubicBezTo>
                        <a:pt x="302" y="139"/>
                        <a:pt x="293" y="146"/>
                        <a:pt x="284" y="153"/>
                      </a:cubicBezTo>
                      <a:cubicBezTo>
                        <a:pt x="242" y="188"/>
                        <a:pt x="217" y="245"/>
                        <a:pt x="209" y="299"/>
                      </a:cubicBezTo>
                      <a:cubicBezTo>
                        <a:pt x="209" y="299"/>
                        <a:pt x="209" y="299"/>
                        <a:pt x="209" y="299"/>
                      </a:cubicBezTo>
                      <a:cubicBezTo>
                        <a:pt x="196" y="290"/>
                        <a:pt x="188" y="274"/>
                        <a:pt x="182" y="259"/>
                      </a:cubicBezTo>
                      <a:cubicBezTo>
                        <a:pt x="179" y="253"/>
                        <a:pt x="176" y="246"/>
                        <a:pt x="173" y="240"/>
                      </a:cubicBezTo>
                      <a:cubicBezTo>
                        <a:pt x="171" y="236"/>
                        <a:pt x="170" y="233"/>
                        <a:pt x="168" y="231"/>
                      </a:cubicBezTo>
                      <a:cubicBezTo>
                        <a:pt x="163" y="226"/>
                        <a:pt x="156" y="224"/>
                        <a:pt x="150" y="221"/>
                      </a:cubicBezTo>
                      <a:cubicBezTo>
                        <a:pt x="142" y="215"/>
                        <a:pt x="137" y="206"/>
                        <a:pt x="130" y="200"/>
                      </a:cubicBezTo>
                      <a:cubicBezTo>
                        <a:pt x="124" y="195"/>
                        <a:pt x="117" y="193"/>
                        <a:pt x="110" y="190"/>
                      </a:cubicBezTo>
                      <a:cubicBezTo>
                        <a:pt x="87" y="181"/>
                        <a:pt x="64" y="174"/>
                        <a:pt x="41" y="166"/>
                      </a:cubicBezTo>
                      <a:cubicBezTo>
                        <a:pt x="33" y="163"/>
                        <a:pt x="25" y="160"/>
                        <a:pt x="19" y="154"/>
                      </a:cubicBezTo>
                      <a:cubicBezTo>
                        <a:pt x="7" y="142"/>
                        <a:pt x="6" y="123"/>
                        <a:pt x="0" y="107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1" y="106"/>
                        <a:pt x="3" y="106"/>
                        <a:pt x="4" y="106"/>
                      </a:cubicBezTo>
                      <a:cubicBezTo>
                        <a:pt x="16" y="109"/>
                        <a:pt x="27" y="116"/>
                        <a:pt x="37" y="123"/>
                      </a:cubicBezTo>
                      <a:cubicBezTo>
                        <a:pt x="44" y="129"/>
                        <a:pt x="52" y="135"/>
                        <a:pt x="61" y="140"/>
                      </a:cubicBezTo>
                      <a:cubicBezTo>
                        <a:pt x="70" y="144"/>
                        <a:pt x="80" y="145"/>
                        <a:pt x="89" y="141"/>
                      </a:cubicBezTo>
                      <a:cubicBezTo>
                        <a:pt x="67" y="118"/>
                        <a:pt x="70" y="80"/>
                        <a:pt x="52" y="54"/>
                      </a:cubicBezTo>
                      <a:cubicBezTo>
                        <a:pt x="42" y="40"/>
                        <a:pt x="26" y="32"/>
                        <a:pt x="11" y="23"/>
                      </a:cubicBezTo>
                      <a:cubicBezTo>
                        <a:pt x="11" y="23"/>
                        <a:pt x="12" y="23"/>
                        <a:pt x="12" y="23"/>
                      </a:cubicBezTo>
                      <a:cubicBezTo>
                        <a:pt x="31" y="11"/>
                        <a:pt x="54" y="8"/>
                        <a:pt x="75" y="4"/>
                      </a:cubicBezTo>
                      <a:cubicBezTo>
                        <a:pt x="88" y="2"/>
                        <a:pt x="101" y="0"/>
                        <a:pt x="113" y="1"/>
                      </a:cubicBezTo>
                      <a:cubicBezTo>
                        <a:pt x="132" y="3"/>
                        <a:pt x="148" y="13"/>
                        <a:pt x="162" y="25"/>
                      </a:cubicBezTo>
                      <a:cubicBezTo>
                        <a:pt x="176" y="37"/>
                        <a:pt x="189" y="51"/>
                        <a:pt x="202" y="63"/>
                      </a:cubicBezTo>
                      <a:cubicBezTo>
                        <a:pt x="235" y="93"/>
                        <a:pt x="274" y="114"/>
                        <a:pt x="313" y="1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4530213" y="3238005"/>
                  <a:ext cx="680803" cy="467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644" extrusionOk="0">
                      <a:moveTo>
                        <a:pt x="934" y="528"/>
                      </a:moveTo>
                      <a:cubicBezTo>
                        <a:pt x="933" y="534"/>
                        <a:pt x="932" y="540"/>
                        <a:pt x="929" y="544"/>
                      </a:cubicBezTo>
                      <a:cubicBezTo>
                        <a:pt x="925" y="550"/>
                        <a:pt x="918" y="553"/>
                        <a:pt x="911" y="555"/>
                      </a:cubicBezTo>
                      <a:cubicBezTo>
                        <a:pt x="886" y="564"/>
                        <a:pt x="860" y="567"/>
                        <a:pt x="833" y="565"/>
                      </a:cubicBezTo>
                      <a:cubicBezTo>
                        <a:pt x="840" y="573"/>
                        <a:pt x="835" y="585"/>
                        <a:pt x="826" y="590"/>
                      </a:cubicBezTo>
                      <a:cubicBezTo>
                        <a:pt x="817" y="595"/>
                        <a:pt x="806" y="595"/>
                        <a:pt x="795" y="594"/>
                      </a:cubicBezTo>
                      <a:cubicBezTo>
                        <a:pt x="766" y="592"/>
                        <a:pt x="737" y="590"/>
                        <a:pt x="708" y="588"/>
                      </a:cubicBezTo>
                      <a:cubicBezTo>
                        <a:pt x="713" y="596"/>
                        <a:pt x="709" y="607"/>
                        <a:pt x="702" y="613"/>
                      </a:cubicBezTo>
                      <a:cubicBezTo>
                        <a:pt x="695" y="619"/>
                        <a:pt x="686" y="621"/>
                        <a:pt x="676" y="622"/>
                      </a:cubicBezTo>
                      <a:cubicBezTo>
                        <a:pt x="676" y="623"/>
                        <a:pt x="675" y="623"/>
                        <a:pt x="674" y="623"/>
                      </a:cubicBezTo>
                      <a:cubicBezTo>
                        <a:pt x="639" y="628"/>
                        <a:pt x="602" y="623"/>
                        <a:pt x="569" y="609"/>
                      </a:cubicBezTo>
                      <a:cubicBezTo>
                        <a:pt x="573" y="621"/>
                        <a:pt x="564" y="634"/>
                        <a:pt x="553" y="639"/>
                      </a:cubicBezTo>
                      <a:cubicBezTo>
                        <a:pt x="543" y="644"/>
                        <a:pt x="532" y="644"/>
                        <a:pt x="521" y="643"/>
                      </a:cubicBezTo>
                      <a:cubicBezTo>
                        <a:pt x="519" y="643"/>
                        <a:pt x="517" y="642"/>
                        <a:pt x="516" y="642"/>
                      </a:cubicBezTo>
                      <a:cubicBezTo>
                        <a:pt x="481" y="638"/>
                        <a:pt x="447" y="629"/>
                        <a:pt x="415" y="616"/>
                      </a:cubicBezTo>
                      <a:cubicBezTo>
                        <a:pt x="411" y="615"/>
                        <a:pt x="406" y="613"/>
                        <a:pt x="402" y="614"/>
                      </a:cubicBezTo>
                      <a:cubicBezTo>
                        <a:pt x="396" y="615"/>
                        <a:pt x="391" y="621"/>
                        <a:pt x="386" y="624"/>
                      </a:cubicBezTo>
                      <a:cubicBezTo>
                        <a:pt x="372" y="634"/>
                        <a:pt x="352" y="628"/>
                        <a:pt x="337" y="619"/>
                      </a:cubicBezTo>
                      <a:cubicBezTo>
                        <a:pt x="314" y="606"/>
                        <a:pt x="293" y="591"/>
                        <a:pt x="275" y="572"/>
                      </a:cubicBezTo>
                      <a:cubicBezTo>
                        <a:pt x="268" y="582"/>
                        <a:pt x="254" y="585"/>
                        <a:pt x="243" y="582"/>
                      </a:cubicBezTo>
                      <a:cubicBezTo>
                        <a:pt x="231" y="579"/>
                        <a:pt x="221" y="572"/>
                        <a:pt x="212" y="564"/>
                      </a:cubicBezTo>
                      <a:cubicBezTo>
                        <a:pt x="125" y="491"/>
                        <a:pt x="58" y="393"/>
                        <a:pt x="22" y="286"/>
                      </a:cubicBezTo>
                      <a:cubicBezTo>
                        <a:pt x="21" y="284"/>
                        <a:pt x="21" y="282"/>
                        <a:pt x="20" y="281"/>
                      </a:cubicBezTo>
                      <a:cubicBezTo>
                        <a:pt x="9" y="248"/>
                        <a:pt x="1" y="214"/>
                        <a:pt x="1" y="180"/>
                      </a:cubicBezTo>
                      <a:cubicBezTo>
                        <a:pt x="0" y="169"/>
                        <a:pt x="1" y="157"/>
                        <a:pt x="3" y="146"/>
                      </a:cubicBezTo>
                      <a:cubicBezTo>
                        <a:pt x="3" y="146"/>
                        <a:pt x="3" y="146"/>
                        <a:pt x="3" y="146"/>
                      </a:cubicBezTo>
                      <a:cubicBezTo>
                        <a:pt x="11" y="92"/>
                        <a:pt x="36" y="35"/>
                        <a:pt x="78" y="0"/>
                      </a:cubicBezTo>
                      <a:cubicBezTo>
                        <a:pt x="46" y="45"/>
                        <a:pt x="32" y="101"/>
                        <a:pt x="35" y="156"/>
                      </a:cubicBezTo>
                      <a:cubicBezTo>
                        <a:pt x="38" y="215"/>
                        <a:pt x="59" y="272"/>
                        <a:pt x="90" y="322"/>
                      </a:cubicBezTo>
                      <a:cubicBezTo>
                        <a:pt x="160" y="439"/>
                        <a:pt x="284" y="523"/>
                        <a:pt x="419" y="545"/>
                      </a:cubicBezTo>
                      <a:cubicBezTo>
                        <a:pt x="479" y="555"/>
                        <a:pt x="541" y="554"/>
                        <a:pt x="602" y="551"/>
                      </a:cubicBezTo>
                      <a:cubicBezTo>
                        <a:pt x="678" y="547"/>
                        <a:pt x="753" y="542"/>
                        <a:pt x="826" y="521"/>
                      </a:cubicBezTo>
                      <a:cubicBezTo>
                        <a:pt x="837" y="517"/>
                        <a:pt x="849" y="513"/>
                        <a:pt x="859" y="506"/>
                      </a:cubicBezTo>
                      <a:cubicBezTo>
                        <a:pt x="883" y="488"/>
                        <a:pt x="889" y="454"/>
                        <a:pt x="891" y="423"/>
                      </a:cubicBezTo>
                      <a:cubicBezTo>
                        <a:pt x="892" y="395"/>
                        <a:pt x="891" y="366"/>
                        <a:pt x="880" y="341"/>
                      </a:cubicBezTo>
                      <a:cubicBezTo>
                        <a:pt x="889" y="354"/>
                        <a:pt x="893" y="362"/>
                        <a:pt x="893" y="362"/>
                      </a:cubicBezTo>
                      <a:cubicBezTo>
                        <a:pt x="907" y="390"/>
                        <a:pt x="916" y="423"/>
                        <a:pt x="919" y="436"/>
                      </a:cubicBezTo>
                      <a:cubicBezTo>
                        <a:pt x="919" y="439"/>
                        <a:pt x="920" y="441"/>
                        <a:pt x="920" y="441"/>
                      </a:cubicBezTo>
                      <a:cubicBezTo>
                        <a:pt x="932" y="468"/>
                        <a:pt x="937" y="498"/>
                        <a:pt x="934" y="52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4554025" y="3189299"/>
                  <a:ext cx="624519" cy="451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623" extrusionOk="0">
                      <a:moveTo>
                        <a:pt x="859" y="491"/>
                      </a:moveTo>
                      <a:cubicBezTo>
                        <a:pt x="857" y="522"/>
                        <a:pt x="851" y="556"/>
                        <a:pt x="827" y="574"/>
                      </a:cubicBezTo>
                      <a:cubicBezTo>
                        <a:pt x="817" y="581"/>
                        <a:pt x="805" y="585"/>
                        <a:pt x="794" y="589"/>
                      </a:cubicBezTo>
                      <a:cubicBezTo>
                        <a:pt x="721" y="610"/>
                        <a:pt x="646" y="615"/>
                        <a:pt x="570" y="619"/>
                      </a:cubicBezTo>
                      <a:cubicBezTo>
                        <a:pt x="509" y="622"/>
                        <a:pt x="447" y="623"/>
                        <a:pt x="387" y="613"/>
                      </a:cubicBezTo>
                      <a:cubicBezTo>
                        <a:pt x="252" y="591"/>
                        <a:pt x="128" y="507"/>
                        <a:pt x="58" y="390"/>
                      </a:cubicBezTo>
                      <a:cubicBezTo>
                        <a:pt x="27" y="340"/>
                        <a:pt x="6" y="283"/>
                        <a:pt x="3" y="224"/>
                      </a:cubicBezTo>
                      <a:cubicBezTo>
                        <a:pt x="0" y="169"/>
                        <a:pt x="14" y="113"/>
                        <a:pt x="46" y="68"/>
                      </a:cubicBezTo>
                      <a:cubicBezTo>
                        <a:pt x="55" y="61"/>
                        <a:pt x="64" y="54"/>
                        <a:pt x="75" y="49"/>
                      </a:cubicBezTo>
                      <a:cubicBezTo>
                        <a:pt x="76" y="48"/>
                        <a:pt x="77" y="48"/>
                        <a:pt x="78" y="47"/>
                      </a:cubicBezTo>
                      <a:cubicBezTo>
                        <a:pt x="110" y="32"/>
                        <a:pt x="141" y="21"/>
                        <a:pt x="173" y="13"/>
                      </a:cubicBezTo>
                      <a:cubicBezTo>
                        <a:pt x="221" y="2"/>
                        <a:pt x="268" y="0"/>
                        <a:pt x="314" y="5"/>
                      </a:cubicBezTo>
                      <a:cubicBezTo>
                        <a:pt x="359" y="10"/>
                        <a:pt x="403" y="22"/>
                        <a:pt x="445" y="40"/>
                      </a:cubicBezTo>
                      <a:cubicBezTo>
                        <a:pt x="631" y="118"/>
                        <a:pt x="773" y="299"/>
                        <a:pt x="831" y="384"/>
                      </a:cubicBezTo>
                      <a:cubicBezTo>
                        <a:pt x="838" y="394"/>
                        <a:pt x="844" y="402"/>
                        <a:pt x="848" y="409"/>
                      </a:cubicBezTo>
                      <a:cubicBezTo>
                        <a:pt x="848" y="409"/>
                        <a:pt x="848" y="409"/>
                        <a:pt x="848" y="409"/>
                      </a:cubicBezTo>
                      <a:cubicBezTo>
                        <a:pt x="859" y="434"/>
                        <a:pt x="860" y="463"/>
                        <a:pt x="859" y="4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390589" y="3368970"/>
                  <a:ext cx="155859" cy="38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537" extrusionOk="0">
                      <a:moveTo>
                        <a:pt x="198" y="129"/>
                      </a:moveTo>
                      <a:cubicBezTo>
                        <a:pt x="198" y="139"/>
                        <a:pt x="201" y="148"/>
                        <a:pt x="203" y="158"/>
                      </a:cubicBezTo>
                      <a:cubicBezTo>
                        <a:pt x="212" y="197"/>
                        <a:pt x="209" y="239"/>
                        <a:pt x="195" y="277"/>
                      </a:cubicBezTo>
                      <a:cubicBezTo>
                        <a:pt x="185" y="306"/>
                        <a:pt x="168" y="332"/>
                        <a:pt x="158" y="361"/>
                      </a:cubicBezTo>
                      <a:cubicBezTo>
                        <a:pt x="150" y="384"/>
                        <a:pt x="147" y="408"/>
                        <a:pt x="143" y="432"/>
                      </a:cubicBezTo>
                      <a:cubicBezTo>
                        <a:pt x="138" y="456"/>
                        <a:pt x="132" y="480"/>
                        <a:pt x="118" y="500"/>
                      </a:cubicBezTo>
                      <a:cubicBezTo>
                        <a:pt x="105" y="521"/>
                        <a:pt x="83" y="536"/>
                        <a:pt x="58" y="537"/>
                      </a:cubicBezTo>
                      <a:cubicBezTo>
                        <a:pt x="51" y="537"/>
                        <a:pt x="44" y="536"/>
                        <a:pt x="38" y="532"/>
                      </a:cubicBezTo>
                      <a:cubicBezTo>
                        <a:pt x="29" y="525"/>
                        <a:pt x="26" y="514"/>
                        <a:pt x="24" y="504"/>
                      </a:cubicBezTo>
                      <a:cubicBezTo>
                        <a:pt x="13" y="444"/>
                        <a:pt x="9" y="382"/>
                        <a:pt x="5" y="321"/>
                      </a:cubicBezTo>
                      <a:cubicBezTo>
                        <a:pt x="2" y="278"/>
                        <a:pt x="0" y="234"/>
                        <a:pt x="4" y="191"/>
                      </a:cubicBezTo>
                      <a:cubicBezTo>
                        <a:pt x="8" y="148"/>
                        <a:pt x="19" y="104"/>
                        <a:pt x="42" y="67"/>
                      </a:cubicBezTo>
                      <a:cubicBezTo>
                        <a:pt x="48" y="57"/>
                        <a:pt x="56" y="46"/>
                        <a:pt x="66" y="39"/>
                      </a:cubicBezTo>
                      <a:cubicBezTo>
                        <a:pt x="73" y="34"/>
                        <a:pt x="80" y="31"/>
                        <a:pt x="88" y="28"/>
                      </a:cubicBezTo>
                      <a:cubicBezTo>
                        <a:pt x="122" y="14"/>
                        <a:pt x="157" y="7"/>
                        <a:pt x="193" y="0"/>
                      </a:cubicBezTo>
                      <a:cubicBezTo>
                        <a:pt x="193" y="34"/>
                        <a:pt x="201" y="68"/>
                        <a:pt x="212" y="101"/>
                      </a:cubicBezTo>
                      <a:cubicBezTo>
                        <a:pt x="213" y="102"/>
                        <a:pt x="213" y="104"/>
                        <a:pt x="214" y="106"/>
                      </a:cubicBezTo>
                      <a:cubicBezTo>
                        <a:pt x="213" y="106"/>
                        <a:pt x="213" y="106"/>
                        <a:pt x="213" y="106"/>
                      </a:cubicBezTo>
                      <a:cubicBezTo>
                        <a:pt x="204" y="110"/>
                        <a:pt x="199" y="120"/>
                        <a:pt x="198" y="12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4679578" y="3150334"/>
                  <a:ext cx="233789" cy="6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93" extrusionOk="0">
                      <a:moveTo>
                        <a:pt x="316" y="51"/>
                      </a:moveTo>
                      <a:cubicBezTo>
                        <a:pt x="306" y="69"/>
                        <a:pt x="290" y="83"/>
                        <a:pt x="272" y="93"/>
                      </a:cubicBezTo>
                      <a:cubicBezTo>
                        <a:pt x="230" y="75"/>
                        <a:pt x="186" y="63"/>
                        <a:pt x="141" y="58"/>
                      </a:cubicBezTo>
                      <a:cubicBezTo>
                        <a:pt x="95" y="53"/>
                        <a:pt x="48" y="55"/>
                        <a:pt x="0" y="66"/>
                      </a:cubicBezTo>
                      <a:cubicBezTo>
                        <a:pt x="7" y="55"/>
                        <a:pt x="11" y="43"/>
                        <a:pt x="19" y="32"/>
                      </a:cubicBezTo>
                      <a:cubicBezTo>
                        <a:pt x="29" y="17"/>
                        <a:pt x="46" y="7"/>
                        <a:pt x="64" y="3"/>
                      </a:cubicBezTo>
                      <a:cubicBezTo>
                        <a:pt x="81" y="0"/>
                        <a:pt x="99" y="3"/>
                        <a:pt x="117" y="6"/>
                      </a:cubicBezTo>
                      <a:cubicBezTo>
                        <a:pt x="169" y="14"/>
                        <a:pt x="222" y="19"/>
                        <a:pt x="275" y="20"/>
                      </a:cubicBezTo>
                      <a:cubicBezTo>
                        <a:pt x="288" y="20"/>
                        <a:pt x="301" y="21"/>
                        <a:pt x="312" y="27"/>
                      </a:cubicBezTo>
                      <a:cubicBezTo>
                        <a:pt x="315" y="29"/>
                        <a:pt x="318" y="31"/>
                        <a:pt x="320" y="35"/>
                      </a:cubicBezTo>
                      <a:cubicBezTo>
                        <a:pt x="322" y="40"/>
                        <a:pt x="319" y="46"/>
                        <a:pt x="316" y="5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4906873" y="3679607"/>
                  <a:ext cx="191578" cy="208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87" extrusionOk="0">
                      <a:moveTo>
                        <a:pt x="263" y="266"/>
                      </a:moveTo>
                      <a:cubicBezTo>
                        <a:pt x="262" y="277"/>
                        <a:pt x="252" y="286"/>
                        <a:pt x="240" y="287"/>
                      </a:cubicBezTo>
                      <a:cubicBezTo>
                        <a:pt x="230" y="287"/>
                        <a:pt x="221" y="282"/>
                        <a:pt x="212" y="277"/>
                      </a:cubicBezTo>
                      <a:cubicBezTo>
                        <a:pt x="179" y="260"/>
                        <a:pt x="141" y="256"/>
                        <a:pt x="106" y="246"/>
                      </a:cubicBezTo>
                      <a:cubicBezTo>
                        <a:pt x="70" y="236"/>
                        <a:pt x="33" y="219"/>
                        <a:pt x="15" y="187"/>
                      </a:cubicBezTo>
                      <a:cubicBezTo>
                        <a:pt x="0" y="161"/>
                        <a:pt x="1" y="128"/>
                        <a:pt x="2" y="98"/>
                      </a:cubicBezTo>
                      <a:cubicBezTo>
                        <a:pt x="2" y="77"/>
                        <a:pt x="3" y="55"/>
                        <a:pt x="3" y="34"/>
                      </a:cubicBezTo>
                      <a:cubicBezTo>
                        <a:pt x="14" y="35"/>
                        <a:pt x="25" y="35"/>
                        <a:pt x="35" y="30"/>
                      </a:cubicBezTo>
                      <a:cubicBezTo>
                        <a:pt x="46" y="25"/>
                        <a:pt x="55" y="12"/>
                        <a:pt x="51" y="0"/>
                      </a:cubicBezTo>
                      <a:cubicBezTo>
                        <a:pt x="84" y="14"/>
                        <a:pt x="121" y="19"/>
                        <a:pt x="156" y="14"/>
                      </a:cubicBezTo>
                      <a:cubicBezTo>
                        <a:pt x="165" y="21"/>
                        <a:pt x="173" y="28"/>
                        <a:pt x="181" y="35"/>
                      </a:cubicBezTo>
                      <a:cubicBezTo>
                        <a:pt x="192" y="45"/>
                        <a:pt x="202" y="57"/>
                        <a:pt x="208" y="70"/>
                      </a:cubicBezTo>
                      <a:cubicBezTo>
                        <a:pt x="216" y="88"/>
                        <a:pt x="215" y="108"/>
                        <a:pt x="217" y="127"/>
                      </a:cubicBezTo>
                      <a:cubicBezTo>
                        <a:pt x="224" y="169"/>
                        <a:pt x="248" y="207"/>
                        <a:pt x="261" y="248"/>
                      </a:cubicBezTo>
                      <a:cubicBezTo>
                        <a:pt x="262" y="253"/>
                        <a:pt x="264" y="260"/>
                        <a:pt x="263" y="2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5156897" y="3464218"/>
                  <a:ext cx="127718" cy="8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125" extrusionOk="0">
                      <a:moveTo>
                        <a:pt x="174" y="66"/>
                      </a:moveTo>
                      <a:cubicBezTo>
                        <a:pt x="173" y="69"/>
                        <a:pt x="171" y="71"/>
                        <a:pt x="168" y="72"/>
                      </a:cubicBezTo>
                      <a:cubicBezTo>
                        <a:pt x="154" y="79"/>
                        <a:pt x="138" y="81"/>
                        <a:pt x="124" y="89"/>
                      </a:cubicBezTo>
                      <a:cubicBezTo>
                        <a:pt x="111" y="95"/>
                        <a:pt x="101" y="105"/>
                        <a:pt x="89" y="113"/>
                      </a:cubicBezTo>
                      <a:cubicBezTo>
                        <a:pt x="79" y="120"/>
                        <a:pt x="67" y="125"/>
                        <a:pt x="56" y="125"/>
                      </a:cubicBezTo>
                      <a:cubicBezTo>
                        <a:pt x="53" y="112"/>
                        <a:pt x="44" y="79"/>
                        <a:pt x="30" y="51"/>
                      </a:cubicBezTo>
                      <a:cubicBezTo>
                        <a:pt x="30" y="51"/>
                        <a:pt x="26" y="43"/>
                        <a:pt x="17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3" y="23"/>
                        <a:pt x="7" y="1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4" y="0"/>
                        <a:pt x="27" y="0"/>
                        <a:pt x="39" y="1"/>
                      </a:cubicBezTo>
                      <a:cubicBezTo>
                        <a:pt x="80" y="4"/>
                        <a:pt x="123" y="9"/>
                        <a:pt x="156" y="34"/>
                      </a:cubicBezTo>
                      <a:cubicBezTo>
                        <a:pt x="164" y="41"/>
                        <a:pt x="172" y="50"/>
                        <a:pt x="174" y="60"/>
                      </a:cubicBezTo>
                      <a:cubicBezTo>
                        <a:pt x="175" y="62"/>
                        <a:pt x="175" y="64"/>
                        <a:pt x="174" y="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4470683" y="3391700"/>
                  <a:ext cx="15153" cy="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22" y="11"/>
                      </a:moveTo>
                      <a:cubicBezTo>
                        <a:pt x="22" y="10"/>
                        <a:pt x="22" y="9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7"/>
                        <a:pt x="21" y="6"/>
                        <a:pt x="21" y="6"/>
                      </a:cubicBezTo>
                      <a:cubicBezTo>
                        <a:pt x="21" y="6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0" y="4"/>
                        <a:pt x="19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8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6" y="1"/>
                        <a:pt x="15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0" y="11"/>
                        <a:pt x="0" y="13"/>
                        <a:pt x="0" y="14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0" y="17"/>
                        <a:pt x="1" y="18"/>
                        <a:pt x="1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2" y="19"/>
                        <a:pt x="2" y="20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3"/>
                        <a:pt x="6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8" y="23"/>
                        <a:pt x="9" y="24"/>
                        <a:pt x="10" y="24"/>
                      </a:cubicBezTo>
                      <a:cubicBezTo>
                        <a:pt x="11" y="24"/>
                        <a:pt x="12" y="23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3"/>
                        <a:pt x="14" y="23"/>
                        <a:pt x="14" y="23"/>
                      </a:cubicBezTo>
                      <a:cubicBezTo>
                        <a:pt x="14" y="23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1"/>
                        <a:pt x="18" y="21"/>
                        <a:pt x="19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0" y="19"/>
                        <a:pt x="20" y="18"/>
                        <a:pt x="21" y="18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6"/>
                        <a:pt x="22" y="16"/>
                        <a:pt x="22" y="15"/>
                      </a:cubicBezTo>
                      <a:cubicBezTo>
                        <a:pt x="22" y="15"/>
                        <a:pt x="22" y="15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3"/>
                        <a:pt x="22" y="12"/>
                        <a:pt x="22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4490166" y="3538901"/>
                  <a:ext cx="22730" cy="3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42" extrusionOk="0">
                      <a:moveTo>
                        <a:pt x="28" y="8"/>
                      </a:moveTo>
                      <a:cubicBezTo>
                        <a:pt x="25" y="4"/>
                        <a:pt x="20" y="1"/>
                        <a:pt x="15" y="1"/>
                      </a:cubicBezTo>
                      <a:cubicBezTo>
                        <a:pt x="14" y="0"/>
                        <a:pt x="13" y="0"/>
                        <a:pt x="11" y="1"/>
                      </a:cubicBezTo>
                      <a:cubicBezTo>
                        <a:pt x="9" y="1"/>
                        <a:pt x="8" y="2"/>
                        <a:pt x="6" y="4"/>
                      </a:cubicBezTo>
                      <a:cubicBezTo>
                        <a:pt x="4" y="6"/>
                        <a:pt x="3" y="8"/>
                        <a:pt x="3" y="10"/>
                      </a:cubicBezTo>
                      <a:cubicBezTo>
                        <a:pt x="2" y="14"/>
                        <a:pt x="1" y="19"/>
                        <a:pt x="0" y="23"/>
                      </a:cubicBezTo>
                      <a:cubicBezTo>
                        <a:pt x="0" y="27"/>
                        <a:pt x="1" y="31"/>
                        <a:pt x="3" y="35"/>
                      </a:cubicBezTo>
                      <a:cubicBezTo>
                        <a:pt x="5" y="39"/>
                        <a:pt x="9" y="42"/>
                        <a:pt x="14" y="42"/>
                      </a:cubicBezTo>
                      <a:cubicBezTo>
                        <a:pt x="25" y="42"/>
                        <a:pt x="31" y="31"/>
                        <a:pt x="31" y="21"/>
                      </a:cubicBezTo>
                      <a:cubicBezTo>
                        <a:pt x="31" y="17"/>
                        <a:pt x="30" y="12"/>
                        <a:pt x="28" y="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4472848" y="3602760"/>
                  <a:ext cx="20565" cy="3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42" extrusionOk="0">
                      <a:moveTo>
                        <a:pt x="28" y="20"/>
                      </a:moveTo>
                      <a:cubicBezTo>
                        <a:pt x="28" y="17"/>
                        <a:pt x="27" y="14"/>
                        <a:pt x="26" y="11"/>
                      </a:cubicBezTo>
                      <a:cubicBezTo>
                        <a:pt x="26" y="10"/>
                        <a:pt x="25" y="8"/>
                        <a:pt x="24" y="7"/>
                      </a:cubicBezTo>
                      <a:cubicBezTo>
                        <a:pt x="22" y="4"/>
                        <a:pt x="20" y="3"/>
                        <a:pt x="17" y="2"/>
                      </a:cubicBezTo>
                      <a:cubicBezTo>
                        <a:pt x="14" y="0"/>
                        <a:pt x="9" y="1"/>
                        <a:pt x="6" y="3"/>
                      </a:cubicBezTo>
                      <a:cubicBezTo>
                        <a:pt x="3" y="6"/>
                        <a:pt x="1" y="9"/>
                        <a:pt x="0" y="14"/>
                      </a:cubicBezTo>
                      <a:cubicBezTo>
                        <a:pt x="0" y="17"/>
                        <a:pt x="0" y="20"/>
                        <a:pt x="1" y="23"/>
                      </a:cubicBezTo>
                      <a:cubicBezTo>
                        <a:pt x="1" y="26"/>
                        <a:pt x="2" y="28"/>
                        <a:pt x="4" y="30"/>
                      </a:cubicBezTo>
                      <a:cubicBezTo>
                        <a:pt x="5" y="32"/>
                        <a:pt x="6" y="34"/>
                        <a:pt x="7" y="35"/>
                      </a:cubicBezTo>
                      <a:cubicBezTo>
                        <a:pt x="8" y="36"/>
                        <a:pt x="8" y="37"/>
                        <a:pt x="9" y="38"/>
                      </a:cubicBezTo>
                      <a:cubicBezTo>
                        <a:pt x="13" y="42"/>
                        <a:pt x="20" y="42"/>
                        <a:pt x="24" y="38"/>
                      </a:cubicBezTo>
                      <a:cubicBezTo>
                        <a:pt x="26" y="36"/>
                        <a:pt x="27" y="33"/>
                        <a:pt x="27" y="31"/>
                      </a:cubicBezTo>
                      <a:cubicBezTo>
                        <a:pt x="28" y="29"/>
                        <a:pt x="28" y="28"/>
                        <a:pt x="28" y="26"/>
                      </a:cubicBezTo>
                      <a:cubicBezTo>
                        <a:pt x="28" y="24"/>
                        <a:pt x="28" y="22"/>
                        <a:pt x="28" y="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4454448" y="3620078"/>
                  <a:ext cx="29224" cy="44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61" extrusionOk="0">
                      <a:moveTo>
                        <a:pt x="38" y="36"/>
                      </a:moveTo>
                      <a:cubicBezTo>
                        <a:pt x="37" y="32"/>
                        <a:pt x="37" y="28"/>
                        <a:pt x="36" y="25"/>
                      </a:cubicBezTo>
                      <a:cubicBezTo>
                        <a:pt x="34" y="21"/>
                        <a:pt x="32" y="18"/>
                        <a:pt x="30" y="15"/>
                      </a:cubicBezTo>
                      <a:cubicBezTo>
                        <a:pt x="29" y="14"/>
                        <a:pt x="29" y="14"/>
                        <a:pt x="28" y="13"/>
                      </a:cubicBezTo>
                      <a:cubicBezTo>
                        <a:pt x="28" y="13"/>
                        <a:pt x="28" y="13"/>
                        <a:pt x="28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7" y="12"/>
                        <a:pt x="27" y="11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9"/>
                        <a:pt x="26" y="9"/>
                      </a:cubicBezTo>
                      <a:cubicBezTo>
                        <a:pt x="24" y="4"/>
                        <a:pt x="21" y="0"/>
                        <a:pt x="16" y="0"/>
                      </a:cubicBezTo>
                      <a:cubicBezTo>
                        <a:pt x="6" y="0"/>
                        <a:pt x="3" y="12"/>
                        <a:pt x="3" y="19"/>
                      </a:cubicBezTo>
                      <a:cubicBezTo>
                        <a:pt x="2" y="20"/>
                        <a:pt x="2" y="21"/>
                        <a:pt x="2" y="21"/>
                      </a:cubicBezTo>
                      <a:cubicBezTo>
                        <a:pt x="2" y="22"/>
                        <a:pt x="2" y="22"/>
                        <a:pt x="2" y="23"/>
                      </a:cubicBezTo>
                      <a:cubicBezTo>
                        <a:pt x="1" y="26"/>
                        <a:pt x="0" y="30"/>
                        <a:pt x="0" y="34"/>
                      </a:cubicBezTo>
                      <a:cubicBezTo>
                        <a:pt x="0" y="42"/>
                        <a:pt x="4" y="49"/>
                        <a:pt x="11" y="53"/>
                      </a:cubicBezTo>
                      <a:cubicBezTo>
                        <a:pt x="17" y="58"/>
                        <a:pt x="25" y="61"/>
                        <a:pt x="33" y="57"/>
                      </a:cubicBezTo>
                      <a:cubicBezTo>
                        <a:pt x="36" y="55"/>
                        <a:pt x="39" y="52"/>
                        <a:pt x="39" y="47"/>
                      </a:cubicBezTo>
                      <a:cubicBezTo>
                        <a:pt x="40" y="43"/>
                        <a:pt x="39" y="39"/>
                        <a:pt x="38" y="3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4403577" y="3529160"/>
                  <a:ext cx="40047" cy="33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46" extrusionOk="0">
                      <a:moveTo>
                        <a:pt x="36" y="40"/>
                      </a:moveTo>
                      <a:cubicBezTo>
                        <a:pt x="31" y="44"/>
                        <a:pt x="23" y="46"/>
                        <a:pt x="17" y="46"/>
                      </a:cubicBezTo>
                      <a:cubicBezTo>
                        <a:pt x="9" y="45"/>
                        <a:pt x="2" y="41"/>
                        <a:pt x="0" y="33"/>
                      </a:cubicBezTo>
                      <a:cubicBezTo>
                        <a:pt x="0" y="27"/>
                        <a:pt x="1" y="23"/>
                        <a:pt x="4" y="19"/>
                      </a:cubicBezTo>
                      <a:cubicBezTo>
                        <a:pt x="6" y="16"/>
                        <a:pt x="8" y="13"/>
                        <a:pt x="11" y="11"/>
                      </a:cubicBezTo>
                      <a:cubicBezTo>
                        <a:pt x="16" y="6"/>
                        <a:pt x="23" y="2"/>
                        <a:pt x="30" y="1"/>
                      </a:cubicBezTo>
                      <a:cubicBezTo>
                        <a:pt x="33" y="0"/>
                        <a:pt x="37" y="0"/>
                        <a:pt x="40" y="1"/>
                      </a:cubicBezTo>
                      <a:cubicBezTo>
                        <a:pt x="44" y="1"/>
                        <a:pt x="48" y="2"/>
                        <a:pt x="51" y="5"/>
                      </a:cubicBezTo>
                      <a:cubicBezTo>
                        <a:pt x="55" y="8"/>
                        <a:pt x="55" y="13"/>
                        <a:pt x="53" y="18"/>
                      </a:cubicBezTo>
                      <a:cubicBezTo>
                        <a:pt x="52" y="21"/>
                        <a:pt x="50" y="23"/>
                        <a:pt x="48" y="26"/>
                      </a:cubicBezTo>
                      <a:cubicBezTo>
                        <a:pt x="45" y="31"/>
                        <a:pt x="41" y="36"/>
                        <a:pt x="36" y="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4410071" y="3406853"/>
                  <a:ext cx="62777" cy="6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87" extrusionOk="0">
                      <a:moveTo>
                        <a:pt x="79" y="8"/>
                      </a:moveTo>
                      <a:cubicBezTo>
                        <a:pt x="87" y="16"/>
                        <a:pt x="77" y="28"/>
                        <a:pt x="72" y="35"/>
                      </a:cubicBezTo>
                      <a:cubicBezTo>
                        <a:pt x="65" y="43"/>
                        <a:pt x="60" y="51"/>
                        <a:pt x="56" y="60"/>
                      </a:cubicBezTo>
                      <a:cubicBezTo>
                        <a:pt x="52" y="69"/>
                        <a:pt x="48" y="79"/>
                        <a:pt x="38" y="83"/>
                      </a:cubicBezTo>
                      <a:cubicBezTo>
                        <a:pt x="31" y="87"/>
                        <a:pt x="21" y="86"/>
                        <a:pt x="13" y="83"/>
                      </a:cubicBezTo>
                      <a:cubicBezTo>
                        <a:pt x="11" y="83"/>
                        <a:pt x="10" y="82"/>
                        <a:pt x="8" y="82"/>
                      </a:cubicBezTo>
                      <a:cubicBezTo>
                        <a:pt x="3" y="79"/>
                        <a:pt x="0" y="74"/>
                        <a:pt x="1" y="68"/>
                      </a:cubicBezTo>
                      <a:cubicBezTo>
                        <a:pt x="2" y="63"/>
                        <a:pt x="5" y="59"/>
                        <a:pt x="7" y="55"/>
                      </a:cubicBezTo>
                      <a:cubicBezTo>
                        <a:pt x="13" y="46"/>
                        <a:pt x="19" y="37"/>
                        <a:pt x="26" y="29"/>
                      </a:cubicBezTo>
                      <a:cubicBezTo>
                        <a:pt x="33" y="22"/>
                        <a:pt x="41" y="15"/>
                        <a:pt x="50" y="11"/>
                      </a:cubicBezTo>
                      <a:cubicBezTo>
                        <a:pt x="58" y="7"/>
                        <a:pt x="72" y="0"/>
                        <a:pt x="79" y="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4419813" y="3639560"/>
                  <a:ext cx="46542" cy="101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40" extrusionOk="0">
                      <a:moveTo>
                        <a:pt x="53" y="41"/>
                      </a:moveTo>
                      <a:cubicBezTo>
                        <a:pt x="61" y="50"/>
                        <a:pt x="65" y="58"/>
                        <a:pt x="64" y="70"/>
                      </a:cubicBezTo>
                      <a:cubicBezTo>
                        <a:pt x="61" y="89"/>
                        <a:pt x="54" y="107"/>
                        <a:pt x="42" y="123"/>
                      </a:cubicBezTo>
                      <a:cubicBezTo>
                        <a:pt x="38" y="129"/>
                        <a:pt x="31" y="139"/>
                        <a:pt x="23" y="139"/>
                      </a:cubicBezTo>
                      <a:cubicBezTo>
                        <a:pt x="11" y="140"/>
                        <a:pt x="6" y="130"/>
                        <a:pt x="4" y="120"/>
                      </a:cubicBezTo>
                      <a:cubicBezTo>
                        <a:pt x="1" y="99"/>
                        <a:pt x="0" y="77"/>
                        <a:pt x="3" y="56"/>
                      </a:cubicBezTo>
                      <a:cubicBezTo>
                        <a:pt x="4" y="45"/>
                        <a:pt x="6" y="34"/>
                        <a:pt x="8" y="23"/>
                      </a:cubicBezTo>
                      <a:cubicBezTo>
                        <a:pt x="10" y="14"/>
                        <a:pt x="13" y="4"/>
                        <a:pt x="23" y="1"/>
                      </a:cubicBezTo>
                      <a:cubicBezTo>
                        <a:pt x="26" y="0"/>
                        <a:pt x="31" y="1"/>
                        <a:pt x="32" y="5"/>
                      </a:cubicBezTo>
                      <a:cubicBezTo>
                        <a:pt x="37" y="15"/>
                        <a:pt x="43" y="25"/>
                        <a:pt x="48" y="35"/>
                      </a:cubicBezTo>
                      <a:cubicBezTo>
                        <a:pt x="48" y="35"/>
                        <a:pt x="48" y="35"/>
                        <a:pt x="48" y="36"/>
                      </a:cubicBezTo>
                      <a:cubicBezTo>
                        <a:pt x="50" y="37"/>
                        <a:pt x="51" y="39"/>
                        <a:pt x="53" y="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4400331" y="3475042"/>
                  <a:ext cx="42212" cy="4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64" extrusionOk="0">
                      <a:moveTo>
                        <a:pt x="5" y="56"/>
                      </a:moveTo>
                      <a:cubicBezTo>
                        <a:pt x="0" y="50"/>
                        <a:pt x="0" y="41"/>
                        <a:pt x="2" y="34"/>
                      </a:cubicBezTo>
                      <a:cubicBezTo>
                        <a:pt x="4" y="26"/>
                        <a:pt x="8" y="20"/>
                        <a:pt x="13" y="14"/>
                      </a:cubicBezTo>
                      <a:cubicBezTo>
                        <a:pt x="15" y="11"/>
                        <a:pt x="18" y="9"/>
                        <a:pt x="21" y="7"/>
                      </a:cubicBezTo>
                      <a:cubicBezTo>
                        <a:pt x="22" y="6"/>
                        <a:pt x="23" y="6"/>
                        <a:pt x="24" y="6"/>
                      </a:cubicBezTo>
                      <a:cubicBezTo>
                        <a:pt x="26" y="4"/>
                        <a:pt x="28" y="3"/>
                        <a:pt x="31" y="2"/>
                      </a:cubicBezTo>
                      <a:cubicBezTo>
                        <a:pt x="35" y="1"/>
                        <a:pt x="40" y="0"/>
                        <a:pt x="44" y="1"/>
                      </a:cubicBezTo>
                      <a:cubicBezTo>
                        <a:pt x="48" y="3"/>
                        <a:pt x="52" y="6"/>
                        <a:pt x="54" y="10"/>
                      </a:cubicBezTo>
                      <a:cubicBezTo>
                        <a:pt x="58" y="17"/>
                        <a:pt x="58" y="27"/>
                        <a:pt x="56" y="35"/>
                      </a:cubicBezTo>
                      <a:cubicBezTo>
                        <a:pt x="52" y="48"/>
                        <a:pt x="39" y="57"/>
                        <a:pt x="26" y="61"/>
                      </a:cubicBezTo>
                      <a:cubicBezTo>
                        <a:pt x="18" y="64"/>
                        <a:pt x="10" y="63"/>
                        <a:pt x="5" y="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4490166" y="3475042"/>
                  <a:ext cx="42212" cy="6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95" extrusionOk="0">
                      <a:moveTo>
                        <a:pt x="57" y="48"/>
                      </a:moveTo>
                      <a:cubicBezTo>
                        <a:pt x="57" y="58"/>
                        <a:pt x="56" y="68"/>
                        <a:pt x="53" y="78"/>
                      </a:cubicBezTo>
                      <a:cubicBezTo>
                        <a:pt x="51" y="85"/>
                        <a:pt x="45" y="95"/>
                        <a:pt x="36" y="90"/>
                      </a:cubicBezTo>
                      <a:cubicBezTo>
                        <a:pt x="28" y="86"/>
                        <a:pt x="26" y="77"/>
                        <a:pt x="23" y="69"/>
                      </a:cubicBezTo>
                      <a:cubicBezTo>
                        <a:pt x="20" y="61"/>
                        <a:pt x="15" y="55"/>
                        <a:pt x="8" y="49"/>
                      </a:cubicBezTo>
                      <a:cubicBezTo>
                        <a:pt x="4" y="46"/>
                        <a:pt x="1" y="42"/>
                        <a:pt x="0" y="37"/>
                      </a:cubicBezTo>
                      <a:cubicBezTo>
                        <a:pt x="0" y="32"/>
                        <a:pt x="2" y="28"/>
                        <a:pt x="4" y="24"/>
                      </a:cubicBezTo>
                      <a:cubicBezTo>
                        <a:pt x="7" y="19"/>
                        <a:pt x="10" y="15"/>
                        <a:pt x="13" y="11"/>
                      </a:cubicBezTo>
                      <a:cubicBezTo>
                        <a:pt x="15" y="7"/>
                        <a:pt x="18" y="4"/>
                        <a:pt x="22" y="2"/>
                      </a:cubicBezTo>
                      <a:cubicBezTo>
                        <a:pt x="22" y="1"/>
                        <a:pt x="24" y="1"/>
                        <a:pt x="25" y="1"/>
                      </a:cubicBezTo>
                      <a:cubicBezTo>
                        <a:pt x="29" y="0"/>
                        <a:pt x="33" y="0"/>
                        <a:pt x="38" y="2"/>
                      </a:cubicBezTo>
                      <a:cubicBezTo>
                        <a:pt x="54" y="10"/>
                        <a:pt x="58" y="32"/>
                        <a:pt x="57" y="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4479342" y="3162239"/>
                  <a:ext cx="20565" cy="2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30" extrusionOk="0">
                      <a:moveTo>
                        <a:pt x="29" y="12"/>
                      </a:moveTo>
                      <a:cubicBezTo>
                        <a:pt x="29" y="11"/>
                        <a:pt x="28" y="10"/>
                        <a:pt x="28" y="10"/>
                      </a:cubicBezTo>
                      <a:cubicBezTo>
                        <a:pt x="28" y="8"/>
                        <a:pt x="27" y="6"/>
                        <a:pt x="25" y="4"/>
                      </a:cubicBezTo>
                      <a:cubicBezTo>
                        <a:pt x="24" y="3"/>
                        <a:pt x="23" y="2"/>
                        <a:pt x="21" y="2"/>
                      </a:cubicBezTo>
                      <a:cubicBezTo>
                        <a:pt x="20" y="1"/>
                        <a:pt x="19" y="1"/>
                        <a:pt x="18" y="1"/>
                      </a:cubicBezTo>
                      <a:cubicBezTo>
                        <a:pt x="17" y="0"/>
                        <a:pt x="16" y="0"/>
                        <a:pt x="15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9" y="1"/>
                        <a:pt x="8" y="1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5" y="3"/>
                        <a:pt x="4" y="4"/>
                      </a:cubicBezTo>
                      <a:cubicBezTo>
                        <a:pt x="3" y="6"/>
                        <a:pt x="2" y="8"/>
                        <a:pt x="1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0" y="17"/>
                        <a:pt x="0" y="19"/>
                        <a:pt x="1" y="20"/>
                      </a:cubicBezTo>
                      <a:cubicBezTo>
                        <a:pt x="1" y="22"/>
                        <a:pt x="2" y="23"/>
                        <a:pt x="3" y="25"/>
                      </a:cubicBezTo>
                      <a:cubicBezTo>
                        <a:pt x="4" y="26"/>
                        <a:pt x="5" y="28"/>
                        <a:pt x="7" y="29"/>
                      </a:cubicBezTo>
                      <a:cubicBezTo>
                        <a:pt x="9" y="30"/>
                        <a:pt x="11" y="30"/>
                        <a:pt x="13" y="30"/>
                      </a:cubicBezTo>
                      <a:cubicBezTo>
                        <a:pt x="15" y="30"/>
                        <a:pt x="17" y="30"/>
                        <a:pt x="18" y="29"/>
                      </a:cubicBezTo>
                      <a:cubicBezTo>
                        <a:pt x="21" y="28"/>
                        <a:pt x="22" y="27"/>
                        <a:pt x="24" y="26"/>
                      </a:cubicBezTo>
                      <a:cubicBezTo>
                        <a:pt x="24" y="25"/>
                        <a:pt x="25" y="25"/>
                        <a:pt x="25" y="25"/>
                      </a:cubicBezTo>
                      <a:cubicBezTo>
                        <a:pt x="26" y="24"/>
                        <a:pt x="27" y="23"/>
                        <a:pt x="27" y="22"/>
                      </a:cubicBezTo>
                      <a:cubicBezTo>
                        <a:pt x="28" y="20"/>
                        <a:pt x="29" y="17"/>
                        <a:pt x="29" y="15"/>
                      </a:cubicBezTo>
                      <a:cubicBezTo>
                        <a:pt x="29" y="14"/>
                        <a:pt x="29" y="13"/>
                        <a:pt x="29" y="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4506401" y="3178475"/>
                  <a:ext cx="12988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7" y="9"/>
                      </a:move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6" y="5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5" y="3"/>
                        <a:pt x="15" y="3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1" y="0"/>
                        <a:pt x="11" y="0"/>
                      </a:cubicBezTo>
                      <a:cubicBezTo>
                        <a:pt x="10" y="0"/>
                        <a:pt x="8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4" y="1"/>
                        <a:pt x="3" y="1"/>
                        <a:pt x="2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4"/>
                        <a:pt x="2" y="15"/>
                        <a:pt x="3" y="16"/>
                      </a:cubicBezTo>
                      <a:cubicBezTo>
                        <a:pt x="4" y="17"/>
                        <a:pt x="5" y="17"/>
                        <a:pt x="6" y="18"/>
                      </a:cubicBezTo>
                      <a:cubicBezTo>
                        <a:pt x="7" y="18"/>
                        <a:pt x="8" y="18"/>
                        <a:pt x="9" y="18"/>
                      </a:cubicBezTo>
                      <a:cubicBezTo>
                        <a:pt x="10" y="18"/>
                        <a:pt x="11" y="18"/>
                        <a:pt x="12" y="18"/>
                      </a:cubicBezTo>
                      <a:cubicBezTo>
                        <a:pt x="13" y="17"/>
                        <a:pt x="14" y="17"/>
                        <a:pt x="15" y="16"/>
                      </a:cubicBezTo>
                      <a:cubicBezTo>
                        <a:pt x="16" y="15"/>
                        <a:pt x="17" y="14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5034591" y="3753208"/>
                  <a:ext cx="0" cy="1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5027015" y="3749961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5198027" y="3496689"/>
                  <a:ext cx="32471" cy="40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55" extrusionOk="0">
                      <a:moveTo>
                        <a:pt x="29" y="3"/>
                      </a:moveTo>
                      <a:cubicBezTo>
                        <a:pt x="21" y="0"/>
                        <a:pt x="12" y="2"/>
                        <a:pt x="7" y="8"/>
                      </a:cubicBezTo>
                      <a:cubicBezTo>
                        <a:pt x="2" y="13"/>
                        <a:pt x="0" y="20"/>
                        <a:pt x="1" y="27"/>
                      </a:cubicBezTo>
                      <a:cubicBezTo>
                        <a:pt x="0" y="30"/>
                        <a:pt x="0" y="33"/>
                        <a:pt x="0" y="36"/>
                      </a:cubicBezTo>
                      <a:cubicBezTo>
                        <a:pt x="0" y="44"/>
                        <a:pt x="5" y="55"/>
                        <a:pt x="15" y="55"/>
                      </a:cubicBezTo>
                      <a:cubicBezTo>
                        <a:pt x="19" y="55"/>
                        <a:pt x="23" y="52"/>
                        <a:pt x="26" y="50"/>
                      </a:cubicBezTo>
                      <a:cubicBezTo>
                        <a:pt x="29" y="48"/>
                        <a:pt x="31" y="45"/>
                        <a:pt x="34" y="43"/>
                      </a:cubicBezTo>
                      <a:cubicBezTo>
                        <a:pt x="39" y="37"/>
                        <a:pt x="44" y="29"/>
                        <a:pt x="43" y="21"/>
                      </a:cubicBezTo>
                      <a:cubicBezTo>
                        <a:pt x="42" y="13"/>
                        <a:pt x="37" y="6"/>
                        <a:pt x="29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5014026" y="3736973"/>
                  <a:ext cx="37883" cy="44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62" extrusionOk="0">
                      <a:moveTo>
                        <a:pt x="2" y="30"/>
                      </a:moveTo>
                      <a:cubicBezTo>
                        <a:pt x="0" y="23"/>
                        <a:pt x="0" y="14"/>
                        <a:pt x="5" y="8"/>
                      </a:cubicBezTo>
                      <a:cubicBezTo>
                        <a:pt x="10" y="2"/>
                        <a:pt x="18" y="0"/>
                        <a:pt x="25" y="1"/>
                      </a:cubicBezTo>
                      <a:cubicBezTo>
                        <a:pt x="38" y="3"/>
                        <a:pt x="48" y="17"/>
                        <a:pt x="50" y="30"/>
                      </a:cubicBezTo>
                      <a:cubicBezTo>
                        <a:pt x="52" y="37"/>
                        <a:pt x="52" y="44"/>
                        <a:pt x="49" y="51"/>
                      </a:cubicBezTo>
                      <a:cubicBezTo>
                        <a:pt x="46" y="58"/>
                        <a:pt x="40" y="62"/>
                        <a:pt x="32" y="61"/>
                      </a:cubicBezTo>
                      <a:cubicBezTo>
                        <a:pt x="25" y="60"/>
                        <a:pt x="19" y="56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9" y="44"/>
                        <a:pt x="4" y="38"/>
                        <a:pt x="2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4471766" y="3189299"/>
                  <a:ext cx="38965" cy="48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66" extrusionOk="0">
                      <a:moveTo>
                        <a:pt x="47" y="7"/>
                      </a:moveTo>
                      <a:cubicBezTo>
                        <a:pt x="52" y="13"/>
                        <a:pt x="54" y="22"/>
                        <a:pt x="53" y="30"/>
                      </a:cubicBezTo>
                      <a:cubicBezTo>
                        <a:pt x="52" y="37"/>
                        <a:pt x="50" y="44"/>
                        <a:pt x="46" y="50"/>
                      </a:cubicBezTo>
                      <a:cubicBezTo>
                        <a:pt x="42" y="57"/>
                        <a:pt x="33" y="66"/>
                        <a:pt x="25" y="61"/>
                      </a:cubicBezTo>
                      <a:cubicBezTo>
                        <a:pt x="23" y="60"/>
                        <a:pt x="22" y="59"/>
                        <a:pt x="21" y="57"/>
                      </a:cubicBezTo>
                      <a:cubicBezTo>
                        <a:pt x="20" y="57"/>
                        <a:pt x="20" y="56"/>
                        <a:pt x="19" y="56"/>
                      </a:cubicBezTo>
                      <a:cubicBezTo>
                        <a:pt x="19" y="55"/>
                        <a:pt x="19" y="55"/>
                        <a:pt x="18" y="55"/>
                      </a:cubicBezTo>
                      <a:cubicBezTo>
                        <a:pt x="18" y="55"/>
                        <a:pt x="18" y="55"/>
                        <a:pt x="18" y="55"/>
                      </a:cubicBezTo>
                      <a:cubicBezTo>
                        <a:pt x="18" y="55"/>
                        <a:pt x="18" y="55"/>
                        <a:pt x="18" y="55"/>
                      </a:cubicBezTo>
                      <a:cubicBezTo>
                        <a:pt x="15" y="53"/>
                        <a:pt x="12" y="51"/>
                        <a:pt x="9" y="49"/>
                      </a:cubicBezTo>
                      <a:cubicBezTo>
                        <a:pt x="3" y="43"/>
                        <a:pt x="0" y="35"/>
                        <a:pt x="1" y="27"/>
                      </a:cubicBezTo>
                      <a:cubicBezTo>
                        <a:pt x="1" y="18"/>
                        <a:pt x="5" y="11"/>
                        <a:pt x="13" y="7"/>
                      </a:cubicBezTo>
                      <a:cubicBezTo>
                        <a:pt x="16" y="5"/>
                        <a:pt x="21" y="3"/>
                        <a:pt x="25" y="3"/>
                      </a:cubicBezTo>
                      <a:cubicBezTo>
                        <a:pt x="32" y="0"/>
                        <a:pt x="41" y="2"/>
                        <a:pt x="47" y="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5233745" y="3494524"/>
                  <a:ext cx="16236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5" extrusionOk="0">
                      <a:moveTo>
                        <a:pt x="22" y="13"/>
                      </a:moveTo>
                      <a:cubicBezTo>
                        <a:pt x="22" y="14"/>
                        <a:pt x="22" y="15"/>
                        <a:pt x="22" y="16"/>
                      </a:cubicBezTo>
                      <a:cubicBezTo>
                        <a:pt x="22" y="16"/>
                        <a:pt x="22" y="16"/>
                        <a:pt x="22" y="17"/>
                      </a:cubicBezTo>
                      <a:cubicBezTo>
                        <a:pt x="22" y="17"/>
                        <a:pt x="21" y="18"/>
                        <a:pt x="21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20"/>
                        <a:pt x="20" y="21"/>
                        <a:pt x="19" y="21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8" y="22"/>
                        <a:pt x="17" y="23"/>
                        <a:pt x="17" y="23"/>
                      </a:cubicBezTo>
                      <a:cubicBezTo>
                        <a:pt x="16" y="24"/>
                        <a:pt x="15" y="24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3" y="25"/>
                        <a:pt x="12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5"/>
                        <a:pt x="10" y="25"/>
                        <a:pt x="9" y="25"/>
                      </a:cubicBezTo>
                      <a:cubicBezTo>
                        <a:pt x="9" y="25"/>
                        <a:pt x="9" y="25"/>
                        <a:pt x="8" y="25"/>
                      </a:cubicBezTo>
                      <a:cubicBezTo>
                        <a:pt x="8" y="24"/>
                        <a:pt x="6" y="24"/>
                        <a:pt x="6" y="24"/>
                      </a:cubicBezTo>
                      <a:cubicBezTo>
                        <a:pt x="6" y="24"/>
                        <a:pt x="6" y="24"/>
                        <a:pt x="6" y="23"/>
                      </a:cubicBezTo>
                      <a:cubicBezTo>
                        <a:pt x="5" y="23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3" y="21"/>
                        <a:pt x="3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19"/>
                        <a:pt x="1" y="18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0" y="15"/>
                        <a:pt x="0" y="14"/>
                      </a:cubicBezTo>
                      <a:cubicBezTo>
                        <a:pt x="1" y="13"/>
                        <a:pt x="1" y="12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0"/>
                        <a:pt x="1" y="9"/>
                        <a:pt x="1" y="8"/>
                      </a:cubicBezTo>
                      <a:cubicBezTo>
                        <a:pt x="2" y="5"/>
                        <a:pt x="5" y="2"/>
                        <a:pt x="9" y="1"/>
                      </a:cubicBezTo>
                      <a:cubicBezTo>
                        <a:pt x="10" y="0"/>
                        <a:pt x="13" y="0"/>
                        <a:pt x="14" y="1"/>
                      </a:cubicBezTo>
                      <a:cubicBezTo>
                        <a:pt x="15" y="1"/>
                        <a:pt x="16" y="2"/>
                        <a:pt x="17" y="2"/>
                      </a:cubicBezTo>
                      <a:cubicBezTo>
                        <a:pt x="18" y="3"/>
                        <a:pt x="19" y="3"/>
                        <a:pt x="19" y="4"/>
                      </a:cubicBezTo>
                      <a:cubicBezTo>
                        <a:pt x="21" y="5"/>
                        <a:pt x="21" y="6"/>
                        <a:pt x="22" y="8"/>
                      </a:cubicBezTo>
                      <a:cubicBezTo>
                        <a:pt x="22" y="9"/>
                        <a:pt x="22" y="10"/>
                        <a:pt x="22" y="12"/>
                      </a:cubicBezTo>
                      <a:cubicBezTo>
                        <a:pt x="22" y="12"/>
                        <a:pt x="22" y="12"/>
                        <a:pt x="22" y="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4989132" y="3807326"/>
                  <a:ext cx="27059" cy="41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56" extrusionOk="0">
                      <a:moveTo>
                        <a:pt x="34" y="19"/>
                      </a:moveTo>
                      <a:cubicBezTo>
                        <a:pt x="36" y="29"/>
                        <a:pt x="36" y="40"/>
                        <a:pt x="30" y="48"/>
                      </a:cubicBezTo>
                      <a:cubicBezTo>
                        <a:pt x="26" y="53"/>
                        <a:pt x="20" y="56"/>
                        <a:pt x="14" y="54"/>
                      </a:cubicBezTo>
                      <a:cubicBezTo>
                        <a:pt x="8" y="53"/>
                        <a:pt x="5" y="48"/>
                        <a:pt x="3" y="43"/>
                      </a:cubicBezTo>
                      <a:cubicBezTo>
                        <a:pt x="2" y="40"/>
                        <a:pt x="2" y="38"/>
                        <a:pt x="2" y="35"/>
                      </a:cubicBezTo>
                      <a:cubicBezTo>
                        <a:pt x="0" y="29"/>
                        <a:pt x="0" y="23"/>
                        <a:pt x="1" y="18"/>
                      </a:cubicBezTo>
                      <a:cubicBezTo>
                        <a:pt x="3" y="12"/>
                        <a:pt x="6" y="6"/>
                        <a:pt x="12" y="3"/>
                      </a:cubicBezTo>
                      <a:cubicBezTo>
                        <a:pt x="17" y="0"/>
                        <a:pt x="24" y="1"/>
                        <a:pt x="28" y="6"/>
                      </a:cubicBezTo>
                      <a:cubicBezTo>
                        <a:pt x="32" y="9"/>
                        <a:pt x="33" y="15"/>
                        <a:pt x="34" y="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3"/>
                <p:cNvSpPr/>
                <p:nvPr/>
              </p:nvSpPr>
              <p:spPr>
                <a:xfrm>
                  <a:off x="5016191" y="3785679"/>
                  <a:ext cx="56283" cy="76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05" extrusionOk="0">
                      <a:moveTo>
                        <a:pt x="73" y="59"/>
                      </a:moveTo>
                      <a:cubicBezTo>
                        <a:pt x="77" y="71"/>
                        <a:pt x="77" y="84"/>
                        <a:pt x="69" y="94"/>
                      </a:cubicBezTo>
                      <a:cubicBezTo>
                        <a:pt x="62" y="103"/>
                        <a:pt x="50" y="105"/>
                        <a:pt x="40" y="99"/>
                      </a:cubicBezTo>
                      <a:cubicBezTo>
                        <a:pt x="30" y="94"/>
                        <a:pt x="23" y="83"/>
                        <a:pt x="18" y="73"/>
                      </a:cubicBezTo>
                      <a:cubicBezTo>
                        <a:pt x="12" y="63"/>
                        <a:pt x="5" y="52"/>
                        <a:pt x="2" y="40"/>
                      </a:cubicBezTo>
                      <a:cubicBezTo>
                        <a:pt x="1" y="35"/>
                        <a:pt x="0" y="31"/>
                        <a:pt x="1" y="26"/>
                      </a:cubicBezTo>
                      <a:cubicBezTo>
                        <a:pt x="0" y="22"/>
                        <a:pt x="0" y="17"/>
                        <a:pt x="1" y="13"/>
                      </a:cubicBezTo>
                      <a:cubicBezTo>
                        <a:pt x="3" y="6"/>
                        <a:pt x="9" y="1"/>
                        <a:pt x="16" y="1"/>
                      </a:cubicBezTo>
                      <a:cubicBezTo>
                        <a:pt x="21" y="0"/>
                        <a:pt x="26" y="2"/>
                        <a:pt x="31" y="3"/>
                      </a:cubicBezTo>
                      <a:cubicBezTo>
                        <a:pt x="37" y="5"/>
                        <a:pt x="43" y="8"/>
                        <a:pt x="47" y="12"/>
                      </a:cubicBezTo>
                      <a:cubicBezTo>
                        <a:pt x="52" y="16"/>
                        <a:pt x="55" y="20"/>
                        <a:pt x="58" y="25"/>
                      </a:cubicBezTo>
                      <a:cubicBezTo>
                        <a:pt x="65" y="36"/>
                        <a:pt x="70" y="48"/>
                        <a:pt x="73" y="5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5134168" y="3454476"/>
                  <a:ext cx="41130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23" extrusionOk="0">
                      <a:moveTo>
                        <a:pt x="46" y="58"/>
                      </a:moveTo>
                      <a:cubicBezTo>
                        <a:pt x="31" y="0"/>
                        <a:pt x="0" y="55"/>
                        <a:pt x="13" y="86"/>
                      </a:cubicBezTo>
                      <a:cubicBezTo>
                        <a:pt x="26" y="123"/>
                        <a:pt x="56" y="80"/>
                        <a:pt x="46" y="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4801884" y="3392782"/>
                  <a:ext cx="147200" cy="238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328" extrusionOk="0">
                      <a:moveTo>
                        <a:pt x="166" y="231"/>
                      </a:moveTo>
                      <a:cubicBezTo>
                        <a:pt x="156" y="259"/>
                        <a:pt x="153" y="294"/>
                        <a:pt x="126" y="311"/>
                      </a:cubicBezTo>
                      <a:cubicBezTo>
                        <a:pt x="90" y="328"/>
                        <a:pt x="27" y="328"/>
                        <a:pt x="7" y="289"/>
                      </a:cubicBezTo>
                      <a:cubicBezTo>
                        <a:pt x="0" y="259"/>
                        <a:pt x="24" y="230"/>
                        <a:pt x="18" y="198"/>
                      </a:cubicBezTo>
                      <a:cubicBezTo>
                        <a:pt x="15" y="170"/>
                        <a:pt x="6" y="138"/>
                        <a:pt x="28" y="115"/>
                      </a:cubicBezTo>
                      <a:cubicBezTo>
                        <a:pt x="59" y="88"/>
                        <a:pt x="40" y="28"/>
                        <a:pt x="82" y="11"/>
                      </a:cubicBezTo>
                      <a:cubicBezTo>
                        <a:pt x="130" y="0"/>
                        <a:pt x="154" y="58"/>
                        <a:pt x="171" y="93"/>
                      </a:cubicBezTo>
                      <a:cubicBezTo>
                        <a:pt x="203" y="135"/>
                        <a:pt x="177" y="186"/>
                        <a:pt x="166" y="23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3"/>
                <p:cNvSpPr/>
                <p:nvPr/>
              </p:nvSpPr>
              <p:spPr>
                <a:xfrm>
                  <a:off x="4833273" y="3149251"/>
                  <a:ext cx="165601" cy="21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96" extrusionOk="0">
                      <a:moveTo>
                        <a:pt x="0" y="96"/>
                      </a:moveTo>
                      <a:cubicBezTo>
                        <a:pt x="7" y="0"/>
                        <a:pt x="228" y="104"/>
                        <a:pt x="177" y="190"/>
                      </a:cubicBezTo>
                      <a:cubicBezTo>
                        <a:pt x="157" y="227"/>
                        <a:pt x="113" y="232"/>
                        <a:pt x="82" y="257"/>
                      </a:cubicBezTo>
                      <a:cubicBezTo>
                        <a:pt x="43" y="296"/>
                        <a:pt x="16" y="277"/>
                        <a:pt x="20" y="225"/>
                      </a:cubicBezTo>
                      <a:cubicBezTo>
                        <a:pt x="19" y="181"/>
                        <a:pt x="7" y="138"/>
                        <a:pt x="0" y="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4971815" y="3227181"/>
                  <a:ext cx="160189" cy="1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261" extrusionOk="0">
                      <a:moveTo>
                        <a:pt x="12" y="134"/>
                      </a:moveTo>
                      <a:cubicBezTo>
                        <a:pt x="2" y="124"/>
                        <a:pt x="0" y="109"/>
                        <a:pt x="5" y="95"/>
                      </a:cubicBezTo>
                      <a:cubicBezTo>
                        <a:pt x="5" y="0"/>
                        <a:pt x="120" y="87"/>
                        <a:pt x="135" y="133"/>
                      </a:cubicBezTo>
                      <a:cubicBezTo>
                        <a:pt x="140" y="148"/>
                        <a:pt x="221" y="261"/>
                        <a:pt x="179" y="250"/>
                      </a:cubicBezTo>
                      <a:cubicBezTo>
                        <a:pt x="148" y="229"/>
                        <a:pt x="123" y="199"/>
                        <a:pt x="95" y="176"/>
                      </a:cubicBezTo>
                      <a:cubicBezTo>
                        <a:pt x="70" y="157"/>
                        <a:pt x="35" y="157"/>
                        <a:pt x="12" y="13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4678496" y="3202287"/>
                  <a:ext cx="175341" cy="198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74" extrusionOk="0">
                      <a:moveTo>
                        <a:pt x="198" y="85"/>
                      </a:moveTo>
                      <a:cubicBezTo>
                        <a:pt x="228" y="190"/>
                        <a:pt x="241" y="274"/>
                        <a:pt x="98" y="246"/>
                      </a:cubicBezTo>
                      <a:cubicBezTo>
                        <a:pt x="71" y="241"/>
                        <a:pt x="33" y="243"/>
                        <a:pt x="18" y="214"/>
                      </a:cubicBezTo>
                      <a:cubicBezTo>
                        <a:pt x="2" y="156"/>
                        <a:pt x="0" y="86"/>
                        <a:pt x="13" y="27"/>
                      </a:cubicBezTo>
                      <a:cubicBezTo>
                        <a:pt x="37" y="0"/>
                        <a:pt x="75" y="24"/>
                        <a:pt x="106" y="21"/>
                      </a:cubicBezTo>
                      <a:cubicBezTo>
                        <a:pt x="150" y="15"/>
                        <a:pt x="186" y="42"/>
                        <a:pt x="198" y="8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4611390" y="3367888"/>
                  <a:ext cx="251107" cy="281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88" extrusionOk="0">
                      <a:moveTo>
                        <a:pt x="275" y="141"/>
                      </a:moveTo>
                      <a:cubicBezTo>
                        <a:pt x="243" y="195"/>
                        <a:pt x="280" y="388"/>
                        <a:pt x="164" y="292"/>
                      </a:cubicBezTo>
                      <a:cubicBezTo>
                        <a:pt x="120" y="242"/>
                        <a:pt x="37" y="227"/>
                        <a:pt x="18" y="159"/>
                      </a:cubicBezTo>
                      <a:cubicBezTo>
                        <a:pt x="0" y="106"/>
                        <a:pt x="57" y="74"/>
                        <a:pt x="80" y="33"/>
                      </a:cubicBezTo>
                      <a:cubicBezTo>
                        <a:pt x="105" y="0"/>
                        <a:pt x="146" y="25"/>
                        <a:pt x="179" y="28"/>
                      </a:cubicBezTo>
                      <a:cubicBezTo>
                        <a:pt x="210" y="33"/>
                        <a:pt x="242" y="37"/>
                        <a:pt x="273" y="34"/>
                      </a:cubicBezTo>
                      <a:cubicBezTo>
                        <a:pt x="346" y="4"/>
                        <a:pt x="292" y="117"/>
                        <a:pt x="275" y="14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4916614" y="3492359"/>
                  <a:ext cx="147200" cy="173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39" extrusionOk="0">
                      <a:moveTo>
                        <a:pt x="141" y="112"/>
                      </a:moveTo>
                      <a:cubicBezTo>
                        <a:pt x="93" y="118"/>
                        <a:pt x="40" y="239"/>
                        <a:pt x="5" y="155"/>
                      </a:cubicBezTo>
                      <a:cubicBezTo>
                        <a:pt x="0" y="117"/>
                        <a:pt x="19" y="80"/>
                        <a:pt x="30" y="44"/>
                      </a:cubicBezTo>
                      <a:cubicBezTo>
                        <a:pt x="32" y="26"/>
                        <a:pt x="40" y="0"/>
                        <a:pt x="62" y="14"/>
                      </a:cubicBezTo>
                      <a:cubicBezTo>
                        <a:pt x="99" y="34"/>
                        <a:pt x="147" y="1"/>
                        <a:pt x="175" y="29"/>
                      </a:cubicBezTo>
                      <a:cubicBezTo>
                        <a:pt x="202" y="69"/>
                        <a:pt x="191" y="106"/>
                        <a:pt x="141" y="11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5044332" y="3399276"/>
                  <a:ext cx="97412" cy="14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202" extrusionOk="0">
                      <a:moveTo>
                        <a:pt x="100" y="28"/>
                      </a:moveTo>
                      <a:cubicBezTo>
                        <a:pt x="118" y="64"/>
                        <a:pt x="133" y="114"/>
                        <a:pt x="111" y="151"/>
                      </a:cubicBezTo>
                      <a:cubicBezTo>
                        <a:pt x="95" y="175"/>
                        <a:pt x="61" y="202"/>
                        <a:pt x="31" y="186"/>
                      </a:cubicBezTo>
                      <a:cubicBezTo>
                        <a:pt x="0" y="164"/>
                        <a:pt x="22" y="126"/>
                        <a:pt x="24" y="96"/>
                      </a:cubicBezTo>
                      <a:cubicBezTo>
                        <a:pt x="21" y="63"/>
                        <a:pt x="66" y="0"/>
                        <a:pt x="100" y="2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5088709" y="3529160"/>
                  <a:ext cx="76848" cy="86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19" extrusionOk="0">
                      <a:moveTo>
                        <a:pt x="94" y="59"/>
                      </a:moveTo>
                      <a:cubicBezTo>
                        <a:pt x="65" y="116"/>
                        <a:pt x="0" y="119"/>
                        <a:pt x="3" y="46"/>
                      </a:cubicBezTo>
                      <a:cubicBezTo>
                        <a:pt x="10" y="21"/>
                        <a:pt x="38" y="1"/>
                        <a:pt x="63" y="0"/>
                      </a:cubicBezTo>
                      <a:cubicBezTo>
                        <a:pt x="87" y="5"/>
                        <a:pt x="106" y="36"/>
                        <a:pt x="94" y="5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4568095" y="3225016"/>
                  <a:ext cx="125553" cy="212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293" extrusionOk="0">
                      <a:moveTo>
                        <a:pt x="41" y="279"/>
                      </a:moveTo>
                      <a:cubicBezTo>
                        <a:pt x="0" y="245"/>
                        <a:pt x="12" y="103"/>
                        <a:pt x="34" y="58"/>
                      </a:cubicBezTo>
                      <a:cubicBezTo>
                        <a:pt x="51" y="30"/>
                        <a:pt x="100" y="0"/>
                        <a:pt x="123" y="36"/>
                      </a:cubicBezTo>
                      <a:cubicBezTo>
                        <a:pt x="146" y="89"/>
                        <a:pt x="174" y="170"/>
                        <a:pt x="128" y="218"/>
                      </a:cubicBezTo>
                      <a:cubicBezTo>
                        <a:pt x="104" y="240"/>
                        <a:pt x="80" y="293"/>
                        <a:pt x="41" y="2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4967485" y="3569207"/>
                  <a:ext cx="124471" cy="7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01" extrusionOk="0">
                      <a:moveTo>
                        <a:pt x="154" y="14"/>
                      </a:moveTo>
                      <a:cubicBezTo>
                        <a:pt x="171" y="40"/>
                        <a:pt x="148" y="62"/>
                        <a:pt x="122" y="66"/>
                      </a:cubicBezTo>
                      <a:cubicBezTo>
                        <a:pt x="102" y="73"/>
                        <a:pt x="0" y="101"/>
                        <a:pt x="29" y="52"/>
                      </a:cubicBezTo>
                      <a:cubicBezTo>
                        <a:pt x="56" y="32"/>
                        <a:pt x="86" y="19"/>
                        <a:pt x="118" y="7"/>
                      </a:cubicBezTo>
                      <a:cubicBezTo>
                        <a:pt x="130" y="0"/>
                        <a:pt x="147" y="0"/>
                        <a:pt x="154" y="1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4884144" y="3325676"/>
                  <a:ext cx="187248" cy="172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37" extrusionOk="0">
                      <a:moveTo>
                        <a:pt x="241" y="123"/>
                      </a:moveTo>
                      <a:cubicBezTo>
                        <a:pt x="235" y="169"/>
                        <a:pt x="208" y="219"/>
                        <a:pt x="158" y="227"/>
                      </a:cubicBezTo>
                      <a:cubicBezTo>
                        <a:pt x="121" y="237"/>
                        <a:pt x="87" y="218"/>
                        <a:pt x="75" y="182"/>
                      </a:cubicBezTo>
                      <a:cubicBezTo>
                        <a:pt x="57" y="147"/>
                        <a:pt x="26" y="121"/>
                        <a:pt x="8" y="87"/>
                      </a:cubicBezTo>
                      <a:cubicBezTo>
                        <a:pt x="0" y="35"/>
                        <a:pt x="55" y="0"/>
                        <a:pt x="102" y="15"/>
                      </a:cubicBezTo>
                      <a:cubicBezTo>
                        <a:pt x="158" y="26"/>
                        <a:pt x="257" y="47"/>
                        <a:pt x="241" y="12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3"/>
                <p:cNvSpPr/>
                <p:nvPr/>
              </p:nvSpPr>
              <p:spPr>
                <a:xfrm>
                  <a:off x="4640614" y="3169816"/>
                  <a:ext cx="181836" cy="4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64" extrusionOk="0">
                      <a:moveTo>
                        <a:pt x="243" y="63"/>
                      </a:moveTo>
                      <a:cubicBezTo>
                        <a:pt x="173" y="46"/>
                        <a:pt x="100" y="37"/>
                        <a:pt x="30" y="62"/>
                      </a:cubicBezTo>
                      <a:cubicBezTo>
                        <a:pt x="0" y="48"/>
                        <a:pt x="68" y="19"/>
                        <a:pt x="81" y="16"/>
                      </a:cubicBezTo>
                      <a:cubicBezTo>
                        <a:pt x="128" y="0"/>
                        <a:pt x="229" y="1"/>
                        <a:pt x="249" y="56"/>
                      </a:cubicBezTo>
                      <a:cubicBezTo>
                        <a:pt x="250" y="59"/>
                        <a:pt x="247" y="64"/>
                        <a:pt x="243" y="6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4531295" y="3372217"/>
                  <a:ext cx="30306" cy="27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37" extrusionOk="0">
                      <a:moveTo>
                        <a:pt x="5" y="37"/>
                      </a:moveTo>
                      <a:cubicBezTo>
                        <a:pt x="4" y="37"/>
                        <a:pt x="4" y="37"/>
                        <a:pt x="3" y="37"/>
                      </a:cubicBezTo>
                      <a:cubicBezTo>
                        <a:pt x="1" y="36"/>
                        <a:pt x="0" y="34"/>
                        <a:pt x="1" y="32"/>
                      </a:cubicBezTo>
                      <a:cubicBezTo>
                        <a:pt x="8" y="17"/>
                        <a:pt x="21" y="6"/>
                        <a:pt x="35" y="1"/>
                      </a:cubicBezTo>
                      <a:cubicBezTo>
                        <a:pt x="38" y="0"/>
                        <a:pt x="40" y="1"/>
                        <a:pt x="41" y="3"/>
                      </a:cubicBezTo>
                      <a:cubicBezTo>
                        <a:pt x="41" y="5"/>
                        <a:pt x="40" y="7"/>
                        <a:pt x="38" y="8"/>
                      </a:cubicBezTo>
                      <a:cubicBezTo>
                        <a:pt x="25" y="13"/>
                        <a:pt x="14" y="23"/>
                        <a:pt x="8" y="35"/>
                      </a:cubicBezTo>
                      <a:cubicBezTo>
                        <a:pt x="8" y="36"/>
                        <a:pt x="6" y="37"/>
                        <a:pt x="5" y="3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4552942" y="3441488"/>
                  <a:ext cx="31389" cy="2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40" extrusionOk="0">
                      <a:moveTo>
                        <a:pt x="5" y="40"/>
                      </a:moveTo>
                      <a:cubicBezTo>
                        <a:pt x="4" y="40"/>
                        <a:pt x="4" y="40"/>
                        <a:pt x="3" y="40"/>
                      </a:cubicBezTo>
                      <a:cubicBezTo>
                        <a:pt x="1" y="39"/>
                        <a:pt x="0" y="37"/>
                        <a:pt x="1" y="35"/>
                      </a:cubicBezTo>
                      <a:cubicBezTo>
                        <a:pt x="5" y="18"/>
                        <a:pt x="20" y="4"/>
                        <a:pt x="38" y="0"/>
                      </a:cubicBezTo>
                      <a:cubicBezTo>
                        <a:pt x="40" y="0"/>
                        <a:pt x="42" y="1"/>
                        <a:pt x="42" y="4"/>
                      </a:cubicBezTo>
                      <a:cubicBezTo>
                        <a:pt x="43" y="6"/>
                        <a:pt x="41" y="8"/>
                        <a:pt x="39" y="8"/>
                      </a:cubicBezTo>
                      <a:cubicBezTo>
                        <a:pt x="25" y="11"/>
                        <a:pt x="12" y="22"/>
                        <a:pt x="8" y="37"/>
                      </a:cubicBezTo>
                      <a:cubicBezTo>
                        <a:pt x="8" y="39"/>
                        <a:pt x="6" y="40"/>
                        <a:pt x="5" y="4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4591907" y="3503183"/>
                  <a:ext cx="33553" cy="44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61" extrusionOk="0">
                      <a:moveTo>
                        <a:pt x="4" y="61"/>
                      </a:moveTo>
                      <a:cubicBezTo>
                        <a:pt x="4" y="61"/>
                        <a:pt x="4" y="61"/>
                        <a:pt x="3" y="61"/>
                      </a:cubicBezTo>
                      <a:cubicBezTo>
                        <a:pt x="1" y="61"/>
                        <a:pt x="0" y="58"/>
                        <a:pt x="0" y="56"/>
                      </a:cubicBezTo>
                      <a:cubicBezTo>
                        <a:pt x="6" y="34"/>
                        <a:pt x="20" y="13"/>
                        <a:pt x="39" y="1"/>
                      </a:cubicBezTo>
                      <a:cubicBezTo>
                        <a:pt x="41" y="0"/>
                        <a:pt x="44" y="0"/>
                        <a:pt x="45" y="2"/>
                      </a:cubicBezTo>
                      <a:cubicBezTo>
                        <a:pt x="46" y="4"/>
                        <a:pt x="46" y="6"/>
                        <a:pt x="44" y="8"/>
                      </a:cubicBezTo>
                      <a:cubicBezTo>
                        <a:pt x="26" y="19"/>
                        <a:pt x="13" y="38"/>
                        <a:pt x="8" y="58"/>
                      </a:cubicBezTo>
                      <a:cubicBezTo>
                        <a:pt x="8" y="60"/>
                        <a:pt x="6" y="61"/>
                        <a:pt x="4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4636284" y="3551889"/>
                  <a:ext cx="33553" cy="5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75" extrusionOk="0">
                      <a:moveTo>
                        <a:pt x="5" y="75"/>
                      </a:moveTo>
                      <a:cubicBezTo>
                        <a:pt x="5" y="75"/>
                        <a:pt x="4" y="75"/>
                        <a:pt x="4" y="75"/>
                      </a:cubicBezTo>
                      <a:cubicBezTo>
                        <a:pt x="2" y="75"/>
                        <a:pt x="0" y="73"/>
                        <a:pt x="1" y="71"/>
                      </a:cubicBezTo>
                      <a:cubicBezTo>
                        <a:pt x="3" y="44"/>
                        <a:pt x="18" y="18"/>
                        <a:pt x="39" y="1"/>
                      </a:cubicBezTo>
                      <a:cubicBezTo>
                        <a:pt x="41" y="0"/>
                        <a:pt x="44" y="0"/>
                        <a:pt x="45" y="2"/>
                      </a:cubicBezTo>
                      <a:cubicBezTo>
                        <a:pt x="46" y="4"/>
                        <a:pt x="46" y="6"/>
                        <a:pt x="44" y="8"/>
                      </a:cubicBezTo>
                      <a:cubicBezTo>
                        <a:pt x="24" y="23"/>
                        <a:pt x="11" y="47"/>
                        <a:pt x="9" y="71"/>
                      </a:cubicBezTo>
                      <a:cubicBezTo>
                        <a:pt x="8" y="74"/>
                        <a:pt x="7" y="75"/>
                        <a:pt x="5" y="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4687155" y="3584360"/>
                  <a:ext cx="27059" cy="7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99" extrusionOk="0">
                      <a:moveTo>
                        <a:pt x="7" y="99"/>
                      </a:moveTo>
                      <a:cubicBezTo>
                        <a:pt x="5" y="99"/>
                        <a:pt x="4" y="98"/>
                        <a:pt x="3" y="96"/>
                      </a:cubicBezTo>
                      <a:cubicBezTo>
                        <a:pt x="0" y="85"/>
                        <a:pt x="1" y="74"/>
                        <a:pt x="2" y="66"/>
                      </a:cubicBezTo>
                      <a:cubicBezTo>
                        <a:pt x="6" y="43"/>
                        <a:pt x="15" y="21"/>
                        <a:pt x="29" y="2"/>
                      </a:cubicBezTo>
                      <a:cubicBezTo>
                        <a:pt x="30" y="0"/>
                        <a:pt x="33" y="0"/>
                        <a:pt x="35" y="1"/>
                      </a:cubicBezTo>
                      <a:cubicBezTo>
                        <a:pt x="36" y="2"/>
                        <a:pt x="37" y="5"/>
                        <a:pt x="35" y="7"/>
                      </a:cubicBezTo>
                      <a:cubicBezTo>
                        <a:pt x="23" y="25"/>
                        <a:pt x="14" y="46"/>
                        <a:pt x="10" y="67"/>
                      </a:cubicBezTo>
                      <a:cubicBezTo>
                        <a:pt x="9" y="74"/>
                        <a:pt x="8" y="84"/>
                        <a:pt x="11" y="94"/>
                      </a:cubicBezTo>
                      <a:cubicBezTo>
                        <a:pt x="11" y="96"/>
                        <a:pt x="10" y="98"/>
                        <a:pt x="8" y="99"/>
                      </a:cubicBezTo>
                      <a:cubicBezTo>
                        <a:pt x="8" y="99"/>
                        <a:pt x="7" y="99"/>
                        <a:pt x="7" y="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5109274" y="3618995"/>
                  <a:ext cx="30306" cy="3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4" extrusionOk="0">
                      <a:moveTo>
                        <a:pt x="37" y="44"/>
                      </a:moveTo>
                      <a:cubicBezTo>
                        <a:pt x="37" y="44"/>
                        <a:pt x="36" y="44"/>
                        <a:pt x="35" y="44"/>
                      </a:cubicBezTo>
                      <a:cubicBezTo>
                        <a:pt x="20" y="35"/>
                        <a:pt x="8" y="22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15" y="17"/>
                        <a:pt x="26" y="29"/>
                        <a:pt x="39" y="37"/>
                      </a:cubicBezTo>
                      <a:cubicBezTo>
                        <a:pt x="41" y="38"/>
                        <a:pt x="42" y="41"/>
                        <a:pt x="41" y="42"/>
                      </a:cubicBezTo>
                      <a:cubicBezTo>
                        <a:pt x="40" y="44"/>
                        <a:pt x="39" y="44"/>
                        <a:pt x="37" y="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5012944" y="3631983"/>
                  <a:ext cx="33553" cy="34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47" extrusionOk="0">
                      <a:moveTo>
                        <a:pt x="42" y="47"/>
                      </a:moveTo>
                      <a:cubicBezTo>
                        <a:pt x="41" y="47"/>
                        <a:pt x="41" y="47"/>
                        <a:pt x="40" y="47"/>
                      </a:cubicBezTo>
                      <a:cubicBezTo>
                        <a:pt x="25" y="39"/>
                        <a:pt x="12" y="25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18" y="20"/>
                        <a:pt x="30" y="32"/>
                        <a:pt x="44" y="40"/>
                      </a:cubicBezTo>
                      <a:cubicBezTo>
                        <a:pt x="46" y="41"/>
                        <a:pt x="46" y="43"/>
                        <a:pt x="45" y="45"/>
                      </a:cubicBezTo>
                      <a:cubicBezTo>
                        <a:pt x="45" y="46"/>
                        <a:pt x="43" y="47"/>
                        <a:pt x="42" y="4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4914450" y="3637396"/>
                  <a:ext cx="33553" cy="4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64" extrusionOk="0">
                      <a:moveTo>
                        <a:pt x="42" y="64"/>
                      </a:moveTo>
                      <a:cubicBezTo>
                        <a:pt x="41" y="64"/>
                        <a:pt x="40" y="64"/>
                        <a:pt x="39" y="64"/>
                      </a:cubicBezTo>
                      <a:cubicBezTo>
                        <a:pt x="20" y="49"/>
                        <a:pt x="6" y="29"/>
                        <a:pt x="0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6" y="0"/>
                        <a:pt x="8" y="1"/>
                        <a:pt x="8" y="3"/>
                      </a:cubicBezTo>
                      <a:cubicBezTo>
                        <a:pt x="14" y="25"/>
                        <a:pt x="26" y="44"/>
                        <a:pt x="44" y="57"/>
                      </a:cubicBezTo>
                      <a:cubicBezTo>
                        <a:pt x="46" y="59"/>
                        <a:pt x="46" y="61"/>
                        <a:pt x="45" y="63"/>
                      </a:cubicBezTo>
                      <a:cubicBezTo>
                        <a:pt x="44" y="64"/>
                        <a:pt x="43" y="64"/>
                        <a:pt x="42" y="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4806214" y="3626572"/>
                  <a:ext cx="22730" cy="57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79" extrusionOk="0">
                      <a:moveTo>
                        <a:pt x="27" y="79"/>
                      </a:moveTo>
                      <a:cubicBezTo>
                        <a:pt x="26" y="79"/>
                        <a:pt x="24" y="78"/>
                        <a:pt x="23" y="77"/>
                      </a:cubicBezTo>
                      <a:cubicBezTo>
                        <a:pt x="11" y="54"/>
                        <a:pt x="3" y="30"/>
                        <a:pt x="0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5" y="0"/>
                        <a:pt x="7" y="2"/>
                        <a:pt x="8" y="4"/>
                      </a:cubicBezTo>
                      <a:cubicBezTo>
                        <a:pt x="11" y="28"/>
                        <a:pt x="19" y="51"/>
                        <a:pt x="30" y="73"/>
                      </a:cubicBezTo>
                      <a:cubicBezTo>
                        <a:pt x="31" y="75"/>
                        <a:pt x="31" y="77"/>
                        <a:pt x="29" y="78"/>
                      </a:cubicBezTo>
                      <a:cubicBezTo>
                        <a:pt x="28" y="79"/>
                        <a:pt x="28" y="79"/>
                        <a:pt x="27" y="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4719625" y="3594101"/>
                  <a:ext cx="15153" cy="6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86" extrusionOk="0">
                      <a:moveTo>
                        <a:pt x="17" y="86"/>
                      </a:moveTo>
                      <a:cubicBezTo>
                        <a:pt x="15" y="86"/>
                        <a:pt x="14" y="85"/>
                        <a:pt x="13" y="83"/>
                      </a:cubicBezTo>
                      <a:cubicBezTo>
                        <a:pt x="4" y="58"/>
                        <a:pt x="0" y="30"/>
                        <a:pt x="1" y="4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8" y="30"/>
                        <a:pt x="12" y="56"/>
                        <a:pt x="21" y="81"/>
                      </a:cubicBezTo>
                      <a:cubicBezTo>
                        <a:pt x="21" y="83"/>
                        <a:pt x="20" y="85"/>
                        <a:pt x="18" y="86"/>
                      </a:cubicBezTo>
                      <a:cubicBezTo>
                        <a:pt x="18" y="86"/>
                        <a:pt x="17" y="86"/>
                        <a:pt x="17" y="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4627625" y="3451230"/>
                  <a:ext cx="158024" cy="13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192" extrusionOk="0">
                      <a:moveTo>
                        <a:pt x="183" y="192"/>
                      </a:moveTo>
                      <a:cubicBezTo>
                        <a:pt x="182" y="192"/>
                        <a:pt x="181" y="192"/>
                        <a:pt x="181" y="192"/>
                      </a:cubicBezTo>
                      <a:cubicBezTo>
                        <a:pt x="168" y="191"/>
                        <a:pt x="159" y="182"/>
                        <a:pt x="152" y="175"/>
                      </a:cubicBezTo>
                      <a:cubicBezTo>
                        <a:pt x="139" y="162"/>
                        <a:pt x="126" y="150"/>
                        <a:pt x="113" y="139"/>
                      </a:cubicBezTo>
                      <a:cubicBezTo>
                        <a:pt x="107" y="133"/>
                        <a:pt x="100" y="127"/>
                        <a:pt x="92" y="121"/>
                      </a:cubicBezTo>
                      <a:cubicBezTo>
                        <a:pt x="84" y="115"/>
                        <a:pt x="76" y="110"/>
                        <a:pt x="68" y="105"/>
                      </a:cubicBezTo>
                      <a:cubicBezTo>
                        <a:pt x="47" y="91"/>
                        <a:pt x="26" y="77"/>
                        <a:pt x="13" y="55"/>
                      </a:cubicBezTo>
                      <a:cubicBezTo>
                        <a:pt x="4" y="39"/>
                        <a:pt x="0" y="21"/>
                        <a:pt x="3" y="4"/>
                      </a:cubicBezTo>
                      <a:cubicBezTo>
                        <a:pt x="3" y="1"/>
                        <a:pt x="5" y="0"/>
                        <a:pt x="7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9" y="21"/>
                        <a:pt x="12" y="37"/>
                        <a:pt x="20" y="51"/>
                      </a:cubicBezTo>
                      <a:cubicBezTo>
                        <a:pt x="32" y="71"/>
                        <a:pt x="51" y="84"/>
                        <a:pt x="72" y="98"/>
                      </a:cubicBezTo>
                      <a:cubicBezTo>
                        <a:pt x="81" y="103"/>
                        <a:pt x="89" y="109"/>
                        <a:pt x="97" y="115"/>
                      </a:cubicBezTo>
                      <a:cubicBezTo>
                        <a:pt x="105" y="120"/>
                        <a:pt x="112" y="127"/>
                        <a:pt x="118" y="133"/>
                      </a:cubicBezTo>
                      <a:cubicBezTo>
                        <a:pt x="132" y="144"/>
                        <a:pt x="145" y="157"/>
                        <a:pt x="157" y="169"/>
                      </a:cubicBezTo>
                      <a:cubicBezTo>
                        <a:pt x="164" y="175"/>
                        <a:pt x="172" y="183"/>
                        <a:pt x="181" y="184"/>
                      </a:cubicBezTo>
                      <a:cubicBezTo>
                        <a:pt x="190" y="185"/>
                        <a:pt x="200" y="179"/>
                        <a:pt x="211" y="166"/>
                      </a:cubicBezTo>
                      <a:cubicBezTo>
                        <a:pt x="212" y="165"/>
                        <a:pt x="215" y="164"/>
                        <a:pt x="216" y="166"/>
                      </a:cubicBezTo>
                      <a:cubicBezTo>
                        <a:pt x="218" y="167"/>
                        <a:pt x="218" y="170"/>
                        <a:pt x="217" y="171"/>
                      </a:cubicBezTo>
                      <a:cubicBezTo>
                        <a:pt x="209" y="180"/>
                        <a:pt x="198" y="192"/>
                        <a:pt x="183" y="1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4809461" y="3573536"/>
                  <a:ext cx="102824" cy="44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" h="61" extrusionOk="0">
                      <a:moveTo>
                        <a:pt x="63" y="61"/>
                      </a:moveTo>
                      <a:cubicBezTo>
                        <a:pt x="60" y="61"/>
                        <a:pt x="57" y="61"/>
                        <a:pt x="53" y="61"/>
                      </a:cubicBezTo>
                      <a:cubicBezTo>
                        <a:pt x="43" y="60"/>
                        <a:pt x="30" y="59"/>
                        <a:pt x="19" y="52"/>
                      </a:cubicBezTo>
                      <a:cubicBezTo>
                        <a:pt x="7" y="44"/>
                        <a:pt x="0" y="31"/>
                        <a:pt x="1" y="19"/>
                      </a:cubicBezTo>
                      <a:cubicBezTo>
                        <a:pt x="1" y="17"/>
                        <a:pt x="3" y="15"/>
                        <a:pt x="6" y="16"/>
                      </a:cubicBezTo>
                      <a:cubicBezTo>
                        <a:pt x="8" y="16"/>
                        <a:pt x="9" y="18"/>
                        <a:pt x="9" y="20"/>
                      </a:cubicBezTo>
                      <a:cubicBezTo>
                        <a:pt x="8" y="30"/>
                        <a:pt x="15" y="40"/>
                        <a:pt x="23" y="45"/>
                      </a:cubicBezTo>
                      <a:cubicBezTo>
                        <a:pt x="33" y="51"/>
                        <a:pt x="44" y="52"/>
                        <a:pt x="54" y="53"/>
                      </a:cubicBezTo>
                      <a:cubicBezTo>
                        <a:pt x="75" y="54"/>
                        <a:pt x="92" y="51"/>
                        <a:pt x="106" y="44"/>
                      </a:cubicBezTo>
                      <a:cubicBezTo>
                        <a:pt x="122" y="35"/>
                        <a:pt x="133" y="20"/>
                        <a:pt x="133" y="4"/>
                      </a:cubicBezTo>
                      <a:cubicBezTo>
                        <a:pt x="133" y="2"/>
                        <a:pt x="135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9" y="0"/>
                        <a:pt x="141" y="2"/>
                        <a:pt x="141" y="4"/>
                      </a:cubicBezTo>
                      <a:cubicBezTo>
                        <a:pt x="141" y="23"/>
                        <a:pt x="128" y="41"/>
                        <a:pt x="109" y="51"/>
                      </a:cubicBezTo>
                      <a:cubicBezTo>
                        <a:pt x="97" y="58"/>
                        <a:pt x="81" y="61"/>
                        <a:pt x="6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4923108" y="3525912"/>
                  <a:ext cx="124471" cy="8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21" extrusionOk="0">
                      <a:moveTo>
                        <a:pt x="26" y="121"/>
                      </a:moveTo>
                      <a:cubicBezTo>
                        <a:pt x="23" y="121"/>
                        <a:pt x="20" y="120"/>
                        <a:pt x="17" y="119"/>
                      </a:cubicBezTo>
                      <a:cubicBezTo>
                        <a:pt x="11" y="115"/>
                        <a:pt x="9" y="108"/>
                        <a:pt x="7" y="102"/>
                      </a:cubicBezTo>
                      <a:cubicBezTo>
                        <a:pt x="3" y="90"/>
                        <a:pt x="0" y="78"/>
                        <a:pt x="4" y="66"/>
                      </a:cubicBezTo>
                      <a:cubicBezTo>
                        <a:pt x="5" y="63"/>
                        <a:pt x="7" y="62"/>
                        <a:pt x="9" y="63"/>
                      </a:cubicBezTo>
                      <a:cubicBezTo>
                        <a:pt x="12" y="64"/>
                        <a:pt x="13" y="66"/>
                        <a:pt x="12" y="68"/>
                      </a:cubicBezTo>
                      <a:cubicBezTo>
                        <a:pt x="8" y="78"/>
                        <a:pt x="11" y="89"/>
                        <a:pt x="14" y="100"/>
                      </a:cubicBezTo>
                      <a:cubicBezTo>
                        <a:pt x="16" y="104"/>
                        <a:pt x="18" y="109"/>
                        <a:pt x="22" y="112"/>
                      </a:cubicBezTo>
                      <a:cubicBezTo>
                        <a:pt x="27" y="115"/>
                        <a:pt x="36" y="110"/>
                        <a:pt x="39" y="108"/>
                      </a:cubicBezTo>
                      <a:cubicBezTo>
                        <a:pt x="48" y="102"/>
                        <a:pt x="55" y="95"/>
                        <a:pt x="63" y="87"/>
                      </a:cubicBezTo>
                      <a:cubicBezTo>
                        <a:pt x="71" y="79"/>
                        <a:pt x="79" y="70"/>
                        <a:pt x="89" y="64"/>
                      </a:cubicBezTo>
                      <a:cubicBezTo>
                        <a:pt x="98" y="58"/>
                        <a:pt x="108" y="54"/>
                        <a:pt x="118" y="50"/>
                      </a:cubicBezTo>
                      <a:cubicBezTo>
                        <a:pt x="130" y="46"/>
                        <a:pt x="141" y="41"/>
                        <a:pt x="150" y="34"/>
                      </a:cubicBezTo>
                      <a:cubicBezTo>
                        <a:pt x="155" y="30"/>
                        <a:pt x="159" y="26"/>
                        <a:pt x="160" y="21"/>
                      </a:cubicBezTo>
                      <a:cubicBezTo>
                        <a:pt x="162" y="16"/>
                        <a:pt x="162" y="11"/>
                        <a:pt x="159" y="7"/>
                      </a:cubicBezTo>
                      <a:cubicBezTo>
                        <a:pt x="158" y="6"/>
                        <a:pt x="158" y="3"/>
                        <a:pt x="160" y="2"/>
                      </a:cubicBezTo>
                      <a:cubicBezTo>
                        <a:pt x="162" y="0"/>
                        <a:pt x="164" y="1"/>
                        <a:pt x="165" y="2"/>
                      </a:cubicBezTo>
                      <a:cubicBezTo>
                        <a:pt x="170" y="8"/>
                        <a:pt x="171" y="16"/>
                        <a:pt x="168" y="24"/>
                      </a:cubicBezTo>
                      <a:cubicBezTo>
                        <a:pt x="166" y="30"/>
                        <a:pt x="161" y="35"/>
                        <a:pt x="155" y="40"/>
                      </a:cubicBezTo>
                      <a:cubicBezTo>
                        <a:pt x="145" y="48"/>
                        <a:pt x="133" y="53"/>
                        <a:pt x="121" y="58"/>
                      </a:cubicBezTo>
                      <a:cubicBezTo>
                        <a:pt x="112" y="61"/>
                        <a:pt x="102" y="65"/>
                        <a:pt x="94" y="71"/>
                      </a:cubicBezTo>
                      <a:cubicBezTo>
                        <a:pt x="84" y="77"/>
                        <a:pt x="77" y="84"/>
                        <a:pt x="69" y="92"/>
                      </a:cubicBezTo>
                      <a:cubicBezTo>
                        <a:pt x="61" y="100"/>
                        <a:pt x="53" y="108"/>
                        <a:pt x="43" y="115"/>
                      </a:cubicBezTo>
                      <a:cubicBezTo>
                        <a:pt x="37" y="119"/>
                        <a:pt x="31" y="121"/>
                        <a:pt x="26" y="1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4991297" y="3589772"/>
                  <a:ext cx="89836" cy="33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46" extrusionOk="0">
                      <a:moveTo>
                        <a:pt x="23" y="46"/>
                      </a:moveTo>
                      <a:cubicBezTo>
                        <a:pt x="16" y="46"/>
                        <a:pt x="9" y="45"/>
                        <a:pt x="3" y="42"/>
                      </a:cubicBezTo>
                      <a:cubicBezTo>
                        <a:pt x="1" y="41"/>
                        <a:pt x="0" y="39"/>
                        <a:pt x="1" y="37"/>
                      </a:cubicBezTo>
                      <a:cubicBezTo>
                        <a:pt x="2" y="35"/>
                        <a:pt x="4" y="34"/>
                        <a:pt x="6" y="35"/>
                      </a:cubicBezTo>
                      <a:cubicBezTo>
                        <a:pt x="12" y="38"/>
                        <a:pt x="19" y="38"/>
                        <a:pt x="27" y="37"/>
                      </a:cubicBezTo>
                      <a:cubicBezTo>
                        <a:pt x="42" y="37"/>
                        <a:pt x="60" y="36"/>
                        <a:pt x="77" y="30"/>
                      </a:cubicBezTo>
                      <a:cubicBezTo>
                        <a:pt x="94" y="25"/>
                        <a:pt x="108" y="15"/>
                        <a:pt x="116" y="2"/>
                      </a:cubicBezTo>
                      <a:cubicBezTo>
                        <a:pt x="118" y="0"/>
                        <a:pt x="120" y="0"/>
                        <a:pt x="122" y="1"/>
                      </a:cubicBezTo>
                      <a:cubicBezTo>
                        <a:pt x="124" y="2"/>
                        <a:pt x="124" y="5"/>
                        <a:pt x="123" y="7"/>
                      </a:cubicBezTo>
                      <a:cubicBezTo>
                        <a:pt x="114" y="21"/>
                        <a:pt x="98" y="32"/>
                        <a:pt x="79" y="38"/>
                      </a:cubicBezTo>
                      <a:cubicBezTo>
                        <a:pt x="61" y="44"/>
                        <a:pt x="43" y="45"/>
                        <a:pt x="27" y="45"/>
                      </a:cubicBezTo>
                      <a:cubicBezTo>
                        <a:pt x="26" y="45"/>
                        <a:pt x="24" y="46"/>
                        <a:pt x="23" y="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5095203" y="3564877"/>
                  <a:ext cx="59530" cy="33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45" extrusionOk="0">
                      <a:moveTo>
                        <a:pt x="32" y="45"/>
                      </a:moveTo>
                      <a:cubicBezTo>
                        <a:pt x="32" y="45"/>
                        <a:pt x="31" y="45"/>
                        <a:pt x="31" y="45"/>
                      </a:cubicBezTo>
                      <a:cubicBezTo>
                        <a:pt x="23" y="45"/>
                        <a:pt x="17" y="44"/>
                        <a:pt x="12" y="41"/>
                      </a:cubicBezTo>
                      <a:cubicBezTo>
                        <a:pt x="6" y="37"/>
                        <a:pt x="1" y="31"/>
                        <a:pt x="0" y="25"/>
                      </a:cubicBezTo>
                      <a:cubicBezTo>
                        <a:pt x="0" y="22"/>
                        <a:pt x="2" y="20"/>
                        <a:pt x="4" y="20"/>
                      </a:cubicBezTo>
                      <a:cubicBezTo>
                        <a:pt x="6" y="20"/>
                        <a:pt x="8" y="22"/>
                        <a:pt x="8" y="24"/>
                      </a:cubicBezTo>
                      <a:cubicBezTo>
                        <a:pt x="9" y="28"/>
                        <a:pt x="12" y="32"/>
                        <a:pt x="16" y="34"/>
                      </a:cubicBezTo>
                      <a:cubicBezTo>
                        <a:pt x="20" y="36"/>
                        <a:pt x="25" y="37"/>
                        <a:pt x="31" y="37"/>
                      </a:cubicBezTo>
                      <a:cubicBezTo>
                        <a:pt x="35" y="38"/>
                        <a:pt x="38" y="37"/>
                        <a:pt x="40" y="37"/>
                      </a:cubicBezTo>
                      <a:cubicBezTo>
                        <a:pt x="45" y="35"/>
                        <a:pt x="49" y="32"/>
                        <a:pt x="52" y="30"/>
                      </a:cubicBezTo>
                      <a:cubicBezTo>
                        <a:pt x="61" y="23"/>
                        <a:pt x="69" y="13"/>
                        <a:pt x="75" y="3"/>
                      </a:cubicBezTo>
                      <a:cubicBezTo>
                        <a:pt x="76" y="1"/>
                        <a:pt x="78" y="0"/>
                        <a:pt x="80" y="1"/>
                      </a:cubicBezTo>
                      <a:cubicBezTo>
                        <a:pt x="82" y="2"/>
                        <a:pt x="83" y="5"/>
                        <a:pt x="82" y="7"/>
                      </a:cubicBezTo>
                      <a:cubicBezTo>
                        <a:pt x="75" y="18"/>
                        <a:pt x="67" y="28"/>
                        <a:pt x="57" y="36"/>
                      </a:cubicBezTo>
                      <a:cubicBezTo>
                        <a:pt x="53" y="39"/>
                        <a:pt x="48" y="43"/>
                        <a:pt x="42" y="44"/>
                      </a:cubicBezTo>
                      <a:cubicBezTo>
                        <a:pt x="39" y="45"/>
                        <a:pt x="36" y="45"/>
                        <a:pt x="32" y="4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5059485" y="3490195"/>
                  <a:ext cx="67106" cy="40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55" extrusionOk="0">
                      <a:moveTo>
                        <a:pt x="29" y="55"/>
                      </a:moveTo>
                      <a:cubicBezTo>
                        <a:pt x="19" y="55"/>
                        <a:pt x="10" y="52"/>
                        <a:pt x="2" y="47"/>
                      </a:cubicBezTo>
                      <a:cubicBezTo>
                        <a:pt x="0" y="46"/>
                        <a:pt x="0" y="43"/>
                        <a:pt x="1" y="41"/>
                      </a:cubicBezTo>
                      <a:cubicBezTo>
                        <a:pt x="2" y="40"/>
                        <a:pt x="4" y="39"/>
                        <a:pt x="6" y="40"/>
                      </a:cubicBezTo>
                      <a:cubicBezTo>
                        <a:pt x="14" y="45"/>
                        <a:pt x="25" y="48"/>
                        <a:pt x="35" y="46"/>
                      </a:cubicBezTo>
                      <a:cubicBezTo>
                        <a:pt x="45" y="45"/>
                        <a:pt x="55" y="41"/>
                        <a:pt x="63" y="34"/>
                      </a:cubicBezTo>
                      <a:cubicBezTo>
                        <a:pt x="73" y="26"/>
                        <a:pt x="81" y="16"/>
                        <a:pt x="85" y="4"/>
                      </a:cubicBezTo>
                      <a:cubicBezTo>
                        <a:pt x="86" y="2"/>
                        <a:pt x="88" y="0"/>
                        <a:pt x="90" y="1"/>
                      </a:cubicBezTo>
                      <a:cubicBezTo>
                        <a:pt x="92" y="2"/>
                        <a:pt x="93" y="4"/>
                        <a:pt x="93" y="6"/>
                      </a:cubicBezTo>
                      <a:cubicBezTo>
                        <a:pt x="88" y="20"/>
                        <a:pt x="79" y="32"/>
                        <a:pt x="68" y="40"/>
                      </a:cubicBezTo>
                      <a:cubicBezTo>
                        <a:pt x="59" y="48"/>
                        <a:pt x="48" y="53"/>
                        <a:pt x="36" y="54"/>
                      </a:cubicBezTo>
                      <a:cubicBezTo>
                        <a:pt x="34" y="55"/>
                        <a:pt x="32" y="55"/>
                        <a:pt x="29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4922026" y="3424170"/>
                  <a:ext cx="120142" cy="61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85" extrusionOk="0">
                      <a:moveTo>
                        <a:pt x="91" y="85"/>
                      </a:moveTo>
                      <a:cubicBezTo>
                        <a:pt x="72" y="85"/>
                        <a:pt x="53" y="77"/>
                        <a:pt x="43" y="62"/>
                      </a:cubicBezTo>
                      <a:cubicBezTo>
                        <a:pt x="40" y="58"/>
                        <a:pt x="37" y="53"/>
                        <a:pt x="35" y="48"/>
                      </a:cubicBezTo>
                      <a:cubicBezTo>
                        <a:pt x="34" y="46"/>
                        <a:pt x="33" y="44"/>
                        <a:pt x="32" y="42"/>
                      </a:cubicBezTo>
                      <a:cubicBezTo>
                        <a:pt x="24" y="28"/>
                        <a:pt x="14" y="17"/>
                        <a:pt x="2" y="8"/>
                      </a:cubicBezTo>
                      <a:cubicBezTo>
                        <a:pt x="0" y="7"/>
                        <a:pt x="0" y="4"/>
                        <a:pt x="1" y="2"/>
                      </a:cubicBezTo>
                      <a:cubicBezTo>
                        <a:pt x="3" y="1"/>
                        <a:pt x="5" y="0"/>
                        <a:pt x="7" y="1"/>
                      </a:cubicBezTo>
                      <a:cubicBezTo>
                        <a:pt x="20" y="11"/>
                        <a:pt x="31" y="23"/>
                        <a:pt x="39" y="38"/>
                      </a:cubicBezTo>
                      <a:cubicBezTo>
                        <a:pt x="40" y="40"/>
                        <a:pt x="41" y="42"/>
                        <a:pt x="42" y="44"/>
                      </a:cubicBezTo>
                      <a:cubicBezTo>
                        <a:pt x="44" y="49"/>
                        <a:pt x="47" y="54"/>
                        <a:pt x="49" y="58"/>
                      </a:cubicBezTo>
                      <a:cubicBezTo>
                        <a:pt x="62" y="74"/>
                        <a:pt x="86" y="81"/>
                        <a:pt x="109" y="74"/>
                      </a:cubicBezTo>
                      <a:cubicBezTo>
                        <a:pt x="128" y="68"/>
                        <a:pt x="146" y="52"/>
                        <a:pt x="158" y="30"/>
                      </a:cubicBezTo>
                      <a:cubicBezTo>
                        <a:pt x="159" y="28"/>
                        <a:pt x="162" y="27"/>
                        <a:pt x="163" y="28"/>
                      </a:cubicBezTo>
                      <a:cubicBezTo>
                        <a:pt x="165" y="29"/>
                        <a:pt x="166" y="32"/>
                        <a:pt x="165" y="34"/>
                      </a:cubicBezTo>
                      <a:cubicBezTo>
                        <a:pt x="152" y="58"/>
                        <a:pt x="132" y="75"/>
                        <a:pt x="111" y="82"/>
                      </a:cubicBezTo>
                      <a:cubicBezTo>
                        <a:pt x="105" y="84"/>
                        <a:pt x="98" y="85"/>
                        <a:pt x="91" y="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4578919" y="3315934"/>
                  <a:ext cx="37883" cy="99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137" extrusionOk="0">
                      <a:moveTo>
                        <a:pt x="39" y="137"/>
                      </a:moveTo>
                      <a:cubicBezTo>
                        <a:pt x="32" y="137"/>
                        <a:pt x="25" y="134"/>
                        <a:pt x="20" y="129"/>
                      </a:cubicBezTo>
                      <a:cubicBezTo>
                        <a:pt x="13" y="122"/>
                        <a:pt x="10" y="112"/>
                        <a:pt x="8" y="104"/>
                      </a:cubicBezTo>
                      <a:cubicBezTo>
                        <a:pt x="0" y="71"/>
                        <a:pt x="5" y="35"/>
                        <a:pt x="9" y="3"/>
                      </a:cubicBezTo>
                      <a:cubicBezTo>
                        <a:pt x="9" y="1"/>
                        <a:pt x="11" y="0"/>
                        <a:pt x="13" y="0"/>
                      </a:cubicBezTo>
                      <a:cubicBezTo>
                        <a:pt x="16" y="0"/>
                        <a:pt x="17" y="2"/>
                        <a:pt x="17" y="4"/>
                      </a:cubicBezTo>
                      <a:cubicBezTo>
                        <a:pt x="13" y="37"/>
                        <a:pt x="8" y="70"/>
                        <a:pt x="16" y="102"/>
                      </a:cubicBezTo>
                      <a:cubicBezTo>
                        <a:pt x="18" y="109"/>
                        <a:pt x="20" y="118"/>
                        <a:pt x="26" y="124"/>
                      </a:cubicBezTo>
                      <a:cubicBezTo>
                        <a:pt x="31" y="128"/>
                        <a:pt x="39" y="131"/>
                        <a:pt x="45" y="128"/>
                      </a:cubicBezTo>
                      <a:cubicBezTo>
                        <a:pt x="47" y="127"/>
                        <a:pt x="49" y="127"/>
                        <a:pt x="51" y="129"/>
                      </a:cubicBezTo>
                      <a:cubicBezTo>
                        <a:pt x="52" y="131"/>
                        <a:pt x="51" y="134"/>
                        <a:pt x="49" y="135"/>
                      </a:cubicBezTo>
                      <a:cubicBezTo>
                        <a:pt x="46" y="137"/>
                        <a:pt x="43" y="137"/>
                        <a:pt x="39" y="13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4689319" y="3259652"/>
                  <a:ext cx="125553" cy="11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64" extrusionOk="0">
                      <a:moveTo>
                        <a:pt x="117" y="164"/>
                      </a:moveTo>
                      <a:cubicBezTo>
                        <a:pt x="96" y="164"/>
                        <a:pt x="74" y="160"/>
                        <a:pt x="51" y="154"/>
                      </a:cubicBezTo>
                      <a:cubicBezTo>
                        <a:pt x="40" y="150"/>
                        <a:pt x="27" y="146"/>
                        <a:pt x="19" y="136"/>
                      </a:cubicBezTo>
                      <a:cubicBezTo>
                        <a:pt x="12" y="128"/>
                        <a:pt x="9" y="117"/>
                        <a:pt x="7" y="108"/>
                      </a:cubicBezTo>
                      <a:cubicBezTo>
                        <a:pt x="0" y="74"/>
                        <a:pt x="1" y="38"/>
                        <a:pt x="2" y="4"/>
                      </a:cubicBezTo>
                      <a:cubicBezTo>
                        <a:pt x="2" y="2"/>
                        <a:pt x="4" y="0"/>
                        <a:pt x="6" y="0"/>
                      </a:cubicBezTo>
                      <a:cubicBezTo>
                        <a:pt x="8" y="0"/>
                        <a:pt x="10" y="2"/>
                        <a:pt x="10" y="4"/>
                      </a:cubicBezTo>
                      <a:cubicBezTo>
                        <a:pt x="9" y="38"/>
                        <a:pt x="8" y="73"/>
                        <a:pt x="15" y="106"/>
                      </a:cubicBezTo>
                      <a:cubicBezTo>
                        <a:pt x="17" y="115"/>
                        <a:pt x="19" y="124"/>
                        <a:pt x="25" y="131"/>
                      </a:cubicBezTo>
                      <a:cubicBezTo>
                        <a:pt x="32" y="139"/>
                        <a:pt x="43" y="143"/>
                        <a:pt x="54" y="146"/>
                      </a:cubicBezTo>
                      <a:cubicBezTo>
                        <a:pt x="94" y="158"/>
                        <a:pt x="134" y="159"/>
                        <a:pt x="167" y="148"/>
                      </a:cubicBezTo>
                      <a:cubicBezTo>
                        <a:pt x="169" y="147"/>
                        <a:pt x="172" y="149"/>
                        <a:pt x="172" y="151"/>
                      </a:cubicBezTo>
                      <a:cubicBezTo>
                        <a:pt x="173" y="153"/>
                        <a:pt x="172" y="155"/>
                        <a:pt x="170" y="156"/>
                      </a:cubicBezTo>
                      <a:cubicBezTo>
                        <a:pt x="153" y="161"/>
                        <a:pt x="135" y="164"/>
                        <a:pt x="117" y="1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>
                  <a:off x="4841932" y="3246663"/>
                  <a:ext cx="110400" cy="96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34" extrusionOk="0">
                      <a:moveTo>
                        <a:pt x="38" y="134"/>
                      </a:moveTo>
                      <a:cubicBezTo>
                        <a:pt x="38" y="134"/>
                        <a:pt x="38" y="134"/>
                        <a:pt x="38" y="134"/>
                      </a:cubicBezTo>
                      <a:cubicBezTo>
                        <a:pt x="32" y="134"/>
                        <a:pt x="26" y="130"/>
                        <a:pt x="23" y="124"/>
                      </a:cubicBezTo>
                      <a:cubicBezTo>
                        <a:pt x="20" y="119"/>
                        <a:pt x="20" y="113"/>
                        <a:pt x="20" y="109"/>
                      </a:cubicBezTo>
                      <a:cubicBezTo>
                        <a:pt x="20" y="101"/>
                        <a:pt x="20" y="93"/>
                        <a:pt x="20" y="86"/>
                      </a:cubicBezTo>
                      <a:cubicBezTo>
                        <a:pt x="21" y="73"/>
                        <a:pt x="21" y="60"/>
                        <a:pt x="19" y="47"/>
                      </a:cubicBezTo>
                      <a:cubicBezTo>
                        <a:pt x="16" y="32"/>
                        <a:pt x="10" y="19"/>
                        <a:pt x="1" y="7"/>
                      </a:cubicBezTo>
                      <a:cubicBezTo>
                        <a:pt x="0" y="5"/>
                        <a:pt x="1" y="2"/>
                        <a:pt x="2" y="1"/>
                      </a:cubicBezTo>
                      <a:cubicBezTo>
                        <a:pt x="4" y="0"/>
                        <a:pt x="7" y="0"/>
                        <a:pt x="8" y="2"/>
                      </a:cubicBezTo>
                      <a:cubicBezTo>
                        <a:pt x="17" y="15"/>
                        <a:pt x="24" y="30"/>
                        <a:pt x="27" y="46"/>
                      </a:cubicBezTo>
                      <a:cubicBezTo>
                        <a:pt x="29" y="59"/>
                        <a:pt x="29" y="73"/>
                        <a:pt x="28" y="86"/>
                      </a:cubicBezTo>
                      <a:cubicBezTo>
                        <a:pt x="28" y="94"/>
                        <a:pt x="28" y="101"/>
                        <a:pt x="28" y="108"/>
                      </a:cubicBezTo>
                      <a:cubicBezTo>
                        <a:pt x="28" y="112"/>
                        <a:pt x="28" y="117"/>
                        <a:pt x="30" y="121"/>
                      </a:cubicBezTo>
                      <a:cubicBezTo>
                        <a:pt x="32" y="123"/>
                        <a:pt x="34" y="126"/>
                        <a:pt x="38" y="126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41" y="126"/>
                        <a:pt x="45" y="123"/>
                        <a:pt x="48" y="120"/>
                      </a:cubicBezTo>
                      <a:cubicBezTo>
                        <a:pt x="58" y="111"/>
                        <a:pt x="68" y="101"/>
                        <a:pt x="81" y="94"/>
                      </a:cubicBezTo>
                      <a:cubicBezTo>
                        <a:pt x="88" y="90"/>
                        <a:pt x="95" y="87"/>
                        <a:pt x="102" y="85"/>
                      </a:cubicBezTo>
                      <a:cubicBezTo>
                        <a:pt x="107" y="83"/>
                        <a:pt x="112" y="81"/>
                        <a:pt x="117" y="79"/>
                      </a:cubicBezTo>
                      <a:cubicBezTo>
                        <a:pt x="127" y="75"/>
                        <a:pt x="139" y="67"/>
                        <a:pt x="143" y="55"/>
                      </a:cubicBezTo>
                      <a:cubicBezTo>
                        <a:pt x="143" y="53"/>
                        <a:pt x="146" y="52"/>
                        <a:pt x="148" y="53"/>
                      </a:cubicBezTo>
                      <a:cubicBezTo>
                        <a:pt x="150" y="53"/>
                        <a:pt x="151" y="56"/>
                        <a:pt x="150" y="58"/>
                      </a:cubicBezTo>
                      <a:cubicBezTo>
                        <a:pt x="145" y="72"/>
                        <a:pt x="131" y="81"/>
                        <a:pt x="120" y="86"/>
                      </a:cubicBezTo>
                      <a:cubicBezTo>
                        <a:pt x="115" y="89"/>
                        <a:pt x="110" y="90"/>
                        <a:pt x="105" y="92"/>
                      </a:cubicBezTo>
                      <a:cubicBezTo>
                        <a:pt x="98" y="95"/>
                        <a:pt x="91" y="97"/>
                        <a:pt x="84" y="101"/>
                      </a:cubicBezTo>
                      <a:cubicBezTo>
                        <a:pt x="73" y="107"/>
                        <a:pt x="63" y="117"/>
                        <a:pt x="53" y="126"/>
                      </a:cubicBezTo>
                      <a:cubicBezTo>
                        <a:pt x="50" y="129"/>
                        <a:pt x="45" y="134"/>
                        <a:pt x="38" y="1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>
                  <a:off x="4982638" y="3292123"/>
                  <a:ext cx="109318" cy="101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40" extrusionOk="0">
                      <a:moveTo>
                        <a:pt x="147" y="140"/>
                      </a:moveTo>
                      <a:cubicBezTo>
                        <a:pt x="146" y="140"/>
                        <a:pt x="145" y="140"/>
                        <a:pt x="144" y="139"/>
                      </a:cubicBezTo>
                      <a:cubicBezTo>
                        <a:pt x="120" y="112"/>
                        <a:pt x="93" y="81"/>
                        <a:pt x="58" y="68"/>
                      </a:cubicBezTo>
                      <a:cubicBezTo>
                        <a:pt x="54" y="67"/>
                        <a:pt x="50" y="65"/>
                        <a:pt x="46" y="64"/>
                      </a:cubicBezTo>
                      <a:cubicBezTo>
                        <a:pt x="40" y="62"/>
                        <a:pt x="34" y="60"/>
                        <a:pt x="29" y="58"/>
                      </a:cubicBezTo>
                      <a:cubicBezTo>
                        <a:pt x="17" y="53"/>
                        <a:pt x="9" y="46"/>
                        <a:pt x="4" y="37"/>
                      </a:cubicBezTo>
                      <a:cubicBezTo>
                        <a:pt x="2" y="33"/>
                        <a:pt x="1" y="28"/>
                        <a:pt x="0" y="23"/>
                      </a:cubicBezTo>
                      <a:cubicBezTo>
                        <a:pt x="0" y="15"/>
                        <a:pt x="1" y="8"/>
                        <a:pt x="3" y="3"/>
                      </a:cubicBezTo>
                      <a:cubicBezTo>
                        <a:pt x="4" y="1"/>
                        <a:pt x="7" y="0"/>
                        <a:pt x="9" y="1"/>
                      </a:cubicBezTo>
                      <a:cubicBezTo>
                        <a:pt x="11" y="2"/>
                        <a:pt x="11" y="4"/>
                        <a:pt x="11" y="6"/>
                      </a:cubicBezTo>
                      <a:cubicBezTo>
                        <a:pt x="8" y="10"/>
                        <a:pt x="8" y="16"/>
                        <a:pt x="8" y="22"/>
                      </a:cubicBezTo>
                      <a:cubicBezTo>
                        <a:pt x="9" y="26"/>
                        <a:pt x="10" y="30"/>
                        <a:pt x="12" y="33"/>
                      </a:cubicBezTo>
                      <a:cubicBezTo>
                        <a:pt x="16" y="42"/>
                        <a:pt x="25" y="48"/>
                        <a:pt x="32" y="51"/>
                      </a:cubicBezTo>
                      <a:cubicBezTo>
                        <a:pt x="37" y="53"/>
                        <a:pt x="43" y="55"/>
                        <a:pt x="48" y="56"/>
                      </a:cubicBezTo>
                      <a:cubicBezTo>
                        <a:pt x="52" y="58"/>
                        <a:pt x="56" y="59"/>
                        <a:pt x="60" y="60"/>
                      </a:cubicBezTo>
                      <a:cubicBezTo>
                        <a:pt x="98" y="75"/>
                        <a:pt x="126" y="106"/>
                        <a:pt x="150" y="134"/>
                      </a:cubicBezTo>
                      <a:cubicBezTo>
                        <a:pt x="151" y="135"/>
                        <a:pt x="151" y="138"/>
                        <a:pt x="149" y="139"/>
                      </a:cubicBezTo>
                      <a:cubicBezTo>
                        <a:pt x="149" y="140"/>
                        <a:pt x="148" y="140"/>
                        <a:pt x="147" y="14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4502072" y="3219605"/>
                  <a:ext cx="63859" cy="7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99" extrusionOk="0">
                      <a:moveTo>
                        <a:pt x="4" y="99"/>
                      </a:moveTo>
                      <a:cubicBezTo>
                        <a:pt x="4" y="99"/>
                        <a:pt x="3" y="99"/>
                        <a:pt x="3" y="99"/>
                      </a:cubicBezTo>
                      <a:cubicBezTo>
                        <a:pt x="1" y="98"/>
                        <a:pt x="0" y="96"/>
                        <a:pt x="0" y="94"/>
                      </a:cubicBezTo>
                      <a:cubicBezTo>
                        <a:pt x="16" y="50"/>
                        <a:pt x="53" y="19"/>
                        <a:pt x="81" y="2"/>
                      </a:cubicBezTo>
                      <a:cubicBezTo>
                        <a:pt x="82" y="0"/>
                        <a:pt x="85" y="1"/>
                        <a:pt x="86" y="3"/>
                      </a:cubicBezTo>
                      <a:cubicBezTo>
                        <a:pt x="87" y="5"/>
                        <a:pt x="87" y="7"/>
                        <a:pt x="85" y="8"/>
                      </a:cubicBezTo>
                      <a:cubicBezTo>
                        <a:pt x="58" y="25"/>
                        <a:pt x="23" y="54"/>
                        <a:pt x="8" y="96"/>
                      </a:cubicBezTo>
                      <a:cubicBezTo>
                        <a:pt x="7" y="98"/>
                        <a:pt x="6" y="99"/>
                        <a:pt x="4" y="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4513978" y="3234758"/>
                  <a:ext cx="47624" cy="100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39" extrusionOk="0">
                      <a:moveTo>
                        <a:pt x="23" y="139"/>
                      </a:moveTo>
                      <a:cubicBezTo>
                        <a:pt x="23" y="139"/>
                        <a:pt x="23" y="139"/>
                        <a:pt x="23" y="139"/>
                      </a:cubicBezTo>
                      <a:cubicBezTo>
                        <a:pt x="21" y="139"/>
                        <a:pt x="19" y="138"/>
                        <a:pt x="19" y="135"/>
                      </a:cubicBezTo>
                      <a:cubicBezTo>
                        <a:pt x="20" y="101"/>
                        <a:pt x="28" y="66"/>
                        <a:pt x="43" y="35"/>
                      </a:cubicBezTo>
                      <a:cubicBezTo>
                        <a:pt x="44" y="32"/>
                        <a:pt x="46" y="28"/>
                        <a:pt x="47" y="25"/>
                      </a:cubicBezTo>
                      <a:cubicBezTo>
                        <a:pt x="50" y="20"/>
                        <a:pt x="53" y="15"/>
                        <a:pt x="55" y="10"/>
                      </a:cubicBezTo>
                      <a:cubicBezTo>
                        <a:pt x="50" y="12"/>
                        <a:pt x="46" y="17"/>
                        <a:pt x="42" y="22"/>
                      </a:cubicBezTo>
                      <a:cubicBezTo>
                        <a:pt x="24" y="47"/>
                        <a:pt x="12" y="77"/>
                        <a:pt x="8" y="109"/>
                      </a:cubicBezTo>
                      <a:cubicBezTo>
                        <a:pt x="8" y="111"/>
                        <a:pt x="6" y="112"/>
                        <a:pt x="4" y="112"/>
                      </a:cubicBezTo>
                      <a:cubicBezTo>
                        <a:pt x="1" y="112"/>
                        <a:pt x="0" y="110"/>
                        <a:pt x="0" y="108"/>
                      </a:cubicBezTo>
                      <a:cubicBezTo>
                        <a:pt x="4" y="75"/>
                        <a:pt x="16" y="44"/>
                        <a:pt x="36" y="17"/>
                      </a:cubicBezTo>
                      <a:cubicBezTo>
                        <a:pt x="40" y="10"/>
                        <a:pt x="46" y="4"/>
                        <a:pt x="54" y="1"/>
                      </a:cubicBezTo>
                      <a:cubicBezTo>
                        <a:pt x="57" y="0"/>
                        <a:pt x="61" y="1"/>
                        <a:pt x="62" y="3"/>
                      </a:cubicBezTo>
                      <a:cubicBezTo>
                        <a:pt x="65" y="7"/>
                        <a:pt x="63" y="10"/>
                        <a:pt x="63" y="11"/>
                      </a:cubicBezTo>
                      <a:cubicBezTo>
                        <a:pt x="60" y="17"/>
                        <a:pt x="57" y="23"/>
                        <a:pt x="54" y="29"/>
                      </a:cubicBezTo>
                      <a:cubicBezTo>
                        <a:pt x="53" y="32"/>
                        <a:pt x="51" y="35"/>
                        <a:pt x="50" y="38"/>
                      </a:cubicBezTo>
                      <a:cubicBezTo>
                        <a:pt x="35" y="68"/>
                        <a:pt x="28" y="102"/>
                        <a:pt x="27" y="135"/>
                      </a:cubicBezTo>
                      <a:cubicBezTo>
                        <a:pt x="27" y="138"/>
                        <a:pt x="25" y="139"/>
                        <a:pt x="23" y="1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4441460" y="3481536"/>
                  <a:ext cx="100660" cy="266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367" extrusionOk="0">
                      <a:moveTo>
                        <a:pt x="4" y="367"/>
                      </a:moveTo>
                      <a:cubicBezTo>
                        <a:pt x="3" y="367"/>
                        <a:pt x="1" y="366"/>
                        <a:pt x="1" y="365"/>
                      </a:cubicBezTo>
                      <a:cubicBezTo>
                        <a:pt x="0" y="363"/>
                        <a:pt x="1" y="360"/>
                        <a:pt x="2" y="359"/>
                      </a:cubicBezTo>
                      <a:cubicBezTo>
                        <a:pt x="37" y="342"/>
                        <a:pt x="53" y="303"/>
                        <a:pt x="61" y="274"/>
                      </a:cubicBezTo>
                      <a:cubicBezTo>
                        <a:pt x="65" y="259"/>
                        <a:pt x="68" y="243"/>
                        <a:pt x="71" y="227"/>
                      </a:cubicBezTo>
                      <a:cubicBezTo>
                        <a:pt x="74" y="207"/>
                        <a:pt x="78" y="187"/>
                        <a:pt x="85" y="167"/>
                      </a:cubicBezTo>
                      <a:cubicBezTo>
                        <a:pt x="90" y="152"/>
                        <a:pt x="96" y="138"/>
                        <a:pt x="102" y="124"/>
                      </a:cubicBezTo>
                      <a:cubicBezTo>
                        <a:pt x="108" y="112"/>
                        <a:pt x="113" y="100"/>
                        <a:pt x="118" y="87"/>
                      </a:cubicBezTo>
                      <a:cubicBezTo>
                        <a:pt x="129" y="55"/>
                        <a:pt x="130" y="28"/>
                        <a:pt x="121" y="6"/>
                      </a:cubicBezTo>
                      <a:cubicBezTo>
                        <a:pt x="121" y="4"/>
                        <a:pt x="122" y="1"/>
                        <a:pt x="124" y="0"/>
                      </a:cubicBezTo>
                      <a:cubicBezTo>
                        <a:pt x="126" y="0"/>
                        <a:pt x="128" y="1"/>
                        <a:pt x="129" y="3"/>
                      </a:cubicBezTo>
                      <a:cubicBezTo>
                        <a:pt x="138" y="27"/>
                        <a:pt x="137" y="56"/>
                        <a:pt x="125" y="90"/>
                      </a:cubicBezTo>
                      <a:cubicBezTo>
                        <a:pt x="121" y="103"/>
                        <a:pt x="115" y="115"/>
                        <a:pt x="109" y="128"/>
                      </a:cubicBezTo>
                      <a:cubicBezTo>
                        <a:pt x="103" y="141"/>
                        <a:pt x="97" y="155"/>
                        <a:pt x="92" y="169"/>
                      </a:cubicBezTo>
                      <a:cubicBezTo>
                        <a:pt x="86" y="189"/>
                        <a:pt x="82" y="209"/>
                        <a:pt x="79" y="229"/>
                      </a:cubicBezTo>
                      <a:cubicBezTo>
                        <a:pt x="76" y="244"/>
                        <a:pt x="73" y="261"/>
                        <a:pt x="69" y="276"/>
                      </a:cubicBezTo>
                      <a:cubicBezTo>
                        <a:pt x="60" y="307"/>
                        <a:pt x="43" y="347"/>
                        <a:pt x="6" y="366"/>
                      </a:cubicBezTo>
                      <a:cubicBezTo>
                        <a:pt x="6" y="367"/>
                        <a:pt x="5" y="367"/>
                        <a:pt x="4" y="3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4508566" y="3422006"/>
                  <a:ext cx="25977" cy="44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61" extrusionOk="0">
                      <a:moveTo>
                        <a:pt x="32" y="61"/>
                      </a:moveTo>
                      <a:cubicBezTo>
                        <a:pt x="30" y="61"/>
                        <a:pt x="28" y="60"/>
                        <a:pt x="28" y="58"/>
                      </a:cubicBezTo>
                      <a:cubicBezTo>
                        <a:pt x="23" y="40"/>
                        <a:pt x="14" y="22"/>
                        <a:pt x="2" y="7"/>
                      </a:cubicBezTo>
                      <a:cubicBezTo>
                        <a:pt x="0" y="6"/>
                        <a:pt x="0" y="3"/>
                        <a:pt x="2" y="2"/>
                      </a:cubicBezTo>
                      <a:cubicBezTo>
                        <a:pt x="4" y="0"/>
                        <a:pt x="6" y="1"/>
                        <a:pt x="8" y="2"/>
                      </a:cubicBezTo>
                      <a:cubicBezTo>
                        <a:pt x="21" y="18"/>
                        <a:pt x="30" y="36"/>
                        <a:pt x="36" y="56"/>
                      </a:cubicBezTo>
                      <a:cubicBezTo>
                        <a:pt x="36" y="58"/>
                        <a:pt x="35" y="60"/>
                        <a:pt x="33" y="61"/>
                      </a:cubicBezTo>
                      <a:cubicBezTo>
                        <a:pt x="33" y="61"/>
                        <a:pt x="32" y="61"/>
                        <a:pt x="32" y="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4518307" y="3405771"/>
                  <a:ext cx="18400" cy="4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3" extrusionOk="0">
                      <a:moveTo>
                        <a:pt x="21" y="63"/>
                      </a:moveTo>
                      <a:cubicBezTo>
                        <a:pt x="18" y="63"/>
                        <a:pt x="17" y="61"/>
                        <a:pt x="17" y="59"/>
                      </a:cubicBezTo>
                      <a:cubicBezTo>
                        <a:pt x="17" y="41"/>
                        <a:pt x="11" y="22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4" y="0"/>
                        <a:pt x="7" y="1"/>
                        <a:pt x="8" y="2"/>
                      </a:cubicBezTo>
                      <a:cubicBezTo>
                        <a:pt x="19" y="19"/>
                        <a:pt x="25" y="39"/>
                        <a:pt x="25" y="59"/>
                      </a:cubicBezTo>
                      <a:cubicBezTo>
                        <a:pt x="25" y="61"/>
                        <a:pt x="23" y="63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4918779" y="3705584"/>
                  <a:ext cx="156942" cy="177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45" extrusionOk="0">
                      <a:moveTo>
                        <a:pt x="211" y="245"/>
                      </a:moveTo>
                      <a:cubicBezTo>
                        <a:pt x="211" y="245"/>
                        <a:pt x="210" y="244"/>
                        <a:pt x="209" y="244"/>
                      </a:cubicBezTo>
                      <a:cubicBezTo>
                        <a:pt x="182" y="226"/>
                        <a:pt x="150" y="217"/>
                        <a:pt x="118" y="209"/>
                      </a:cubicBezTo>
                      <a:cubicBezTo>
                        <a:pt x="111" y="208"/>
                        <a:pt x="111" y="208"/>
                        <a:pt x="111" y="208"/>
                      </a:cubicBezTo>
                      <a:cubicBezTo>
                        <a:pt x="92" y="203"/>
                        <a:pt x="74" y="198"/>
                        <a:pt x="57" y="189"/>
                      </a:cubicBezTo>
                      <a:cubicBezTo>
                        <a:pt x="38" y="179"/>
                        <a:pt x="23" y="166"/>
                        <a:pt x="15" y="150"/>
                      </a:cubicBezTo>
                      <a:cubicBezTo>
                        <a:pt x="4" y="130"/>
                        <a:pt x="4" y="106"/>
                        <a:pt x="3" y="83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56"/>
                        <a:pt x="2" y="30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10" y="30"/>
                        <a:pt x="11" y="56"/>
                        <a:pt x="11" y="82"/>
                      </a:cubicBezTo>
                      <a:cubicBezTo>
                        <a:pt x="11" y="83"/>
                        <a:pt x="11" y="83"/>
                        <a:pt x="11" y="83"/>
                      </a:cubicBezTo>
                      <a:cubicBezTo>
                        <a:pt x="12" y="105"/>
                        <a:pt x="12" y="128"/>
                        <a:pt x="22" y="147"/>
                      </a:cubicBezTo>
                      <a:cubicBezTo>
                        <a:pt x="32" y="164"/>
                        <a:pt x="48" y="176"/>
                        <a:pt x="61" y="182"/>
                      </a:cubicBezTo>
                      <a:cubicBezTo>
                        <a:pt x="77" y="190"/>
                        <a:pt x="95" y="195"/>
                        <a:pt x="113" y="200"/>
                      </a:cubicBezTo>
                      <a:cubicBezTo>
                        <a:pt x="120" y="202"/>
                        <a:pt x="120" y="202"/>
                        <a:pt x="120" y="202"/>
                      </a:cubicBezTo>
                      <a:cubicBezTo>
                        <a:pt x="152" y="210"/>
                        <a:pt x="186" y="218"/>
                        <a:pt x="214" y="237"/>
                      </a:cubicBezTo>
                      <a:cubicBezTo>
                        <a:pt x="216" y="239"/>
                        <a:pt x="216" y="241"/>
                        <a:pt x="215" y="243"/>
                      </a:cubicBezTo>
                      <a:cubicBezTo>
                        <a:pt x="214" y="244"/>
                        <a:pt x="213" y="245"/>
                        <a:pt x="211" y="2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5165556" y="3468547"/>
                  <a:ext cx="108235" cy="40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55" extrusionOk="0">
                      <a:moveTo>
                        <a:pt x="145" y="55"/>
                      </a:moveTo>
                      <a:cubicBezTo>
                        <a:pt x="144" y="55"/>
                        <a:pt x="143" y="55"/>
                        <a:pt x="142" y="54"/>
                      </a:cubicBezTo>
                      <a:cubicBezTo>
                        <a:pt x="104" y="24"/>
                        <a:pt x="53" y="9"/>
                        <a:pt x="4" y="13"/>
                      </a:cubicBezTo>
                      <a:cubicBezTo>
                        <a:pt x="2" y="13"/>
                        <a:pt x="0" y="11"/>
                        <a:pt x="0" y="9"/>
                      </a:cubicBezTo>
                      <a:cubicBezTo>
                        <a:pt x="0" y="7"/>
                        <a:pt x="2" y="5"/>
                        <a:pt x="4" y="5"/>
                      </a:cubicBezTo>
                      <a:cubicBezTo>
                        <a:pt x="55" y="0"/>
                        <a:pt x="107" y="16"/>
                        <a:pt x="147" y="48"/>
                      </a:cubicBezTo>
                      <a:cubicBezTo>
                        <a:pt x="149" y="49"/>
                        <a:pt x="149" y="52"/>
                        <a:pt x="148" y="54"/>
                      </a:cubicBezTo>
                      <a:cubicBezTo>
                        <a:pt x="147" y="55"/>
                        <a:pt x="146" y="55"/>
                        <a:pt x="145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4436048" y="3161157"/>
                  <a:ext cx="30300" cy="237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5" name="Google Shape;165;p3"/>
              <p:cNvGrpSpPr/>
              <p:nvPr/>
            </p:nvGrpSpPr>
            <p:grpSpPr>
              <a:xfrm rot="7468322">
                <a:off x="3302033" y="4168790"/>
                <a:ext cx="525082" cy="722516"/>
                <a:chOff x="-767236" y="660021"/>
                <a:chExt cx="662503" cy="911607"/>
              </a:xfrm>
            </p:grpSpPr>
            <p:sp>
              <p:nvSpPr>
                <p:cNvPr id="166" name="Google Shape;166;p3"/>
                <p:cNvSpPr/>
                <p:nvPr/>
              </p:nvSpPr>
              <p:spPr>
                <a:xfrm>
                  <a:off x="-767230" y="872149"/>
                  <a:ext cx="662496" cy="69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54" extrusionOk="0">
                      <a:moveTo>
                        <a:pt x="231" y="427"/>
                      </a:moveTo>
                      <a:cubicBezTo>
                        <a:pt x="220" y="427"/>
                        <a:pt x="209" y="425"/>
                        <a:pt x="198" y="421"/>
                      </a:cubicBezTo>
                      <a:cubicBezTo>
                        <a:pt x="106" y="388"/>
                        <a:pt x="106" y="388"/>
                        <a:pt x="106" y="388"/>
                      </a:cubicBezTo>
                      <a:cubicBezTo>
                        <a:pt x="54" y="370"/>
                        <a:pt x="27" y="313"/>
                        <a:pt x="46" y="261"/>
                      </a:cubicBezTo>
                      <a:cubicBezTo>
                        <a:pt x="105" y="95"/>
                        <a:pt x="105" y="95"/>
                        <a:pt x="105" y="95"/>
                      </a:cubicBezTo>
                      <a:cubicBezTo>
                        <a:pt x="120" y="54"/>
                        <a:pt x="158" y="28"/>
                        <a:pt x="199" y="28"/>
                      </a:cubicBezTo>
                      <a:cubicBezTo>
                        <a:pt x="210" y="28"/>
                        <a:pt x="221" y="30"/>
                        <a:pt x="232" y="34"/>
                      </a:cubicBezTo>
                      <a:cubicBezTo>
                        <a:pt x="324" y="67"/>
                        <a:pt x="324" y="67"/>
                        <a:pt x="324" y="67"/>
                      </a:cubicBezTo>
                      <a:cubicBezTo>
                        <a:pt x="376" y="85"/>
                        <a:pt x="403" y="142"/>
                        <a:pt x="384" y="194"/>
                      </a:cubicBezTo>
                      <a:cubicBezTo>
                        <a:pt x="325" y="360"/>
                        <a:pt x="325" y="360"/>
                        <a:pt x="325" y="360"/>
                      </a:cubicBezTo>
                      <a:cubicBezTo>
                        <a:pt x="310" y="401"/>
                        <a:pt x="272" y="427"/>
                        <a:pt x="231" y="427"/>
                      </a:cubicBezTo>
                      <a:moveTo>
                        <a:pt x="196" y="0"/>
                      </a:moveTo>
                      <a:cubicBezTo>
                        <a:pt x="149" y="0"/>
                        <a:pt x="105" y="29"/>
                        <a:pt x="89" y="76"/>
                      </a:cubicBezTo>
                      <a:cubicBezTo>
                        <a:pt x="21" y="265"/>
                        <a:pt x="21" y="265"/>
                        <a:pt x="21" y="265"/>
                      </a:cubicBezTo>
                      <a:cubicBezTo>
                        <a:pt x="0" y="324"/>
                        <a:pt x="31" y="389"/>
                        <a:pt x="90" y="410"/>
                      </a:cubicBezTo>
                      <a:cubicBezTo>
                        <a:pt x="196" y="448"/>
                        <a:pt x="196" y="448"/>
                        <a:pt x="196" y="448"/>
                      </a:cubicBezTo>
                      <a:cubicBezTo>
                        <a:pt x="209" y="452"/>
                        <a:pt x="222" y="454"/>
                        <a:pt x="234" y="454"/>
                      </a:cubicBezTo>
                      <a:cubicBezTo>
                        <a:pt x="281" y="454"/>
                        <a:pt x="325" y="425"/>
                        <a:pt x="341" y="379"/>
                      </a:cubicBezTo>
                      <a:cubicBezTo>
                        <a:pt x="409" y="190"/>
                        <a:pt x="409" y="190"/>
                        <a:pt x="409" y="190"/>
                      </a:cubicBezTo>
                      <a:cubicBezTo>
                        <a:pt x="430" y="131"/>
                        <a:pt x="399" y="66"/>
                        <a:pt x="340" y="45"/>
                      </a:cubicBezTo>
                      <a:cubicBezTo>
                        <a:pt x="234" y="7"/>
                        <a:pt x="234" y="7"/>
                        <a:pt x="234" y="7"/>
                      </a:cubicBezTo>
                      <a:cubicBezTo>
                        <a:pt x="221" y="2"/>
                        <a:pt x="208" y="0"/>
                        <a:pt x="196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>
                  <a:off x="-725892" y="914575"/>
                  <a:ext cx="579819" cy="61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99" extrusionOk="0">
                      <a:moveTo>
                        <a:pt x="172" y="0"/>
                      </a:moveTo>
                      <a:cubicBezTo>
                        <a:pt x="131" y="0"/>
                        <a:pt x="93" y="26"/>
                        <a:pt x="78" y="67"/>
                      </a:cubicBezTo>
                      <a:cubicBezTo>
                        <a:pt x="19" y="233"/>
                        <a:pt x="19" y="233"/>
                        <a:pt x="19" y="233"/>
                      </a:cubicBezTo>
                      <a:cubicBezTo>
                        <a:pt x="0" y="285"/>
                        <a:pt x="27" y="342"/>
                        <a:pt x="79" y="360"/>
                      </a:cubicBezTo>
                      <a:cubicBezTo>
                        <a:pt x="171" y="393"/>
                        <a:pt x="171" y="393"/>
                        <a:pt x="171" y="393"/>
                      </a:cubicBezTo>
                      <a:cubicBezTo>
                        <a:pt x="182" y="397"/>
                        <a:pt x="193" y="399"/>
                        <a:pt x="204" y="399"/>
                      </a:cubicBezTo>
                      <a:cubicBezTo>
                        <a:pt x="245" y="399"/>
                        <a:pt x="283" y="373"/>
                        <a:pt x="298" y="332"/>
                      </a:cubicBezTo>
                      <a:cubicBezTo>
                        <a:pt x="357" y="166"/>
                        <a:pt x="357" y="166"/>
                        <a:pt x="357" y="166"/>
                      </a:cubicBezTo>
                      <a:cubicBezTo>
                        <a:pt x="376" y="114"/>
                        <a:pt x="349" y="57"/>
                        <a:pt x="297" y="39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194" y="2"/>
                        <a:pt x="183" y="0"/>
                        <a:pt x="172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-729155" y="1005953"/>
                  <a:ext cx="585258" cy="43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397" extrusionOk="0">
                      <a:moveTo>
                        <a:pt x="455" y="397"/>
                      </a:moveTo>
                      <a:lnTo>
                        <a:pt x="538" y="161"/>
                      </a:lnTo>
                      <a:lnTo>
                        <a:pt x="84" y="0"/>
                      </a:lnTo>
                      <a:lnTo>
                        <a:pt x="0" y="235"/>
                      </a:lnTo>
                      <a:lnTo>
                        <a:pt x="455" y="39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3"/>
                <p:cNvSpPr/>
                <p:nvPr/>
              </p:nvSpPr>
              <p:spPr>
                <a:xfrm>
                  <a:off x="-492006" y="1116913"/>
                  <a:ext cx="110960" cy="21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37" extrusionOk="0">
                      <a:moveTo>
                        <a:pt x="39" y="13"/>
                      </a:moveTo>
                      <a:cubicBezTo>
                        <a:pt x="3" y="113"/>
                        <a:pt x="3" y="113"/>
                        <a:pt x="3" y="113"/>
                      </a:cubicBezTo>
                      <a:cubicBezTo>
                        <a:pt x="0" y="122"/>
                        <a:pt x="4" y="131"/>
                        <a:pt x="13" y="134"/>
                      </a:cubicBezTo>
                      <a:cubicBezTo>
                        <a:pt x="21" y="137"/>
                        <a:pt x="30" y="132"/>
                        <a:pt x="33" y="124"/>
                      </a:cubicBezTo>
                      <a:cubicBezTo>
                        <a:pt x="69" y="23"/>
                        <a:pt x="69" y="23"/>
                        <a:pt x="69" y="23"/>
                      </a:cubicBezTo>
                      <a:cubicBezTo>
                        <a:pt x="72" y="15"/>
                        <a:pt x="68" y="6"/>
                        <a:pt x="59" y="3"/>
                      </a:cubicBezTo>
                      <a:cubicBezTo>
                        <a:pt x="51" y="0"/>
                        <a:pt x="42" y="4"/>
                        <a:pt x="39" y="13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-540959" y="1165865"/>
                  <a:ext cx="209953" cy="110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72" extrusionOk="0">
                      <a:moveTo>
                        <a:pt x="12" y="33"/>
                      </a:moveTo>
                      <a:cubicBezTo>
                        <a:pt x="113" y="69"/>
                        <a:pt x="113" y="69"/>
                        <a:pt x="113" y="69"/>
                      </a:cubicBezTo>
                      <a:cubicBezTo>
                        <a:pt x="121" y="72"/>
                        <a:pt x="130" y="68"/>
                        <a:pt x="133" y="60"/>
                      </a:cubicBezTo>
                      <a:cubicBezTo>
                        <a:pt x="136" y="51"/>
                        <a:pt x="132" y="42"/>
                        <a:pt x="124" y="39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15" y="0"/>
                        <a:pt x="6" y="5"/>
                        <a:pt x="3" y="13"/>
                      </a:cubicBezTo>
                      <a:cubicBezTo>
                        <a:pt x="0" y="21"/>
                        <a:pt x="4" y="31"/>
                        <a:pt x="12" y="33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-389749" y="660021"/>
                  <a:ext cx="208865" cy="9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88" extrusionOk="0">
                      <a:moveTo>
                        <a:pt x="0" y="46"/>
                      </a:moveTo>
                      <a:lnTo>
                        <a:pt x="10" y="88"/>
                      </a:lnTo>
                      <a:lnTo>
                        <a:pt x="192" y="43"/>
                      </a:lnTo>
                      <a:lnTo>
                        <a:pt x="183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-389745" y="695919"/>
                  <a:ext cx="69622" cy="59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55" extrusionOk="0">
                      <a:moveTo>
                        <a:pt x="0" y="13"/>
                      </a:moveTo>
                      <a:lnTo>
                        <a:pt x="11" y="55"/>
                      </a:lnTo>
                      <a:lnTo>
                        <a:pt x="64" y="43"/>
                      </a:lnTo>
                      <a:lnTo>
                        <a:pt x="52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-319039" y="759014"/>
                  <a:ext cx="73973" cy="46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30" extrusionOk="0">
                      <a:moveTo>
                        <a:pt x="0" y="13"/>
                      </a:moveTo>
                      <a:cubicBezTo>
                        <a:pt x="47" y="30"/>
                        <a:pt x="47" y="30"/>
                        <a:pt x="47" y="30"/>
                      </a:cubicBezTo>
                      <a:cubicBezTo>
                        <a:pt x="48" y="27"/>
                        <a:pt x="48" y="24"/>
                        <a:pt x="48" y="22"/>
                      </a:cubicBezTo>
                      <a:cubicBezTo>
                        <a:pt x="47" y="15"/>
                        <a:pt x="43" y="9"/>
                        <a:pt x="36" y="7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2" y="0"/>
                        <a:pt x="3" y="5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-287478" y="762278"/>
                  <a:ext cx="41338" cy="30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20" extrusionOk="0">
                      <a:moveTo>
                        <a:pt x="0" y="0"/>
                      </a:moveTo>
                      <a:cubicBezTo>
                        <a:pt x="1" y="6"/>
                        <a:pt x="5" y="12"/>
                        <a:pt x="12" y="14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20"/>
                        <a:pt x="27" y="20"/>
                      </a:cubicBezTo>
                      <a:cubicBezTo>
                        <a:pt x="26" y="13"/>
                        <a:pt x="22" y="7"/>
                        <a:pt x="15" y="5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-422384" y="754663"/>
                  <a:ext cx="237149" cy="19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176" extrusionOk="0">
                      <a:moveTo>
                        <a:pt x="40" y="0"/>
                      </a:moveTo>
                      <a:lnTo>
                        <a:pt x="0" y="112"/>
                      </a:lnTo>
                      <a:lnTo>
                        <a:pt x="177" y="176"/>
                      </a:lnTo>
                      <a:lnTo>
                        <a:pt x="218" y="6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-422370" y="754663"/>
                  <a:ext cx="94642" cy="1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95" extrusionOk="0">
                      <a:moveTo>
                        <a:pt x="28" y="0"/>
                      </a:move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1" y="92"/>
                        <a:pt x="39" y="87"/>
                        <a:pt x="38" y="83"/>
                      </a:cubicBezTo>
                      <a:cubicBezTo>
                        <a:pt x="37" y="71"/>
                        <a:pt x="53" y="33"/>
                        <a:pt x="61" y="12"/>
                      </a:cubicBezTo>
                      <a:cubicBezTo>
                        <a:pt x="28" y="0"/>
                        <a:pt x="28" y="0"/>
                        <a:pt x="28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3"/>
                <p:cNvSpPr/>
                <p:nvPr/>
              </p:nvSpPr>
              <p:spPr>
                <a:xfrm>
                  <a:off x="-767236" y="872149"/>
                  <a:ext cx="434049" cy="658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427" extrusionOk="0">
                      <a:moveTo>
                        <a:pt x="196" y="0"/>
                      </a:moveTo>
                      <a:cubicBezTo>
                        <a:pt x="149" y="0"/>
                        <a:pt x="105" y="29"/>
                        <a:pt x="89" y="76"/>
                      </a:cubicBezTo>
                      <a:cubicBezTo>
                        <a:pt x="21" y="265"/>
                        <a:pt x="21" y="265"/>
                        <a:pt x="21" y="265"/>
                      </a:cubicBezTo>
                      <a:cubicBezTo>
                        <a:pt x="0" y="324"/>
                        <a:pt x="31" y="389"/>
                        <a:pt x="90" y="410"/>
                      </a:cubicBezTo>
                      <a:cubicBezTo>
                        <a:pt x="138" y="427"/>
                        <a:pt x="138" y="427"/>
                        <a:pt x="138" y="427"/>
                      </a:cubicBezTo>
                      <a:cubicBezTo>
                        <a:pt x="79" y="406"/>
                        <a:pt x="48" y="341"/>
                        <a:pt x="69" y="282"/>
                      </a:cubicBezTo>
                      <a:cubicBezTo>
                        <a:pt x="136" y="93"/>
                        <a:pt x="136" y="93"/>
                        <a:pt x="136" y="93"/>
                      </a:cubicBezTo>
                      <a:cubicBezTo>
                        <a:pt x="153" y="46"/>
                        <a:pt x="197" y="17"/>
                        <a:pt x="243" y="17"/>
                      </a:cubicBezTo>
                      <a:cubicBezTo>
                        <a:pt x="256" y="17"/>
                        <a:pt x="269" y="19"/>
                        <a:pt x="282" y="24"/>
                      </a:cubicBezTo>
                      <a:cubicBezTo>
                        <a:pt x="234" y="7"/>
                        <a:pt x="234" y="7"/>
                        <a:pt x="234" y="7"/>
                      </a:cubicBezTo>
                      <a:cubicBezTo>
                        <a:pt x="221" y="2"/>
                        <a:pt x="208" y="0"/>
                        <a:pt x="196" y="0"/>
                      </a:cubicBezTo>
                    </a:path>
                  </a:pathLst>
                </a:custGeom>
                <a:solidFill>
                  <a:srgbClr val="304585">
                    <a:alpha val="468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" name="Google Shape;178;p3"/>
              <p:cNvGrpSpPr/>
              <p:nvPr/>
            </p:nvGrpSpPr>
            <p:grpSpPr>
              <a:xfrm>
                <a:off x="6294839" y="4310200"/>
                <a:ext cx="558751" cy="749407"/>
                <a:chOff x="-2686774" y="162163"/>
                <a:chExt cx="1458119" cy="1956166"/>
              </a:xfrm>
            </p:grpSpPr>
            <p:sp>
              <p:nvSpPr>
                <p:cNvPr id="179" name="Google Shape;179;p3"/>
                <p:cNvSpPr/>
                <p:nvPr/>
              </p:nvSpPr>
              <p:spPr>
                <a:xfrm>
                  <a:off x="-2686774" y="162163"/>
                  <a:ext cx="558792" cy="77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247" extrusionOk="0">
                      <a:moveTo>
                        <a:pt x="171" y="121"/>
                      </a:moveTo>
                      <a:cubicBezTo>
                        <a:pt x="178" y="84"/>
                        <a:pt x="169" y="42"/>
                        <a:pt x="151" y="13"/>
                      </a:cubicBezTo>
                      <a:cubicBezTo>
                        <a:pt x="150" y="11"/>
                        <a:pt x="148" y="10"/>
                        <a:pt x="147" y="8"/>
                      </a:cubicBezTo>
                      <a:cubicBezTo>
                        <a:pt x="146" y="8"/>
                        <a:pt x="145" y="7"/>
                        <a:pt x="145" y="7"/>
                      </a:cubicBezTo>
                      <a:cubicBezTo>
                        <a:pt x="143" y="6"/>
                        <a:pt x="141" y="5"/>
                        <a:pt x="140" y="4"/>
                      </a:cubicBezTo>
                      <a:cubicBezTo>
                        <a:pt x="132" y="1"/>
                        <a:pt x="122" y="0"/>
                        <a:pt x="114" y="4"/>
                      </a:cubicBezTo>
                      <a:cubicBezTo>
                        <a:pt x="113" y="4"/>
                        <a:pt x="112" y="5"/>
                        <a:pt x="111" y="6"/>
                      </a:cubicBezTo>
                      <a:cubicBezTo>
                        <a:pt x="110" y="6"/>
                        <a:pt x="109" y="7"/>
                        <a:pt x="108" y="8"/>
                      </a:cubicBezTo>
                      <a:cubicBezTo>
                        <a:pt x="100" y="14"/>
                        <a:pt x="94" y="24"/>
                        <a:pt x="89" y="33"/>
                      </a:cubicBezTo>
                      <a:cubicBezTo>
                        <a:pt x="88" y="34"/>
                        <a:pt x="88" y="35"/>
                        <a:pt x="87" y="36"/>
                      </a:cubicBezTo>
                      <a:cubicBezTo>
                        <a:pt x="65" y="76"/>
                        <a:pt x="61" y="126"/>
                        <a:pt x="35" y="163"/>
                      </a:cubicBezTo>
                      <a:cubicBezTo>
                        <a:pt x="28" y="173"/>
                        <a:pt x="19" y="182"/>
                        <a:pt x="12" y="192"/>
                      </a:cubicBezTo>
                      <a:cubicBezTo>
                        <a:pt x="5" y="203"/>
                        <a:pt x="0" y="214"/>
                        <a:pt x="0" y="227"/>
                      </a:cubicBezTo>
                      <a:cubicBezTo>
                        <a:pt x="0" y="230"/>
                        <a:pt x="1" y="235"/>
                        <a:pt x="4" y="238"/>
                      </a:cubicBezTo>
                      <a:cubicBezTo>
                        <a:pt x="6" y="241"/>
                        <a:pt x="13" y="242"/>
                        <a:pt x="13" y="243"/>
                      </a:cubicBezTo>
                      <a:cubicBezTo>
                        <a:pt x="15" y="243"/>
                        <a:pt x="17" y="244"/>
                        <a:pt x="19" y="245"/>
                      </a:cubicBezTo>
                      <a:cubicBezTo>
                        <a:pt x="30" y="247"/>
                        <a:pt x="41" y="246"/>
                        <a:pt x="51" y="244"/>
                      </a:cubicBezTo>
                      <a:cubicBezTo>
                        <a:pt x="56" y="243"/>
                        <a:pt x="60" y="242"/>
                        <a:pt x="64" y="240"/>
                      </a:cubicBezTo>
                      <a:cubicBezTo>
                        <a:pt x="68" y="239"/>
                        <a:pt x="73" y="237"/>
                        <a:pt x="77" y="235"/>
                      </a:cubicBezTo>
                      <a:cubicBezTo>
                        <a:pt x="129" y="215"/>
                        <a:pt x="167" y="144"/>
                        <a:pt x="171" y="12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-2670899" y="197088"/>
                  <a:ext cx="1442244" cy="192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" h="612" extrusionOk="0">
                      <a:moveTo>
                        <a:pt x="420" y="526"/>
                      </a:moveTo>
                      <a:cubicBezTo>
                        <a:pt x="382" y="481"/>
                        <a:pt x="328" y="414"/>
                        <a:pt x="321" y="383"/>
                      </a:cubicBezTo>
                      <a:cubicBezTo>
                        <a:pt x="334" y="401"/>
                        <a:pt x="348" y="418"/>
                        <a:pt x="366" y="431"/>
                      </a:cubicBezTo>
                      <a:cubicBezTo>
                        <a:pt x="385" y="444"/>
                        <a:pt x="407" y="451"/>
                        <a:pt x="429" y="447"/>
                      </a:cubicBezTo>
                      <a:cubicBezTo>
                        <a:pt x="439" y="445"/>
                        <a:pt x="449" y="440"/>
                        <a:pt x="451" y="430"/>
                      </a:cubicBezTo>
                      <a:cubicBezTo>
                        <a:pt x="453" y="423"/>
                        <a:pt x="449" y="416"/>
                        <a:pt x="444" y="411"/>
                      </a:cubicBezTo>
                      <a:cubicBezTo>
                        <a:pt x="439" y="405"/>
                        <a:pt x="433" y="402"/>
                        <a:pt x="427" y="398"/>
                      </a:cubicBezTo>
                      <a:cubicBezTo>
                        <a:pt x="389" y="377"/>
                        <a:pt x="354" y="348"/>
                        <a:pt x="326" y="314"/>
                      </a:cubicBezTo>
                      <a:cubicBezTo>
                        <a:pt x="320" y="306"/>
                        <a:pt x="313" y="296"/>
                        <a:pt x="315" y="286"/>
                      </a:cubicBezTo>
                      <a:cubicBezTo>
                        <a:pt x="329" y="290"/>
                        <a:pt x="343" y="295"/>
                        <a:pt x="357" y="300"/>
                      </a:cubicBezTo>
                      <a:cubicBezTo>
                        <a:pt x="371" y="305"/>
                        <a:pt x="386" y="309"/>
                        <a:pt x="401" y="310"/>
                      </a:cubicBezTo>
                      <a:cubicBezTo>
                        <a:pt x="416" y="312"/>
                        <a:pt x="432" y="308"/>
                        <a:pt x="444" y="299"/>
                      </a:cubicBezTo>
                      <a:cubicBezTo>
                        <a:pt x="454" y="290"/>
                        <a:pt x="460" y="274"/>
                        <a:pt x="452" y="264"/>
                      </a:cubicBezTo>
                      <a:cubicBezTo>
                        <a:pt x="447" y="258"/>
                        <a:pt x="439" y="255"/>
                        <a:pt x="431" y="253"/>
                      </a:cubicBezTo>
                      <a:cubicBezTo>
                        <a:pt x="377" y="241"/>
                        <a:pt x="319" y="233"/>
                        <a:pt x="278" y="196"/>
                      </a:cubicBezTo>
                      <a:cubicBezTo>
                        <a:pt x="264" y="184"/>
                        <a:pt x="253" y="169"/>
                        <a:pt x="243" y="153"/>
                      </a:cubicBezTo>
                      <a:cubicBezTo>
                        <a:pt x="237" y="141"/>
                        <a:pt x="232" y="130"/>
                        <a:pt x="226" y="117"/>
                      </a:cubicBezTo>
                      <a:cubicBezTo>
                        <a:pt x="217" y="98"/>
                        <a:pt x="206" y="81"/>
                        <a:pt x="194" y="64"/>
                      </a:cubicBezTo>
                      <a:cubicBezTo>
                        <a:pt x="179" y="41"/>
                        <a:pt x="162" y="20"/>
                        <a:pt x="144" y="0"/>
                      </a:cubicBezTo>
                      <a:cubicBezTo>
                        <a:pt x="195" y="74"/>
                        <a:pt x="56" y="256"/>
                        <a:pt x="0" y="228"/>
                      </a:cubicBezTo>
                      <a:cubicBezTo>
                        <a:pt x="10" y="235"/>
                        <a:pt x="62" y="259"/>
                        <a:pt x="87" y="278"/>
                      </a:cubicBezTo>
                      <a:cubicBezTo>
                        <a:pt x="109" y="294"/>
                        <a:pt x="129" y="315"/>
                        <a:pt x="141" y="339"/>
                      </a:cubicBezTo>
                      <a:cubicBezTo>
                        <a:pt x="142" y="340"/>
                        <a:pt x="142" y="340"/>
                        <a:pt x="142" y="340"/>
                      </a:cubicBezTo>
                      <a:cubicBezTo>
                        <a:pt x="143" y="343"/>
                        <a:pt x="145" y="347"/>
                        <a:pt x="146" y="350"/>
                      </a:cubicBezTo>
                      <a:cubicBezTo>
                        <a:pt x="147" y="350"/>
                        <a:pt x="147" y="350"/>
                        <a:pt x="147" y="350"/>
                      </a:cubicBezTo>
                      <a:cubicBezTo>
                        <a:pt x="156" y="372"/>
                        <a:pt x="162" y="396"/>
                        <a:pt x="166" y="419"/>
                      </a:cubicBezTo>
                      <a:cubicBezTo>
                        <a:pt x="172" y="459"/>
                        <a:pt x="174" y="499"/>
                        <a:pt x="179" y="539"/>
                      </a:cubicBezTo>
                      <a:cubicBezTo>
                        <a:pt x="181" y="554"/>
                        <a:pt x="184" y="570"/>
                        <a:pt x="194" y="582"/>
                      </a:cubicBezTo>
                      <a:cubicBezTo>
                        <a:pt x="197" y="587"/>
                        <a:pt x="202" y="591"/>
                        <a:pt x="208" y="591"/>
                      </a:cubicBezTo>
                      <a:cubicBezTo>
                        <a:pt x="219" y="592"/>
                        <a:pt x="227" y="580"/>
                        <a:pt x="229" y="570"/>
                      </a:cubicBezTo>
                      <a:cubicBezTo>
                        <a:pt x="233" y="539"/>
                        <a:pt x="221" y="483"/>
                        <a:pt x="222" y="448"/>
                      </a:cubicBezTo>
                      <a:cubicBezTo>
                        <a:pt x="242" y="555"/>
                        <a:pt x="285" y="600"/>
                        <a:pt x="293" y="606"/>
                      </a:cubicBezTo>
                      <a:cubicBezTo>
                        <a:pt x="300" y="610"/>
                        <a:pt x="309" y="612"/>
                        <a:pt x="316" y="608"/>
                      </a:cubicBezTo>
                      <a:cubicBezTo>
                        <a:pt x="325" y="603"/>
                        <a:pt x="327" y="591"/>
                        <a:pt x="328" y="581"/>
                      </a:cubicBezTo>
                      <a:cubicBezTo>
                        <a:pt x="330" y="546"/>
                        <a:pt x="283" y="473"/>
                        <a:pt x="278" y="429"/>
                      </a:cubicBezTo>
                      <a:cubicBezTo>
                        <a:pt x="298" y="487"/>
                        <a:pt x="339" y="538"/>
                        <a:pt x="377" y="561"/>
                      </a:cubicBezTo>
                      <a:cubicBezTo>
                        <a:pt x="390" y="569"/>
                        <a:pt x="410" y="573"/>
                        <a:pt x="420" y="562"/>
                      </a:cubicBezTo>
                      <a:cubicBezTo>
                        <a:pt x="428" y="552"/>
                        <a:pt x="428" y="536"/>
                        <a:pt x="420" y="526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1" name="Google Shape;181;p3"/>
              <p:cNvGrpSpPr/>
              <p:nvPr/>
            </p:nvGrpSpPr>
            <p:grpSpPr>
              <a:xfrm>
                <a:off x="4100173" y="4525744"/>
                <a:ext cx="493035" cy="780128"/>
                <a:chOff x="5314921" y="1654556"/>
                <a:chExt cx="316048" cy="500050"/>
              </a:xfrm>
            </p:grpSpPr>
            <p:sp>
              <p:nvSpPr>
                <p:cNvPr id="182" name="Google Shape;182;p3"/>
                <p:cNvSpPr/>
                <p:nvPr/>
              </p:nvSpPr>
              <p:spPr>
                <a:xfrm>
                  <a:off x="5314921" y="1654556"/>
                  <a:ext cx="316048" cy="50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690" extrusionOk="0">
                      <a:moveTo>
                        <a:pt x="423" y="456"/>
                      </a:moveTo>
                      <a:cubicBezTo>
                        <a:pt x="412" y="471"/>
                        <a:pt x="388" y="474"/>
                        <a:pt x="371" y="475"/>
                      </a:cubicBezTo>
                      <a:cubicBezTo>
                        <a:pt x="353" y="476"/>
                        <a:pt x="334" y="475"/>
                        <a:pt x="316" y="480"/>
                      </a:cubicBezTo>
                      <a:cubicBezTo>
                        <a:pt x="300" y="484"/>
                        <a:pt x="284" y="492"/>
                        <a:pt x="271" y="502"/>
                      </a:cubicBezTo>
                      <a:cubicBezTo>
                        <a:pt x="257" y="513"/>
                        <a:pt x="246" y="525"/>
                        <a:pt x="238" y="540"/>
                      </a:cubicBezTo>
                      <a:cubicBezTo>
                        <a:pt x="227" y="558"/>
                        <a:pt x="222" y="579"/>
                        <a:pt x="214" y="598"/>
                      </a:cubicBezTo>
                      <a:cubicBezTo>
                        <a:pt x="205" y="617"/>
                        <a:pt x="194" y="634"/>
                        <a:pt x="182" y="649"/>
                      </a:cubicBezTo>
                      <a:cubicBezTo>
                        <a:pt x="175" y="656"/>
                        <a:pt x="168" y="664"/>
                        <a:pt x="161" y="670"/>
                      </a:cubicBezTo>
                      <a:cubicBezTo>
                        <a:pt x="154" y="676"/>
                        <a:pt x="146" y="682"/>
                        <a:pt x="137" y="684"/>
                      </a:cubicBezTo>
                      <a:cubicBezTo>
                        <a:pt x="118" y="690"/>
                        <a:pt x="100" y="679"/>
                        <a:pt x="89" y="662"/>
                      </a:cubicBezTo>
                      <a:cubicBezTo>
                        <a:pt x="80" y="646"/>
                        <a:pt x="76" y="627"/>
                        <a:pt x="77" y="609"/>
                      </a:cubicBezTo>
                      <a:cubicBezTo>
                        <a:pt x="77" y="589"/>
                        <a:pt x="83" y="570"/>
                        <a:pt x="90" y="552"/>
                      </a:cubicBezTo>
                      <a:cubicBezTo>
                        <a:pt x="101" y="501"/>
                        <a:pt x="105" y="449"/>
                        <a:pt x="102" y="398"/>
                      </a:cubicBezTo>
                      <a:cubicBezTo>
                        <a:pt x="101" y="379"/>
                        <a:pt x="99" y="357"/>
                        <a:pt x="84" y="344"/>
                      </a:cubicBezTo>
                      <a:cubicBezTo>
                        <a:pt x="76" y="336"/>
                        <a:pt x="64" y="332"/>
                        <a:pt x="53" y="328"/>
                      </a:cubicBezTo>
                      <a:cubicBezTo>
                        <a:pt x="42" y="324"/>
                        <a:pt x="30" y="320"/>
                        <a:pt x="19" y="314"/>
                      </a:cubicBezTo>
                      <a:cubicBezTo>
                        <a:pt x="11" y="310"/>
                        <a:pt x="3" y="302"/>
                        <a:pt x="1" y="292"/>
                      </a:cubicBezTo>
                      <a:cubicBezTo>
                        <a:pt x="0" y="283"/>
                        <a:pt x="5" y="273"/>
                        <a:pt x="14" y="270"/>
                      </a:cubicBezTo>
                      <a:cubicBezTo>
                        <a:pt x="19" y="269"/>
                        <a:pt x="24" y="269"/>
                        <a:pt x="29" y="270"/>
                      </a:cubicBezTo>
                      <a:cubicBezTo>
                        <a:pt x="31" y="270"/>
                        <a:pt x="36" y="272"/>
                        <a:pt x="38" y="269"/>
                      </a:cubicBezTo>
                      <a:cubicBezTo>
                        <a:pt x="41" y="265"/>
                        <a:pt x="39" y="257"/>
                        <a:pt x="38" y="253"/>
                      </a:cubicBezTo>
                      <a:cubicBezTo>
                        <a:pt x="38" y="248"/>
                        <a:pt x="37" y="243"/>
                        <a:pt x="35" y="238"/>
                      </a:cubicBezTo>
                      <a:cubicBezTo>
                        <a:pt x="30" y="216"/>
                        <a:pt x="24" y="194"/>
                        <a:pt x="31" y="172"/>
                      </a:cubicBezTo>
                      <a:cubicBezTo>
                        <a:pt x="34" y="163"/>
                        <a:pt x="41" y="154"/>
                        <a:pt x="50" y="154"/>
                      </a:cubicBezTo>
                      <a:cubicBezTo>
                        <a:pt x="61" y="153"/>
                        <a:pt x="66" y="164"/>
                        <a:pt x="71" y="172"/>
                      </a:cubicBezTo>
                      <a:cubicBezTo>
                        <a:pt x="82" y="192"/>
                        <a:pt x="87" y="214"/>
                        <a:pt x="91" y="237"/>
                      </a:cubicBezTo>
                      <a:cubicBezTo>
                        <a:pt x="93" y="248"/>
                        <a:pt x="94" y="259"/>
                        <a:pt x="95" y="270"/>
                      </a:cubicBezTo>
                      <a:cubicBezTo>
                        <a:pt x="96" y="279"/>
                        <a:pt x="97" y="292"/>
                        <a:pt x="107" y="297"/>
                      </a:cubicBezTo>
                      <a:cubicBezTo>
                        <a:pt x="117" y="302"/>
                        <a:pt x="122" y="289"/>
                        <a:pt x="124" y="282"/>
                      </a:cubicBezTo>
                      <a:cubicBezTo>
                        <a:pt x="129" y="269"/>
                        <a:pt x="134" y="257"/>
                        <a:pt x="139" y="244"/>
                      </a:cubicBezTo>
                      <a:cubicBezTo>
                        <a:pt x="144" y="233"/>
                        <a:pt x="149" y="221"/>
                        <a:pt x="155" y="210"/>
                      </a:cubicBezTo>
                      <a:cubicBezTo>
                        <a:pt x="159" y="201"/>
                        <a:pt x="163" y="192"/>
                        <a:pt x="169" y="184"/>
                      </a:cubicBezTo>
                      <a:cubicBezTo>
                        <a:pt x="176" y="176"/>
                        <a:pt x="185" y="169"/>
                        <a:pt x="195" y="166"/>
                      </a:cubicBezTo>
                      <a:cubicBezTo>
                        <a:pt x="205" y="163"/>
                        <a:pt x="216" y="162"/>
                        <a:pt x="225" y="156"/>
                      </a:cubicBezTo>
                      <a:cubicBezTo>
                        <a:pt x="233" y="150"/>
                        <a:pt x="240" y="143"/>
                        <a:pt x="247" y="136"/>
                      </a:cubicBezTo>
                      <a:cubicBezTo>
                        <a:pt x="254" y="129"/>
                        <a:pt x="263" y="119"/>
                        <a:pt x="274" y="123"/>
                      </a:cubicBezTo>
                      <a:cubicBezTo>
                        <a:pt x="284" y="127"/>
                        <a:pt x="287" y="139"/>
                        <a:pt x="285" y="149"/>
                      </a:cubicBezTo>
                      <a:cubicBezTo>
                        <a:pt x="283" y="160"/>
                        <a:pt x="276" y="169"/>
                        <a:pt x="270" y="178"/>
                      </a:cubicBezTo>
                      <a:cubicBezTo>
                        <a:pt x="256" y="197"/>
                        <a:pt x="239" y="212"/>
                        <a:pt x="220" y="226"/>
                      </a:cubicBezTo>
                      <a:cubicBezTo>
                        <a:pt x="203" y="239"/>
                        <a:pt x="185" y="252"/>
                        <a:pt x="173" y="270"/>
                      </a:cubicBezTo>
                      <a:cubicBezTo>
                        <a:pt x="159" y="291"/>
                        <a:pt x="157" y="317"/>
                        <a:pt x="153" y="341"/>
                      </a:cubicBezTo>
                      <a:cubicBezTo>
                        <a:pt x="145" y="386"/>
                        <a:pt x="140" y="433"/>
                        <a:pt x="148" y="478"/>
                      </a:cubicBezTo>
                      <a:cubicBezTo>
                        <a:pt x="163" y="466"/>
                        <a:pt x="169" y="445"/>
                        <a:pt x="173" y="427"/>
                      </a:cubicBezTo>
                      <a:cubicBezTo>
                        <a:pt x="178" y="403"/>
                        <a:pt x="182" y="377"/>
                        <a:pt x="199" y="358"/>
                      </a:cubicBezTo>
                      <a:cubicBezTo>
                        <a:pt x="203" y="354"/>
                        <a:pt x="208" y="355"/>
                        <a:pt x="210" y="360"/>
                      </a:cubicBezTo>
                      <a:cubicBezTo>
                        <a:pt x="218" y="375"/>
                        <a:pt x="219" y="392"/>
                        <a:pt x="216" y="408"/>
                      </a:cubicBezTo>
                      <a:cubicBezTo>
                        <a:pt x="214" y="426"/>
                        <a:pt x="208" y="444"/>
                        <a:pt x="206" y="462"/>
                      </a:cubicBezTo>
                      <a:cubicBezTo>
                        <a:pt x="205" y="464"/>
                        <a:pt x="203" y="479"/>
                        <a:pt x="209" y="478"/>
                      </a:cubicBezTo>
                      <a:cubicBezTo>
                        <a:pt x="211" y="478"/>
                        <a:pt x="213" y="474"/>
                        <a:pt x="214" y="473"/>
                      </a:cubicBezTo>
                      <a:cubicBezTo>
                        <a:pt x="215" y="471"/>
                        <a:pt x="217" y="469"/>
                        <a:pt x="218" y="468"/>
                      </a:cubicBezTo>
                      <a:cubicBezTo>
                        <a:pt x="221" y="464"/>
                        <a:pt x="223" y="461"/>
                        <a:pt x="225" y="457"/>
                      </a:cubicBezTo>
                      <a:cubicBezTo>
                        <a:pt x="235" y="442"/>
                        <a:pt x="241" y="424"/>
                        <a:pt x="243" y="406"/>
                      </a:cubicBezTo>
                      <a:cubicBezTo>
                        <a:pt x="245" y="388"/>
                        <a:pt x="242" y="370"/>
                        <a:pt x="238" y="352"/>
                      </a:cubicBezTo>
                      <a:cubicBezTo>
                        <a:pt x="234" y="338"/>
                        <a:pt x="231" y="314"/>
                        <a:pt x="248" y="307"/>
                      </a:cubicBezTo>
                      <a:cubicBezTo>
                        <a:pt x="258" y="302"/>
                        <a:pt x="264" y="313"/>
                        <a:pt x="268" y="320"/>
                      </a:cubicBezTo>
                      <a:cubicBezTo>
                        <a:pt x="272" y="329"/>
                        <a:pt x="276" y="339"/>
                        <a:pt x="279" y="349"/>
                      </a:cubicBezTo>
                      <a:cubicBezTo>
                        <a:pt x="281" y="354"/>
                        <a:pt x="282" y="359"/>
                        <a:pt x="283" y="364"/>
                      </a:cubicBezTo>
                      <a:cubicBezTo>
                        <a:pt x="284" y="366"/>
                        <a:pt x="285" y="372"/>
                        <a:pt x="287" y="372"/>
                      </a:cubicBezTo>
                      <a:cubicBezTo>
                        <a:pt x="290" y="373"/>
                        <a:pt x="294" y="368"/>
                        <a:pt x="295" y="366"/>
                      </a:cubicBezTo>
                      <a:cubicBezTo>
                        <a:pt x="297" y="362"/>
                        <a:pt x="298" y="358"/>
                        <a:pt x="299" y="354"/>
                      </a:cubicBezTo>
                      <a:cubicBezTo>
                        <a:pt x="304" y="335"/>
                        <a:pt x="303" y="314"/>
                        <a:pt x="298" y="294"/>
                      </a:cubicBezTo>
                      <a:cubicBezTo>
                        <a:pt x="293" y="275"/>
                        <a:pt x="282" y="257"/>
                        <a:pt x="283" y="236"/>
                      </a:cubicBezTo>
                      <a:cubicBezTo>
                        <a:pt x="284" y="227"/>
                        <a:pt x="287" y="218"/>
                        <a:pt x="293" y="210"/>
                      </a:cubicBezTo>
                      <a:cubicBezTo>
                        <a:pt x="299" y="203"/>
                        <a:pt x="306" y="197"/>
                        <a:pt x="311" y="189"/>
                      </a:cubicBezTo>
                      <a:cubicBezTo>
                        <a:pt x="335" y="156"/>
                        <a:pt x="321" y="110"/>
                        <a:pt x="318" y="73"/>
                      </a:cubicBezTo>
                      <a:cubicBezTo>
                        <a:pt x="317" y="62"/>
                        <a:pt x="317" y="52"/>
                        <a:pt x="317" y="41"/>
                      </a:cubicBezTo>
                      <a:cubicBezTo>
                        <a:pt x="318" y="32"/>
                        <a:pt x="319" y="23"/>
                        <a:pt x="324" y="15"/>
                      </a:cubicBezTo>
                      <a:cubicBezTo>
                        <a:pt x="328" y="8"/>
                        <a:pt x="334" y="2"/>
                        <a:pt x="341" y="1"/>
                      </a:cubicBezTo>
                      <a:cubicBezTo>
                        <a:pt x="350" y="0"/>
                        <a:pt x="356" y="7"/>
                        <a:pt x="359" y="15"/>
                      </a:cubicBezTo>
                      <a:cubicBezTo>
                        <a:pt x="366" y="34"/>
                        <a:pt x="366" y="55"/>
                        <a:pt x="363" y="76"/>
                      </a:cubicBezTo>
                      <a:cubicBezTo>
                        <a:pt x="362" y="84"/>
                        <a:pt x="361" y="96"/>
                        <a:pt x="369" y="102"/>
                      </a:cubicBezTo>
                      <a:cubicBezTo>
                        <a:pt x="373" y="105"/>
                        <a:pt x="378" y="103"/>
                        <a:pt x="383" y="103"/>
                      </a:cubicBezTo>
                      <a:cubicBezTo>
                        <a:pt x="387" y="104"/>
                        <a:pt x="390" y="105"/>
                        <a:pt x="393" y="108"/>
                      </a:cubicBezTo>
                      <a:cubicBezTo>
                        <a:pt x="409" y="123"/>
                        <a:pt x="393" y="143"/>
                        <a:pt x="385" y="158"/>
                      </a:cubicBezTo>
                      <a:cubicBezTo>
                        <a:pt x="374" y="176"/>
                        <a:pt x="365" y="196"/>
                        <a:pt x="358" y="216"/>
                      </a:cubicBezTo>
                      <a:cubicBezTo>
                        <a:pt x="355" y="226"/>
                        <a:pt x="352" y="236"/>
                        <a:pt x="350" y="246"/>
                      </a:cubicBezTo>
                      <a:cubicBezTo>
                        <a:pt x="348" y="255"/>
                        <a:pt x="345" y="265"/>
                        <a:pt x="346" y="275"/>
                      </a:cubicBezTo>
                      <a:cubicBezTo>
                        <a:pt x="347" y="284"/>
                        <a:pt x="355" y="281"/>
                        <a:pt x="360" y="277"/>
                      </a:cubicBezTo>
                      <a:cubicBezTo>
                        <a:pt x="367" y="271"/>
                        <a:pt x="371" y="261"/>
                        <a:pt x="375" y="254"/>
                      </a:cubicBezTo>
                      <a:cubicBezTo>
                        <a:pt x="385" y="239"/>
                        <a:pt x="403" y="225"/>
                        <a:pt x="421" y="236"/>
                      </a:cubicBezTo>
                      <a:cubicBezTo>
                        <a:pt x="434" y="244"/>
                        <a:pt x="435" y="262"/>
                        <a:pt x="429" y="275"/>
                      </a:cubicBezTo>
                      <a:cubicBezTo>
                        <a:pt x="420" y="291"/>
                        <a:pt x="402" y="299"/>
                        <a:pt x="388" y="309"/>
                      </a:cubicBezTo>
                      <a:cubicBezTo>
                        <a:pt x="372" y="320"/>
                        <a:pt x="359" y="333"/>
                        <a:pt x="348" y="348"/>
                      </a:cubicBezTo>
                      <a:cubicBezTo>
                        <a:pt x="345" y="352"/>
                        <a:pt x="342" y="356"/>
                        <a:pt x="340" y="360"/>
                      </a:cubicBezTo>
                      <a:cubicBezTo>
                        <a:pt x="338" y="363"/>
                        <a:pt x="333" y="369"/>
                        <a:pt x="334" y="372"/>
                      </a:cubicBezTo>
                      <a:cubicBezTo>
                        <a:pt x="335" y="374"/>
                        <a:pt x="338" y="374"/>
                        <a:pt x="340" y="373"/>
                      </a:cubicBezTo>
                      <a:cubicBezTo>
                        <a:pt x="344" y="373"/>
                        <a:pt x="347" y="370"/>
                        <a:pt x="350" y="368"/>
                      </a:cubicBezTo>
                      <a:cubicBezTo>
                        <a:pt x="357" y="362"/>
                        <a:pt x="363" y="355"/>
                        <a:pt x="371" y="351"/>
                      </a:cubicBezTo>
                      <a:cubicBezTo>
                        <a:pt x="379" y="347"/>
                        <a:pt x="387" y="346"/>
                        <a:pt x="395" y="351"/>
                      </a:cubicBezTo>
                      <a:cubicBezTo>
                        <a:pt x="402" y="355"/>
                        <a:pt x="407" y="362"/>
                        <a:pt x="405" y="371"/>
                      </a:cubicBezTo>
                      <a:cubicBezTo>
                        <a:pt x="403" y="376"/>
                        <a:pt x="400" y="380"/>
                        <a:pt x="397" y="383"/>
                      </a:cubicBezTo>
                      <a:cubicBezTo>
                        <a:pt x="393" y="387"/>
                        <a:pt x="390" y="392"/>
                        <a:pt x="386" y="396"/>
                      </a:cubicBezTo>
                      <a:cubicBezTo>
                        <a:pt x="382" y="399"/>
                        <a:pt x="378" y="403"/>
                        <a:pt x="375" y="407"/>
                      </a:cubicBezTo>
                      <a:cubicBezTo>
                        <a:pt x="373" y="409"/>
                        <a:pt x="370" y="413"/>
                        <a:pt x="374" y="415"/>
                      </a:cubicBezTo>
                      <a:cubicBezTo>
                        <a:pt x="378" y="416"/>
                        <a:pt x="384" y="416"/>
                        <a:pt x="388" y="416"/>
                      </a:cubicBezTo>
                      <a:cubicBezTo>
                        <a:pt x="393" y="416"/>
                        <a:pt x="398" y="416"/>
                        <a:pt x="403" y="418"/>
                      </a:cubicBezTo>
                      <a:cubicBezTo>
                        <a:pt x="412" y="420"/>
                        <a:pt x="419" y="424"/>
                        <a:pt x="424" y="432"/>
                      </a:cubicBezTo>
                      <a:cubicBezTo>
                        <a:pt x="428" y="440"/>
                        <a:pt x="428" y="449"/>
                        <a:pt x="423" y="4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5415581" y="2039876"/>
                  <a:ext cx="18400" cy="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23" y="12"/>
                      </a:move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0"/>
                        <a:pt x="23" y="9"/>
                        <a:pt x="23" y="9"/>
                      </a:cubicBezTo>
                      <a:cubicBezTo>
                        <a:pt x="22" y="6"/>
                        <a:pt x="20" y="4"/>
                        <a:pt x="17" y="2"/>
                      </a:cubicBezTo>
                      <a:cubicBezTo>
                        <a:pt x="16" y="2"/>
                        <a:pt x="15" y="2"/>
                        <a:pt x="14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1" y="0"/>
                        <a:pt x="9" y="0"/>
                        <a:pt x="8" y="0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6" y="1"/>
                        <a:pt x="5" y="1"/>
                        <a:pt x="5" y="2"/>
                      </a:cubicBezTo>
                      <a:cubicBezTo>
                        <a:pt x="4" y="2"/>
                        <a:pt x="3" y="3"/>
                        <a:pt x="3" y="4"/>
                      </a:cubicBezTo>
                      <a:cubicBezTo>
                        <a:pt x="3" y="4"/>
                        <a:pt x="2" y="4"/>
                        <a:pt x="2" y="5"/>
                      </a:cubicBezTo>
                      <a:cubicBezTo>
                        <a:pt x="1" y="6"/>
                        <a:pt x="0" y="8"/>
                        <a:pt x="0" y="10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0" y="15"/>
                        <a:pt x="1" y="16"/>
                      </a:cubicBezTo>
                      <a:cubicBezTo>
                        <a:pt x="1" y="17"/>
                        <a:pt x="1" y="18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20"/>
                      </a:cubicBezTo>
                      <a:cubicBezTo>
                        <a:pt x="4" y="22"/>
                        <a:pt x="6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10" y="24"/>
                        <a:pt x="10" y="24"/>
                      </a:cubicBezTo>
                      <a:cubicBezTo>
                        <a:pt x="11" y="24"/>
                        <a:pt x="13" y="24"/>
                        <a:pt x="14" y="24"/>
                      </a:cubicBezTo>
                      <a:cubicBezTo>
                        <a:pt x="15" y="24"/>
                        <a:pt x="16" y="23"/>
                        <a:pt x="17" y="23"/>
                      </a:cubicBezTo>
                      <a:cubicBezTo>
                        <a:pt x="18" y="22"/>
                        <a:pt x="18" y="22"/>
                        <a:pt x="19" y="22"/>
                      </a:cubicBezTo>
                      <a:cubicBezTo>
                        <a:pt x="19" y="21"/>
                        <a:pt x="20" y="20"/>
                        <a:pt x="21" y="20"/>
                      </a:cubicBezTo>
                      <a:cubicBezTo>
                        <a:pt x="21" y="19"/>
                        <a:pt x="21" y="19"/>
                        <a:pt x="22" y="18"/>
                      </a:cubicBezTo>
                      <a:cubicBezTo>
                        <a:pt x="22" y="18"/>
                        <a:pt x="22" y="18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3" y="16"/>
                        <a:pt x="23" y="16"/>
                      </a:cubicBezTo>
                      <a:cubicBezTo>
                        <a:pt x="23" y="16"/>
                        <a:pt x="23" y="15"/>
                        <a:pt x="23" y="15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5438310" y="2025805"/>
                  <a:ext cx="11906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17" y="7"/>
                      </a:moveTo>
                      <a:cubicBezTo>
                        <a:pt x="17" y="6"/>
                        <a:pt x="16" y="4"/>
                        <a:pt x="15" y="3"/>
                      </a:cubicBezTo>
                      <a:cubicBezTo>
                        <a:pt x="15" y="3"/>
                        <a:pt x="14" y="2"/>
                        <a:pt x="14" y="2"/>
                      </a:cubicBezTo>
                      <a:cubicBezTo>
                        <a:pt x="13" y="1"/>
                        <a:pt x="11" y="0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5" y="1"/>
                        <a:pt x="4" y="1"/>
                      </a:cubicBezTo>
                      <a:cubicBezTo>
                        <a:pt x="3" y="2"/>
                        <a:pt x="2" y="3"/>
                        <a:pt x="2" y="4"/>
                      </a:cubicBezTo>
                      <a:cubicBezTo>
                        <a:pt x="1" y="5"/>
                        <a:pt x="0" y="6"/>
                        <a:pt x="0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11"/>
                        <a:pt x="1" y="12"/>
                        <a:pt x="2" y="13"/>
                      </a:cubicBezTo>
                      <a:cubicBezTo>
                        <a:pt x="2" y="14"/>
                        <a:pt x="3" y="14"/>
                        <a:pt x="3" y="15"/>
                      </a:cubicBezTo>
                      <a:cubicBezTo>
                        <a:pt x="4" y="16"/>
                        <a:pt x="6" y="16"/>
                        <a:pt x="7" y="16"/>
                      </a:cubicBezTo>
                      <a:cubicBezTo>
                        <a:pt x="8" y="17"/>
                        <a:pt x="10" y="17"/>
                        <a:pt x="11" y="16"/>
                      </a:cubicBezTo>
                      <a:cubicBezTo>
                        <a:pt x="12" y="16"/>
                        <a:pt x="13" y="16"/>
                        <a:pt x="14" y="15"/>
                      </a:cubicBezTo>
                      <a:cubicBezTo>
                        <a:pt x="15" y="14"/>
                        <a:pt x="15" y="13"/>
                        <a:pt x="16" y="12"/>
                      </a:cubicBezTo>
                      <a:cubicBezTo>
                        <a:pt x="16" y="12"/>
                        <a:pt x="17" y="11"/>
                        <a:pt x="17" y="9"/>
                      </a:cubicBezTo>
                      <a:cubicBezTo>
                        <a:pt x="17" y="9"/>
                        <a:pt x="17" y="8"/>
                        <a:pt x="17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5340898" y="1860204"/>
                  <a:ext cx="11906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7" y="9"/>
                      </a:moveTo>
                      <a:cubicBezTo>
                        <a:pt x="17" y="8"/>
                        <a:pt x="17" y="8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6"/>
                        <a:pt x="17" y="5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4" y="2"/>
                        <a:pt x="13" y="1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1" y="14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2" y="16"/>
                        <a:pt x="2" y="15"/>
                        <a:pt x="3" y="16"/>
                      </a:cubicBezTo>
                      <a:cubicBezTo>
                        <a:pt x="3" y="16"/>
                        <a:pt x="4" y="16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5" y="17"/>
                        <a:pt x="5" y="17"/>
                      </a:cubicBezTo>
                      <a:cubicBezTo>
                        <a:pt x="5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8" y="18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10" y="17"/>
                        <a:pt x="10" y="17"/>
                      </a:cubicBezTo>
                      <a:cubicBezTo>
                        <a:pt x="11" y="17"/>
                        <a:pt x="12" y="17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6" y="13"/>
                        <a:pt x="17" y="12"/>
                        <a:pt x="17" y="10"/>
                      </a:cubicBezTo>
                      <a:cubicBezTo>
                        <a:pt x="17" y="10"/>
                        <a:pt x="17" y="9"/>
                        <a:pt x="17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5356051" y="1845051"/>
                  <a:ext cx="16236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19" extrusionOk="0">
                      <a:moveTo>
                        <a:pt x="12" y="2"/>
                      </a:moveTo>
                      <a:cubicBezTo>
                        <a:pt x="2" y="0"/>
                        <a:pt x="0" y="15"/>
                        <a:pt x="10" y="17"/>
                      </a:cubicBezTo>
                      <a:cubicBezTo>
                        <a:pt x="20" y="19"/>
                        <a:pt x="22" y="3"/>
                        <a:pt x="12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5366875" y="1872110"/>
                  <a:ext cx="9742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" extrusionOk="0">
                      <a:moveTo>
                        <a:pt x="14" y="6"/>
                      </a:move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4" y="4"/>
                        <a:pt x="14" y="3"/>
                        <a:pt x="13" y="2"/>
                      </a:cubicBezTo>
                      <a:cubicBezTo>
                        <a:pt x="13" y="2"/>
                        <a:pt x="12" y="1"/>
                        <a:pt x="12" y="1"/>
                      </a:cubicBezTo>
                      <a:cubicBezTo>
                        <a:pt x="11" y="1"/>
                        <a:pt x="11" y="0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1"/>
                        <a:pt x="2" y="2"/>
                        <a:pt x="1" y="2"/>
                      </a:cubicBezTo>
                      <a:cubicBezTo>
                        <a:pt x="1" y="3"/>
                        <a:pt x="1" y="3"/>
                        <a:pt x="0" y="4"/>
                      </a:cubicBez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5" y="14"/>
                        <a:pt x="6" y="14"/>
                        <a:pt x="7" y="14"/>
                      </a:cubicBezTo>
                      <a:cubicBezTo>
                        <a:pt x="8" y="14"/>
                        <a:pt x="9" y="14"/>
                        <a:pt x="1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2" y="12"/>
                        <a:pt x="13" y="11"/>
                        <a:pt x="13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8"/>
                        <a:pt x="14" y="7"/>
                        <a:pt x="14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5343063" y="1784439"/>
                  <a:ext cx="18400" cy="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17" extrusionOk="0">
                      <a:moveTo>
                        <a:pt x="26" y="6"/>
                      </a:moveTo>
                      <a:cubicBezTo>
                        <a:pt x="25" y="4"/>
                        <a:pt x="25" y="3"/>
                        <a:pt x="23" y="2"/>
                      </a:cubicBezTo>
                      <a:cubicBezTo>
                        <a:pt x="22" y="1"/>
                        <a:pt x="21" y="0"/>
                        <a:pt x="19" y="0"/>
                      </a:cubicBezTo>
                      <a:cubicBezTo>
                        <a:pt x="18" y="1"/>
                        <a:pt x="16" y="1"/>
                        <a:pt x="15" y="3"/>
                      </a:cubicBezTo>
                      <a:cubicBezTo>
                        <a:pt x="15" y="3"/>
                        <a:pt x="15" y="3"/>
                        <a:pt x="14" y="4"/>
                      </a:cubicBezTo>
                      <a:cubicBezTo>
                        <a:pt x="14" y="4"/>
                        <a:pt x="13" y="5"/>
                        <a:pt x="12" y="5"/>
                      </a:cubicBezTo>
                      <a:cubicBezTo>
                        <a:pt x="11" y="5"/>
                        <a:pt x="11" y="6"/>
                        <a:pt x="10" y="6"/>
                      </a:cubicBezTo>
                      <a:cubicBezTo>
                        <a:pt x="9" y="6"/>
                        <a:pt x="8" y="6"/>
                        <a:pt x="7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4" y="6"/>
                        <a:pt x="1" y="7"/>
                        <a:pt x="1" y="8"/>
                      </a:cubicBezTo>
                      <a:cubicBezTo>
                        <a:pt x="0" y="10"/>
                        <a:pt x="1" y="12"/>
                        <a:pt x="2" y="13"/>
                      </a:cubicBez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6" y="15"/>
                        <a:pt x="7" y="16"/>
                        <a:pt x="8" y="16"/>
                      </a:cubicBezTo>
                      <a:cubicBezTo>
                        <a:pt x="8" y="16"/>
                        <a:pt x="9" y="16"/>
                        <a:pt x="10" y="16"/>
                      </a:cubicBezTo>
                      <a:cubicBezTo>
                        <a:pt x="11" y="16"/>
                        <a:pt x="12" y="17"/>
                        <a:pt x="13" y="16"/>
                      </a:cubicBezTo>
                      <a:cubicBezTo>
                        <a:pt x="18" y="16"/>
                        <a:pt x="22" y="14"/>
                        <a:pt x="24" y="10"/>
                      </a:cubicBezTo>
                      <a:cubicBezTo>
                        <a:pt x="25" y="9"/>
                        <a:pt x="26" y="7"/>
                        <a:pt x="26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5498922" y="1754133"/>
                  <a:ext cx="15153" cy="15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1" extrusionOk="0">
                      <a:moveTo>
                        <a:pt x="21" y="13"/>
                      </a:moveTo>
                      <a:cubicBezTo>
                        <a:pt x="21" y="12"/>
                        <a:pt x="20" y="11"/>
                        <a:pt x="20" y="10"/>
                      </a:cubicBezTo>
                      <a:cubicBezTo>
                        <a:pt x="19" y="10"/>
                        <a:pt x="19" y="9"/>
                        <a:pt x="18" y="9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5" y="7"/>
                        <a:pt x="14" y="7"/>
                        <a:pt x="13" y="6"/>
                      </a:cubicBezTo>
                      <a:cubicBezTo>
                        <a:pt x="12" y="6"/>
                        <a:pt x="12" y="5"/>
                        <a:pt x="11" y="5"/>
                      </a:cubicBezTo>
                      <a:cubicBezTo>
                        <a:pt x="11" y="4"/>
                        <a:pt x="11" y="4"/>
                        <a:pt x="10" y="4"/>
                      </a:cubicBezTo>
                      <a:cubicBezTo>
                        <a:pt x="10" y="3"/>
                        <a:pt x="9" y="3"/>
                        <a:pt x="9" y="2"/>
                      </a:cubicBezTo>
                      <a:cubicBezTo>
                        <a:pt x="9" y="2"/>
                        <a:pt x="9" y="2"/>
                        <a:pt x="9" y="3"/>
                      </a:cubicBezTo>
                      <a:cubicBezTo>
                        <a:pt x="9" y="2"/>
                        <a:pt x="8" y="1"/>
                        <a:pt x="7" y="0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1" y="1"/>
                        <a:pt x="0" y="3"/>
                        <a:pt x="0" y="5"/>
                      </a:cubicBezTo>
                      <a:cubicBezTo>
                        <a:pt x="0" y="7"/>
                        <a:pt x="0" y="8"/>
                        <a:pt x="1" y="10"/>
                      </a:cubicBezTo>
                      <a:cubicBezTo>
                        <a:pt x="2" y="11"/>
                        <a:pt x="3" y="13"/>
                        <a:pt x="4" y="14"/>
                      </a:cubicBezTo>
                      <a:cubicBezTo>
                        <a:pt x="5" y="16"/>
                        <a:pt x="6" y="17"/>
                        <a:pt x="7" y="18"/>
                      </a:cubicBezTo>
                      <a:cubicBezTo>
                        <a:pt x="8" y="18"/>
                        <a:pt x="9" y="19"/>
                        <a:pt x="10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3" y="21"/>
                        <a:pt x="15" y="21"/>
                        <a:pt x="17" y="20"/>
                      </a:cubicBezTo>
                      <a:cubicBezTo>
                        <a:pt x="18" y="20"/>
                        <a:pt x="19" y="19"/>
                        <a:pt x="19" y="18"/>
                      </a:cubicBezTo>
                      <a:cubicBezTo>
                        <a:pt x="20" y="17"/>
                        <a:pt x="20" y="17"/>
                        <a:pt x="20" y="16"/>
                      </a:cubicBezTo>
                      <a:cubicBezTo>
                        <a:pt x="21" y="15"/>
                        <a:pt x="21" y="14"/>
                        <a:pt x="21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5467534" y="1899169"/>
                  <a:ext cx="44377" cy="116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161" extrusionOk="0">
                      <a:moveTo>
                        <a:pt x="57" y="41"/>
                      </a:moveTo>
                      <a:cubicBezTo>
                        <a:pt x="54" y="30"/>
                        <a:pt x="48" y="18"/>
                        <a:pt x="48" y="6"/>
                      </a:cubicBezTo>
                      <a:cubicBezTo>
                        <a:pt x="48" y="0"/>
                        <a:pt x="39" y="1"/>
                        <a:pt x="38" y="6"/>
                      </a:cubicBezTo>
                      <a:cubicBezTo>
                        <a:pt x="36" y="18"/>
                        <a:pt x="38" y="28"/>
                        <a:pt x="41" y="40"/>
                      </a:cubicBezTo>
                      <a:cubicBezTo>
                        <a:pt x="44" y="52"/>
                        <a:pt x="45" y="63"/>
                        <a:pt x="42" y="75"/>
                      </a:cubicBezTo>
                      <a:cubicBezTo>
                        <a:pt x="38" y="88"/>
                        <a:pt x="31" y="101"/>
                        <a:pt x="25" y="113"/>
                      </a:cubicBezTo>
                      <a:cubicBezTo>
                        <a:pt x="19" y="126"/>
                        <a:pt x="12" y="137"/>
                        <a:pt x="4" y="149"/>
                      </a:cubicBezTo>
                      <a:cubicBezTo>
                        <a:pt x="0" y="154"/>
                        <a:pt x="8" y="161"/>
                        <a:pt x="12" y="155"/>
                      </a:cubicBezTo>
                      <a:cubicBezTo>
                        <a:pt x="21" y="144"/>
                        <a:pt x="28" y="132"/>
                        <a:pt x="35" y="120"/>
                      </a:cubicBezTo>
                      <a:cubicBezTo>
                        <a:pt x="42" y="107"/>
                        <a:pt x="50" y="94"/>
                        <a:pt x="55" y="81"/>
                      </a:cubicBezTo>
                      <a:cubicBezTo>
                        <a:pt x="61" y="68"/>
                        <a:pt x="60" y="55"/>
                        <a:pt x="57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>
                  <a:off x="5408004" y="1776862"/>
                  <a:ext cx="63859" cy="8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16" extrusionOk="0">
                      <a:moveTo>
                        <a:pt x="83" y="2"/>
                      </a:moveTo>
                      <a:cubicBezTo>
                        <a:pt x="61" y="0"/>
                        <a:pt x="44" y="17"/>
                        <a:pt x="35" y="36"/>
                      </a:cubicBezTo>
                      <a:cubicBezTo>
                        <a:pt x="29" y="46"/>
                        <a:pt x="25" y="58"/>
                        <a:pt x="20" y="69"/>
                      </a:cubicBezTo>
                      <a:cubicBezTo>
                        <a:pt x="14" y="81"/>
                        <a:pt x="8" y="93"/>
                        <a:pt x="3" y="106"/>
                      </a:cubicBezTo>
                      <a:cubicBezTo>
                        <a:pt x="0" y="112"/>
                        <a:pt x="9" y="116"/>
                        <a:pt x="11" y="110"/>
                      </a:cubicBezTo>
                      <a:cubicBezTo>
                        <a:pt x="21" y="89"/>
                        <a:pt x="30" y="67"/>
                        <a:pt x="41" y="47"/>
                      </a:cubicBezTo>
                      <a:cubicBezTo>
                        <a:pt x="50" y="30"/>
                        <a:pt x="63" y="13"/>
                        <a:pt x="83" y="11"/>
                      </a:cubicBezTo>
                      <a:cubicBezTo>
                        <a:pt x="88" y="10"/>
                        <a:pt x="88" y="2"/>
                        <a:pt x="83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>
                  <a:off x="5396099" y="1895922"/>
                  <a:ext cx="10824" cy="1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5" extrusionOk="0">
                      <a:moveTo>
                        <a:pt x="15" y="6"/>
                      </a:moveTo>
                      <a:cubicBezTo>
                        <a:pt x="15" y="5"/>
                        <a:pt x="15" y="4"/>
                        <a:pt x="14" y="3"/>
                      </a:cubicBezTo>
                      <a:cubicBezTo>
                        <a:pt x="13" y="2"/>
                        <a:pt x="12" y="1"/>
                        <a:pt x="11" y="1"/>
                      </a:cubicBezTo>
                      <a:cubicBezTo>
                        <a:pt x="10" y="0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10"/>
                        <a:pt x="1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4" y="14"/>
                        <a:pt x="5" y="15"/>
                        <a:pt x="6" y="15"/>
                      </a:cubicBezTo>
                      <a:cubicBezTo>
                        <a:pt x="7" y="15"/>
                        <a:pt x="8" y="15"/>
                        <a:pt x="8" y="15"/>
                      </a:cubicBezTo>
                      <a:cubicBezTo>
                        <a:pt x="9" y="15"/>
                        <a:pt x="11" y="14"/>
                        <a:pt x="12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3"/>
                        <a:pt x="12" y="13"/>
                        <a:pt x="13" y="13"/>
                      </a:cubicBezTo>
                      <a:cubicBezTo>
                        <a:pt x="14" y="12"/>
                        <a:pt x="13" y="12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9"/>
                        <a:pt x="15" y="8"/>
                        <a:pt x="15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5404757" y="1875357"/>
                  <a:ext cx="11906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3" extrusionOk="0">
                      <a:moveTo>
                        <a:pt x="9" y="1"/>
                      </a:moveTo>
                      <a:cubicBezTo>
                        <a:pt x="2" y="0"/>
                        <a:pt x="0" y="11"/>
                        <a:pt x="7" y="12"/>
                      </a:cubicBezTo>
                      <a:cubicBezTo>
                        <a:pt x="14" y="13"/>
                        <a:pt x="16" y="2"/>
                        <a:pt x="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>
                  <a:off x="5400428" y="1920817"/>
                  <a:ext cx="8659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3" y="6"/>
                      </a:moveTo>
                      <a:cubicBezTo>
                        <a:pt x="13" y="4"/>
                        <a:pt x="12" y="3"/>
                        <a:pt x="12" y="3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10" y="1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8"/>
                        <a:pt x="1" y="9"/>
                        <a:pt x="1" y="10"/>
                      </a:cubicBezTo>
                      <a:cubicBezTo>
                        <a:pt x="2" y="10"/>
                        <a:pt x="2" y="11"/>
                        <a:pt x="2" y="11"/>
                      </a:cubicBezTo>
                      <a:cubicBezTo>
                        <a:pt x="3" y="12"/>
                        <a:pt x="4" y="12"/>
                        <a:pt x="5" y="13"/>
                      </a:cubicBezTo>
                      <a:cubicBezTo>
                        <a:pt x="6" y="13"/>
                        <a:pt x="7" y="13"/>
                        <a:pt x="8" y="12"/>
                      </a:cubicBezTo>
                      <a:cubicBezTo>
                        <a:pt x="9" y="12"/>
                        <a:pt x="10" y="12"/>
                        <a:pt x="10" y="12"/>
                      </a:cubicBezTo>
                      <a:cubicBezTo>
                        <a:pt x="11" y="11"/>
                        <a:pt x="11" y="10"/>
                        <a:pt x="12" y="10"/>
                      </a:cubicBezTo>
                      <a:cubicBezTo>
                        <a:pt x="12" y="9"/>
                        <a:pt x="13" y="8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5396099" y="2030135"/>
                  <a:ext cx="12988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9" extrusionOk="0">
                      <a:moveTo>
                        <a:pt x="19" y="9"/>
                      </a:move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9" y="8"/>
                        <a:pt x="19" y="7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5"/>
                        <a:pt x="17" y="4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0" y="8"/>
                        <a:pt x="0" y="9"/>
                        <a:pt x="0" y="11"/>
                      </a:cubicBezTo>
                      <a:cubicBezTo>
                        <a:pt x="0" y="12"/>
                        <a:pt x="0" y="13"/>
                        <a:pt x="1" y="14"/>
                      </a:cubicBezTo>
                      <a:cubicBezTo>
                        <a:pt x="1" y="15"/>
                        <a:pt x="2" y="16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8"/>
                        <a:pt x="5" y="18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9"/>
                        <a:pt x="9" y="19"/>
                        <a:pt x="10" y="19"/>
                      </a:cubicBezTo>
                      <a:cubicBezTo>
                        <a:pt x="11" y="19"/>
                        <a:pt x="12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18"/>
                        <a:pt x="14" y="18"/>
                        <a:pt x="15" y="17"/>
                      </a:cubicBezTo>
                      <a:cubicBezTo>
                        <a:pt x="15" y="17"/>
                        <a:pt x="16" y="17"/>
                        <a:pt x="16" y="17"/>
                      </a:cubicBezTo>
                      <a:cubicBezTo>
                        <a:pt x="16" y="16"/>
                        <a:pt x="16" y="16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5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9" y="13"/>
                        <a:pt x="19" y="12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0"/>
                        <a:pt x="19" y="9"/>
                        <a:pt x="19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>
                  <a:off x="5443722" y="2051782"/>
                  <a:ext cx="10824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4" extrusionOk="0">
                      <a:moveTo>
                        <a:pt x="15" y="6"/>
                      </a:moveTo>
                      <a:cubicBezTo>
                        <a:pt x="15" y="5"/>
                        <a:pt x="15" y="4"/>
                        <a:pt x="14" y="3"/>
                      </a:cubicBezTo>
                      <a:cubicBezTo>
                        <a:pt x="14" y="3"/>
                        <a:pt x="13" y="2"/>
                        <a:pt x="13" y="1"/>
                      </a:cubicBezTo>
                      <a:cubicBezTo>
                        <a:pt x="12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0" y="7"/>
                        <a:pt x="1" y="8"/>
                        <a:pt x="1" y="9"/>
                      </a:cubicBezTo>
                      <a:cubicBezTo>
                        <a:pt x="1" y="10"/>
                        <a:pt x="1" y="10"/>
                        <a:pt x="2" y="11"/>
                      </a:cubicBezTo>
                      <a:cubicBezTo>
                        <a:pt x="3" y="12"/>
                        <a:pt x="3" y="13"/>
                        <a:pt x="4" y="13"/>
                      </a:cubicBezTo>
                      <a:cubicBezTo>
                        <a:pt x="5" y="14"/>
                        <a:pt x="6" y="14"/>
                        <a:pt x="7" y="14"/>
                      </a:cubicBezTo>
                      <a:cubicBezTo>
                        <a:pt x="7" y="14"/>
                        <a:pt x="8" y="14"/>
                        <a:pt x="9" y="14"/>
                      </a:cubicBezTo>
                      <a:cubicBezTo>
                        <a:pt x="10" y="14"/>
                        <a:pt x="11" y="14"/>
                        <a:pt x="12" y="13"/>
                      </a:cubicBezTo>
                      <a:cubicBezTo>
                        <a:pt x="13" y="12"/>
                        <a:pt x="13" y="12"/>
                        <a:pt x="14" y="12"/>
                      </a:cubicBezTo>
                      <a:cubicBezTo>
                        <a:pt x="14" y="11"/>
                        <a:pt x="15" y="9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>
                  <a:off x="5440475" y="1981429"/>
                  <a:ext cx="12988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8" extrusionOk="0">
                      <a:moveTo>
                        <a:pt x="17" y="6"/>
                      </a:moveTo>
                      <a:cubicBezTo>
                        <a:pt x="17" y="5"/>
                        <a:pt x="16" y="4"/>
                        <a:pt x="16" y="4"/>
                      </a:cubicBezTo>
                      <a:cubicBezTo>
                        <a:pt x="15" y="2"/>
                        <a:pt x="14" y="2"/>
                        <a:pt x="13" y="1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8" y="0"/>
                        <a:pt x="7" y="0"/>
                        <a:pt x="6" y="1"/>
                      </a:cubicBezTo>
                      <a:cubicBezTo>
                        <a:pt x="5" y="1"/>
                        <a:pt x="4" y="2"/>
                        <a:pt x="3" y="3"/>
                      </a:cubicBez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9"/>
                        <a:pt x="0" y="10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" y="14"/>
                        <a:pt x="2" y="14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6"/>
                        <a:pt x="4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7"/>
                        <a:pt x="6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18"/>
                        <a:pt x="9" y="18"/>
                        <a:pt x="9" y="18"/>
                      </a:cubicBezTo>
                      <a:cubicBezTo>
                        <a:pt x="9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1" y="17"/>
                        <a:pt x="12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3" y="17"/>
                        <a:pt x="13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5"/>
                        <a:pt x="16" y="14"/>
                        <a:pt x="17" y="12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9"/>
                        <a:pt x="18" y="7"/>
                        <a:pt x="17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5451298" y="1955452"/>
                  <a:ext cx="15153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18" extrusionOk="0">
                      <a:moveTo>
                        <a:pt x="12" y="1"/>
                      </a:moveTo>
                      <a:cubicBezTo>
                        <a:pt x="3" y="0"/>
                        <a:pt x="0" y="15"/>
                        <a:pt x="10" y="16"/>
                      </a:cubicBezTo>
                      <a:cubicBezTo>
                        <a:pt x="19" y="18"/>
                        <a:pt x="22" y="3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5446969" y="1940299"/>
                  <a:ext cx="11906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4" extrusionOk="0">
                      <a:moveTo>
                        <a:pt x="9" y="2"/>
                      </a:moveTo>
                      <a:cubicBezTo>
                        <a:pt x="2" y="0"/>
                        <a:pt x="0" y="12"/>
                        <a:pt x="7" y="13"/>
                      </a:cubicBezTo>
                      <a:cubicBezTo>
                        <a:pt x="15" y="14"/>
                        <a:pt x="16" y="3"/>
                        <a:pt x="9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5520569" y="1953287"/>
                  <a:ext cx="16236" cy="15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1" extrusionOk="0">
                      <a:moveTo>
                        <a:pt x="21" y="7"/>
                      </a:move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0" y="5"/>
                        <a:pt x="19" y="4"/>
                      </a:cubicBezTo>
                      <a:cubicBezTo>
                        <a:pt x="19" y="4"/>
                        <a:pt x="18" y="3"/>
                        <a:pt x="18" y="2"/>
                      </a:cubicBezTo>
                      <a:cubicBezTo>
                        <a:pt x="18" y="2"/>
                        <a:pt x="18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3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6"/>
                        <a:pt x="1" y="7"/>
                        <a:pt x="1" y="8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4" y="18"/>
                        <a:pt x="4" y="18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7" y="20"/>
                        <a:pt x="7" y="21"/>
                        <a:pt x="9" y="21"/>
                      </a:cubicBezTo>
                      <a:cubicBezTo>
                        <a:pt x="11" y="21"/>
                        <a:pt x="12" y="21"/>
                        <a:pt x="14" y="20"/>
                      </a:cubicBezTo>
                      <a:cubicBezTo>
                        <a:pt x="14" y="20"/>
                        <a:pt x="14" y="20"/>
                        <a:pt x="15" y="20"/>
                      </a:cubicBezTo>
                      <a:cubicBezTo>
                        <a:pt x="15" y="20"/>
                        <a:pt x="16" y="20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1" y="14"/>
                      </a:cubicBezTo>
                      <a:cubicBezTo>
                        <a:pt x="21" y="14"/>
                        <a:pt x="21" y="13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0"/>
                        <a:pt x="21" y="9"/>
                        <a:pt x="21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5521652" y="1956534"/>
                  <a:ext cx="0" cy="1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>
                  <a:off x="5555205" y="1942464"/>
                  <a:ext cx="10824" cy="1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5" extrusionOk="0">
                      <a:moveTo>
                        <a:pt x="15" y="7"/>
                      </a:moveTo>
                      <a:cubicBezTo>
                        <a:pt x="15" y="5"/>
                        <a:pt x="14" y="4"/>
                        <a:pt x="14" y="3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11" y="1"/>
                        <a:pt x="10" y="0"/>
                        <a:pt x="9" y="0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10"/>
                        <a:pt x="1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4" y="14"/>
                        <a:pt x="5" y="15"/>
                        <a:pt x="6" y="15"/>
                      </a:cubicBezTo>
                      <a:cubicBezTo>
                        <a:pt x="7" y="15"/>
                        <a:pt x="8" y="15"/>
                        <a:pt x="9" y="15"/>
                      </a:cubicBezTo>
                      <a:cubicBezTo>
                        <a:pt x="10" y="15"/>
                        <a:pt x="11" y="14"/>
                        <a:pt x="12" y="14"/>
                      </a:cubicBezTo>
                      <a:cubicBezTo>
                        <a:pt x="13" y="13"/>
                        <a:pt x="13" y="12"/>
                        <a:pt x="14" y="11"/>
                      </a:cubicBezTo>
                      <a:cubicBezTo>
                        <a:pt x="15" y="11"/>
                        <a:pt x="15" y="10"/>
                        <a:pt x="15" y="9"/>
                      </a:cubicBez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3"/>
                <p:cNvSpPr/>
                <p:nvPr/>
              </p:nvSpPr>
              <p:spPr>
                <a:xfrm>
                  <a:off x="5536805" y="1929475"/>
                  <a:ext cx="14071" cy="1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5" extrusionOk="0">
                      <a:moveTo>
                        <a:pt x="10" y="2"/>
                      </a:moveTo>
                      <a:cubicBezTo>
                        <a:pt x="2" y="0"/>
                        <a:pt x="0" y="13"/>
                        <a:pt x="8" y="14"/>
                      </a:cubicBezTo>
                      <a:cubicBezTo>
                        <a:pt x="16" y="15"/>
                        <a:pt x="18" y="3"/>
                        <a:pt x="10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5546546" y="1965193"/>
                  <a:ext cx="10824" cy="1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5" extrusionOk="0">
                      <a:moveTo>
                        <a:pt x="15" y="5"/>
                      </a:move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0"/>
                      </a:cubicBezTo>
                      <a:cubicBezTo>
                        <a:pt x="10" y="0"/>
                        <a:pt x="8" y="0"/>
                        <a:pt x="7" y="0"/>
                      </a:cubicBezTo>
                      <a:cubicBezTo>
                        <a:pt x="6" y="0"/>
                        <a:pt x="5" y="0"/>
                        <a:pt x="3" y="1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1" y="3"/>
                        <a:pt x="1" y="5"/>
                        <a:pt x="0" y="6"/>
                      </a:cubicBezTo>
                      <a:cubicBezTo>
                        <a:pt x="0" y="7"/>
                        <a:pt x="0" y="8"/>
                        <a:pt x="1" y="9"/>
                      </a:cubicBezTo>
                      <a:cubicBezTo>
                        <a:pt x="1" y="10"/>
                        <a:pt x="1" y="11"/>
                        <a:pt x="2" y="12"/>
                      </a:cubicBezTo>
                      <a:cubicBezTo>
                        <a:pt x="3" y="13"/>
                        <a:pt x="4" y="13"/>
                        <a:pt x="5" y="14"/>
                      </a:cubicBezTo>
                      <a:cubicBezTo>
                        <a:pt x="6" y="15"/>
                        <a:pt x="7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4"/>
                        <a:pt x="10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4"/>
                        <a:pt x="13" y="13"/>
                        <a:pt x="14" y="12"/>
                      </a:cubicBezTo>
                      <a:cubicBezTo>
                        <a:pt x="15" y="11"/>
                        <a:pt x="15" y="10"/>
                        <a:pt x="16" y="8"/>
                      </a:cubicBezTo>
                      <a:cubicBezTo>
                        <a:pt x="16" y="7"/>
                        <a:pt x="16" y="6"/>
                        <a:pt x="15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5593087" y="1965193"/>
                  <a:ext cx="14071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9" extrusionOk="0">
                      <a:moveTo>
                        <a:pt x="19" y="8"/>
                      </a:moveTo>
                      <a:cubicBezTo>
                        <a:pt x="19" y="7"/>
                        <a:pt x="18" y="6"/>
                        <a:pt x="18" y="6"/>
                      </a:cubicBezTo>
                      <a:cubicBezTo>
                        <a:pt x="18" y="5"/>
                        <a:pt x="17" y="4"/>
                        <a:pt x="16" y="3"/>
                      </a:cubicBezTo>
                      <a:cubicBezTo>
                        <a:pt x="16" y="2"/>
                        <a:pt x="15" y="2"/>
                        <a:pt x="15" y="1"/>
                      </a:cubicBezTo>
                      <a:cubicBezTo>
                        <a:pt x="14" y="1"/>
                        <a:pt x="12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7" y="0"/>
                        <a:pt x="6" y="1"/>
                      </a:cubicBez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2" y="5"/>
                        <a:pt x="1" y="6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0" y="10"/>
                        <a:pt x="0" y="11"/>
                        <a:pt x="0" y="12"/>
                      </a:cubicBezTo>
                      <a:cubicBezTo>
                        <a:pt x="1" y="13"/>
                        <a:pt x="1" y="14"/>
                        <a:pt x="2" y="15"/>
                      </a:cubicBezTo>
                      <a:cubicBezTo>
                        <a:pt x="3" y="16"/>
                        <a:pt x="4" y="17"/>
                        <a:pt x="5" y="18"/>
                      </a:cubicBezTo>
                      <a:cubicBezTo>
                        <a:pt x="6" y="18"/>
                        <a:pt x="6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9"/>
                        <a:pt x="9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1" y="18"/>
                        <a:pt x="12" y="18"/>
                        <a:pt x="12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4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7" y="15"/>
                        <a:pt x="17" y="15"/>
                        <a:pt x="17" y="14"/>
                      </a:cubicBezTo>
                      <a:cubicBezTo>
                        <a:pt x="18" y="13"/>
                        <a:pt x="19" y="12"/>
                        <a:pt x="19" y="10"/>
                      </a:cubicBezTo>
                      <a:cubicBezTo>
                        <a:pt x="19" y="10"/>
                        <a:pt x="19" y="9"/>
                        <a:pt x="19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5579016" y="1981429"/>
                  <a:ext cx="15153" cy="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7" extrusionOk="0">
                      <a:moveTo>
                        <a:pt x="12" y="2"/>
                      </a:moveTo>
                      <a:cubicBezTo>
                        <a:pt x="2" y="0"/>
                        <a:pt x="0" y="14"/>
                        <a:pt x="9" y="16"/>
                      </a:cubicBezTo>
                      <a:cubicBezTo>
                        <a:pt x="18" y="17"/>
                        <a:pt x="21" y="3"/>
                        <a:pt x="12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5579016" y="1914322"/>
                  <a:ext cx="12988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8" extrusionOk="0">
                      <a:moveTo>
                        <a:pt x="18" y="8"/>
                      </a:moveTo>
                      <a:cubicBezTo>
                        <a:pt x="18" y="6"/>
                        <a:pt x="17" y="5"/>
                        <a:pt x="16" y="4"/>
                      </a:cubicBezTo>
                      <a:cubicBezTo>
                        <a:pt x="16" y="3"/>
                        <a:pt x="15" y="3"/>
                        <a:pt x="15" y="2"/>
                      </a:cubicBezTo>
                      <a:cubicBezTo>
                        <a:pt x="13" y="1"/>
                        <a:pt x="12" y="0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1"/>
                        <a:pt x="5" y="1"/>
                        <a:pt x="4" y="2"/>
                      </a:cubicBezTo>
                      <a:cubicBezTo>
                        <a:pt x="3" y="2"/>
                        <a:pt x="2" y="3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1" y="11"/>
                        <a:pt x="1" y="13"/>
                        <a:pt x="2" y="14"/>
                      </a:cubicBezTo>
                      <a:cubicBezTo>
                        <a:pt x="3" y="14"/>
                        <a:pt x="3" y="15"/>
                        <a:pt x="4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9" y="18"/>
                        <a:pt x="10" y="17"/>
                        <a:pt x="11" y="17"/>
                      </a:cubicBezTo>
                      <a:cubicBezTo>
                        <a:pt x="12" y="17"/>
                        <a:pt x="13" y="16"/>
                        <a:pt x="14" y="16"/>
                      </a:cubicBezTo>
                      <a:cubicBezTo>
                        <a:pt x="15" y="15"/>
                        <a:pt x="16" y="14"/>
                        <a:pt x="16" y="13"/>
                      </a:cubicBezTo>
                      <a:cubicBezTo>
                        <a:pt x="17" y="12"/>
                        <a:pt x="18" y="11"/>
                        <a:pt x="18" y="10"/>
                      </a:cubicBezTo>
                      <a:cubicBezTo>
                        <a:pt x="18" y="9"/>
                        <a:pt x="18" y="8"/>
                        <a:pt x="18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>
                  <a:off x="5532475" y="1815827"/>
                  <a:ext cx="14071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8" extrusionOk="0">
                      <a:moveTo>
                        <a:pt x="17" y="6"/>
                      </a:moveTo>
                      <a:cubicBezTo>
                        <a:pt x="17" y="4"/>
                        <a:pt x="16" y="3"/>
                        <a:pt x="16" y="3"/>
                      </a:cubicBezTo>
                      <a:cubicBezTo>
                        <a:pt x="15" y="2"/>
                        <a:pt x="14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1"/>
                        <a:pt x="4" y="1"/>
                        <a:pt x="3" y="2"/>
                      </a:cubicBez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1" y="13"/>
                        <a:pt x="1" y="13"/>
                        <a:pt x="2" y="14"/>
                      </a:cubicBezTo>
                      <a:cubicBezTo>
                        <a:pt x="2" y="15"/>
                        <a:pt x="2" y="15"/>
                        <a:pt x="3" y="16"/>
                      </a:cubicBezTo>
                      <a:cubicBezTo>
                        <a:pt x="2" y="15"/>
                        <a:pt x="2" y="15"/>
                        <a:pt x="2" y="14"/>
                      </a:cubicBezTo>
                      <a:cubicBezTo>
                        <a:pt x="2" y="15"/>
                        <a:pt x="3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6"/>
                        <a:pt x="4" y="17"/>
                        <a:pt x="5" y="17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11" y="18"/>
                        <a:pt x="12" y="17"/>
                      </a:cubicBezTo>
                      <a:cubicBezTo>
                        <a:pt x="13" y="17"/>
                        <a:pt x="14" y="17"/>
                        <a:pt x="14" y="16"/>
                      </a:cubicBezTo>
                      <a:cubicBezTo>
                        <a:pt x="16" y="15"/>
                        <a:pt x="17" y="14"/>
                        <a:pt x="17" y="13"/>
                      </a:cubicBezTo>
                      <a:cubicBezTo>
                        <a:pt x="18" y="12"/>
                        <a:pt x="18" y="11"/>
                        <a:pt x="18" y="10"/>
                      </a:cubicBezTo>
                      <a:cubicBezTo>
                        <a:pt x="18" y="9"/>
                        <a:pt x="18" y="7"/>
                        <a:pt x="17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>
                  <a:off x="5546546" y="1799592"/>
                  <a:ext cx="10824" cy="1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5" extrusionOk="0">
                      <a:moveTo>
                        <a:pt x="15" y="7"/>
                      </a:moveTo>
                      <a:cubicBezTo>
                        <a:pt x="15" y="6"/>
                        <a:pt x="14" y="5"/>
                        <a:pt x="14" y="4"/>
                      </a:cubicBezTo>
                      <a:cubicBezTo>
                        <a:pt x="13" y="2"/>
                        <a:pt x="12" y="2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0"/>
                        <a:pt x="8" y="0"/>
                        <a:pt x="6" y="0"/>
                      </a:cubicBezTo>
                      <a:cubicBezTo>
                        <a:pt x="5" y="1"/>
                        <a:pt x="4" y="1"/>
                        <a:pt x="3" y="2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1" y="4"/>
                        <a:pt x="0" y="5"/>
                        <a:pt x="0" y="7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0" y="11"/>
                        <a:pt x="1" y="11"/>
                        <a:pt x="1" y="12"/>
                      </a:cubicBezTo>
                      <a:cubicBezTo>
                        <a:pt x="2" y="13"/>
                        <a:pt x="3" y="14"/>
                        <a:pt x="4" y="15"/>
                      </a:cubicBezTo>
                      <a:cubicBezTo>
                        <a:pt x="5" y="15"/>
                        <a:pt x="7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0" y="15"/>
                        <a:pt x="11" y="15"/>
                        <a:pt x="12" y="14"/>
                      </a:cubicBezTo>
                      <a:cubicBezTo>
                        <a:pt x="13" y="13"/>
                        <a:pt x="13" y="13"/>
                        <a:pt x="14" y="12"/>
                      </a:cubicBezTo>
                      <a:cubicBezTo>
                        <a:pt x="14" y="11"/>
                        <a:pt x="15" y="10"/>
                        <a:pt x="15" y="9"/>
                      </a:cubicBezTo>
                      <a:cubicBezTo>
                        <a:pt x="15" y="8"/>
                        <a:pt x="15" y="8"/>
                        <a:pt x="15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5550875" y="1816910"/>
                  <a:ext cx="10824" cy="1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5" extrusionOk="0">
                      <a:moveTo>
                        <a:pt x="15" y="8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4" y="7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3" y="3"/>
                        <a:pt x="12" y="2"/>
                      </a:cubicBezTo>
                      <a:cubicBezTo>
                        <a:pt x="11" y="1"/>
                        <a:pt x="10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4" y="1"/>
                        <a:pt x="3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" y="11"/>
                        <a:pt x="1" y="12"/>
                        <a:pt x="2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6" y="15"/>
                        <a:pt x="7" y="15"/>
                        <a:pt x="8" y="15"/>
                      </a:cubicBezTo>
                      <a:cubicBezTo>
                        <a:pt x="10" y="15"/>
                        <a:pt x="11" y="15"/>
                        <a:pt x="12" y="14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5" y="10"/>
                        <a:pt x="15" y="9"/>
                        <a:pt x="15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5465369" y="1797428"/>
                  <a:ext cx="12988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8" extrusionOk="0">
                      <a:moveTo>
                        <a:pt x="17" y="6"/>
                      </a:moveTo>
                      <a:cubicBezTo>
                        <a:pt x="17" y="5"/>
                        <a:pt x="16" y="3"/>
                        <a:pt x="15" y="2"/>
                      </a:cubicBezTo>
                      <a:cubicBezTo>
                        <a:pt x="13" y="2"/>
                        <a:pt x="12" y="1"/>
                        <a:pt x="10" y="1"/>
                      </a:cubicBezTo>
                      <a:cubicBezTo>
                        <a:pt x="9" y="0"/>
                        <a:pt x="7" y="1"/>
                        <a:pt x="6" y="1"/>
                      </a:cubicBezTo>
                      <a:cubicBezTo>
                        <a:pt x="6" y="1"/>
                        <a:pt x="5" y="1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4"/>
                        <a:pt x="1" y="5"/>
                        <a:pt x="1" y="6"/>
                      </a:cubicBezTo>
                      <a:cubicBezTo>
                        <a:pt x="1" y="7"/>
                        <a:pt x="0" y="7"/>
                        <a:pt x="0" y="8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1"/>
                        <a:pt x="1" y="12"/>
                        <a:pt x="1" y="13"/>
                      </a:cubicBezTo>
                      <a:cubicBezTo>
                        <a:pt x="2" y="14"/>
                        <a:pt x="2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6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7"/>
                        <a:pt x="7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9" y="18"/>
                      </a:cubicBezTo>
                      <a:cubicBezTo>
                        <a:pt x="9" y="18"/>
                        <a:pt x="10" y="18"/>
                        <a:pt x="10" y="18"/>
                      </a:cubicBezTo>
                      <a:cubicBezTo>
                        <a:pt x="11" y="18"/>
                        <a:pt x="12" y="17"/>
                        <a:pt x="12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3" y="17"/>
                        <a:pt x="14" y="17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5"/>
                        <a:pt x="16" y="15"/>
                      </a:cubicBezTo>
                      <a:cubicBezTo>
                        <a:pt x="16" y="14"/>
                        <a:pt x="17" y="13"/>
                        <a:pt x="17" y="13"/>
                      </a:cubicBezTo>
                      <a:cubicBezTo>
                        <a:pt x="17" y="12"/>
                        <a:pt x="18" y="11"/>
                        <a:pt x="18" y="11"/>
                      </a:cubicBezTo>
                      <a:cubicBezTo>
                        <a:pt x="18" y="9"/>
                        <a:pt x="18" y="8"/>
                        <a:pt x="17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5478358" y="1776862"/>
                  <a:ext cx="15153" cy="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7" extrusionOk="0">
                      <a:moveTo>
                        <a:pt x="11" y="2"/>
                      </a:moveTo>
                      <a:cubicBezTo>
                        <a:pt x="3" y="0"/>
                        <a:pt x="0" y="14"/>
                        <a:pt x="9" y="16"/>
                      </a:cubicBezTo>
                      <a:cubicBezTo>
                        <a:pt x="18" y="17"/>
                        <a:pt x="20" y="3"/>
                        <a:pt x="11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5551958" y="1694603"/>
                  <a:ext cx="11906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17" y="8"/>
                      </a:moveTo>
                      <a:cubicBezTo>
                        <a:pt x="17" y="6"/>
                        <a:pt x="17" y="5"/>
                        <a:pt x="16" y="4"/>
                      </a:cubicBezTo>
                      <a:cubicBezTo>
                        <a:pt x="15" y="3"/>
                        <a:pt x="15" y="3"/>
                        <a:pt x="14" y="2"/>
                      </a:cubicBezTo>
                      <a:cubicBezTo>
                        <a:pt x="13" y="1"/>
                        <a:pt x="12" y="0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1"/>
                        <a:pt x="5" y="1"/>
                        <a:pt x="4" y="2"/>
                      </a:cubicBezTo>
                      <a:cubicBezTo>
                        <a:pt x="3" y="2"/>
                        <a:pt x="2" y="3"/>
                        <a:pt x="2" y="4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" y="11"/>
                        <a:pt x="1" y="12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5" y="16"/>
                        <a:pt x="6" y="17"/>
                        <a:pt x="7" y="17"/>
                      </a:cubicBezTo>
                      <a:cubicBezTo>
                        <a:pt x="9" y="17"/>
                        <a:pt x="10" y="17"/>
                        <a:pt x="11" y="17"/>
                      </a:cubicBezTo>
                      <a:cubicBezTo>
                        <a:pt x="12" y="17"/>
                        <a:pt x="13" y="16"/>
                        <a:pt x="14" y="15"/>
                      </a:cubicBezTo>
                      <a:cubicBezTo>
                        <a:pt x="15" y="15"/>
                        <a:pt x="15" y="14"/>
                        <a:pt x="16" y="13"/>
                      </a:cubicBezTo>
                      <a:cubicBezTo>
                        <a:pt x="17" y="12"/>
                        <a:pt x="17" y="11"/>
                        <a:pt x="17" y="10"/>
                      </a:cubicBezTo>
                      <a:cubicBezTo>
                        <a:pt x="17" y="9"/>
                        <a:pt x="17" y="8"/>
                        <a:pt x="17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5563863" y="1677285"/>
                  <a:ext cx="12988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3" extrusionOk="0">
                      <a:moveTo>
                        <a:pt x="9" y="1"/>
                      </a:moveTo>
                      <a:cubicBezTo>
                        <a:pt x="2" y="0"/>
                        <a:pt x="0" y="11"/>
                        <a:pt x="7" y="12"/>
                      </a:cubicBezTo>
                      <a:cubicBezTo>
                        <a:pt x="15" y="13"/>
                        <a:pt x="17" y="2"/>
                        <a:pt x="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3"/>
                <p:cNvSpPr/>
                <p:nvPr/>
              </p:nvSpPr>
              <p:spPr>
                <a:xfrm>
                  <a:off x="5553040" y="1678368"/>
                  <a:ext cx="10824" cy="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12" extrusionOk="0">
                      <a:moveTo>
                        <a:pt x="8" y="1"/>
                      </a:moveTo>
                      <a:cubicBezTo>
                        <a:pt x="1" y="0"/>
                        <a:pt x="0" y="10"/>
                        <a:pt x="7" y="11"/>
                      </a:cubicBezTo>
                      <a:cubicBezTo>
                        <a:pt x="13" y="12"/>
                        <a:pt x="15" y="2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3"/>
                <p:cNvSpPr/>
                <p:nvPr/>
              </p:nvSpPr>
              <p:spPr>
                <a:xfrm>
                  <a:off x="5557369" y="1727074"/>
                  <a:ext cx="11906" cy="1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4" extrusionOk="0">
                      <a:moveTo>
                        <a:pt x="10" y="1"/>
                      </a:moveTo>
                      <a:cubicBezTo>
                        <a:pt x="2" y="0"/>
                        <a:pt x="0" y="12"/>
                        <a:pt x="8" y="13"/>
                      </a:cubicBezTo>
                      <a:cubicBezTo>
                        <a:pt x="16" y="14"/>
                        <a:pt x="17" y="2"/>
                        <a:pt x="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3"/>
                <p:cNvSpPr/>
                <p:nvPr/>
              </p:nvSpPr>
              <p:spPr>
                <a:xfrm>
                  <a:off x="5586593" y="1746556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3"/>
                <p:cNvSpPr/>
                <p:nvPr/>
              </p:nvSpPr>
              <p:spPr>
                <a:xfrm>
                  <a:off x="5579016" y="1746556"/>
                  <a:ext cx="12988" cy="1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8" extrusionOk="0">
                      <a:moveTo>
                        <a:pt x="19" y="9"/>
                      </a:moveTo>
                      <a:cubicBezTo>
                        <a:pt x="18" y="11"/>
                        <a:pt x="19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8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6" y="2"/>
                        <a:pt x="15" y="1"/>
                        <a:pt x="13" y="1"/>
                      </a:cubicBezTo>
                      <a:cubicBezTo>
                        <a:pt x="13" y="0"/>
                        <a:pt x="12" y="0"/>
                        <a:pt x="11" y="0"/>
                      </a:cubicBez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6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2" y="5"/>
                        <a:pt x="1" y="6"/>
                        <a:pt x="1" y="8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1" y="12"/>
                        <a:pt x="2" y="13"/>
                        <a:pt x="2" y="14"/>
                      </a:cubicBezTo>
                      <a:cubicBezTo>
                        <a:pt x="3" y="16"/>
                        <a:pt x="4" y="17"/>
                        <a:pt x="6" y="17"/>
                      </a:cubicBezTo>
                      <a:cubicBezTo>
                        <a:pt x="6" y="17"/>
                        <a:pt x="6" y="17"/>
                        <a:pt x="7" y="18"/>
                      </a:cubicBezTo>
                      <a:cubicBezTo>
                        <a:pt x="8" y="18"/>
                        <a:pt x="9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8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7" y="15"/>
                        <a:pt x="17" y="15"/>
                      </a:cubicBezTo>
                      <a:cubicBezTo>
                        <a:pt x="17" y="15"/>
                        <a:pt x="18" y="13"/>
                        <a:pt x="18" y="13"/>
                      </a:cubicBezTo>
                      <a:cubicBezTo>
                        <a:pt x="18" y="12"/>
                        <a:pt x="18" y="12"/>
                        <a:pt x="18" y="11"/>
                      </a:cubicBezTo>
                      <a:cubicBezTo>
                        <a:pt x="18" y="11"/>
                        <a:pt x="19" y="10"/>
                        <a:pt x="19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5563863" y="1761709"/>
                  <a:ext cx="11906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4" extrusionOk="0">
                      <a:moveTo>
                        <a:pt x="9" y="1"/>
                      </a:moveTo>
                      <a:cubicBezTo>
                        <a:pt x="1" y="0"/>
                        <a:pt x="0" y="12"/>
                        <a:pt x="7" y="13"/>
                      </a:cubicBezTo>
                      <a:cubicBezTo>
                        <a:pt x="15" y="14"/>
                        <a:pt x="16" y="2"/>
                        <a:pt x="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5562781" y="1787686"/>
                  <a:ext cx="11906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4" extrusionOk="0">
                      <a:moveTo>
                        <a:pt x="10" y="1"/>
                      </a:moveTo>
                      <a:cubicBezTo>
                        <a:pt x="2" y="0"/>
                        <a:pt x="0" y="11"/>
                        <a:pt x="8" y="13"/>
                      </a:cubicBezTo>
                      <a:cubicBezTo>
                        <a:pt x="15" y="14"/>
                        <a:pt x="17" y="2"/>
                        <a:pt x="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3"/>
                <p:cNvSpPr/>
                <p:nvPr/>
              </p:nvSpPr>
              <p:spPr>
                <a:xfrm>
                  <a:off x="5563863" y="1829898"/>
                  <a:ext cx="53036" cy="44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61" extrusionOk="0">
                      <a:moveTo>
                        <a:pt x="68" y="1"/>
                      </a:moveTo>
                      <a:cubicBezTo>
                        <a:pt x="61" y="0"/>
                        <a:pt x="55" y="5"/>
                        <a:pt x="50" y="10"/>
                      </a:cubicBezTo>
                      <a:cubicBezTo>
                        <a:pt x="45" y="16"/>
                        <a:pt x="41" y="22"/>
                        <a:pt x="36" y="28"/>
                      </a:cubicBezTo>
                      <a:cubicBezTo>
                        <a:pt x="32" y="33"/>
                        <a:pt x="28" y="39"/>
                        <a:pt x="23" y="43"/>
                      </a:cubicBezTo>
                      <a:cubicBezTo>
                        <a:pt x="18" y="47"/>
                        <a:pt x="12" y="50"/>
                        <a:pt x="6" y="50"/>
                      </a:cubicBezTo>
                      <a:cubicBezTo>
                        <a:pt x="1" y="50"/>
                        <a:pt x="0" y="57"/>
                        <a:pt x="4" y="59"/>
                      </a:cubicBezTo>
                      <a:cubicBezTo>
                        <a:pt x="8" y="60"/>
                        <a:pt x="11" y="61"/>
                        <a:pt x="15" y="60"/>
                      </a:cubicBezTo>
                      <a:cubicBezTo>
                        <a:pt x="18" y="60"/>
                        <a:pt x="22" y="58"/>
                        <a:pt x="25" y="57"/>
                      </a:cubicBezTo>
                      <a:cubicBezTo>
                        <a:pt x="31" y="53"/>
                        <a:pt x="37" y="48"/>
                        <a:pt x="42" y="42"/>
                      </a:cubicBezTo>
                      <a:cubicBezTo>
                        <a:pt x="47" y="36"/>
                        <a:pt x="51" y="30"/>
                        <a:pt x="55" y="24"/>
                      </a:cubicBezTo>
                      <a:cubicBezTo>
                        <a:pt x="58" y="18"/>
                        <a:pt x="61" y="13"/>
                        <a:pt x="68" y="12"/>
                      </a:cubicBezTo>
                      <a:cubicBezTo>
                        <a:pt x="71" y="11"/>
                        <a:pt x="73" y="9"/>
                        <a:pt x="73" y="7"/>
                      </a:cubicBezTo>
                      <a:cubicBezTo>
                        <a:pt x="73" y="4"/>
                        <a:pt x="71" y="2"/>
                        <a:pt x="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5548710" y="1885098"/>
                  <a:ext cx="8659" cy="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5"/>
                      </a:moveTo>
                      <a:cubicBezTo>
                        <a:pt x="12" y="4"/>
                        <a:pt x="11" y="4"/>
                        <a:pt x="11" y="3"/>
                      </a:cubicBezTo>
                      <a:cubicBezTo>
                        <a:pt x="10" y="2"/>
                        <a:pt x="9" y="2"/>
                        <a:pt x="8" y="1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2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9"/>
                        <a:pt x="1" y="10"/>
                        <a:pt x="1" y="10"/>
                      </a:cubicBezTo>
                      <a:cubicBezTo>
                        <a:pt x="2" y="11"/>
                        <a:pt x="2" y="11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6" y="12"/>
                        <a:pt x="7" y="12"/>
                      </a:cubicBezTo>
                      <a:cubicBezTo>
                        <a:pt x="8" y="12"/>
                        <a:pt x="9" y="12"/>
                        <a:pt x="10" y="11"/>
                      </a:cubicBezTo>
                      <a:cubicBezTo>
                        <a:pt x="10" y="11"/>
                        <a:pt x="10" y="11"/>
                        <a:pt x="11" y="10"/>
                      </a:cubicBezTo>
                      <a:cubicBezTo>
                        <a:pt x="11" y="9"/>
                        <a:pt x="12" y="8"/>
                        <a:pt x="12" y="7"/>
                      </a:cubicBezTo>
                      <a:cubicBezTo>
                        <a:pt x="12" y="7"/>
                        <a:pt x="12" y="6"/>
                        <a:pt x="12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5515158" y="1990088"/>
                  <a:ext cx="8659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3" y="6"/>
                      </a:moveTo>
                      <a:cubicBezTo>
                        <a:pt x="13" y="5"/>
                        <a:pt x="13" y="4"/>
                        <a:pt x="12" y="3"/>
                      </a:cubicBezTo>
                      <a:cubicBezTo>
                        <a:pt x="12" y="3"/>
                        <a:pt x="11" y="2"/>
                        <a:pt x="11" y="2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1"/>
                        <a:pt x="3" y="1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8"/>
                        <a:pt x="1" y="9"/>
                        <a:pt x="1" y="10"/>
                      </a:cubicBezTo>
                      <a:cubicBezTo>
                        <a:pt x="2" y="10"/>
                        <a:pt x="2" y="11"/>
                        <a:pt x="2" y="11"/>
                      </a:cubicBezTo>
                      <a:cubicBezTo>
                        <a:pt x="3" y="12"/>
                        <a:pt x="4" y="12"/>
                        <a:pt x="5" y="12"/>
                      </a:cubicBez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7" y="13"/>
                        <a:pt x="8" y="12"/>
                        <a:pt x="9" y="12"/>
                      </a:cubicBezTo>
                      <a:cubicBezTo>
                        <a:pt x="9" y="12"/>
                        <a:pt x="10" y="12"/>
                        <a:pt x="11" y="11"/>
                      </a:cubicBezTo>
                      <a:cubicBezTo>
                        <a:pt x="11" y="11"/>
                        <a:pt x="12" y="10"/>
                        <a:pt x="12" y="10"/>
                      </a:cubicBezTo>
                      <a:cubicBezTo>
                        <a:pt x="13" y="9"/>
                        <a:pt x="13" y="8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4" name="Google Shape;224;p3"/>
            <p:cNvGrpSpPr/>
            <p:nvPr/>
          </p:nvGrpSpPr>
          <p:grpSpPr>
            <a:xfrm rot="1137565">
              <a:off x="7529723" y="3723121"/>
              <a:ext cx="1216284" cy="1136558"/>
              <a:chOff x="5443362" y="1212185"/>
              <a:chExt cx="3290330" cy="3074652"/>
            </a:xfrm>
          </p:grpSpPr>
          <p:grpSp>
            <p:nvGrpSpPr>
              <p:cNvPr id="225" name="Google Shape;225;p3"/>
              <p:cNvGrpSpPr/>
              <p:nvPr/>
            </p:nvGrpSpPr>
            <p:grpSpPr>
              <a:xfrm>
                <a:off x="5443362" y="1216310"/>
                <a:ext cx="3290330" cy="3011265"/>
                <a:chOff x="3677064" y="3719896"/>
                <a:chExt cx="1120036" cy="1025042"/>
              </a:xfrm>
            </p:grpSpPr>
            <p:sp>
              <p:nvSpPr>
                <p:cNvPr id="226" name="Google Shape;226;p3"/>
                <p:cNvSpPr/>
                <p:nvPr/>
              </p:nvSpPr>
              <p:spPr>
                <a:xfrm>
                  <a:off x="3677064" y="3719896"/>
                  <a:ext cx="750204" cy="101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585" extrusionOk="0">
                      <a:moveTo>
                        <a:pt x="1114" y="689"/>
                      </a:moveTo>
                      <a:cubicBezTo>
                        <a:pt x="1106" y="681"/>
                        <a:pt x="1099" y="673"/>
                        <a:pt x="1090" y="666"/>
                      </a:cubicBezTo>
                      <a:cubicBezTo>
                        <a:pt x="1089" y="658"/>
                        <a:pt x="1087" y="651"/>
                        <a:pt x="1086" y="645"/>
                      </a:cubicBezTo>
                      <a:cubicBezTo>
                        <a:pt x="1085" y="639"/>
                        <a:pt x="1085" y="639"/>
                        <a:pt x="1085" y="639"/>
                      </a:cubicBezTo>
                      <a:cubicBezTo>
                        <a:pt x="1078" y="638"/>
                        <a:pt x="1078" y="638"/>
                        <a:pt x="1078" y="638"/>
                      </a:cubicBezTo>
                      <a:cubicBezTo>
                        <a:pt x="1061" y="637"/>
                        <a:pt x="1043" y="632"/>
                        <a:pt x="1027" y="623"/>
                      </a:cubicBezTo>
                      <a:cubicBezTo>
                        <a:pt x="1007" y="612"/>
                        <a:pt x="988" y="596"/>
                        <a:pt x="974" y="577"/>
                      </a:cubicBezTo>
                      <a:cubicBezTo>
                        <a:pt x="963" y="562"/>
                        <a:pt x="954" y="545"/>
                        <a:pt x="948" y="525"/>
                      </a:cubicBezTo>
                      <a:cubicBezTo>
                        <a:pt x="946" y="519"/>
                        <a:pt x="944" y="512"/>
                        <a:pt x="942" y="505"/>
                      </a:cubicBezTo>
                      <a:cubicBezTo>
                        <a:pt x="941" y="502"/>
                        <a:pt x="940" y="498"/>
                        <a:pt x="940" y="495"/>
                      </a:cubicBezTo>
                      <a:cubicBezTo>
                        <a:pt x="940" y="492"/>
                        <a:pt x="941" y="489"/>
                        <a:pt x="942" y="487"/>
                      </a:cubicBezTo>
                      <a:cubicBezTo>
                        <a:pt x="947" y="460"/>
                        <a:pt x="954" y="424"/>
                        <a:pt x="958" y="388"/>
                      </a:cubicBezTo>
                      <a:cubicBezTo>
                        <a:pt x="961" y="356"/>
                        <a:pt x="963" y="323"/>
                        <a:pt x="964" y="291"/>
                      </a:cubicBezTo>
                      <a:cubicBezTo>
                        <a:pt x="964" y="269"/>
                        <a:pt x="964" y="243"/>
                        <a:pt x="962" y="217"/>
                      </a:cubicBezTo>
                      <a:cubicBezTo>
                        <a:pt x="963" y="214"/>
                        <a:pt x="963" y="211"/>
                        <a:pt x="964" y="208"/>
                      </a:cubicBezTo>
                      <a:cubicBezTo>
                        <a:pt x="981" y="154"/>
                        <a:pt x="1009" y="112"/>
                        <a:pt x="1046" y="82"/>
                      </a:cubicBezTo>
                      <a:cubicBezTo>
                        <a:pt x="1047" y="81"/>
                        <a:pt x="1047" y="81"/>
                        <a:pt x="1047" y="81"/>
                      </a:cubicBezTo>
                      <a:cubicBezTo>
                        <a:pt x="1049" y="79"/>
                        <a:pt x="1049" y="79"/>
                        <a:pt x="1052" y="77"/>
                      </a:cubicBezTo>
                      <a:cubicBezTo>
                        <a:pt x="1054" y="75"/>
                        <a:pt x="1057" y="73"/>
                        <a:pt x="1059" y="72"/>
                      </a:cubicBezTo>
                      <a:cubicBezTo>
                        <a:pt x="1064" y="68"/>
                        <a:pt x="1070" y="65"/>
                        <a:pt x="1075" y="62"/>
                      </a:cubicBezTo>
                      <a:cubicBezTo>
                        <a:pt x="1087" y="56"/>
                        <a:pt x="1096" y="52"/>
                        <a:pt x="1108" y="49"/>
                      </a:cubicBezTo>
                      <a:cubicBezTo>
                        <a:pt x="1121" y="46"/>
                        <a:pt x="1131" y="44"/>
                        <a:pt x="1144" y="43"/>
                      </a:cubicBezTo>
                      <a:cubicBezTo>
                        <a:pt x="1148" y="43"/>
                        <a:pt x="1151" y="43"/>
                        <a:pt x="1155" y="43"/>
                      </a:cubicBezTo>
                      <a:cubicBezTo>
                        <a:pt x="1162" y="43"/>
                        <a:pt x="1162" y="43"/>
                        <a:pt x="1162" y="43"/>
                      </a:cubicBezTo>
                      <a:cubicBezTo>
                        <a:pt x="1164" y="35"/>
                        <a:pt x="1164" y="35"/>
                        <a:pt x="1164" y="35"/>
                      </a:cubicBezTo>
                      <a:cubicBezTo>
                        <a:pt x="1166" y="27"/>
                        <a:pt x="1167" y="20"/>
                        <a:pt x="1169" y="12"/>
                      </a:cubicBezTo>
                      <a:cubicBezTo>
                        <a:pt x="1171" y="3"/>
                        <a:pt x="1171" y="3"/>
                        <a:pt x="1171" y="3"/>
                      </a:cubicBezTo>
                      <a:cubicBezTo>
                        <a:pt x="1161" y="2"/>
                        <a:pt x="1161" y="2"/>
                        <a:pt x="1161" y="2"/>
                      </a:cubicBezTo>
                      <a:cubicBezTo>
                        <a:pt x="1127" y="0"/>
                        <a:pt x="1090" y="8"/>
                        <a:pt x="1058" y="25"/>
                      </a:cubicBezTo>
                      <a:cubicBezTo>
                        <a:pt x="1012" y="48"/>
                        <a:pt x="973" y="89"/>
                        <a:pt x="947" y="141"/>
                      </a:cubicBezTo>
                      <a:cubicBezTo>
                        <a:pt x="944" y="131"/>
                        <a:pt x="940" y="121"/>
                        <a:pt x="936" y="112"/>
                      </a:cubicBezTo>
                      <a:cubicBezTo>
                        <a:pt x="912" y="63"/>
                        <a:pt x="864" y="27"/>
                        <a:pt x="809" y="16"/>
                      </a:cubicBezTo>
                      <a:cubicBezTo>
                        <a:pt x="795" y="13"/>
                        <a:pt x="781" y="12"/>
                        <a:pt x="766" y="13"/>
                      </a:cubicBezTo>
                      <a:cubicBezTo>
                        <a:pt x="726" y="15"/>
                        <a:pt x="686" y="31"/>
                        <a:pt x="655" y="59"/>
                      </a:cubicBezTo>
                      <a:cubicBezTo>
                        <a:pt x="651" y="63"/>
                        <a:pt x="647" y="67"/>
                        <a:pt x="642" y="72"/>
                      </a:cubicBezTo>
                      <a:cubicBezTo>
                        <a:pt x="615" y="97"/>
                        <a:pt x="591" y="128"/>
                        <a:pt x="572" y="163"/>
                      </a:cubicBezTo>
                      <a:cubicBezTo>
                        <a:pt x="546" y="212"/>
                        <a:pt x="532" y="267"/>
                        <a:pt x="532" y="321"/>
                      </a:cubicBezTo>
                      <a:cubicBezTo>
                        <a:pt x="532" y="377"/>
                        <a:pt x="546" y="433"/>
                        <a:pt x="572" y="484"/>
                      </a:cubicBezTo>
                      <a:cubicBezTo>
                        <a:pt x="582" y="503"/>
                        <a:pt x="593" y="521"/>
                        <a:pt x="606" y="538"/>
                      </a:cubicBezTo>
                      <a:cubicBezTo>
                        <a:pt x="602" y="537"/>
                        <a:pt x="598" y="536"/>
                        <a:pt x="594" y="536"/>
                      </a:cubicBezTo>
                      <a:cubicBezTo>
                        <a:pt x="590" y="535"/>
                        <a:pt x="586" y="535"/>
                        <a:pt x="582" y="534"/>
                      </a:cubicBezTo>
                      <a:cubicBezTo>
                        <a:pt x="537" y="531"/>
                        <a:pt x="492" y="540"/>
                        <a:pt x="451" y="560"/>
                      </a:cubicBezTo>
                      <a:cubicBezTo>
                        <a:pt x="413" y="579"/>
                        <a:pt x="377" y="608"/>
                        <a:pt x="348" y="644"/>
                      </a:cubicBezTo>
                      <a:cubicBezTo>
                        <a:pt x="318" y="681"/>
                        <a:pt x="295" y="723"/>
                        <a:pt x="282" y="765"/>
                      </a:cubicBezTo>
                      <a:cubicBezTo>
                        <a:pt x="265" y="817"/>
                        <a:pt x="267" y="865"/>
                        <a:pt x="287" y="901"/>
                      </a:cubicBezTo>
                      <a:cubicBezTo>
                        <a:pt x="283" y="901"/>
                        <a:pt x="280" y="901"/>
                        <a:pt x="277" y="900"/>
                      </a:cubicBezTo>
                      <a:cubicBezTo>
                        <a:pt x="228" y="897"/>
                        <a:pt x="177" y="911"/>
                        <a:pt x="134" y="940"/>
                      </a:cubicBezTo>
                      <a:cubicBezTo>
                        <a:pt x="92" y="967"/>
                        <a:pt x="58" y="1007"/>
                        <a:pt x="35" y="1053"/>
                      </a:cubicBezTo>
                      <a:cubicBezTo>
                        <a:pt x="12" y="1101"/>
                        <a:pt x="0" y="1154"/>
                        <a:pt x="1" y="1207"/>
                      </a:cubicBezTo>
                      <a:cubicBezTo>
                        <a:pt x="1" y="1247"/>
                        <a:pt x="10" y="1305"/>
                        <a:pt x="51" y="1350"/>
                      </a:cubicBezTo>
                      <a:cubicBezTo>
                        <a:pt x="82" y="1383"/>
                        <a:pt x="125" y="1404"/>
                        <a:pt x="174" y="1410"/>
                      </a:cubicBezTo>
                      <a:cubicBezTo>
                        <a:pt x="219" y="1416"/>
                        <a:pt x="268" y="1406"/>
                        <a:pt x="311" y="1381"/>
                      </a:cubicBezTo>
                      <a:cubicBezTo>
                        <a:pt x="345" y="1362"/>
                        <a:pt x="374" y="1336"/>
                        <a:pt x="398" y="1304"/>
                      </a:cubicBezTo>
                      <a:cubicBezTo>
                        <a:pt x="400" y="1346"/>
                        <a:pt x="410" y="1386"/>
                        <a:pt x="425" y="1423"/>
                      </a:cubicBezTo>
                      <a:cubicBezTo>
                        <a:pt x="448" y="1476"/>
                        <a:pt x="483" y="1520"/>
                        <a:pt x="527" y="1551"/>
                      </a:cubicBezTo>
                      <a:cubicBezTo>
                        <a:pt x="546" y="1564"/>
                        <a:pt x="566" y="1574"/>
                        <a:pt x="588" y="1582"/>
                      </a:cubicBezTo>
                      <a:cubicBezTo>
                        <a:pt x="596" y="1585"/>
                        <a:pt x="596" y="1585"/>
                        <a:pt x="596" y="1585"/>
                      </a:cubicBezTo>
                      <a:cubicBezTo>
                        <a:pt x="599" y="1577"/>
                        <a:pt x="599" y="1577"/>
                        <a:pt x="599" y="1577"/>
                      </a:cubicBezTo>
                      <a:cubicBezTo>
                        <a:pt x="599" y="1575"/>
                        <a:pt x="600" y="1572"/>
                        <a:pt x="601" y="1570"/>
                      </a:cubicBezTo>
                      <a:cubicBezTo>
                        <a:pt x="602" y="1566"/>
                        <a:pt x="604" y="1561"/>
                        <a:pt x="605" y="1557"/>
                      </a:cubicBezTo>
                      <a:cubicBezTo>
                        <a:pt x="609" y="1549"/>
                        <a:pt x="609" y="1549"/>
                        <a:pt x="609" y="1549"/>
                      </a:cubicBezTo>
                      <a:cubicBezTo>
                        <a:pt x="600" y="1546"/>
                        <a:pt x="600" y="1546"/>
                        <a:pt x="600" y="1546"/>
                      </a:cubicBezTo>
                      <a:cubicBezTo>
                        <a:pt x="592" y="1544"/>
                        <a:pt x="585" y="1540"/>
                        <a:pt x="577" y="1537"/>
                      </a:cubicBezTo>
                      <a:cubicBezTo>
                        <a:pt x="537" y="1518"/>
                        <a:pt x="500" y="1483"/>
                        <a:pt x="474" y="1439"/>
                      </a:cubicBezTo>
                      <a:cubicBezTo>
                        <a:pt x="449" y="1396"/>
                        <a:pt x="435" y="1346"/>
                        <a:pt x="433" y="1294"/>
                      </a:cubicBezTo>
                      <a:cubicBezTo>
                        <a:pt x="433" y="1273"/>
                        <a:pt x="434" y="1252"/>
                        <a:pt x="437" y="1230"/>
                      </a:cubicBezTo>
                      <a:cubicBezTo>
                        <a:pt x="447" y="1202"/>
                        <a:pt x="455" y="1172"/>
                        <a:pt x="459" y="1138"/>
                      </a:cubicBezTo>
                      <a:cubicBezTo>
                        <a:pt x="461" y="1133"/>
                        <a:pt x="463" y="1128"/>
                        <a:pt x="465" y="1123"/>
                      </a:cubicBezTo>
                      <a:cubicBezTo>
                        <a:pt x="474" y="1098"/>
                        <a:pt x="485" y="1073"/>
                        <a:pt x="501" y="1054"/>
                      </a:cubicBezTo>
                      <a:cubicBezTo>
                        <a:pt x="516" y="1036"/>
                        <a:pt x="535" y="1025"/>
                        <a:pt x="559" y="1019"/>
                      </a:cubicBezTo>
                      <a:cubicBezTo>
                        <a:pt x="565" y="1018"/>
                        <a:pt x="572" y="1017"/>
                        <a:pt x="580" y="1016"/>
                      </a:cubicBezTo>
                      <a:cubicBezTo>
                        <a:pt x="584" y="1016"/>
                        <a:pt x="584" y="1016"/>
                        <a:pt x="584" y="1016"/>
                      </a:cubicBezTo>
                      <a:cubicBezTo>
                        <a:pt x="587" y="1011"/>
                        <a:pt x="587" y="1011"/>
                        <a:pt x="587" y="1011"/>
                      </a:cubicBezTo>
                      <a:cubicBezTo>
                        <a:pt x="588" y="1009"/>
                        <a:pt x="589" y="1007"/>
                        <a:pt x="590" y="1005"/>
                      </a:cubicBezTo>
                      <a:cubicBezTo>
                        <a:pt x="592" y="999"/>
                        <a:pt x="594" y="994"/>
                        <a:pt x="597" y="989"/>
                      </a:cubicBezTo>
                      <a:cubicBezTo>
                        <a:pt x="605" y="976"/>
                        <a:pt x="605" y="976"/>
                        <a:pt x="605" y="976"/>
                      </a:cubicBezTo>
                      <a:cubicBezTo>
                        <a:pt x="590" y="976"/>
                        <a:pt x="590" y="976"/>
                        <a:pt x="590" y="976"/>
                      </a:cubicBezTo>
                      <a:cubicBezTo>
                        <a:pt x="590" y="976"/>
                        <a:pt x="590" y="976"/>
                        <a:pt x="590" y="976"/>
                      </a:cubicBezTo>
                      <a:cubicBezTo>
                        <a:pt x="614" y="960"/>
                        <a:pt x="635" y="938"/>
                        <a:pt x="653" y="913"/>
                      </a:cubicBezTo>
                      <a:cubicBezTo>
                        <a:pt x="653" y="915"/>
                        <a:pt x="653" y="917"/>
                        <a:pt x="653" y="919"/>
                      </a:cubicBezTo>
                      <a:cubicBezTo>
                        <a:pt x="654" y="932"/>
                        <a:pt x="654" y="932"/>
                        <a:pt x="654" y="932"/>
                      </a:cubicBezTo>
                      <a:cubicBezTo>
                        <a:pt x="666" y="925"/>
                        <a:pt x="666" y="925"/>
                        <a:pt x="666" y="925"/>
                      </a:cubicBezTo>
                      <a:cubicBezTo>
                        <a:pt x="672" y="922"/>
                        <a:pt x="679" y="917"/>
                        <a:pt x="685" y="913"/>
                      </a:cubicBezTo>
                      <a:cubicBezTo>
                        <a:pt x="689" y="911"/>
                        <a:pt x="689" y="911"/>
                        <a:pt x="689" y="911"/>
                      </a:cubicBezTo>
                      <a:cubicBezTo>
                        <a:pt x="689" y="906"/>
                        <a:pt x="689" y="906"/>
                        <a:pt x="689" y="906"/>
                      </a:cubicBezTo>
                      <a:cubicBezTo>
                        <a:pt x="688" y="874"/>
                        <a:pt x="697" y="843"/>
                        <a:pt x="707" y="813"/>
                      </a:cubicBezTo>
                      <a:cubicBezTo>
                        <a:pt x="712" y="799"/>
                        <a:pt x="717" y="785"/>
                        <a:pt x="722" y="772"/>
                      </a:cubicBezTo>
                      <a:cubicBezTo>
                        <a:pt x="725" y="765"/>
                        <a:pt x="725" y="765"/>
                        <a:pt x="725" y="765"/>
                      </a:cubicBezTo>
                      <a:cubicBezTo>
                        <a:pt x="734" y="743"/>
                        <a:pt x="743" y="720"/>
                        <a:pt x="754" y="699"/>
                      </a:cubicBezTo>
                      <a:cubicBezTo>
                        <a:pt x="766" y="677"/>
                        <a:pt x="780" y="660"/>
                        <a:pt x="796" y="648"/>
                      </a:cubicBezTo>
                      <a:cubicBezTo>
                        <a:pt x="802" y="643"/>
                        <a:pt x="809" y="639"/>
                        <a:pt x="816" y="636"/>
                      </a:cubicBezTo>
                      <a:cubicBezTo>
                        <a:pt x="826" y="634"/>
                        <a:pt x="836" y="631"/>
                        <a:pt x="846" y="627"/>
                      </a:cubicBezTo>
                      <a:cubicBezTo>
                        <a:pt x="846" y="627"/>
                        <a:pt x="846" y="626"/>
                        <a:pt x="847" y="626"/>
                      </a:cubicBezTo>
                      <a:cubicBezTo>
                        <a:pt x="851" y="626"/>
                        <a:pt x="854" y="625"/>
                        <a:pt x="857" y="625"/>
                      </a:cubicBezTo>
                      <a:cubicBezTo>
                        <a:pt x="879" y="623"/>
                        <a:pt x="904" y="626"/>
                        <a:pt x="934" y="634"/>
                      </a:cubicBezTo>
                      <a:cubicBezTo>
                        <a:pt x="935" y="635"/>
                        <a:pt x="938" y="636"/>
                        <a:pt x="941" y="637"/>
                      </a:cubicBezTo>
                      <a:cubicBezTo>
                        <a:pt x="954" y="643"/>
                        <a:pt x="961" y="646"/>
                        <a:pt x="964" y="647"/>
                      </a:cubicBezTo>
                      <a:cubicBezTo>
                        <a:pt x="969" y="648"/>
                        <a:pt x="975" y="649"/>
                        <a:pt x="980" y="650"/>
                      </a:cubicBezTo>
                      <a:cubicBezTo>
                        <a:pt x="984" y="651"/>
                        <a:pt x="988" y="652"/>
                        <a:pt x="992" y="654"/>
                      </a:cubicBezTo>
                      <a:cubicBezTo>
                        <a:pt x="998" y="655"/>
                        <a:pt x="1004" y="658"/>
                        <a:pt x="1011" y="660"/>
                      </a:cubicBezTo>
                      <a:cubicBezTo>
                        <a:pt x="1013" y="661"/>
                        <a:pt x="1015" y="662"/>
                        <a:pt x="1017" y="663"/>
                      </a:cubicBezTo>
                      <a:cubicBezTo>
                        <a:pt x="1034" y="671"/>
                        <a:pt x="1050" y="682"/>
                        <a:pt x="1063" y="693"/>
                      </a:cubicBezTo>
                      <a:cubicBezTo>
                        <a:pt x="1096" y="722"/>
                        <a:pt x="1117" y="760"/>
                        <a:pt x="1125" y="806"/>
                      </a:cubicBezTo>
                      <a:cubicBezTo>
                        <a:pt x="1126" y="809"/>
                        <a:pt x="1126" y="812"/>
                        <a:pt x="1127" y="815"/>
                      </a:cubicBezTo>
                      <a:cubicBezTo>
                        <a:pt x="1127" y="816"/>
                        <a:pt x="1127" y="816"/>
                        <a:pt x="1127" y="816"/>
                      </a:cubicBezTo>
                      <a:cubicBezTo>
                        <a:pt x="1127" y="816"/>
                        <a:pt x="1127" y="816"/>
                        <a:pt x="1127" y="816"/>
                      </a:cubicBezTo>
                      <a:cubicBezTo>
                        <a:pt x="1127" y="816"/>
                        <a:pt x="1127" y="817"/>
                        <a:pt x="1127" y="817"/>
                      </a:cubicBezTo>
                      <a:cubicBezTo>
                        <a:pt x="1127" y="819"/>
                        <a:pt x="1127" y="820"/>
                        <a:pt x="1128" y="822"/>
                      </a:cubicBezTo>
                      <a:cubicBezTo>
                        <a:pt x="1128" y="828"/>
                        <a:pt x="1128" y="834"/>
                        <a:pt x="1129" y="840"/>
                      </a:cubicBezTo>
                      <a:cubicBezTo>
                        <a:pt x="1129" y="845"/>
                        <a:pt x="1129" y="851"/>
                        <a:pt x="1128" y="858"/>
                      </a:cubicBezTo>
                      <a:cubicBezTo>
                        <a:pt x="1128" y="860"/>
                        <a:pt x="1128" y="863"/>
                        <a:pt x="1128" y="866"/>
                      </a:cubicBezTo>
                      <a:cubicBezTo>
                        <a:pt x="1127" y="867"/>
                        <a:pt x="1127" y="869"/>
                        <a:pt x="1127" y="870"/>
                      </a:cubicBezTo>
                      <a:cubicBezTo>
                        <a:pt x="1127" y="870"/>
                        <a:pt x="1127" y="871"/>
                        <a:pt x="1127" y="871"/>
                      </a:cubicBezTo>
                      <a:cubicBezTo>
                        <a:pt x="1127" y="873"/>
                        <a:pt x="1127" y="873"/>
                        <a:pt x="1127" y="873"/>
                      </a:cubicBezTo>
                      <a:cubicBezTo>
                        <a:pt x="1125" y="884"/>
                        <a:pt x="1123" y="896"/>
                        <a:pt x="1119" y="907"/>
                      </a:cubicBezTo>
                      <a:cubicBezTo>
                        <a:pt x="1117" y="913"/>
                        <a:pt x="1115" y="919"/>
                        <a:pt x="1113" y="924"/>
                      </a:cubicBezTo>
                      <a:cubicBezTo>
                        <a:pt x="1113" y="925"/>
                        <a:pt x="1113" y="926"/>
                        <a:pt x="1112" y="927"/>
                      </a:cubicBezTo>
                      <a:cubicBezTo>
                        <a:pt x="1111" y="929"/>
                        <a:pt x="1111" y="929"/>
                        <a:pt x="1111" y="929"/>
                      </a:cubicBezTo>
                      <a:cubicBezTo>
                        <a:pt x="1110" y="931"/>
                        <a:pt x="1109" y="934"/>
                        <a:pt x="1108" y="936"/>
                      </a:cubicBezTo>
                      <a:cubicBezTo>
                        <a:pt x="1099" y="955"/>
                        <a:pt x="1087" y="973"/>
                        <a:pt x="1073" y="989"/>
                      </a:cubicBezTo>
                      <a:cubicBezTo>
                        <a:pt x="1062" y="1001"/>
                        <a:pt x="1050" y="1012"/>
                        <a:pt x="1037" y="1021"/>
                      </a:cubicBezTo>
                      <a:cubicBezTo>
                        <a:pt x="1031" y="1026"/>
                        <a:pt x="1031" y="1026"/>
                        <a:pt x="1031" y="1026"/>
                      </a:cubicBezTo>
                      <a:cubicBezTo>
                        <a:pt x="1035" y="1032"/>
                        <a:pt x="1035" y="1032"/>
                        <a:pt x="1035" y="1032"/>
                      </a:cubicBezTo>
                      <a:cubicBezTo>
                        <a:pt x="1039" y="1038"/>
                        <a:pt x="1042" y="1045"/>
                        <a:pt x="1046" y="1053"/>
                      </a:cubicBezTo>
                      <a:cubicBezTo>
                        <a:pt x="1051" y="1062"/>
                        <a:pt x="1051" y="1062"/>
                        <a:pt x="1051" y="1062"/>
                      </a:cubicBezTo>
                      <a:cubicBezTo>
                        <a:pt x="1059" y="1056"/>
                        <a:pt x="1059" y="1056"/>
                        <a:pt x="1059" y="1056"/>
                      </a:cubicBezTo>
                      <a:cubicBezTo>
                        <a:pt x="1085" y="1037"/>
                        <a:pt x="1109" y="1012"/>
                        <a:pt x="1127" y="985"/>
                      </a:cubicBezTo>
                      <a:cubicBezTo>
                        <a:pt x="1155" y="943"/>
                        <a:pt x="1170" y="894"/>
                        <a:pt x="1170" y="845"/>
                      </a:cubicBezTo>
                      <a:cubicBezTo>
                        <a:pt x="1170" y="842"/>
                        <a:pt x="1169" y="840"/>
                        <a:pt x="1169" y="837"/>
                      </a:cubicBezTo>
                      <a:cubicBezTo>
                        <a:pt x="1168" y="783"/>
                        <a:pt x="1148" y="730"/>
                        <a:pt x="1114" y="689"/>
                      </a:cubicBezTo>
                      <a:close/>
                      <a:moveTo>
                        <a:pt x="428" y="1113"/>
                      </a:moveTo>
                      <a:cubicBezTo>
                        <a:pt x="423" y="1127"/>
                        <a:pt x="418" y="1140"/>
                        <a:pt x="415" y="1153"/>
                      </a:cubicBezTo>
                      <a:cubicBezTo>
                        <a:pt x="408" y="1177"/>
                        <a:pt x="404" y="1200"/>
                        <a:pt x="401" y="1222"/>
                      </a:cubicBezTo>
                      <a:cubicBezTo>
                        <a:pt x="400" y="1224"/>
                        <a:pt x="399" y="1226"/>
                        <a:pt x="398" y="1228"/>
                      </a:cubicBezTo>
                      <a:cubicBezTo>
                        <a:pt x="379" y="1270"/>
                        <a:pt x="353" y="1305"/>
                        <a:pt x="319" y="1330"/>
                      </a:cubicBezTo>
                      <a:cubicBezTo>
                        <a:pt x="286" y="1356"/>
                        <a:pt x="246" y="1372"/>
                        <a:pt x="209" y="1374"/>
                      </a:cubicBezTo>
                      <a:cubicBezTo>
                        <a:pt x="169" y="1376"/>
                        <a:pt x="132" y="1365"/>
                        <a:pt x="101" y="1343"/>
                      </a:cubicBezTo>
                      <a:cubicBezTo>
                        <a:pt x="86" y="1332"/>
                        <a:pt x="72" y="1317"/>
                        <a:pt x="63" y="1301"/>
                      </a:cubicBezTo>
                      <a:cubicBezTo>
                        <a:pt x="52" y="1284"/>
                        <a:pt x="45" y="1263"/>
                        <a:pt x="41" y="1239"/>
                      </a:cubicBezTo>
                      <a:cubicBezTo>
                        <a:pt x="35" y="1198"/>
                        <a:pt x="40" y="1150"/>
                        <a:pt x="56" y="1103"/>
                      </a:cubicBezTo>
                      <a:cubicBezTo>
                        <a:pt x="71" y="1060"/>
                        <a:pt x="96" y="1021"/>
                        <a:pt x="128" y="992"/>
                      </a:cubicBezTo>
                      <a:cubicBezTo>
                        <a:pt x="161" y="963"/>
                        <a:pt x="201" y="944"/>
                        <a:pt x="240" y="940"/>
                      </a:cubicBezTo>
                      <a:cubicBezTo>
                        <a:pt x="248" y="939"/>
                        <a:pt x="255" y="938"/>
                        <a:pt x="263" y="938"/>
                      </a:cubicBezTo>
                      <a:cubicBezTo>
                        <a:pt x="287" y="938"/>
                        <a:pt x="311" y="943"/>
                        <a:pt x="333" y="952"/>
                      </a:cubicBezTo>
                      <a:cubicBezTo>
                        <a:pt x="343" y="957"/>
                        <a:pt x="354" y="962"/>
                        <a:pt x="363" y="969"/>
                      </a:cubicBezTo>
                      <a:cubicBezTo>
                        <a:pt x="369" y="973"/>
                        <a:pt x="374" y="977"/>
                        <a:pt x="379" y="982"/>
                      </a:cubicBezTo>
                      <a:cubicBezTo>
                        <a:pt x="404" y="1005"/>
                        <a:pt x="420" y="1036"/>
                        <a:pt x="425" y="1068"/>
                      </a:cubicBezTo>
                      <a:cubicBezTo>
                        <a:pt x="427" y="1077"/>
                        <a:pt x="428" y="1087"/>
                        <a:pt x="428" y="1097"/>
                      </a:cubicBezTo>
                      <a:cubicBezTo>
                        <a:pt x="428" y="1098"/>
                        <a:pt x="428" y="1100"/>
                        <a:pt x="429" y="1101"/>
                      </a:cubicBezTo>
                      <a:cubicBezTo>
                        <a:pt x="428" y="1105"/>
                        <a:pt x="428" y="1109"/>
                        <a:pt x="428" y="1113"/>
                      </a:cubicBezTo>
                      <a:close/>
                      <a:moveTo>
                        <a:pt x="459" y="1046"/>
                      </a:moveTo>
                      <a:cubicBezTo>
                        <a:pt x="457" y="1039"/>
                        <a:pt x="455" y="1032"/>
                        <a:pt x="452" y="1026"/>
                      </a:cubicBezTo>
                      <a:cubicBezTo>
                        <a:pt x="450" y="1020"/>
                        <a:pt x="448" y="1014"/>
                        <a:pt x="445" y="1009"/>
                      </a:cubicBezTo>
                      <a:cubicBezTo>
                        <a:pt x="459" y="1012"/>
                        <a:pt x="473" y="1013"/>
                        <a:pt x="487" y="1013"/>
                      </a:cubicBezTo>
                      <a:cubicBezTo>
                        <a:pt x="476" y="1022"/>
                        <a:pt x="467" y="1033"/>
                        <a:pt x="459" y="1046"/>
                      </a:cubicBezTo>
                      <a:close/>
                      <a:moveTo>
                        <a:pt x="649" y="848"/>
                      </a:moveTo>
                      <a:cubicBezTo>
                        <a:pt x="639" y="867"/>
                        <a:pt x="629" y="883"/>
                        <a:pt x="617" y="898"/>
                      </a:cubicBezTo>
                      <a:cubicBezTo>
                        <a:pt x="602" y="916"/>
                        <a:pt x="586" y="931"/>
                        <a:pt x="569" y="943"/>
                      </a:cubicBezTo>
                      <a:cubicBezTo>
                        <a:pt x="551" y="954"/>
                        <a:pt x="534" y="962"/>
                        <a:pt x="515" y="967"/>
                      </a:cubicBezTo>
                      <a:cubicBezTo>
                        <a:pt x="504" y="970"/>
                        <a:pt x="498" y="971"/>
                        <a:pt x="488" y="971"/>
                      </a:cubicBezTo>
                      <a:cubicBezTo>
                        <a:pt x="478" y="972"/>
                        <a:pt x="468" y="971"/>
                        <a:pt x="459" y="969"/>
                      </a:cubicBezTo>
                      <a:cubicBezTo>
                        <a:pt x="440" y="966"/>
                        <a:pt x="421" y="958"/>
                        <a:pt x="398" y="945"/>
                      </a:cubicBezTo>
                      <a:cubicBezTo>
                        <a:pt x="394" y="943"/>
                        <a:pt x="390" y="941"/>
                        <a:pt x="387" y="939"/>
                      </a:cubicBezTo>
                      <a:cubicBezTo>
                        <a:pt x="380" y="935"/>
                        <a:pt x="375" y="932"/>
                        <a:pt x="369" y="928"/>
                      </a:cubicBezTo>
                      <a:cubicBezTo>
                        <a:pt x="367" y="927"/>
                        <a:pt x="367" y="927"/>
                        <a:pt x="367" y="927"/>
                      </a:cubicBezTo>
                      <a:cubicBezTo>
                        <a:pt x="359" y="921"/>
                        <a:pt x="353" y="916"/>
                        <a:pt x="346" y="910"/>
                      </a:cubicBezTo>
                      <a:cubicBezTo>
                        <a:pt x="329" y="895"/>
                        <a:pt x="319" y="880"/>
                        <a:pt x="315" y="863"/>
                      </a:cubicBezTo>
                      <a:cubicBezTo>
                        <a:pt x="308" y="841"/>
                        <a:pt x="311" y="819"/>
                        <a:pt x="313" y="804"/>
                      </a:cubicBezTo>
                      <a:cubicBezTo>
                        <a:pt x="320" y="767"/>
                        <a:pt x="337" y="730"/>
                        <a:pt x="363" y="691"/>
                      </a:cubicBezTo>
                      <a:cubicBezTo>
                        <a:pt x="386" y="657"/>
                        <a:pt x="414" y="628"/>
                        <a:pt x="444" y="608"/>
                      </a:cubicBezTo>
                      <a:cubicBezTo>
                        <a:pt x="477" y="586"/>
                        <a:pt x="514" y="574"/>
                        <a:pt x="550" y="571"/>
                      </a:cubicBezTo>
                      <a:cubicBezTo>
                        <a:pt x="555" y="571"/>
                        <a:pt x="560" y="571"/>
                        <a:pt x="565" y="571"/>
                      </a:cubicBezTo>
                      <a:cubicBezTo>
                        <a:pt x="573" y="571"/>
                        <a:pt x="581" y="571"/>
                        <a:pt x="589" y="572"/>
                      </a:cubicBezTo>
                      <a:cubicBezTo>
                        <a:pt x="614" y="575"/>
                        <a:pt x="637" y="582"/>
                        <a:pt x="658" y="594"/>
                      </a:cubicBezTo>
                      <a:cubicBezTo>
                        <a:pt x="660" y="595"/>
                        <a:pt x="660" y="595"/>
                        <a:pt x="660" y="595"/>
                      </a:cubicBezTo>
                      <a:cubicBezTo>
                        <a:pt x="667" y="599"/>
                        <a:pt x="675" y="603"/>
                        <a:pt x="682" y="608"/>
                      </a:cubicBezTo>
                      <a:cubicBezTo>
                        <a:pt x="683" y="610"/>
                        <a:pt x="685" y="611"/>
                        <a:pt x="688" y="611"/>
                      </a:cubicBezTo>
                      <a:cubicBezTo>
                        <a:pt x="706" y="644"/>
                        <a:pt x="702" y="687"/>
                        <a:pt x="695" y="718"/>
                      </a:cubicBezTo>
                      <a:cubicBezTo>
                        <a:pt x="690" y="738"/>
                        <a:pt x="684" y="759"/>
                        <a:pt x="675" y="787"/>
                      </a:cubicBezTo>
                      <a:cubicBezTo>
                        <a:pt x="672" y="793"/>
                        <a:pt x="670" y="799"/>
                        <a:pt x="668" y="805"/>
                      </a:cubicBezTo>
                      <a:cubicBezTo>
                        <a:pt x="662" y="821"/>
                        <a:pt x="656" y="835"/>
                        <a:pt x="649" y="848"/>
                      </a:cubicBezTo>
                      <a:close/>
                      <a:moveTo>
                        <a:pt x="890" y="518"/>
                      </a:moveTo>
                      <a:cubicBezTo>
                        <a:pt x="886" y="532"/>
                        <a:pt x="881" y="541"/>
                        <a:pt x="875" y="551"/>
                      </a:cubicBezTo>
                      <a:cubicBezTo>
                        <a:pt x="870" y="560"/>
                        <a:pt x="862" y="569"/>
                        <a:pt x="854" y="575"/>
                      </a:cubicBezTo>
                      <a:cubicBezTo>
                        <a:pt x="853" y="575"/>
                        <a:pt x="850" y="578"/>
                        <a:pt x="848" y="579"/>
                      </a:cubicBezTo>
                      <a:cubicBezTo>
                        <a:pt x="846" y="580"/>
                        <a:pt x="843" y="582"/>
                        <a:pt x="841" y="583"/>
                      </a:cubicBezTo>
                      <a:cubicBezTo>
                        <a:pt x="839" y="584"/>
                        <a:pt x="836" y="586"/>
                        <a:pt x="834" y="587"/>
                      </a:cubicBezTo>
                      <a:cubicBezTo>
                        <a:pt x="829" y="589"/>
                        <a:pt x="829" y="589"/>
                        <a:pt x="829" y="589"/>
                      </a:cubicBezTo>
                      <a:cubicBezTo>
                        <a:pt x="822" y="590"/>
                        <a:pt x="816" y="592"/>
                        <a:pt x="809" y="595"/>
                      </a:cubicBezTo>
                      <a:cubicBezTo>
                        <a:pt x="809" y="595"/>
                        <a:pt x="809" y="595"/>
                        <a:pt x="808" y="595"/>
                      </a:cubicBezTo>
                      <a:cubicBezTo>
                        <a:pt x="808" y="595"/>
                        <a:pt x="808" y="595"/>
                        <a:pt x="808" y="595"/>
                      </a:cubicBezTo>
                      <a:cubicBezTo>
                        <a:pt x="806" y="595"/>
                        <a:pt x="805" y="596"/>
                        <a:pt x="804" y="596"/>
                      </a:cubicBezTo>
                      <a:cubicBezTo>
                        <a:pt x="803" y="596"/>
                        <a:pt x="802" y="596"/>
                        <a:pt x="801" y="596"/>
                      </a:cubicBezTo>
                      <a:cubicBezTo>
                        <a:pt x="801" y="596"/>
                        <a:pt x="800" y="596"/>
                        <a:pt x="800" y="596"/>
                      </a:cubicBezTo>
                      <a:cubicBezTo>
                        <a:pt x="799" y="596"/>
                        <a:pt x="799" y="596"/>
                        <a:pt x="799" y="596"/>
                      </a:cubicBezTo>
                      <a:cubicBezTo>
                        <a:pt x="799" y="596"/>
                        <a:pt x="798" y="597"/>
                        <a:pt x="797" y="597"/>
                      </a:cubicBezTo>
                      <a:cubicBezTo>
                        <a:pt x="792" y="597"/>
                        <a:pt x="786" y="597"/>
                        <a:pt x="780" y="597"/>
                      </a:cubicBezTo>
                      <a:cubicBezTo>
                        <a:pt x="778" y="597"/>
                        <a:pt x="775" y="597"/>
                        <a:pt x="772" y="597"/>
                      </a:cubicBezTo>
                      <a:cubicBezTo>
                        <a:pt x="771" y="597"/>
                        <a:pt x="770" y="597"/>
                        <a:pt x="768" y="596"/>
                      </a:cubicBezTo>
                      <a:cubicBezTo>
                        <a:pt x="768" y="596"/>
                        <a:pt x="767" y="596"/>
                        <a:pt x="767" y="596"/>
                      </a:cubicBezTo>
                      <a:cubicBezTo>
                        <a:pt x="766" y="596"/>
                        <a:pt x="766" y="596"/>
                        <a:pt x="766" y="596"/>
                      </a:cubicBezTo>
                      <a:cubicBezTo>
                        <a:pt x="766" y="596"/>
                        <a:pt x="766" y="596"/>
                        <a:pt x="766" y="596"/>
                      </a:cubicBezTo>
                      <a:cubicBezTo>
                        <a:pt x="766" y="596"/>
                        <a:pt x="766" y="596"/>
                        <a:pt x="766" y="596"/>
                      </a:cubicBezTo>
                      <a:cubicBezTo>
                        <a:pt x="754" y="594"/>
                        <a:pt x="742" y="591"/>
                        <a:pt x="731" y="586"/>
                      </a:cubicBezTo>
                      <a:cubicBezTo>
                        <a:pt x="729" y="585"/>
                        <a:pt x="728" y="585"/>
                        <a:pt x="725" y="584"/>
                      </a:cubicBezTo>
                      <a:cubicBezTo>
                        <a:pt x="722" y="582"/>
                        <a:pt x="719" y="581"/>
                        <a:pt x="715" y="579"/>
                      </a:cubicBezTo>
                      <a:cubicBezTo>
                        <a:pt x="710" y="576"/>
                        <a:pt x="705" y="573"/>
                        <a:pt x="700" y="570"/>
                      </a:cubicBezTo>
                      <a:cubicBezTo>
                        <a:pt x="689" y="563"/>
                        <a:pt x="681" y="557"/>
                        <a:pt x="671" y="548"/>
                      </a:cubicBezTo>
                      <a:cubicBezTo>
                        <a:pt x="662" y="540"/>
                        <a:pt x="654" y="531"/>
                        <a:pt x="645" y="521"/>
                      </a:cubicBezTo>
                      <a:cubicBezTo>
                        <a:pt x="637" y="511"/>
                        <a:pt x="631" y="503"/>
                        <a:pt x="624" y="492"/>
                      </a:cubicBezTo>
                      <a:cubicBezTo>
                        <a:pt x="610" y="471"/>
                        <a:pt x="599" y="449"/>
                        <a:pt x="591" y="426"/>
                      </a:cubicBezTo>
                      <a:cubicBezTo>
                        <a:pt x="587" y="414"/>
                        <a:pt x="583" y="402"/>
                        <a:pt x="580" y="389"/>
                      </a:cubicBezTo>
                      <a:cubicBezTo>
                        <a:pt x="579" y="383"/>
                        <a:pt x="578" y="377"/>
                        <a:pt x="577" y="371"/>
                      </a:cubicBezTo>
                      <a:cubicBezTo>
                        <a:pt x="576" y="364"/>
                        <a:pt x="575" y="361"/>
                        <a:pt x="574" y="354"/>
                      </a:cubicBezTo>
                      <a:cubicBezTo>
                        <a:pt x="573" y="341"/>
                        <a:pt x="573" y="328"/>
                        <a:pt x="573" y="316"/>
                      </a:cubicBezTo>
                      <a:cubicBezTo>
                        <a:pt x="573" y="310"/>
                        <a:pt x="573" y="303"/>
                        <a:pt x="574" y="297"/>
                      </a:cubicBezTo>
                      <a:cubicBezTo>
                        <a:pt x="574" y="294"/>
                        <a:pt x="574" y="291"/>
                        <a:pt x="575" y="288"/>
                      </a:cubicBezTo>
                      <a:cubicBezTo>
                        <a:pt x="575" y="284"/>
                        <a:pt x="575" y="284"/>
                        <a:pt x="575" y="284"/>
                      </a:cubicBezTo>
                      <a:cubicBezTo>
                        <a:pt x="575" y="284"/>
                        <a:pt x="575" y="283"/>
                        <a:pt x="575" y="283"/>
                      </a:cubicBezTo>
                      <a:cubicBezTo>
                        <a:pt x="575" y="282"/>
                        <a:pt x="575" y="282"/>
                        <a:pt x="575" y="282"/>
                      </a:cubicBezTo>
                      <a:cubicBezTo>
                        <a:pt x="575" y="282"/>
                        <a:pt x="575" y="282"/>
                        <a:pt x="575" y="282"/>
                      </a:cubicBezTo>
                      <a:cubicBezTo>
                        <a:pt x="575" y="281"/>
                        <a:pt x="575" y="281"/>
                        <a:pt x="575" y="281"/>
                      </a:cubicBezTo>
                      <a:cubicBezTo>
                        <a:pt x="579" y="257"/>
                        <a:pt x="585" y="233"/>
                        <a:pt x="594" y="210"/>
                      </a:cubicBezTo>
                      <a:cubicBezTo>
                        <a:pt x="598" y="200"/>
                        <a:pt x="603" y="190"/>
                        <a:pt x="608" y="179"/>
                      </a:cubicBezTo>
                      <a:cubicBezTo>
                        <a:pt x="614" y="168"/>
                        <a:pt x="620" y="158"/>
                        <a:pt x="627" y="147"/>
                      </a:cubicBezTo>
                      <a:cubicBezTo>
                        <a:pt x="640" y="128"/>
                        <a:pt x="655" y="110"/>
                        <a:pt x="673" y="93"/>
                      </a:cubicBezTo>
                      <a:cubicBezTo>
                        <a:pt x="683" y="84"/>
                        <a:pt x="691" y="77"/>
                        <a:pt x="700" y="69"/>
                      </a:cubicBezTo>
                      <a:cubicBezTo>
                        <a:pt x="701" y="68"/>
                        <a:pt x="702" y="67"/>
                        <a:pt x="703" y="65"/>
                      </a:cubicBezTo>
                      <a:cubicBezTo>
                        <a:pt x="725" y="53"/>
                        <a:pt x="749" y="47"/>
                        <a:pt x="773" y="46"/>
                      </a:cubicBezTo>
                      <a:cubicBezTo>
                        <a:pt x="818" y="46"/>
                        <a:pt x="862" y="68"/>
                        <a:pt x="890" y="104"/>
                      </a:cubicBezTo>
                      <a:cubicBezTo>
                        <a:pt x="908" y="128"/>
                        <a:pt x="919" y="159"/>
                        <a:pt x="924" y="200"/>
                      </a:cubicBezTo>
                      <a:cubicBezTo>
                        <a:pt x="920" y="213"/>
                        <a:pt x="917" y="226"/>
                        <a:pt x="915" y="239"/>
                      </a:cubicBezTo>
                      <a:cubicBezTo>
                        <a:pt x="910" y="268"/>
                        <a:pt x="909" y="297"/>
                        <a:pt x="908" y="321"/>
                      </a:cubicBezTo>
                      <a:cubicBezTo>
                        <a:pt x="908" y="322"/>
                        <a:pt x="908" y="322"/>
                        <a:pt x="908" y="322"/>
                      </a:cubicBezTo>
                      <a:cubicBezTo>
                        <a:pt x="908" y="323"/>
                        <a:pt x="907" y="323"/>
                        <a:pt x="907" y="324"/>
                      </a:cubicBezTo>
                      <a:cubicBezTo>
                        <a:pt x="904" y="341"/>
                        <a:pt x="901" y="358"/>
                        <a:pt x="899" y="375"/>
                      </a:cubicBezTo>
                      <a:cubicBezTo>
                        <a:pt x="894" y="411"/>
                        <a:pt x="894" y="443"/>
                        <a:pt x="897" y="473"/>
                      </a:cubicBezTo>
                      <a:cubicBezTo>
                        <a:pt x="897" y="478"/>
                        <a:pt x="898" y="483"/>
                        <a:pt x="899" y="488"/>
                      </a:cubicBezTo>
                      <a:cubicBezTo>
                        <a:pt x="896" y="497"/>
                        <a:pt x="894" y="508"/>
                        <a:pt x="890" y="518"/>
                      </a:cubicBezTo>
                      <a:close/>
                      <a:moveTo>
                        <a:pt x="899" y="589"/>
                      </a:moveTo>
                      <a:cubicBezTo>
                        <a:pt x="904" y="583"/>
                        <a:pt x="908" y="577"/>
                        <a:pt x="912" y="571"/>
                      </a:cubicBezTo>
                      <a:cubicBezTo>
                        <a:pt x="914" y="567"/>
                        <a:pt x="917" y="562"/>
                        <a:pt x="919" y="558"/>
                      </a:cubicBezTo>
                      <a:cubicBezTo>
                        <a:pt x="925" y="573"/>
                        <a:pt x="933" y="586"/>
                        <a:pt x="942" y="599"/>
                      </a:cubicBezTo>
                      <a:cubicBezTo>
                        <a:pt x="926" y="594"/>
                        <a:pt x="912" y="591"/>
                        <a:pt x="899" y="5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3"/>
                <p:cNvSpPr/>
                <p:nvPr/>
              </p:nvSpPr>
              <p:spPr>
                <a:xfrm>
                  <a:off x="4092106" y="3798282"/>
                  <a:ext cx="356843" cy="117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184" extrusionOk="0">
                      <a:moveTo>
                        <a:pt x="557" y="59"/>
                      </a:moveTo>
                      <a:cubicBezTo>
                        <a:pt x="459" y="41"/>
                        <a:pt x="356" y="49"/>
                        <a:pt x="261" y="83"/>
                      </a:cubicBezTo>
                      <a:cubicBezTo>
                        <a:pt x="195" y="107"/>
                        <a:pt x="134" y="142"/>
                        <a:pt x="78" y="184"/>
                      </a:cubicBezTo>
                      <a:cubicBezTo>
                        <a:pt x="78" y="184"/>
                        <a:pt x="78" y="184"/>
                        <a:pt x="78" y="184"/>
                      </a:cubicBezTo>
                      <a:cubicBezTo>
                        <a:pt x="53" y="173"/>
                        <a:pt x="27" y="166"/>
                        <a:pt x="0" y="165"/>
                      </a:cubicBezTo>
                      <a:cubicBezTo>
                        <a:pt x="15" y="124"/>
                        <a:pt x="53" y="96"/>
                        <a:pt x="93" y="80"/>
                      </a:cubicBezTo>
                      <a:cubicBezTo>
                        <a:pt x="134" y="64"/>
                        <a:pt x="177" y="60"/>
                        <a:pt x="220" y="52"/>
                      </a:cubicBezTo>
                      <a:cubicBezTo>
                        <a:pt x="266" y="45"/>
                        <a:pt x="311" y="34"/>
                        <a:pt x="355" y="21"/>
                      </a:cubicBezTo>
                      <a:cubicBezTo>
                        <a:pt x="388" y="11"/>
                        <a:pt x="423" y="0"/>
                        <a:pt x="457" y="7"/>
                      </a:cubicBezTo>
                      <a:cubicBezTo>
                        <a:pt x="494" y="16"/>
                        <a:pt x="523" y="45"/>
                        <a:pt x="557" y="5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3988597" y="3824410"/>
                  <a:ext cx="808503" cy="43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681" extrusionOk="0">
                      <a:moveTo>
                        <a:pt x="1225" y="654"/>
                      </a:moveTo>
                      <a:cubicBezTo>
                        <a:pt x="1201" y="675"/>
                        <a:pt x="1167" y="681"/>
                        <a:pt x="1135" y="678"/>
                      </a:cubicBezTo>
                      <a:cubicBezTo>
                        <a:pt x="1103" y="674"/>
                        <a:pt x="1073" y="662"/>
                        <a:pt x="1043" y="650"/>
                      </a:cubicBezTo>
                      <a:cubicBezTo>
                        <a:pt x="1000" y="632"/>
                        <a:pt x="956" y="614"/>
                        <a:pt x="912" y="596"/>
                      </a:cubicBezTo>
                      <a:cubicBezTo>
                        <a:pt x="890" y="587"/>
                        <a:pt x="866" y="577"/>
                        <a:pt x="852" y="557"/>
                      </a:cubicBezTo>
                      <a:cubicBezTo>
                        <a:pt x="846" y="549"/>
                        <a:pt x="842" y="539"/>
                        <a:pt x="840" y="529"/>
                      </a:cubicBezTo>
                      <a:cubicBezTo>
                        <a:pt x="839" y="524"/>
                        <a:pt x="838" y="518"/>
                        <a:pt x="838" y="512"/>
                      </a:cubicBezTo>
                      <a:cubicBezTo>
                        <a:pt x="838" y="502"/>
                        <a:pt x="839" y="491"/>
                        <a:pt x="842" y="480"/>
                      </a:cubicBezTo>
                      <a:cubicBezTo>
                        <a:pt x="807" y="463"/>
                        <a:pt x="773" y="447"/>
                        <a:pt x="735" y="440"/>
                      </a:cubicBezTo>
                      <a:cubicBezTo>
                        <a:pt x="713" y="436"/>
                        <a:pt x="690" y="436"/>
                        <a:pt x="668" y="441"/>
                      </a:cubicBezTo>
                      <a:cubicBezTo>
                        <a:pt x="651" y="431"/>
                        <a:pt x="633" y="422"/>
                        <a:pt x="616" y="412"/>
                      </a:cubicBezTo>
                      <a:cubicBezTo>
                        <a:pt x="616" y="412"/>
                        <a:pt x="616" y="412"/>
                        <a:pt x="616" y="412"/>
                      </a:cubicBezTo>
                      <a:cubicBezTo>
                        <a:pt x="577" y="392"/>
                        <a:pt x="538" y="374"/>
                        <a:pt x="496" y="363"/>
                      </a:cubicBezTo>
                      <a:cubicBezTo>
                        <a:pt x="482" y="359"/>
                        <a:pt x="468" y="357"/>
                        <a:pt x="454" y="355"/>
                      </a:cubicBezTo>
                      <a:cubicBezTo>
                        <a:pt x="331" y="337"/>
                        <a:pt x="200" y="380"/>
                        <a:pt x="113" y="468"/>
                      </a:cubicBezTo>
                      <a:cubicBezTo>
                        <a:pt x="88" y="425"/>
                        <a:pt x="48" y="392"/>
                        <a:pt x="1" y="376"/>
                      </a:cubicBezTo>
                      <a:cubicBezTo>
                        <a:pt x="0" y="376"/>
                        <a:pt x="0" y="376"/>
                        <a:pt x="0" y="375"/>
                      </a:cubicBezTo>
                      <a:cubicBezTo>
                        <a:pt x="74" y="293"/>
                        <a:pt x="152" y="210"/>
                        <a:pt x="240" y="143"/>
                      </a:cubicBezTo>
                      <a:cubicBezTo>
                        <a:pt x="240" y="143"/>
                        <a:pt x="240" y="143"/>
                        <a:pt x="240" y="143"/>
                      </a:cubicBezTo>
                      <a:cubicBezTo>
                        <a:pt x="296" y="101"/>
                        <a:pt x="357" y="66"/>
                        <a:pt x="423" y="42"/>
                      </a:cubicBezTo>
                      <a:cubicBezTo>
                        <a:pt x="518" y="8"/>
                        <a:pt x="621" y="0"/>
                        <a:pt x="719" y="18"/>
                      </a:cubicBezTo>
                      <a:cubicBezTo>
                        <a:pt x="719" y="18"/>
                        <a:pt x="719" y="18"/>
                        <a:pt x="719" y="18"/>
                      </a:cubicBezTo>
                      <a:cubicBezTo>
                        <a:pt x="775" y="28"/>
                        <a:pt x="829" y="46"/>
                        <a:pt x="880" y="72"/>
                      </a:cubicBezTo>
                      <a:cubicBezTo>
                        <a:pt x="1033" y="152"/>
                        <a:pt x="1143" y="298"/>
                        <a:pt x="1222" y="452"/>
                      </a:cubicBezTo>
                      <a:cubicBezTo>
                        <a:pt x="1239" y="485"/>
                        <a:pt x="1255" y="518"/>
                        <a:pt x="1259" y="555"/>
                      </a:cubicBezTo>
                      <a:cubicBezTo>
                        <a:pt x="1262" y="591"/>
                        <a:pt x="1253" y="630"/>
                        <a:pt x="1225" y="65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4252898" y="4051527"/>
                  <a:ext cx="130693" cy="37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58" extrusionOk="0">
                      <a:moveTo>
                        <a:pt x="204" y="57"/>
                      </a:moveTo>
                      <a:cubicBezTo>
                        <a:pt x="176" y="55"/>
                        <a:pt x="146" y="57"/>
                        <a:pt x="118" y="58"/>
                      </a:cubicBezTo>
                      <a:cubicBezTo>
                        <a:pt x="76" y="58"/>
                        <a:pt x="32" y="54"/>
                        <a:pt x="0" y="27"/>
                      </a:cubicBezTo>
                      <a:cubicBezTo>
                        <a:pt x="16" y="21"/>
                        <a:pt x="30" y="12"/>
                        <a:pt x="42" y="0"/>
                      </a:cubicBezTo>
                      <a:cubicBezTo>
                        <a:pt x="56" y="2"/>
                        <a:pt x="70" y="4"/>
                        <a:pt x="84" y="8"/>
                      </a:cubicBezTo>
                      <a:cubicBezTo>
                        <a:pt x="126" y="19"/>
                        <a:pt x="165" y="37"/>
                        <a:pt x="204" y="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4389570" y="4103784"/>
                  <a:ext cx="138924" cy="9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44" extrusionOk="0">
                      <a:moveTo>
                        <a:pt x="216" y="44"/>
                      </a:moveTo>
                      <a:cubicBezTo>
                        <a:pt x="213" y="55"/>
                        <a:pt x="212" y="66"/>
                        <a:pt x="212" y="76"/>
                      </a:cubicBezTo>
                      <a:cubicBezTo>
                        <a:pt x="207" y="80"/>
                        <a:pt x="203" y="84"/>
                        <a:pt x="198" y="87"/>
                      </a:cubicBezTo>
                      <a:cubicBezTo>
                        <a:pt x="178" y="103"/>
                        <a:pt x="157" y="119"/>
                        <a:pt x="137" y="135"/>
                      </a:cubicBezTo>
                      <a:cubicBezTo>
                        <a:pt x="132" y="139"/>
                        <a:pt x="126" y="143"/>
                        <a:pt x="120" y="143"/>
                      </a:cubicBezTo>
                      <a:cubicBezTo>
                        <a:pt x="111" y="144"/>
                        <a:pt x="104" y="136"/>
                        <a:pt x="99" y="129"/>
                      </a:cubicBezTo>
                      <a:cubicBezTo>
                        <a:pt x="69" y="91"/>
                        <a:pt x="42" y="48"/>
                        <a:pt x="0" y="24"/>
                      </a:cubicBezTo>
                      <a:cubicBezTo>
                        <a:pt x="13" y="15"/>
                        <a:pt x="27" y="9"/>
                        <a:pt x="42" y="5"/>
                      </a:cubicBezTo>
                      <a:cubicBezTo>
                        <a:pt x="64" y="0"/>
                        <a:pt x="87" y="0"/>
                        <a:pt x="109" y="4"/>
                      </a:cubicBezTo>
                      <a:cubicBezTo>
                        <a:pt x="147" y="11"/>
                        <a:pt x="181" y="27"/>
                        <a:pt x="216" y="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3833836" y="4065596"/>
                  <a:ext cx="235119" cy="2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85" extrusionOk="0">
                      <a:moveTo>
                        <a:pt x="352" y="192"/>
                      </a:moveTo>
                      <a:cubicBezTo>
                        <a:pt x="340" y="224"/>
                        <a:pt x="321" y="254"/>
                        <a:pt x="304" y="284"/>
                      </a:cubicBezTo>
                      <a:cubicBezTo>
                        <a:pt x="287" y="314"/>
                        <a:pt x="271" y="346"/>
                        <a:pt x="269" y="381"/>
                      </a:cubicBezTo>
                      <a:cubicBezTo>
                        <a:pt x="256" y="385"/>
                        <a:pt x="242" y="377"/>
                        <a:pt x="235" y="366"/>
                      </a:cubicBezTo>
                      <a:cubicBezTo>
                        <a:pt x="229" y="355"/>
                        <a:pt x="228" y="341"/>
                        <a:pt x="230" y="328"/>
                      </a:cubicBezTo>
                      <a:cubicBezTo>
                        <a:pt x="232" y="315"/>
                        <a:pt x="236" y="302"/>
                        <a:pt x="237" y="289"/>
                      </a:cubicBezTo>
                      <a:cubicBezTo>
                        <a:pt x="240" y="263"/>
                        <a:pt x="231" y="237"/>
                        <a:pt x="229" y="211"/>
                      </a:cubicBezTo>
                      <a:cubicBezTo>
                        <a:pt x="227" y="195"/>
                        <a:pt x="229" y="177"/>
                        <a:pt x="236" y="163"/>
                      </a:cubicBezTo>
                      <a:cubicBezTo>
                        <a:pt x="201" y="175"/>
                        <a:pt x="172" y="204"/>
                        <a:pt x="137" y="217"/>
                      </a:cubicBezTo>
                      <a:cubicBezTo>
                        <a:pt x="93" y="232"/>
                        <a:pt x="45" y="223"/>
                        <a:pt x="0" y="213"/>
                      </a:cubicBezTo>
                      <a:cubicBezTo>
                        <a:pt x="39" y="108"/>
                        <a:pt x="132" y="26"/>
                        <a:pt x="241" y="0"/>
                      </a:cubicBezTo>
                      <a:cubicBezTo>
                        <a:pt x="241" y="0"/>
                        <a:pt x="242" y="0"/>
                        <a:pt x="243" y="0"/>
                      </a:cubicBezTo>
                      <a:cubicBezTo>
                        <a:pt x="290" y="16"/>
                        <a:pt x="330" y="49"/>
                        <a:pt x="355" y="92"/>
                      </a:cubicBezTo>
                      <a:cubicBezTo>
                        <a:pt x="354" y="92"/>
                        <a:pt x="354" y="92"/>
                        <a:pt x="354" y="92"/>
                      </a:cubicBezTo>
                      <a:cubicBezTo>
                        <a:pt x="367" y="123"/>
                        <a:pt x="363" y="160"/>
                        <a:pt x="352" y="19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4638796" y="4140967"/>
                  <a:ext cx="0" cy="0"/>
                </a:xfrm>
                <a:prstGeom prst="ellipse">
                  <a:avLst/>
                </a:prstGeom>
                <a:solidFill>
                  <a:srgbClr val="D9C6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3"/>
                <p:cNvSpPr/>
                <p:nvPr/>
              </p:nvSpPr>
              <p:spPr>
                <a:xfrm>
                  <a:off x="4646836" y="4149006"/>
                  <a:ext cx="0" cy="0"/>
                </a:xfrm>
                <a:prstGeom prst="ellipse">
                  <a:avLst/>
                </a:prstGeom>
                <a:solidFill>
                  <a:srgbClr val="3B2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234;p3"/>
                <p:cNvSpPr/>
                <p:nvPr/>
              </p:nvSpPr>
              <p:spPr>
                <a:xfrm>
                  <a:off x="4667940" y="4157046"/>
                  <a:ext cx="0" cy="0"/>
                </a:xfrm>
                <a:prstGeom prst="ellipse">
                  <a:avLst/>
                </a:prstGeom>
                <a:solidFill>
                  <a:srgbClr val="D9C6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3"/>
                <p:cNvSpPr/>
                <p:nvPr/>
              </p:nvSpPr>
              <p:spPr>
                <a:xfrm>
                  <a:off x="4519208" y="4049517"/>
                  <a:ext cx="62387" cy="105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65" extrusionOk="0">
                      <a:moveTo>
                        <a:pt x="7" y="165"/>
                      </a:moveTo>
                      <a:cubicBezTo>
                        <a:pt x="5" y="165"/>
                        <a:pt x="4" y="163"/>
                        <a:pt x="3" y="161"/>
                      </a:cubicBezTo>
                      <a:cubicBezTo>
                        <a:pt x="0" y="97"/>
                        <a:pt x="35" y="33"/>
                        <a:pt x="90" y="1"/>
                      </a:cubicBezTo>
                      <a:cubicBezTo>
                        <a:pt x="92" y="0"/>
                        <a:pt x="94" y="1"/>
                        <a:pt x="95" y="3"/>
                      </a:cubicBezTo>
                      <a:cubicBezTo>
                        <a:pt x="97" y="5"/>
                        <a:pt x="96" y="7"/>
                        <a:pt x="94" y="8"/>
                      </a:cubicBezTo>
                      <a:cubicBezTo>
                        <a:pt x="42" y="39"/>
                        <a:pt x="8" y="100"/>
                        <a:pt x="11" y="161"/>
                      </a:cubicBezTo>
                      <a:cubicBezTo>
                        <a:pt x="12" y="163"/>
                        <a:pt x="10" y="165"/>
                        <a:pt x="8" y="165"/>
                      </a:cubicBezTo>
                      <a:cubicBezTo>
                        <a:pt x="8" y="165"/>
                        <a:pt x="7" y="165"/>
                        <a:pt x="7" y="1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3"/>
                <p:cNvSpPr/>
                <p:nvPr/>
              </p:nvSpPr>
              <p:spPr>
                <a:xfrm>
                  <a:off x="4595584" y="4115843"/>
                  <a:ext cx="45308" cy="77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120" extrusionOk="0">
                      <a:moveTo>
                        <a:pt x="10" y="120"/>
                      </a:moveTo>
                      <a:cubicBezTo>
                        <a:pt x="8" y="120"/>
                        <a:pt x="6" y="118"/>
                        <a:pt x="6" y="116"/>
                      </a:cubicBezTo>
                      <a:cubicBezTo>
                        <a:pt x="0" y="71"/>
                        <a:pt x="25" y="24"/>
                        <a:pt x="65" y="2"/>
                      </a:cubicBezTo>
                      <a:cubicBezTo>
                        <a:pt x="67" y="0"/>
                        <a:pt x="69" y="1"/>
                        <a:pt x="70" y="3"/>
                      </a:cubicBezTo>
                      <a:cubicBezTo>
                        <a:pt x="71" y="5"/>
                        <a:pt x="71" y="7"/>
                        <a:pt x="69" y="9"/>
                      </a:cubicBezTo>
                      <a:cubicBezTo>
                        <a:pt x="31" y="29"/>
                        <a:pt x="9" y="73"/>
                        <a:pt x="14" y="115"/>
                      </a:cubicBezTo>
                      <a:cubicBezTo>
                        <a:pt x="14" y="117"/>
                        <a:pt x="12" y="119"/>
                        <a:pt x="10" y="120"/>
                      </a:cubicBezTo>
                      <a:cubicBezTo>
                        <a:pt x="10" y="120"/>
                        <a:pt x="10" y="120"/>
                        <a:pt x="10" y="1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>
                  <a:off x="4403639" y="4114838"/>
                  <a:ext cx="123646" cy="23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" h="36" extrusionOk="0">
                      <a:moveTo>
                        <a:pt x="188" y="36"/>
                      </a:moveTo>
                      <a:cubicBezTo>
                        <a:pt x="188" y="36"/>
                        <a:pt x="187" y="36"/>
                        <a:pt x="187" y="36"/>
                      </a:cubicBezTo>
                      <a:cubicBezTo>
                        <a:pt x="130" y="11"/>
                        <a:pt x="64" y="8"/>
                        <a:pt x="6" y="28"/>
                      </a:cubicBezTo>
                      <a:cubicBezTo>
                        <a:pt x="4" y="29"/>
                        <a:pt x="2" y="27"/>
                        <a:pt x="1" y="25"/>
                      </a:cubicBezTo>
                      <a:cubicBezTo>
                        <a:pt x="0" y="23"/>
                        <a:pt x="1" y="21"/>
                        <a:pt x="3" y="20"/>
                      </a:cubicBezTo>
                      <a:cubicBezTo>
                        <a:pt x="64" y="0"/>
                        <a:pt x="132" y="3"/>
                        <a:pt x="190" y="29"/>
                      </a:cubicBezTo>
                      <a:cubicBezTo>
                        <a:pt x="192" y="29"/>
                        <a:pt x="193" y="32"/>
                        <a:pt x="192" y="34"/>
                      </a:cubicBezTo>
                      <a:cubicBezTo>
                        <a:pt x="191" y="35"/>
                        <a:pt x="190" y="36"/>
                        <a:pt x="188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3"/>
                <p:cNvSpPr/>
                <p:nvPr/>
              </p:nvSpPr>
              <p:spPr>
                <a:xfrm>
                  <a:off x="4428763" y="4139962"/>
                  <a:ext cx="97379" cy="21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33" extrusionOk="0">
                      <a:moveTo>
                        <a:pt x="5" y="33"/>
                      </a:moveTo>
                      <a:cubicBezTo>
                        <a:pt x="3" y="33"/>
                        <a:pt x="2" y="32"/>
                        <a:pt x="1" y="30"/>
                      </a:cubicBezTo>
                      <a:cubicBezTo>
                        <a:pt x="0" y="28"/>
                        <a:pt x="1" y="26"/>
                        <a:pt x="3" y="25"/>
                      </a:cubicBezTo>
                      <a:cubicBezTo>
                        <a:pt x="49" y="8"/>
                        <a:pt x="99" y="0"/>
                        <a:pt x="148" y="3"/>
                      </a:cubicBezTo>
                      <a:cubicBezTo>
                        <a:pt x="150" y="3"/>
                        <a:pt x="152" y="5"/>
                        <a:pt x="152" y="7"/>
                      </a:cubicBezTo>
                      <a:cubicBezTo>
                        <a:pt x="152" y="9"/>
                        <a:pt x="150" y="11"/>
                        <a:pt x="148" y="11"/>
                      </a:cubicBezTo>
                      <a:cubicBezTo>
                        <a:pt x="100" y="8"/>
                        <a:pt x="51" y="16"/>
                        <a:pt x="6" y="32"/>
                      </a:cubicBezTo>
                      <a:cubicBezTo>
                        <a:pt x="6" y="33"/>
                        <a:pt x="5" y="33"/>
                        <a:pt x="5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3"/>
                <p:cNvSpPr/>
                <p:nvPr/>
              </p:nvSpPr>
              <p:spPr>
                <a:xfrm>
                  <a:off x="4451877" y="4146997"/>
                  <a:ext cx="74368" cy="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66" extrusionOk="0">
                      <a:moveTo>
                        <a:pt x="5" y="66"/>
                      </a:moveTo>
                      <a:cubicBezTo>
                        <a:pt x="4" y="66"/>
                        <a:pt x="2" y="66"/>
                        <a:pt x="2" y="65"/>
                      </a:cubicBezTo>
                      <a:cubicBezTo>
                        <a:pt x="0" y="63"/>
                        <a:pt x="1" y="60"/>
                        <a:pt x="2" y="59"/>
                      </a:cubicBezTo>
                      <a:cubicBezTo>
                        <a:pt x="35" y="33"/>
                        <a:pt x="71" y="13"/>
                        <a:pt x="111" y="0"/>
                      </a:cubicBezTo>
                      <a:cubicBezTo>
                        <a:pt x="113" y="0"/>
                        <a:pt x="115" y="1"/>
                        <a:pt x="116" y="3"/>
                      </a:cubicBezTo>
                      <a:cubicBezTo>
                        <a:pt x="117" y="5"/>
                        <a:pt x="115" y="7"/>
                        <a:pt x="113" y="8"/>
                      </a:cubicBezTo>
                      <a:cubicBezTo>
                        <a:pt x="75" y="21"/>
                        <a:pt x="39" y="40"/>
                        <a:pt x="7" y="65"/>
                      </a:cubicBezTo>
                      <a:cubicBezTo>
                        <a:pt x="7" y="66"/>
                        <a:pt x="6" y="66"/>
                        <a:pt x="5" y="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3"/>
                <p:cNvSpPr/>
                <p:nvPr/>
              </p:nvSpPr>
              <p:spPr>
                <a:xfrm>
                  <a:off x="4267972" y="4052532"/>
                  <a:ext cx="31113" cy="2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5" extrusionOk="0">
                      <a:moveTo>
                        <a:pt x="5" y="45"/>
                      </a:moveTo>
                      <a:cubicBezTo>
                        <a:pt x="4" y="45"/>
                        <a:pt x="2" y="44"/>
                        <a:pt x="2" y="43"/>
                      </a:cubicBezTo>
                      <a:cubicBezTo>
                        <a:pt x="0" y="41"/>
                        <a:pt x="1" y="39"/>
                        <a:pt x="2" y="38"/>
                      </a:cubicBezTo>
                      <a:cubicBezTo>
                        <a:pt x="16" y="27"/>
                        <a:pt x="29" y="15"/>
                        <a:pt x="40" y="2"/>
                      </a:cubicBezTo>
                      <a:cubicBezTo>
                        <a:pt x="42" y="0"/>
                        <a:pt x="44" y="0"/>
                        <a:pt x="46" y="1"/>
                      </a:cubicBezTo>
                      <a:cubicBezTo>
                        <a:pt x="48" y="3"/>
                        <a:pt x="48" y="5"/>
                        <a:pt x="46" y="7"/>
                      </a:cubicBezTo>
                      <a:cubicBezTo>
                        <a:pt x="35" y="21"/>
                        <a:pt x="21" y="33"/>
                        <a:pt x="7" y="44"/>
                      </a:cubicBezTo>
                      <a:cubicBezTo>
                        <a:pt x="7" y="44"/>
                        <a:pt x="6" y="45"/>
                        <a:pt x="5" y="4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3"/>
                <p:cNvSpPr/>
                <p:nvPr/>
              </p:nvSpPr>
              <p:spPr>
                <a:xfrm>
                  <a:off x="4295105" y="4059567"/>
                  <a:ext cx="28189" cy="2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43" extrusionOk="0">
                      <a:moveTo>
                        <a:pt x="4" y="43"/>
                      </a:moveTo>
                      <a:cubicBezTo>
                        <a:pt x="3" y="43"/>
                        <a:pt x="2" y="43"/>
                        <a:pt x="1" y="42"/>
                      </a:cubicBezTo>
                      <a:cubicBezTo>
                        <a:pt x="0" y="40"/>
                        <a:pt x="0" y="38"/>
                        <a:pt x="2" y="36"/>
                      </a:cubicBezTo>
                      <a:cubicBezTo>
                        <a:pt x="14" y="26"/>
                        <a:pt x="26" y="15"/>
                        <a:pt x="36" y="2"/>
                      </a:cubicBezTo>
                      <a:cubicBezTo>
                        <a:pt x="38" y="1"/>
                        <a:pt x="40" y="0"/>
                        <a:pt x="42" y="2"/>
                      </a:cubicBezTo>
                      <a:cubicBezTo>
                        <a:pt x="44" y="3"/>
                        <a:pt x="44" y="6"/>
                        <a:pt x="43" y="8"/>
                      </a:cubicBezTo>
                      <a:cubicBezTo>
                        <a:pt x="32" y="20"/>
                        <a:pt x="20" y="32"/>
                        <a:pt x="7" y="42"/>
                      </a:cubicBezTo>
                      <a:cubicBezTo>
                        <a:pt x="6" y="43"/>
                        <a:pt x="5" y="43"/>
                        <a:pt x="4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4332288" y="4070621"/>
                  <a:ext cx="20094" cy="1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4" y="30"/>
                      </a:moveTo>
                      <a:cubicBezTo>
                        <a:pt x="3" y="30"/>
                        <a:pt x="2" y="29"/>
                        <a:pt x="1" y="28"/>
                      </a:cubicBezTo>
                      <a:cubicBezTo>
                        <a:pt x="0" y="27"/>
                        <a:pt x="0" y="24"/>
                        <a:pt x="2" y="23"/>
                      </a:cubicBezTo>
                      <a:cubicBezTo>
                        <a:pt x="10" y="17"/>
                        <a:pt x="17" y="10"/>
                        <a:pt x="23" y="2"/>
                      </a:cubicBezTo>
                      <a:cubicBezTo>
                        <a:pt x="24" y="0"/>
                        <a:pt x="27" y="0"/>
                        <a:pt x="29" y="1"/>
                      </a:cubicBezTo>
                      <a:cubicBezTo>
                        <a:pt x="30" y="2"/>
                        <a:pt x="31" y="5"/>
                        <a:pt x="29" y="7"/>
                      </a:cubicBezTo>
                      <a:cubicBezTo>
                        <a:pt x="23" y="15"/>
                        <a:pt x="15" y="23"/>
                        <a:pt x="7" y="29"/>
                      </a:cubicBezTo>
                      <a:cubicBezTo>
                        <a:pt x="6" y="30"/>
                        <a:pt x="5" y="30"/>
                        <a:pt x="4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3"/>
                <p:cNvSpPr/>
                <p:nvPr/>
              </p:nvSpPr>
              <p:spPr>
                <a:xfrm>
                  <a:off x="3838861" y="4072631"/>
                  <a:ext cx="169745" cy="13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07" extrusionOk="0">
                      <a:moveTo>
                        <a:pt x="4" y="207"/>
                      </a:moveTo>
                      <a:cubicBezTo>
                        <a:pt x="3" y="207"/>
                        <a:pt x="2" y="206"/>
                        <a:pt x="1" y="205"/>
                      </a:cubicBezTo>
                      <a:cubicBezTo>
                        <a:pt x="0" y="203"/>
                        <a:pt x="0" y="201"/>
                        <a:pt x="2" y="199"/>
                      </a:cubicBezTo>
                      <a:cubicBezTo>
                        <a:pt x="29" y="181"/>
                        <a:pt x="51" y="156"/>
                        <a:pt x="72" y="131"/>
                      </a:cubicBezTo>
                      <a:cubicBezTo>
                        <a:pt x="83" y="117"/>
                        <a:pt x="95" y="104"/>
                        <a:pt x="107" y="91"/>
                      </a:cubicBezTo>
                      <a:cubicBezTo>
                        <a:pt x="150" y="48"/>
                        <a:pt x="203" y="17"/>
                        <a:pt x="261" y="0"/>
                      </a:cubicBezTo>
                      <a:cubicBezTo>
                        <a:pt x="263" y="0"/>
                        <a:pt x="265" y="1"/>
                        <a:pt x="266" y="3"/>
                      </a:cubicBezTo>
                      <a:cubicBezTo>
                        <a:pt x="266" y="5"/>
                        <a:pt x="265" y="7"/>
                        <a:pt x="263" y="8"/>
                      </a:cubicBezTo>
                      <a:cubicBezTo>
                        <a:pt x="206" y="24"/>
                        <a:pt x="154" y="55"/>
                        <a:pt x="113" y="97"/>
                      </a:cubicBezTo>
                      <a:cubicBezTo>
                        <a:pt x="101" y="109"/>
                        <a:pt x="89" y="123"/>
                        <a:pt x="78" y="136"/>
                      </a:cubicBezTo>
                      <a:cubicBezTo>
                        <a:pt x="57" y="161"/>
                        <a:pt x="35" y="187"/>
                        <a:pt x="7" y="206"/>
                      </a:cubicBezTo>
                      <a:cubicBezTo>
                        <a:pt x="6" y="207"/>
                        <a:pt x="5" y="207"/>
                        <a:pt x="4" y="20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3"/>
                <p:cNvSpPr/>
                <p:nvPr/>
              </p:nvSpPr>
              <p:spPr>
                <a:xfrm>
                  <a:off x="3906192" y="4078660"/>
                  <a:ext cx="116413" cy="13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204" extrusionOk="0">
                      <a:moveTo>
                        <a:pt x="5" y="204"/>
                      </a:moveTo>
                      <a:cubicBezTo>
                        <a:pt x="4" y="204"/>
                        <a:pt x="4" y="204"/>
                        <a:pt x="4" y="204"/>
                      </a:cubicBezTo>
                      <a:cubicBezTo>
                        <a:pt x="2" y="203"/>
                        <a:pt x="0" y="201"/>
                        <a:pt x="1" y="199"/>
                      </a:cubicBezTo>
                      <a:cubicBezTo>
                        <a:pt x="8" y="180"/>
                        <a:pt x="21" y="165"/>
                        <a:pt x="34" y="151"/>
                      </a:cubicBezTo>
                      <a:cubicBezTo>
                        <a:pt x="38" y="147"/>
                        <a:pt x="42" y="143"/>
                        <a:pt x="45" y="139"/>
                      </a:cubicBezTo>
                      <a:cubicBezTo>
                        <a:pt x="58" y="124"/>
                        <a:pt x="69" y="108"/>
                        <a:pt x="79" y="93"/>
                      </a:cubicBezTo>
                      <a:cubicBezTo>
                        <a:pt x="86" y="82"/>
                        <a:pt x="93" y="72"/>
                        <a:pt x="101" y="62"/>
                      </a:cubicBezTo>
                      <a:cubicBezTo>
                        <a:pt x="125" y="30"/>
                        <a:pt x="149" y="10"/>
                        <a:pt x="175" y="0"/>
                      </a:cubicBezTo>
                      <a:cubicBezTo>
                        <a:pt x="178" y="0"/>
                        <a:pt x="180" y="1"/>
                        <a:pt x="181" y="3"/>
                      </a:cubicBezTo>
                      <a:cubicBezTo>
                        <a:pt x="181" y="5"/>
                        <a:pt x="180" y="7"/>
                        <a:pt x="178" y="8"/>
                      </a:cubicBezTo>
                      <a:cubicBezTo>
                        <a:pt x="153" y="17"/>
                        <a:pt x="130" y="36"/>
                        <a:pt x="107" y="66"/>
                      </a:cubicBezTo>
                      <a:cubicBezTo>
                        <a:pt x="100" y="76"/>
                        <a:pt x="93" y="87"/>
                        <a:pt x="86" y="97"/>
                      </a:cubicBezTo>
                      <a:cubicBezTo>
                        <a:pt x="75" y="113"/>
                        <a:pt x="64" y="129"/>
                        <a:pt x="51" y="144"/>
                      </a:cubicBezTo>
                      <a:cubicBezTo>
                        <a:pt x="48" y="148"/>
                        <a:pt x="44" y="152"/>
                        <a:pt x="40" y="156"/>
                      </a:cubicBezTo>
                      <a:cubicBezTo>
                        <a:pt x="28" y="170"/>
                        <a:pt x="15" y="184"/>
                        <a:pt x="9" y="201"/>
                      </a:cubicBezTo>
                      <a:cubicBezTo>
                        <a:pt x="8" y="203"/>
                        <a:pt x="7" y="204"/>
                        <a:pt x="5" y="2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3980557" y="4093735"/>
                  <a:ext cx="55272" cy="78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122" extrusionOk="0">
                      <a:moveTo>
                        <a:pt x="5" y="122"/>
                      </a:moveTo>
                      <a:cubicBezTo>
                        <a:pt x="3" y="122"/>
                        <a:pt x="2" y="121"/>
                        <a:pt x="1" y="120"/>
                      </a:cubicBezTo>
                      <a:cubicBezTo>
                        <a:pt x="0" y="118"/>
                        <a:pt x="1" y="115"/>
                        <a:pt x="3" y="114"/>
                      </a:cubicBezTo>
                      <a:cubicBezTo>
                        <a:pt x="23" y="103"/>
                        <a:pt x="36" y="81"/>
                        <a:pt x="45" y="63"/>
                      </a:cubicBezTo>
                      <a:cubicBezTo>
                        <a:pt x="47" y="59"/>
                        <a:pt x="49" y="55"/>
                        <a:pt x="50" y="51"/>
                      </a:cubicBezTo>
                      <a:cubicBezTo>
                        <a:pt x="59" y="34"/>
                        <a:pt x="67" y="16"/>
                        <a:pt x="80" y="1"/>
                      </a:cubicBezTo>
                      <a:cubicBezTo>
                        <a:pt x="82" y="0"/>
                        <a:pt x="84" y="0"/>
                        <a:pt x="86" y="1"/>
                      </a:cubicBezTo>
                      <a:cubicBezTo>
                        <a:pt x="87" y="3"/>
                        <a:pt x="87" y="5"/>
                        <a:pt x="86" y="7"/>
                      </a:cubicBezTo>
                      <a:cubicBezTo>
                        <a:pt x="74" y="20"/>
                        <a:pt x="66" y="38"/>
                        <a:pt x="58" y="55"/>
                      </a:cubicBezTo>
                      <a:cubicBezTo>
                        <a:pt x="56" y="59"/>
                        <a:pt x="54" y="63"/>
                        <a:pt x="52" y="66"/>
                      </a:cubicBezTo>
                      <a:cubicBezTo>
                        <a:pt x="43" y="86"/>
                        <a:pt x="29" y="109"/>
                        <a:pt x="7" y="121"/>
                      </a:cubicBezTo>
                      <a:cubicBezTo>
                        <a:pt x="6" y="122"/>
                        <a:pt x="5" y="122"/>
                        <a:pt x="5" y="1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3983573" y="4105794"/>
                  <a:ext cx="67332" cy="139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18" extrusionOk="0">
                      <a:moveTo>
                        <a:pt x="4" y="218"/>
                      </a:moveTo>
                      <a:cubicBezTo>
                        <a:pt x="4" y="218"/>
                        <a:pt x="4" y="218"/>
                        <a:pt x="3" y="218"/>
                      </a:cubicBezTo>
                      <a:cubicBezTo>
                        <a:pt x="1" y="217"/>
                        <a:pt x="0" y="215"/>
                        <a:pt x="0" y="213"/>
                      </a:cubicBezTo>
                      <a:cubicBezTo>
                        <a:pt x="4" y="197"/>
                        <a:pt x="13" y="184"/>
                        <a:pt x="22" y="171"/>
                      </a:cubicBezTo>
                      <a:cubicBezTo>
                        <a:pt x="26" y="165"/>
                        <a:pt x="30" y="160"/>
                        <a:pt x="33" y="154"/>
                      </a:cubicBezTo>
                      <a:cubicBezTo>
                        <a:pt x="45" y="134"/>
                        <a:pt x="51" y="112"/>
                        <a:pt x="57" y="90"/>
                      </a:cubicBezTo>
                      <a:cubicBezTo>
                        <a:pt x="58" y="85"/>
                        <a:pt x="59" y="81"/>
                        <a:pt x="60" y="77"/>
                      </a:cubicBezTo>
                      <a:cubicBezTo>
                        <a:pt x="68" y="50"/>
                        <a:pt x="78" y="22"/>
                        <a:pt x="98" y="2"/>
                      </a:cubicBezTo>
                      <a:cubicBezTo>
                        <a:pt x="100" y="0"/>
                        <a:pt x="102" y="0"/>
                        <a:pt x="104" y="2"/>
                      </a:cubicBezTo>
                      <a:cubicBezTo>
                        <a:pt x="105" y="3"/>
                        <a:pt x="105" y="6"/>
                        <a:pt x="104" y="7"/>
                      </a:cubicBezTo>
                      <a:cubicBezTo>
                        <a:pt x="85" y="26"/>
                        <a:pt x="75" y="53"/>
                        <a:pt x="68" y="79"/>
                      </a:cubicBezTo>
                      <a:cubicBezTo>
                        <a:pt x="67" y="83"/>
                        <a:pt x="66" y="87"/>
                        <a:pt x="65" y="92"/>
                      </a:cubicBezTo>
                      <a:cubicBezTo>
                        <a:pt x="59" y="114"/>
                        <a:pt x="53" y="137"/>
                        <a:pt x="40" y="158"/>
                      </a:cubicBezTo>
                      <a:cubicBezTo>
                        <a:pt x="37" y="164"/>
                        <a:pt x="33" y="170"/>
                        <a:pt x="29" y="176"/>
                      </a:cubicBezTo>
                      <a:cubicBezTo>
                        <a:pt x="20" y="188"/>
                        <a:pt x="11" y="200"/>
                        <a:pt x="8" y="214"/>
                      </a:cubicBezTo>
                      <a:cubicBezTo>
                        <a:pt x="8" y="216"/>
                        <a:pt x="6" y="218"/>
                        <a:pt x="4" y="2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3987592" y="4118858"/>
                  <a:ext cx="74366" cy="188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" h="295" extrusionOk="0">
                      <a:moveTo>
                        <a:pt x="7" y="295"/>
                      </a:moveTo>
                      <a:cubicBezTo>
                        <a:pt x="5" y="295"/>
                        <a:pt x="4" y="294"/>
                        <a:pt x="3" y="292"/>
                      </a:cubicBezTo>
                      <a:cubicBezTo>
                        <a:pt x="0" y="271"/>
                        <a:pt x="6" y="249"/>
                        <a:pt x="20" y="223"/>
                      </a:cubicBezTo>
                      <a:cubicBezTo>
                        <a:pt x="24" y="215"/>
                        <a:pt x="30" y="207"/>
                        <a:pt x="34" y="199"/>
                      </a:cubicBezTo>
                      <a:cubicBezTo>
                        <a:pt x="42" y="187"/>
                        <a:pt x="49" y="176"/>
                        <a:pt x="55" y="163"/>
                      </a:cubicBezTo>
                      <a:cubicBezTo>
                        <a:pt x="65" y="142"/>
                        <a:pt x="70" y="117"/>
                        <a:pt x="75" y="94"/>
                      </a:cubicBezTo>
                      <a:cubicBezTo>
                        <a:pt x="82" y="62"/>
                        <a:pt x="89" y="30"/>
                        <a:pt x="108" y="3"/>
                      </a:cubicBezTo>
                      <a:cubicBezTo>
                        <a:pt x="109" y="1"/>
                        <a:pt x="112" y="0"/>
                        <a:pt x="113" y="2"/>
                      </a:cubicBezTo>
                      <a:cubicBezTo>
                        <a:pt x="115" y="3"/>
                        <a:pt x="116" y="5"/>
                        <a:pt x="114" y="7"/>
                      </a:cubicBezTo>
                      <a:cubicBezTo>
                        <a:pt x="96" y="33"/>
                        <a:pt x="90" y="63"/>
                        <a:pt x="83" y="96"/>
                      </a:cubicBezTo>
                      <a:cubicBezTo>
                        <a:pt x="78" y="120"/>
                        <a:pt x="73" y="144"/>
                        <a:pt x="62" y="167"/>
                      </a:cubicBezTo>
                      <a:cubicBezTo>
                        <a:pt x="56" y="179"/>
                        <a:pt x="49" y="192"/>
                        <a:pt x="41" y="203"/>
                      </a:cubicBezTo>
                      <a:cubicBezTo>
                        <a:pt x="36" y="211"/>
                        <a:pt x="31" y="219"/>
                        <a:pt x="27" y="227"/>
                      </a:cubicBezTo>
                      <a:cubicBezTo>
                        <a:pt x="14" y="251"/>
                        <a:pt x="8" y="272"/>
                        <a:pt x="11" y="290"/>
                      </a:cubicBezTo>
                      <a:cubicBezTo>
                        <a:pt x="11" y="293"/>
                        <a:pt x="10" y="295"/>
                        <a:pt x="8" y="295"/>
                      </a:cubicBezTo>
                      <a:cubicBezTo>
                        <a:pt x="8" y="295"/>
                        <a:pt x="7" y="295"/>
                        <a:pt x="7" y="2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4357412" y="3800292"/>
                  <a:ext cx="18089" cy="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50" extrusionOk="0">
                      <a:moveTo>
                        <a:pt x="24" y="50"/>
                      </a:moveTo>
                      <a:cubicBezTo>
                        <a:pt x="22" y="50"/>
                        <a:pt x="21" y="48"/>
                        <a:pt x="20" y="47"/>
                      </a:cubicBezTo>
                      <a:cubicBezTo>
                        <a:pt x="16" y="32"/>
                        <a:pt x="10" y="19"/>
                        <a:pt x="1" y="6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4" y="0"/>
                        <a:pt x="6" y="0"/>
                        <a:pt x="8" y="2"/>
                      </a:cubicBezTo>
                      <a:cubicBezTo>
                        <a:pt x="17" y="15"/>
                        <a:pt x="23" y="29"/>
                        <a:pt x="28" y="44"/>
                      </a:cubicBezTo>
                      <a:cubicBezTo>
                        <a:pt x="29" y="47"/>
                        <a:pt x="27" y="49"/>
                        <a:pt x="25" y="49"/>
                      </a:cubicBezTo>
                      <a:cubicBezTo>
                        <a:pt x="25" y="50"/>
                        <a:pt x="24" y="50"/>
                        <a:pt x="24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3"/>
                <p:cNvSpPr/>
                <p:nvPr/>
              </p:nvSpPr>
              <p:spPr>
                <a:xfrm>
                  <a:off x="4318219" y="3811346"/>
                  <a:ext cx="24119" cy="24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39" extrusionOk="0">
                      <a:moveTo>
                        <a:pt x="32" y="39"/>
                      </a:moveTo>
                      <a:cubicBezTo>
                        <a:pt x="31" y="39"/>
                        <a:pt x="30" y="39"/>
                        <a:pt x="29" y="38"/>
                      </a:cubicBezTo>
                      <a:cubicBezTo>
                        <a:pt x="21" y="26"/>
                        <a:pt x="12" y="16"/>
                        <a:pt x="2" y="7"/>
                      </a:cubicBezTo>
                      <a:cubicBezTo>
                        <a:pt x="0" y="6"/>
                        <a:pt x="0" y="3"/>
                        <a:pt x="1" y="2"/>
                      </a:cubicBez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18" y="11"/>
                        <a:pt x="28" y="21"/>
                        <a:pt x="36" y="33"/>
                      </a:cubicBezTo>
                      <a:cubicBezTo>
                        <a:pt x="37" y="35"/>
                        <a:pt x="37" y="37"/>
                        <a:pt x="35" y="39"/>
                      </a:cubicBezTo>
                      <a:cubicBezTo>
                        <a:pt x="34" y="39"/>
                        <a:pt x="33" y="39"/>
                        <a:pt x="32" y="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3"/>
                <p:cNvSpPr/>
                <p:nvPr/>
              </p:nvSpPr>
              <p:spPr>
                <a:xfrm>
                  <a:off x="4278021" y="3820391"/>
                  <a:ext cx="24119" cy="2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32" extrusionOk="0">
                      <a:moveTo>
                        <a:pt x="33" y="32"/>
                      </a:moveTo>
                      <a:cubicBezTo>
                        <a:pt x="31" y="32"/>
                        <a:pt x="30" y="31"/>
                        <a:pt x="29" y="30"/>
                      </a:cubicBezTo>
                      <a:cubicBezTo>
                        <a:pt x="22" y="21"/>
                        <a:pt x="13" y="14"/>
                        <a:pt x="2" y="8"/>
                      </a:cubicBezTo>
                      <a:cubicBezTo>
                        <a:pt x="0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17" y="7"/>
                        <a:pt x="28" y="15"/>
                        <a:pt x="36" y="25"/>
                      </a:cubicBezTo>
                      <a:cubicBezTo>
                        <a:pt x="37" y="27"/>
                        <a:pt x="37" y="30"/>
                        <a:pt x="35" y="31"/>
                      </a:cubicBezTo>
                      <a:cubicBezTo>
                        <a:pt x="34" y="32"/>
                        <a:pt x="33" y="32"/>
                        <a:pt x="33" y="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4228779" y="3830440"/>
                  <a:ext cx="22109" cy="27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2" extrusionOk="0">
                      <a:moveTo>
                        <a:pt x="29" y="42"/>
                      </a:moveTo>
                      <a:cubicBezTo>
                        <a:pt x="28" y="42"/>
                        <a:pt x="26" y="41"/>
                        <a:pt x="25" y="39"/>
                      </a:cubicBezTo>
                      <a:cubicBezTo>
                        <a:pt x="19" y="27"/>
                        <a:pt x="11" y="17"/>
                        <a:pt x="1" y="7"/>
                      </a:cubicBezTo>
                      <a:cubicBezTo>
                        <a:pt x="0" y="6"/>
                        <a:pt x="0" y="3"/>
                        <a:pt x="1" y="2"/>
                      </a:cubicBez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17" y="11"/>
                        <a:pt x="26" y="23"/>
                        <a:pt x="33" y="36"/>
                      </a:cubicBezTo>
                      <a:cubicBezTo>
                        <a:pt x="34" y="38"/>
                        <a:pt x="33" y="40"/>
                        <a:pt x="31" y="41"/>
                      </a:cubicBezTo>
                      <a:cubicBezTo>
                        <a:pt x="30" y="41"/>
                        <a:pt x="30" y="42"/>
                        <a:pt x="29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4169487" y="3840489"/>
                  <a:ext cx="50247" cy="33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2" extrusionOk="0">
                      <a:moveTo>
                        <a:pt x="74" y="52"/>
                      </a:moveTo>
                      <a:cubicBezTo>
                        <a:pt x="73" y="52"/>
                        <a:pt x="72" y="51"/>
                        <a:pt x="71" y="51"/>
                      </a:cubicBezTo>
                      <a:cubicBezTo>
                        <a:pt x="51" y="33"/>
                        <a:pt x="28" y="19"/>
                        <a:pt x="3" y="8"/>
                      </a:cubicBezTo>
                      <a:cubicBezTo>
                        <a:pt x="1" y="7"/>
                        <a:pt x="0" y="5"/>
                        <a:pt x="1" y="3"/>
                      </a:cubicBezTo>
                      <a:cubicBezTo>
                        <a:pt x="2" y="1"/>
                        <a:pt x="5" y="0"/>
                        <a:pt x="7" y="1"/>
                      </a:cubicBezTo>
                      <a:cubicBezTo>
                        <a:pt x="32" y="12"/>
                        <a:pt x="55" y="27"/>
                        <a:pt x="76" y="45"/>
                      </a:cubicBezTo>
                      <a:cubicBezTo>
                        <a:pt x="78" y="46"/>
                        <a:pt x="78" y="49"/>
                        <a:pt x="77" y="50"/>
                      </a:cubicBezTo>
                      <a:cubicBezTo>
                        <a:pt x="76" y="51"/>
                        <a:pt x="75" y="52"/>
                        <a:pt x="74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3"/>
                <p:cNvSpPr/>
                <p:nvPr/>
              </p:nvSpPr>
              <p:spPr>
                <a:xfrm>
                  <a:off x="4141348" y="3849534"/>
                  <a:ext cx="39193" cy="43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67" extrusionOk="0">
                      <a:moveTo>
                        <a:pt x="56" y="67"/>
                      </a:moveTo>
                      <a:cubicBezTo>
                        <a:pt x="55" y="67"/>
                        <a:pt x="53" y="66"/>
                        <a:pt x="53" y="65"/>
                      </a:cubicBezTo>
                      <a:cubicBezTo>
                        <a:pt x="39" y="43"/>
                        <a:pt x="22" y="24"/>
                        <a:pt x="2" y="7"/>
                      </a:cubicBezTo>
                      <a:cubicBezTo>
                        <a:pt x="0" y="6"/>
                        <a:pt x="0" y="3"/>
                        <a:pt x="2" y="2"/>
                      </a:cubicBez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28" y="18"/>
                        <a:pt x="46" y="38"/>
                        <a:pt x="59" y="61"/>
                      </a:cubicBezTo>
                      <a:cubicBezTo>
                        <a:pt x="61" y="63"/>
                        <a:pt x="60" y="65"/>
                        <a:pt x="58" y="67"/>
                      </a:cubicBezTo>
                      <a:cubicBezTo>
                        <a:pt x="57" y="67"/>
                        <a:pt x="57" y="67"/>
                        <a:pt x="56" y="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3"/>
                <p:cNvSpPr/>
                <p:nvPr/>
              </p:nvSpPr>
              <p:spPr>
                <a:xfrm>
                  <a:off x="4105170" y="3874658"/>
                  <a:ext cx="53262" cy="35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55" extrusionOk="0">
                      <a:moveTo>
                        <a:pt x="78" y="55"/>
                      </a:moveTo>
                      <a:cubicBezTo>
                        <a:pt x="77" y="55"/>
                        <a:pt x="76" y="55"/>
                        <a:pt x="76" y="54"/>
                      </a:cubicBezTo>
                      <a:cubicBezTo>
                        <a:pt x="55" y="34"/>
                        <a:pt x="30" y="18"/>
                        <a:pt x="3" y="8"/>
                      </a:cubicBezTo>
                      <a:cubicBezTo>
                        <a:pt x="1" y="7"/>
                        <a:pt x="0" y="5"/>
                        <a:pt x="1" y="3"/>
                      </a:cubicBezTo>
                      <a:cubicBezTo>
                        <a:pt x="1" y="1"/>
                        <a:pt x="4" y="0"/>
                        <a:pt x="6" y="1"/>
                      </a:cubicBezTo>
                      <a:cubicBezTo>
                        <a:pt x="33" y="11"/>
                        <a:pt x="59" y="28"/>
                        <a:pt x="81" y="48"/>
                      </a:cubicBezTo>
                      <a:cubicBezTo>
                        <a:pt x="83" y="49"/>
                        <a:pt x="83" y="52"/>
                        <a:pt x="81" y="54"/>
                      </a:cubicBezTo>
                      <a:cubicBezTo>
                        <a:pt x="80" y="54"/>
                        <a:pt x="79" y="55"/>
                        <a:pt x="78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4292090" y="3927919"/>
                  <a:ext cx="24119" cy="24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38" extrusionOk="0">
                      <a:moveTo>
                        <a:pt x="37" y="16"/>
                      </a:moveTo>
                      <a:cubicBezTo>
                        <a:pt x="37" y="14"/>
                        <a:pt x="37" y="12"/>
                        <a:pt x="36" y="11"/>
                      </a:cubicBezTo>
                      <a:cubicBezTo>
                        <a:pt x="35" y="9"/>
                        <a:pt x="34" y="6"/>
                        <a:pt x="33" y="5"/>
                      </a:cubicBezTo>
                      <a:cubicBezTo>
                        <a:pt x="32" y="4"/>
                        <a:pt x="30" y="3"/>
                        <a:pt x="29" y="3"/>
                      </a:cubicBezTo>
                      <a:cubicBezTo>
                        <a:pt x="28" y="2"/>
                        <a:pt x="26" y="1"/>
                        <a:pt x="24" y="1"/>
                      </a:cubicBezTo>
                      <a:cubicBezTo>
                        <a:pt x="23" y="1"/>
                        <a:pt x="22" y="0"/>
                        <a:pt x="20" y="0"/>
                      </a:cubicBezTo>
                      <a:cubicBezTo>
                        <a:pt x="19" y="0"/>
                        <a:pt x="17" y="1"/>
                        <a:pt x="16" y="1"/>
                      </a:cubicBezTo>
                      <a:cubicBezTo>
                        <a:pt x="15" y="1"/>
                        <a:pt x="14" y="1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9" y="3"/>
                        <a:pt x="8" y="4"/>
                        <a:pt x="5" y="6"/>
                      </a:cubicBezTo>
                      <a:cubicBezTo>
                        <a:pt x="3" y="8"/>
                        <a:pt x="2" y="10"/>
                        <a:pt x="1" y="13"/>
                      </a:cubicBezTo>
                      <a:cubicBezTo>
                        <a:pt x="1" y="14"/>
                        <a:pt x="1" y="15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19"/>
                        <a:pt x="0" y="21"/>
                      </a:cubicBezTo>
                      <a:cubicBezTo>
                        <a:pt x="0" y="29"/>
                        <a:pt x="5" y="35"/>
                        <a:pt x="13" y="37"/>
                      </a:cubicBezTo>
                      <a:cubicBezTo>
                        <a:pt x="15" y="38"/>
                        <a:pt x="18" y="38"/>
                        <a:pt x="20" y="37"/>
                      </a:cubicBezTo>
                      <a:cubicBezTo>
                        <a:pt x="22" y="37"/>
                        <a:pt x="23" y="36"/>
                        <a:pt x="25" y="36"/>
                      </a:cubicBezTo>
                      <a:cubicBezTo>
                        <a:pt x="27" y="35"/>
                        <a:pt x="29" y="33"/>
                        <a:pt x="31" y="32"/>
                      </a:cubicBezTo>
                      <a:cubicBezTo>
                        <a:pt x="33" y="29"/>
                        <a:pt x="35" y="26"/>
                        <a:pt x="36" y="23"/>
                      </a:cubicBezTo>
                      <a:cubicBezTo>
                        <a:pt x="36" y="22"/>
                        <a:pt x="36" y="22"/>
                        <a:pt x="36" y="21"/>
                      </a:cubicBezTo>
                      <a:cubicBezTo>
                        <a:pt x="37" y="19"/>
                        <a:pt x="37" y="18"/>
                        <a:pt x="37" y="1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4314199" y="3903801"/>
                  <a:ext cx="18089" cy="14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22" extrusionOk="0">
                      <a:moveTo>
                        <a:pt x="14" y="0"/>
                      </a:moveTo>
                      <a:cubicBezTo>
                        <a:pt x="0" y="0"/>
                        <a:pt x="0" y="22"/>
                        <a:pt x="14" y="22"/>
                      </a:cubicBezTo>
                      <a:cubicBezTo>
                        <a:pt x="28" y="22"/>
                        <a:pt x="28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4327264" y="3934954"/>
                  <a:ext cx="16079" cy="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20" extrusionOk="0">
                      <a:moveTo>
                        <a:pt x="13" y="0"/>
                      </a:moveTo>
                      <a:cubicBezTo>
                        <a:pt x="0" y="0"/>
                        <a:pt x="0" y="20"/>
                        <a:pt x="13" y="20"/>
                      </a:cubicBezTo>
                      <a:cubicBezTo>
                        <a:pt x="26" y="20"/>
                        <a:pt x="26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3"/>
                <p:cNvSpPr/>
                <p:nvPr/>
              </p:nvSpPr>
              <p:spPr>
                <a:xfrm>
                  <a:off x="4408664" y="3954048"/>
                  <a:ext cx="19094" cy="14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2" extrusionOk="0">
                      <a:moveTo>
                        <a:pt x="15" y="0"/>
                      </a:moveTo>
                      <a:cubicBezTo>
                        <a:pt x="0" y="0"/>
                        <a:pt x="0" y="22"/>
                        <a:pt x="15" y="22"/>
                      </a:cubicBezTo>
                      <a:cubicBezTo>
                        <a:pt x="29" y="22"/>
                        <a:pt x="29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p3"/>
                <p:cNvSpPr/>
                <p:nvPr/>
              </p:nvSpPr>
              <p:spPr>
                <a:xfrm>
                  <a:off x="4574480" y="3988216"/>
                  <a:ext cx="19094" cy="2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1" extrusionOk="0">
                      <a:moveTo>
                        <a:pt x="31" y="15"/>
                      </a:move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4"/>
                        <a:pt x="31" y="13"/>
                        <a:pt x="31" y="12"/>
                      </a:cubicBezTo>
                      <a:cubicBezTo>
                        <a:pt x="31" y="12"/>
                        <a:pt x="31" y="11"/>
                        <a:pt x="31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0" y="10"/>
                        <a:pt x="30" y="9"/>
                        <a:pt x="29" y="8"/>
                      </a:cubicBezTo>
                      <a:cubicBezTo>
                        <a:pt x="29" y="7"/>
                        <a:pt x="28" y="5"/>
                        <a:pt x="27" y="4"/>
                      </a:cubicBezTo>
                      <a:cubicBezTo>
                        <a:pt x="27" y="4"/>
                        <a:pt x="27" y="4"/>
                        <a:pt x="26" y="4"/>
                      </a:cubicBezTo>
                      <a:cubicBezTo>
                        <a:pt x="26" y="3"/>
                        <a:pt x="25" y="3"/>
                        <a:pt x="24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3" y="2"/>
                        <a:pt x="23" y="2"/>
                        <a:pt x="23" y="1"/>
                      </a:cubicBezTo>
                      <a:cubicBezTo>
                        <a:pt x="22" y="1"/>
                        <a:pt x="21" y="1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9" y="0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6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5"/>
                        <a:pt x="3" y="6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8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2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7"/>
                        <a:pt x="0" y="18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1"/>
                        <a:pt x="2" y="22"/>
                        <a:pt x="2" y="23"/>
                      </a:cubicBezTo>
                      <a:cubicBezTo>
                        <a:pt x="2" y="24"/>
                        <a:pt x="3" y="25"/>
                        <a:pt x="3" y="25"/>
                      </a:cubicBezTo>
                      <a:cubicBezTo>
                        <a:pt x="4" y="25"/>
                        <a:pt x="4" y="26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7" y="28"/>
                        <a:pt x="7" y="29"/>
                      </a:cubicBezTo>
                      <a:cubicBezTo>
                        <a:pt x="7" y="29"/>
                        <a:pt x="7" y="29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29"/>
                        <a:pt x="9" y="30"/>
                        <a:pt x="9" y="30"/>
                      </a:cubicBezTo>
                      <a:cubicBezTo>
                        <a:pt x="10" y="30"/>
                        <a:pt x="10" y="30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1"/>
                        <a:pt x="14" y="31"/>
                        <a:pt x="15" y="31"/>
                      </a:cubicBezTo>
                      <a:cubicBezTo>
                        <a:pt x="15" y="31"/>
                        <a:pt x="15" y="31"/>
                        <a:pt x="16" y="31"/>
                      </a:cubicBezTo>
                      <a:cubicBezTo>
                        <a:pt x="16" y="31"/>
                        <a:pt x="17" y="31"/>
                        <a:pt x="17" y="31"/>
                      </a:cubicBezTo>
                      <a:cubicBezTo>
                        <a:pt x="18" y="31"/>
                        <a:pt x="19" y="30"/>
                        <a:pt x="20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20" y="30"/>
                        <a:pt x="21" y="30"/>
                      </a:cubicBezTo>
                      <a:cubicBezTo>
                        <a:pt x="22" y="30"/>
                        <a:pt x="23" y="29"/>
                        <a:pt x="24" y="29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9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5" y="28"/>
                        <a:pt x="26" y="27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5"/>
                        <a:pt x="28" y="25"/>
                        <a:pt x="29" y="24"/>
                      </a:cubicBezTo>
                      <a:cubicBezTo>
                        <a:pt x="29" y="24"/>
                        <a:pt x="29" y="23"/>
                        <a:pt x="29" y="23"/>
                      </a:cubicBezTo>
                      <a:cubicBezTo>
                        <a:pt x="30" y="23"/>
                        <a:pt x="30" y="22"/>
                        <a:pt x="30" y="22"/>
                      </a:cubicBezTo>
                      <a:cubicBezTo>
                        <a:pt x="30" y="21"/>
                        <a:pt x="31" y="20"/>
                        <a:pt x="31" y="20"/>
                      </a:cubicBezTo>
                      <a:cubicBezTo>
                        <a:pt x="31" y="19"/>
                        <a:pt x="31" y="18"/>
                        <a:pt x="31" y="18"/>
                      </a:cubicBezTo>
                      <a:cubicBezTo>
                        <a:pt x="31" y="17"/>
                        <a:pt x="31" y="16"/>
                        <a:pt x="31" y="16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>
                  <a:off x="4586539" y="3965102"/>
                  <a:ext cx="18089" cy="14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2" extrusionOk="0">
                      <a:moveTo>
                        <a:pt x="15" y="0"/>
                      </a:moveTo>
                      <a:cubicBezTo>
                        <a:pt x="0" y="0"/>
                        <a:pt x="0" y="22"/>
                        <a:pt x="15" y="22"/>
                      </a:cubicBezTo>
                      <a:cubicBezTo>
                        <a:pt x="29" y="22"/>
                        <a:pt x="29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>
                  <a:off x="4610658" y="3973142"/>
                  <a:ext cx="13065" cy="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1" extrusionOk="0">
                      <a:moveTo>
                        <a:pt x="20" y="8"/>
                      </a:move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6"/>
                        <a:pt x="18" y="5"/>
                      </a:cubicBezTo>
                      <a:cubicBezTo>
                        <a:pt x="18" y="4"/>
                        <a:pt x="17" y="3"/>
                        <a:pt x="16" y="2"/>
                      </a:cubicBezTo>
                      <a:cubicBezTo>
                        <a:pt x="15" y="2"/>
                        <a:pt x="15" y="1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2"/>
                        <a:pt x="0" y="14"/>
                        <a:pt x="1" y="15"/>
                      </a:cubicBezTo>
                      <a:cubicBezTo>
                        <a:pt x="1" y="16"/>
                        <a:pt x="2" y="17"/>
                        <a:pt x="3" y="18"/>
                      </a:cubicBezTo>
                      <a:cubicBezTo>
                        <a:pt x="4" y="19"/>
                        <a:pt x="5" y="20"/>
                        <a:pt x="6" y="20"/>
                      </a:cubicBezTo>
                      <a:cubicBezTo>
                        <a:pt x="7" y="21"/>
                        <a:pt x="9" y="21"/>
                        <a:pt x="10" y="21"/>
                      </a:cubicBezTo>
                      <a:cubicBezTo>
                        <a:pt x="11" y="21"/>
                        <a:pt x="12" y="21"/>
                        <a:pt x="13" y="21"/>
                      </a:cubicBezTo>
                      <a:cubicBezTo>
                        <a:pt x="14" y="20"/>
                        <a:pt x="16" y="19"/>
                        <a:pt x="17" y="18"/>
                      </a:cubicBezTo>
                      <a:cubicBezTo>
                        <a:pt x="18" y="17"/>
                        <a:pt x="18" y="17"/>
                        <a:pt x="19" y="16"/>
                      </a:cubicBezTo>
                      <a:cubicBezTo>
                        <a:pt x="20" y="14"/>
                        <a:pt x="20" y="13"/>
                        <a:pt x="20" y="11"/>
                      </a:cubicBezTo>
                      <a:cubicBezTo>
                        <a:pt x="20" y="10"/>
                        <a:pt x="20" y="9"/>
                        <a:pt x="20" y="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>
                  <a:off x="4507148" y="4052532"/>
                  <a:ext cx="16079" cy="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20" extrusionOk="0">
                      <a:moveTo>
                        <a:pt x="13" y="0"/>
                      </a:moveTo>
                      <a:cubicBezTo>
                        <a:pt x="0" y="0"/>
                        <a:pt x="0" y="20"/>
                        <a:pt x="13" y="20"/>
                      </a:cubicBezTo>
                      <a:cubicBezTo>
                        <a:pt x="26" y="20"/>
                        <a:pt x="26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>
                  <a:off x="4502124" y="4017359"/>
                  <a:ext cx="17084" cy="17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26" extrusionOk="0">
                      <a:moveTo>
                        <a:pt x="27" y="11"/>
                      </a:moveTo>
                      <a:cubicBezTo>
                        <a:pt x="27" y="10"/>
                        <a:pt x="27" y="9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8"/>
                        <a:pt x="26" y="7"/>
                        <a:pt x="26" y="6"/>
                      </a:cubicBezTo>
                      <a:cubicBezTo>
                        <a:pt x="25" y="5"/>
                        <a:pt x="24" y="4"/>
                        <a:pt x="24" y="3"/>
                      </a:cubicBezTo>
                      <a:cubicBezTo>
                        <a:pt x="23" y="3"/>
                        <a:pt x="22" y="2"/>
                        <a:pt x="21" y="1"/>
                      </a:cubicBezTo>
                      <a:cubicBezTo>
                        <a:pt x="20" y="1"/>
                        <a:pt x="19" y="1"/>
                        <a:pt x="18" y="0"/>
                      </a:cubicBezTo>
                      <a:cubicBezTo>
                        <a:pt x="17" y="0"/>
                        <a:pt x="15" y="0"/>
                        <a:pt x="13" y="0"/>
                      </a:cubicBezTo>
                      <a:cubicBezTo>
                        <a:pt x="13" y="0"/>
                        <a:pt x="12" y="0"/>
                        <a:pt x="11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8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4" y="4"/>
                        <a:pt x="3" y="5"/>
                      </a:cubicBezTo>
                      <a:cubicBezTo>
                        <a:pt x="2" y="7"/>
                        <a:pt x="2" y="6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1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1" y="17"/>
                        <a:pt x="2" y="19"/>
                      </a:cubicBezTo>
                      <a:cubicBezTo>
                        <a:pt x="3" y="20"/>
                        <a:pt x="4" y="21"/>
                        <a:pt x="5" y="22"/>
                      </a:cubicBezTo>
                      <a:cubicBezTo>
                        <a:pt x="5" y="22"/>
                        <a:pt x="5" y="22"/>
                        <a:pt x="4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6" y="23"/>
                        <a:pt x="6" y="23"/>
                      </a:cubicBezTo>
                      <a:cubicBezTo>
                        <a:pt x="7" y="24"/>
                        <a:pt x="6" y="23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9" y="24"/>
                      </a:cubicBezTo>
                      <a:cubicBezTo>
                        <a:pt x="9" y="25"/>
                        <a:pt x="10" y="25"/>
                        <a:pt x="10" y="25"/>
                      </a:cubicBezTo>
                      <a:cubicBezTo>
                        <a:pt x="10" y="25"/>
                        <a:pt x="10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2" y="25"/>
                        <a:pt x="12" y="25"/>
                      </a:cubicBezTo>
                      <a:cubicBezTo>
                        <a:pt x="13" y="25"/>
                        <a:pt x="13" y="25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5" y="26"/>
                        <a:pt x="17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1"/>
                        <a:pt x="25" y="20"/>
                        <a:pt x="25" y="20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7" y="17"/>
                        <a:pt x="27" y="16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8" y="12"/>
                        <a:pt x="27" y="11"/>
                        <a:pt x="27" y="1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3"/>
                <p:cNvSpPr/>
                <p:nvPr/>
              </p:nvSpPr>
              <p:spPr>
                <a:xfrm>
                  <a:off x="4454891" y="4056552"/>
                  <a:ext cx="13065" cy="14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1" extrusionOk="0">
                      <a:moveTo>
                        <a:pt x="20" y="8"/>
                      </a:moveTo>
                      <a:cubicBezTo>
                        <a:pt x="19" y="6"/>
                        <a:pt x="18" y="4"/>
                        <a:pt x="17" y="3"/>
                      </a:cubicBezTo>
                      <a:cubicBezTo>
                        <a:pt x="16" y="3"/>
                        <a:pt x="16" y="2"/>
                        <a:pt x="15" y="2"/>
                      </a:cubicBezTo>
                      <a:cubicBezTo>
                        <a:pt x="14" y="1"/>
                        <a:pt x="12" y="0"/>
                        <a:pt x="10" y="0"/>
                      </a:cubicBezTo>
                      <a:cubicBezTo>
                        <a:pt x="9" y="0"/>
                        <a:pt x="7" y="1"/>
                        <a:pt x="6" y="1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2" y="4"/>
                        <a:pt x="1" y="6"/>
                        <a:pt x="1" y="8"/>
                      </a:cubicBezTo>
                      <a:cubicBezTo>
                        <a:pt x="0" y="9"/>
                        <a:pt x="0" y="11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5"/>
                        <a:pt x="2" y="16"/>
                      </a:cubicBezTo>
                      <a:cubicBezTo>
                        <a:pt x="2" y="17"/>
                        <a:pt x="3" y="18"/>
                        <a:pt x="4" y="19"/>
                      </a:cubicBezTo>
                      <a:cubicBezTo>
                        <a:pt x="5" y="19"/>
                        <a:pt x="6" y="20"/>
                        <a:pt x="6" y="20"/>
                      </a:cubicBezTo>
                      <a:cubicBezTo>
                        <a:pt x="7" y="21"/>
                        <a:pt x="9" y="21"/>
                        <a:pt x="10" y="21"/>
                      </a:cubicBezTo>
                      <a:cubicBezTo>
                        <a:pt x="11" y="21"/>
                        <a:pt x="12" y="21"/>
                        <a:pt x="13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6" y="19"/>
                        <a:pt x="17" y="18"/>
                        <a:pt x="18" y="17"/>
                      </a:cubicBezTo>
                      <a:cubicBezTo>
                        <a:pt x="19" y="16"/>
                        <a:pt x="19" y="15"/>
                        <a:pt x="19" y="14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1"/>
                        <a:pt x="20" y="9"/>
                        <a:pt x="20" y="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3"/>
                <p:cNvSpPr/>
                <p:nvPr/>
              </p:nvSpPr>
              <p:spPr>
                <a:xfrm>
                  <a:off x="4380525" y="4017359"/>
                  <a:ext cx="18089" cy="18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28" extrusionOk="0">
                      <a:moveTo>
                        <a:pt x="27" y="10"/>
                      </a:moveTo>
                      <a:cubicBezTo>
                        <a:pt x="27" y="7"/>
                        <a:pt x="26" y="5"/>
                        <a:pt x="24" y="4"/>
                      </a:cubicBezTo>
                      <a:cubicBezTo>
                        <a:pt x="23" y="3"/>
                        <a:pt x="22" y="2"/>
                        <a:pt x="20" y="1"/>
                      </a:cubicBezTo>
                      <a:cubicBezTo>
                        <a:pt x="19" y="0"/>
                        <a:pt x="17" y="0"/>
                        <a:pt x="15" y="0"/>
                      </a:cubicBezTo>
                      <a:cubicBezTo>
                        <a:pt x="13" y="0"/>
                        <a:pt x="11" y="1"/>
                        <a:pt x="9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4"/>
                        <a:pt x="5" y="4"/>
                      </a:cubicBezTo>
                      <a:cubicBezTo>
                        <a:pt x="5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10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0" y="17"/>
                        <a:pt x="1" y="18"/>
                        <a:pt x="1" y="19"/>
                      </a:cubicBezTo>
                      <a:cubicBezTo>
                        <a:pt x="1" y="19"/>
                        <a:pt x="1" y="19"/>
                        <a:pt x="1" y="20"/>
                      </a:cubicBezTo>
                      <a:cubicBezTo>
                        <a:pt x="1" y="21"/>
                        <a:pt x="2" y="22"/>
                        <a:pt x="3" y="23"/>
                      </a:cubicBezTo>
                      <a:cubicBezTo>
                        <a:pt x="4" y="24"/>
                        <a:pt x="4" y="25"/>
                        <a:pt x="5" y="26"/>
                      </a:cubicBezTo>
                      <a:cubicBezTo>
                        <a:pt x="6" y="27"/>
                        <a:pt x="8" y="27"/>
                        <a:pt x="9" y="28"/>
                      </a:cubicBezTo>
                      <a:cubicBezTo>
                        <a:pt x="10" y="28"/>
                        <a:pt x="12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4" y="28"/>
                        <a:pt x="15" y="28"/>
                        <a:pt x="16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19" y="27"/>
                        <a:pt x="19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1" y="26"/>
                        <a:pt x="21" y="26"/>
                      </a:cubicBezTo>
                      <a:cubicBezTo>
                        <a:pt x="21" y="25"/>
                        <a:pt x="22" y="25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3"/>
                        <a:pt x="24" y="23"/>
                        <a:pt x="25" y="22"/>
                      </a:cubicBezTo>
                      <a:cubicBezTo>
                        <a:pt x="25" y="22"/>
                        <a:pt x="25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0"/>
                        <a:pt x="27" y="19"/>
                        <a:pt x="27" y="18"/>
                      </a:cubicBezTo>
                      <a:cubicBezTo>
                        <a:pt x="28" y="17"/>
                        <a:pt x="28" y="15"/>
                        <a:pt x="28" y="14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2"/>
                        <a:pt x="28" y="11"/>
                        <a:pt x="27" y="1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3"/>
                <p:cNvSpPr/>
                <p:nvPr/>
              </p:nvSpPr>
              <p:spPr>
                <a:xfrm>
                  <a:off x="4423738" y="3999270"/>
                  <a:ext cx="14069" cy="11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17" extrusionOk="0">
                      <a:moveTo>
                        <a:pt x="11" y="0"/>
                      </a:moveTo>
                      <a:cubicBezTo>
                        <a:pt x="0" y="0"/>
                        <a:pt x="0" y="17"/>
                        <a:pt x="11" y="17"/>
                      </a:cubicBezTo>
                      <a:cubicBezTo>
                        <a:pt x="22" y="17"/>
                        <a:pt x="22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>
                  <a:off x="4146374" y="3963092"/>
                  <a:ext cx="18089" cy="19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30" extrusionOk="0">
                      <a:moveTo>
                        <a:pt x="28" y="16"/>
                      </a:moveTo>
                      <a:cubicBezTo>
                        <a:pt x="28" y="15"/>
                        <a:pt x="28" y="14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3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1"/>
                        <a:pt x="27" y="10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6" y="9"/>
                        <a:pt x="26" y="9"/>
                      </a:cubicBezTo>
                      <a:cubicBezTo>
                        <a:pt x="26" y="8"/>
                        <a:pt x="25" y="7"/>
                        <a:pt x="25" y="7"/>
                      </a:cubicBezTo>
                      <a:cubicBezTo>
                        <a:pt x="25" y="7"/>
                        <a:pt x="25" y="6"/>
                        <a:pt x="25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3" y="5"/>
                        <a:pt x="23" y="5"/>
                        <a:pt x="23" y="4"/>
                      </a:cubicBezTo>
                      <a:cubicBezTo>
                        <a:pt x="21" y="3"/>
                        <a:pt x="19" y="2"/>
                        <a:pt x="17" y="1"/>
                      </a:cubicBezTo>
                      <a:cubicBezTo>
                        <a:pt x="16" y="1"/>
                        <a:pt x="15" y="1"/>
                        <a:pt x="14" y="0"/>
                      </a:cubicBezTo>
                      <a:cubicBezTo>
                        <a:pt x="11" y="0"/>
                        <a:pt x="9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3" y="6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2"/>
                        <a:pt x="0" y="1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7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20"/>
                        <a:pt x="1" y="20"/>
                      </a:cubicBezTo>
                      <a:cubicBezTo>
                        <a:pt x="2" y="21"/>
                        <a:pt x="2" y="22"/>
                        <a:pt x="2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3" y="23"/>
                        <a:pt x="3" y="24"/>
                        <a:pt x="3" y="24"/>
                      </a:cubicBezTo>
                      <a:cubicBezTo>
                        <a:pt x="4" y="24"/>
                        <a:pt x="4" y="25"/>
                        <a:pt x="5" y="26"/>
                      </a:cubicBezTo>
                      <a:cubicBezTo>
                        <a:pt x="6" y="26"/>
                        <a:pt x="7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9" y="29"/>
                        <a:pt x="10" y="29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cubicBezTo>
                        <a:pt x="12" y="30"/>
                        <a:pt x="13" y="30"/>
                        <a:pt x="13" y="30"/>
                      </a:cubicBezTo>
                      <a:cubicBezTo>
                        <a:pt x="14" y="30"/>
                        <a:pt x="14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8" y="30"/>
                        <a:pt x="18" y="30"/>
                      </a:cubicBezTo>
                      <a:cubicBezTo>
                        <a:pt x="18" y="30"/>
                        <a:pt x="18" y="30"/>
                        <a:pt x="18" y="29"/>
                      </a:cubicBezTo>
                      <a:cubicBezTo>
                        <a:pt x="18" y="29"/>
                        <a:pt x="18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21" y="28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8"/>
                        <a:pt x="24" y="26"/>
                        <a:pt x="24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7" y="22"/>
                        <a:pt x="28" y="20"/>
                        <a:pt x="28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19"/>
                        <a:pt x="28" y="17"/>
                        <a:pt x="29" y="17"/>
                      </a:cubicBezTo>
                      <a:cubicBezTo>
                        <a:pt x="29" y="16"/>
                        <a:pt x="29" y="16"/>
                        <a:pt x="28" y="1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>
                  <a:off x="4194611" y="3925909"/>
                  <a:ext cx="14069" cy="14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2" extrusionOk="0">
                      <a:moveTo>
                        <a:pt x="22" y="10"/>
                      </a:moveTo>
                      <a:cubicBezTo>
                        <a:pt x="22" y="9"/>
                        <a:pt x="21" y="8"/>
                        <a:pt x="21" y="6"/>
                      </a:cubicBezTo>
                      <a:cubicBezTo>
                        <a:pt x="20" y="5"/>
                        <a:pt x="19" y="4"/>
                        <a:pt x="18" y="3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4"/>
                        <a:pt x="2" y="4"/>
                        <a:pt x="2" y="5"/>
                      </a:cubicBezTo>
                      <a:cubicBezTo>
                        <a:pt x="1" y="7"/>
                        <a:pt x="0" y="9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1" y="15"/>
                        <a:pt x="2" y="16"/>
                      </a:cubicBezTo>
                      <a:cubicBezTo>
                        <a:pt x="3" y="18"/>
                        <a:pt x="4" y="19"/>
                        <a:pt x="6" y="20"/>
                      </a:cubicBezTo>
                      <a:cubicBezTo>
                        <a:pt x="6" y="20"/>
                        <a:pt x="6" y="21"/>
                        <a:pt x="7" y="21"/>
                      </a:cubicBezTo>
                      <a:cubicBezTo>
                        <a:pt x="8" y="21"/>
                        <a:pt x="10" y="22"/>
                        <a:pt x="11" y="22"/>
                      </a:cubicBezTo>
                      <a:cubicBezTo>
                        <a:pt x="12" y="21"/>
                        <a:pt x="13" y="21"/>
                        <a:pt x="14" y="21"/>
                      </a:cubicBezTo>
                      <a:cubicBezTo>
                        <a:pt x="15" y="21"/>
                        <a:pt x="16" y="21"/>
                        <a:pt x="16" y="20"/>
                      </a:cubicBezTo>
                      <a:cubicBezTo>
                        <a:pt x="18" y="19"/>
                        <a:pt x="19" y="18"/>
                        <a:pt x="20" y="16"/>
                      </a:cubicBezTo>
                      <a:cubicBezTo>
                        <a:pt x="21" y="15"/>
                        <a:pt x="22" y="13"/>
                        <a:pt x="22" y="11"/>
                      </a:cubicBezTo>
                      <a:cubicBezTo>
                        <a:pt x="22" y="11"/>
                        <a:pt x="22" y="11"/>
                        <a:pt x="22" y="1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>
                  <a:off x="4175517" y="3994245"/>
                  <a:ext cx="15074" cy="11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17" extrusionOk="0">
                      <a:moveTo>
                        <a:pt x="11" y="0"/>
                      </a:moveTo>
                      <a:cubicBezTo>
                        <a:pt x="0" y="0"/>
                        <a:pt x="0" y="17"/>
                        <a:pt x="11" y="17"/>
                      </a:cubicBezTo>
                      <a:cubicBezTo>
                        <a:pt x="23" y="17"/>
                        <a:pt x="23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7688B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3"/>
                <p:cNvSpPr/>
                <p:nvPr/>
              </p:nvSpPr>
              <p:spPr>
                <a:xfrm>
                  <a:off x="4064973" y="4056552"/>
                  <a:ext cx="20099" cy="21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32" extrusionOk="0">
                      <a:moveTo>
                        <a:pt x="29" y="10"/>
                      </a:moveTo>
                      <a:cubicBezTo>
                        <a:pt x="29" y="9"/>
                        <a:pt x="28" y="8"/>
                        <a:pt x="28" y="7"/>
                      </a:cubicBezTo>
                      <a:cubicBezTo>
                        <a:pt x="27" y="6"/>
                        <a:pt x="27" y="5"/>
                        <a:pt x="26" y="4"/>
                      </a:cubicBezTo>
                      <a:cubicBezTo>
                        <a:pt x="25" y="4"/>
                        <a:pt x="24" y="3"/>
                        <a:pt x="23" y="2"/>
                      </a:cubicBezTo>
                      <a:cubicBezTo>
                        <a:pt x="23" y="2"/>
                        <a:pt x="22" y="2"/>
                        <a:pt x="21" y="2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1" y="1"/>
                      </a:cubicBezTo>
                      <a:cubicBezTo>
                        <a:pt x="10" y="1"/>
                        <a:pt x="9" y="2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7" y="3"/>
                      </a:cubicBezTo>
                      <a:cubicBezTo>
                        <a:pt x="7" y="4"/>
                        <a:pt x="6" y="4"/>
                        <a:pt x="5" y="5"/>
                      </a:cubicBezTo>
                      <a:cubicBezTo>
                        <a:pt x="5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3" y="7"/>
                        <a:pt x="2" y="8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1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1" y="21"/>
                      </a:cubicBezTo>
                      <a:cubicBezTo>
                        <a:pt x="1" y="22"/>
                        <a:pt x="1" y="22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3" y="25"/>
                        <a:pt x="4" y="26"/>
                        <a:pt x="6" y="27"/>
                      </a:cubicBezTo>
                      <a:cubicBezTo>
                        <a:pt x="7" y="28"/>
                        <a:pt x="8" y="29"/>
                        <a:pt x="9" y="29"/>
                      </a:cubicBezTo>
                      <a:cubicBezTo>
                        <a:pt x="9" y="30"/>
                        <a:pt x="9" y="30"/>
                        <a:pt x="10" y="30"/>
                      </a:cubicBezTo>
                      <a:cubicBezTo>
                        <a:pt x="11" y="31"/>
                        <a:pt x="12" y="31"/>
                        <a:pt x="13" y="31"/>
                      </a:cubicBezTo>
                      <a:cubicBezTo>
                        <a:pt x="13" y="31"/>
                        <a:pt x="13" y="31"/>
                        <a:pt x="13" y="32"/>
                      </a:cubicBezTo>
                      <a:cubicBezTo>
                        <a:pt x="15" y="32"/>
                        <a:pt x="16" y="32"/>
                        <a:pt x="18" y="32"/>
                      </a:cubicBezTo>
                      <a:cubicBezTo>
                        <a:pt x="19" y="32"/>
                        <a:pt x="21" y="31"/>
                        <a:pt x="22" y="30"/>
                      </a:cubicBezTo>
                      <a:cubicBezTo>
                        <a:pt x="23" y="30"/>
                        <a:pt x="24" y="29"/>
                        <a:pt x="25" y="29"/>
                      </a:cubicBezTo>
                      <a:cubicBezTo>
                        <a:pt x="26" y="27"/>
                        <a:pt x="27" y="25"/>
                        <a:pt x="28" y="23"/>
                      </a:cubicBezTo>
                      <a:cubicBezTo>
                        <a:pt x="28" y="23"/>
                        <a:pt x="28" y="22"/>
                        <a:pt x="28" y="22"/>
                      </a:cubicBezTo>
                      <a:cubicBezTo>
                        <a:pt x="28" y="21"/>
                        <a:pt x="28" y="20"/>
                        <a:pt x="29" y="20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9" y="18"/>
                        <a:pt x="29" y="17"/>
                        <a:pt x="29" y="17"/>
                      </a:cubicBezTo>
                      <a:cubicBezTo>
                        <a:pt x="29" y="16"/>
                        <a:pt x="29" y="16"/>
                        <a:pt x="29" y="15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3"/>
                <p:cNvSpPr/>
                <p:nvPr/>
              </p:nvSpPr>
              <p:spPr>
                <a:xfrm>
                  <a:off x="4068992" y="4032433"/>
                  <a:ext cx="15074" cy="11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17" extrusionOk="0">
                      <a:moveTo>
                        <a:pt x="12" y="0"/>
                      </a:moveTo>
                      <a:cubicBezTo>
                        <a:pt x="0" y="0"/>
                        <a:pt x="0" y="17"/>
                        <a:pt x="12" y="17"/>
                      </a:cubicBezTo>
                      <a:cubicBezTo>
                        <a:pt x="23" y="17"/>
                        <a:pt x="23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3"/>
                <p:cNvSpPr/>
                <p:nvPr/>
              </p:nvSpPr>
              <p:spPr>
                <a:xfrm>
                  <a:off x="4103161" y="4046502"/>
                  <a:ext cx="12059" cy="11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7" extrusionOk="0"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4"/>
                      </a:cubicBezTo>
                      <a:cubicBezTo>
                        <a:pt x="16" y="3"/>
                        <a:pt x="16" y="3"/>
                        <a:pt x="15" y="2"/>
                      </a:cubicBezTo>
                      <a:cubicBezTo>
                        <a:pt x="14" y="1"/>
                        <a:pt x="13" y="1"/>
                        <a:pt x="12" y="1"/>
                      </a:cubicBezTo>
                      <a:cubicBezTo>
                        <a:pt x="12" y="1"/>
                        <a:pt x="11" y="1"/>
                        <a:pt x="11" y="0"/>
                      </a:cubicBezTo>
                      <a:cubicBezTo>
                        <a:pt x="10" y="0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3" y="3"/>
                      </a:cubicBezTo>
                      <a:cubicBezTo>
                        <a:pt x="2" y="3"/>
                        <a:pt x="2" y="4"/>
                        <a:pt x="1" y="4"/>
                      </a:cubicBezTo>
                      <a:cubicBezTo>
                        <a:pt x="1" y="6"/>
                        <a:pt x="0" y="7"/>
                        <a:pt x="0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6"/>
                        <a:pt x="7" y="17"/>
                      </a:cubicBezTo>
                      <a:cubicBezTo>
                        <a:pt x="8" y="17"/>
                        <a:pt x="10" y="17"/>
                        <a:pt x="11" y="17"/>
                      </a:cubicBezTo>
                      <a:cubicBezTo>
                        <a:pt x="11" y="17"/>
                        <a:pt x="12" y="17"/>
                        <a:pt x="12" y="17"/>
                      </a:cubicBezTo>
                      <a:cubicBezTo>
                        <a:pt x="13" y="16"/>
                        <a:pt x="13" y="16"/>
                        <a:pt x="14" y="16"/>
                      </a:cubicBezTo>
                      <a:cubicBezTo>
                        <a:pt x="15" y="15"/>
                        <a:pt x="16" y="15"/>
                        <a:pt x="16" y="14"/>
                      </a:cubicBezTo>
                      <a:cubicBezTo>
                        <a:pt x="17" y="13"/>
                        <a:pt x="17" y="13"/>
                        <a:pt x="17" y="12"/>
                      </a:cubicBezTo>
                      <a:cubicBezTo>
                        <a:pt x="18" y="11"/>
                        <a:pt x="18" y="10"/>
                        <a:pt x="18" y="9"/>
                      </a:cubicBezTo>
                      <a:cubicBezTo>
                        <a:pt x="18" y="8"/>
                        <a:pt x="18" y="7"/>
                        <a:pt x="18" y="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4395600" y="3869632"/>
                  <a:ext cx="16079" cy="16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5" extrusionOk="0">
                      <a:moveTo>
                        <a:pt x="24" y="9"/>
                      </a:moveTo>
                      <a:cubicBezTo>
                        <a:pt x="24" y="7"/>
                        <a:pt x="23" y="5"/>
                        <a:pt x="21" y="4"/>
                      </a:cubicBezTo>
                      <a:cubicBezTo>
                        <a:pt x="20" y="3"/>
                        <a:pt x="19" y="3"/>
                        <a:pt x="19" y="2"/>
                      </a:cubicBezTo>
                      <a:cubicBezTo>
                        <a:pt x="17" y="1"/>
                        <a:pt x="15" y="0"/>
                        <a:pt x="12" y="0"/>
                      </a:cubicBezTo>
                      <a:cubicBezTo>
                        <a:pt x="11" y="0"/>
                        <a:pt x="9" y="1"/>
                        <a:pt x="8" y="1"/>
                      </a:cubicBezTo>
                      <a:cubicBezTo>
                        <a:pt x="6" y="2"/>
                        <a:pt x="5" y="3"/>
                        <a:pt x="4" y="4"/>
                      </a:cubicBezTo>
                      <a:cubicBezTo>
                        <a:pt x="2" y="5"/>
                        <a:pt x="1" y="7"/>
                        <a:pt x="1" y="9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1" y="17"/>
                        <a:pt x="1" y="18"/>
                      </a:cubicBezTo>
                      <a:cubicBezTo>
                        <a:pt x="2" y="19"/>
                        <a:pt x="2" y="20"/>
                        <a:pt x="3" y="21"/>
                      </a:cubicBezTo>
                      <a:cubicBezTo>
                        <a:pt x="4" y="22"/>
                        <a:pt x="5" y="23"/>
                        <a:pt x="6" y="24"/>
                      </a:cubicBezTo>
                      <a:cubicBezTo>
                        <a:pt x="7" y="24"/>
                        <a:pt x="8" y="25"/>
                        <a:pt x="9" y="25"/>
                      </a:cubicBezTo>
                      <a:cubicBezTo>
                        <a:pt x="10" y="25"/>
                        <a:pt x="11" y="25"/>
                        <a:pt x="12" y="25"/>
                      </a:cubicBezTo>
                      <a:cubicBezTo>
                        <a:pt x="14" y="25"/>
                        <a:pt x="15" y="25"/>
                        <a:pt x="17" y="24"/>
                      </a:cubicBezTo>
                      <a:cubicBezTo>
                        <a:pt x="18" y="24"/>
                        <a:pt x="20" y="23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2" y="21"/>
                        <a:pt x="22" y="20"/>
                        <a:pt x="23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8"/>
                        <a:pt x="24" y="18"/>
                        <a:pt x="24" y="17"/>
                      </a:cubicBezTo>
                      <a:cubicBezTo>
                        <a:pt x="24" y="17"/>
                        <a:pt x="24" y="16"/>
                        <a:pt x="24" y="16"/>
                      </a:cubicBezTo>
                      <a:cubicBezTo>
                        <a:pt x="25" y="14"/>
                        <a:pt x="25" y="12"/>
                        <a:pt x="24" y="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3"/>
                <p:cNvSpPr/>
                <p:nvPr/>
              </p:nvSpPr>
              <p:spPr>
                <a:xfrm>
                  <a:off x="4420723" y="3857573"/>
                  <a:ext cx="16079" cy="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0" extrusionOk="0">
                      <a:moveTo>
                        <a:pt x="12" y="0"/>
                      </a:moveTo>
                      <a:cubicBezTo>
                        <a:pt x="0" y="0"/>
                        <a:pt x="0" y="20"/>
                        <a:pt x="12" y="20"/>
                      </a:cubicBezTo>
                      <a:cubicBezTo>
                        <a:pt x="25" y="20"/>
                        <a:pt x="25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3"/>
                <p:cNvSpPr/>
                <p:nvPr/>
              </p:nvSpPr>
              <p:spPr>
                <a:xfrm>
                  <a:off x="4422733" y="3881692"/>
                  <a:ext cx="13065" cy="1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10" y="0"/>
                      </a:moveTo>
                      <a:cubicBezTo>
                        <a:pt x="0" y="0"/>
                        <a:pt x="0" y="15"/>
                        <a:pt x="10" y="15"/>
                      </a:cubicBezTo>
                      <a:cubicBezTo>
                        <a:pt x="20" y="15"/>
                        <a:pt x="20" y="0"/>
                        <a:pt x="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3"/>
                <p:cNvSpPr/>
                <p:nvPr/>
              </p:nvSpPr>
              <p:spPr>
                <a:xfrm>
                  <a:off x="4216720" y="4414311"/>
                  <a:ext cx="92455" cy="182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285" extrusionOk="0">
                      <a:moveTo>
                        <a:pt x="144" y="88"/>
                      </a:moveTo>
                      <a:cubicBezTo>
                        <a:pt x="144" y="135"/>
                        <a:pt x="121" y="179"/>
                        <a:pt x="89" y="214"/>
                      </a:cubicBezTo>
                      <a:cubicBezTo>
                        <a:pt x="63" y="242"/>
                        <a:pt x="32" y="264"/>
                        <a:pt x="0" y="285"/>
                      </a:cubicBezTo>
                      <a:cubicBezTo>
                        <a:pt x="47" y="228"/>
                        <a:pt x="82" y="162"/>
                        <a:pt x="102" y="91"/>
                      </a:cubicBezTo>
                      <a:cubicBezTo>
                        <a:pt x="111" y="61"/>
                        <a:pt x="116" y="31"/>
                        <a:pt x="120" y="0"/>
                      </a:cubicBezTo>
                      <a:cubicBezTo>
                        <a:pt x="133" y="28"/>
                        <a:pt x="144" y="57"/>
                        <a:pt x="144" y="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3"/>
                <p:cNvSpPr/>
                <p:nvPr/>
              </p:nvSpPr>
              <p:spPr>
                <a:xfrm>
                  <a:off x="3997642" y="4642433"/>
                  <a:ext cx="171846" cy="102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160" extrusionOk="0">
                      <a:moveTo>
                        <a:pt x="259" y="153"/>
                      </a:moveTo>
                      <a:cubicBezTo>
                        <a:pt x="252" y="160"/>
                        <a:pt x="240" y="159"/>
                        <a:pt x="231" y="155"/>
                      </a:cubicBezTo>
                      <a:cubicBezTo>
                        <a:pt x="152" y="126"/>
                        <a:pt x="77" y="112"/>
                        <a:pt x="0" y="90"/>
                      </a:cubicBezTo>
                      <a:cubicBezTo>
                        <a:pt x="6" y="82"/>
                        <a:pt x="11" y="73"/>
                        <a:pt x="11" y="62"/>
                      </a:cubicBezTo>
                      <a:cubicBezTo>
                        <a:pt x="12" y="57"/>
                        <a:pt x="11" y="53"/>
                        <a:pt x="10" y="49"/>
                      </a:cubicBezTo>
                      <a:cubicBezTo>
                        <a:pt x="52" y="41"/>
                        <a:pt x="92" y="29"/>
                        <a:pt x="131" y="13"/>
                      </a:cubicBezTo>
                      <a:cubicBezTo>
                        <a:pt x="147" y="7"/>
                        <a:pt x="164" y="0"/>
                        <a:pt x="180" y="6"/>
                      </a:cubicBezTo>
                      <a:cubicBezTo>
                        <a:pt x="196" y="11"/>
                        <a:pt x="205" y="26"/>
                        <a:pt x="213" y="41"/>
                      </a:cubicBezTo>
                      <a:cubicBezTo>
                        <a:pt x="213" y="41"/>
                        <a:pt x="214" y="42"/>
                        <a:pt x="214" y="43"/>
                      </a:cubicBezTo>
                      <a:cubicBezTo>
                        <a:pt x="228" y="69"/>
                        <a:pt x="243" y="94"/>
                        <a:pt x="257" y="119"/>
                      </a:cubicBezTo>
                      <a:cubicBezTo>
                        <a:pt x="263" y="130"/>
                        <a:pt x="268" y="145"/>
                        <a:pt x="259" y="1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3"/>
                <p:cNvSpPr/>
                <p:nvPr/>
              </p:nvSpPr>
              <p:spPr>
                <a:xfrm>
                  <a:off x="4024775" y="4271609"/>
                  <a:ext cx="144712" cy="144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226" extrusionOk="0">
                      <a:moveTo>
                        <a:pt x="226" y="0"/>
                      </a:moveTo>
                      <a:cubicBezTo>
                        <a:pt x="209" y="35"/>
                        <a:pt x="188" y="69"/>
                        <a:pt x="163" y="99"/>
                      </a:cubicBezTo>
                      <a:cubicBezTo>
                        <a:pt x="119" y="152"/>
                        <a:pt x="62" y="194"/>
                        <a:pt x="0" y="226"/>
                      </a:cubicBezTo>
                      <a:cubicBezTo>
                        <a:pt x="8" y="217"/>
                        <a:pt x="14" y="207"/>
                        <a:pt x="20" y="196"/>
                      </a:cubicBezTo>
                      <a:cubicBezTo>
                        <a:pt x="38" y="166"/>
                        <a:pt x="51" y="132"/>
                        <a:pt x="74" y="106"/>
                      </a:cubicBezTo>
                      <a:cubicBezTo>
                        <a:pt x="114" y="59"/>
                        <a:pt x="182" y="40"/>
                        <a:pt x="2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3714247" y="3945003"/>
                  <a:ext cx="590907" cy="773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1206" extrusionOk="0">
                      <a:moveTo>
                        <a:pt x="904" y="732"/>
                      </a:moveTo>
                      <a:cubicBezTo>
                        <a:pt x="900" y="763"/>
                        <a:pt x="895" y="793"/>
                        <a:pt x="886" y="823"/>
                      </a:cubicBezTo>
                      <a:cubicBezTo>
                        <a:pt x="866" y="894"/>
                        <a:pt x="831" y="960"/>
                        <a:pt x="784" y="1017"/>
                      </a:cubicBezTo>
                      <a:cubicBezTo>
                        <a:pt x="784" y="1017"/>
                        <a:pt x="784" y="1017"/>
                        <a:pt x="784" y="1017"/>
                      </a:cubicBezTo>
                      <a:cubicBezTo>
                        <a:pt x="748" y="1061"/>
                        <a:pt x="705" y="1100"/>
                        <a:pt x="656" y="1130"/>
                      </a:cubicBezTo>
                      <a:cubicBezTo>
                        <a:pt x="656" y="1129"/>
                        <a:pt x="655" y="1128"/>
                        <a:pt x="655" y="1128"/>
                      </a:cubicBezTo>
                      <a:cubicBezTo>
                        <a:pt x="647" y="1113"/>
                        <a:pt x="638" y="1098"/>
                        <a:pt x="622" y="1093"/>
                      </a:cubicBezTo>
                      <a:cubicBezTo>
                        <a:pt x="606" y="1087"/>
                        <a:pt x="589" y="1094"/>
                        <a:pt x="573" y="1100"/>
                      </a:cubicBezTo>
                      <a:cubicBezTo>
                        <a:pt x="534" y="1116"/>
                        <a:pt x="494" y="1128"/>
                        <a:pt x="452" y="1136"/>
                      </a:cubicBezTo>
                      <a:cubicBezTo>
                        <a:pt x="453" y="1140"/>
                        <a:pt x="454" y="1144"/>
                        <a:pt x="453" y="1149"/>
                      </a:cubicBezTo>
                      <a:cubicBezTo>
                        <a:pt x="453" y="1160"/>
                        <a:pt x="448" y="1169"/>
                        <a:pt x="442" y="1177"/>
                      </a:cubicBezTo>
                      <a:cubicBezTo>
                        <a:pt x="433" y="1187"/>
                        <a:pt x="421" y="1195"/>
                        <a:pt x="409" y="1199"/>
                      </a:cubicBezTo>
                      <a:cubicBezTo>
                        <a:pt x="386" y="1206"/>
                        <a:pt x="362" y="1203"/>
                        <a:pt x="338" y="1201"/>
                      </a:cubicBezTo>
                      <a:cubicBezTo>
                        <a:pt x="254" y="1190"/>
                        <a:pt x="171" y="1175"/>
                        <a:pt x="90" y="1150"/>
                      </a:cubicBezTo>
                      <a:cubicBezTo>
                        <a:pt x="53" y="1138"/>
                        <a:pt x="10" y="1117"/>
                        <a:pt x="4" y="1078"/>
                      </a:cubicBezTo>
                      <a:cubicBezTo>
                        <a:pt x="0" y="1048"/>
                        <a:pt x="20" y="1020"/>
                        <a:pt x="39" y="997"/>
                      </a:cubicBezTo>
                      <a:cubicBezTo>
                        <a:pt x="72" y="954"/>
                        <a:pt x="107" y="911"/>
                        <a:pt x="150" y="878"/>
                      </a:cubicBezTo>
                      <a:cubicBezTo>
                        <a:pt x="215" y="831"/>
                        <a:pt x="295" y="811"/>
                        <a:pt x="371" y="784"/>
                      </a:cubicBezTo>
                      <a:cubicBezTo>
                        <a:pt x="409" y="770"/>
                        <a:pt x="447" y="754"/>
                        <a:pt x="484" y="735"/>
                      </a:cubicBezTo>
                      <a:cubicBezTo>
                        <a:pt x="546" y="703"/>
                        <a:pt x="603" y="661"/>
                        <a:pt x="647" y="608"/>
                      </a:cubicBezTo>
                      <a:cubicBezTo>
                        <a:pt x="672" y="578"/>
                        <a:pt x="693" y="544"/>
                        <a:pt x="710" y="509"/>
                      </a:cubicBezTo>
                      <a:cubicBezTo>
                        <a:pt x="726" y="475"/>
                        <a:pt x="738" y="441"/>
                        <a:pt x="747" y="405"/>
                      </a:cubicBezTo>
                      <a:cubicBezTo>
                        <a:pt x="755" y="376"/>
                        <a:pt x="761" y="347"/>
                        <a:pt x="765" y="317"/>
                      </a:cubicBezTo>
                      <a:cubicBezTo>
                        <a:pt x="779" y="213"/>
                        <a:pt x="773" y="106"/>
                        <a:pt x="768" y="0"/>
                      </a:cubicBezTo>
                      <a:cubicBezTo>
                        <a:pt x="769" y="0"/>
                        <a:pt x="769" y="0"/>
                        <a:pt x="769" y="0"/>
                      </a:cubicBezTo>
                      <a:cubicBezTo>
                        <a:pt x="804" y="90"/>
                        <a:pt x="827" y="185"/>
                        <a:pt x="850" y="279"/>
                      </a:cubicBezTo>
                      <a:cubicBezTo>
                        <a:pt x="886" y="428"/>
                        <a:pt x="922" y="582"/>
                        <a:pt x="904" y="73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>
                  <a:off x="4085072" y="3945003"/>
                  <a:ext cx="128633" cy="26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405" extrusionOk="0">
                      <a:moveTo>
                        <a:pt x="187" y="317"/>
                      </a:moveTo>
                      <a:cubicBezTo>
                        <a:pt x="183" y="347"/>
                        <a:pt x="177" y="376"/>
                        <a:pt x="169" y="405"/>
                      </a:cubicBezTo>
                      <a:cubicBezTo>
                        <a:pt x="158" y="377"/>
                        <a:pt x="137" y="352"/>
                        <a:pt x="112" y="335"/>
                      </a:cubicBezTo>
                      <a:cubicBezTo>
                        <a:pt x="91" y="322"/>
                        <a:pt x="66" y="313"/>
                        <a:pt x="49" y="295"/>
                      </a:cubicBezTo>
                      <a:cubicBezTo>
                        <a:pt x="29" y="272"/>
                        <a:pt x="24" y="237"/>
                        <a:pt x="0" y="218"/>
                      </a:cubicBezTo>
                      <a:cubicBezTo>
                        <a:pt x="46" y="215"/>
                        <a:pt x="93" y="226"/>
                        <a:pt x="133" y="250"/>
                      </a:cubicBezTo>
                      <a:cubicBezTo>
                        <a:pt x="131" y="240"/>
                        <a:pt x="132" y="229"/>
                        <a:pt x="134" y="219"/>
                      </a:cubicBezTo>
                      <a:cubicBezTo>
                        <a:pt x="138" y="201"/>
                        <a:pt x="145" y="182"/>
                        <a:pt x="143" y="164"/>
                      </a:cubicBezTo>
                      <a:cubicBezTo>
                        <a:pt x="142" y="149"/>
                        <a:pt x="135" y="135"/>
                        <a:pt x="134" y="120"/>
                      </a:cubicBezTo>
                      <a:cubicBezTo>
                        <a:pt x="134" y="98"/>
                        <a:pt x="148" y="78"/>
                        <a:pt x="162" y="60"/>
                      </a:cubicBezTo>
                      <a:cubicBezTo>
                        <a:pt x="175" y="42"/>
                        <a:pt x="189" y="22"/>
                        <a:pt x="189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5" y="106"/>
                        <a:pt x="201" y="213"/>
                        <a:pt x="187" y="3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>
                  <a:off x="3792633" y="4617309"/>
                  <a:ext cx="67500" cy="675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3"/>
                <p:cNvSpPr/>
                <p:nvPr/>
              </p:nvSpPr>
              <p:spPr>
                <a:xfrm>
                  <a:off x="3801677" y="4626354"/>
                  <a:ext cx="49200" cy="50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3"/>
                <p:cNvSpPr/>
                <p:nvPr/>
              </p:nvSpPr>
              <p:spPr>
                <a:xfrm>
                  <a:off x="3820772" y="4633388"/>
                  <a:ext cx="18000" cy="180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4019751" y="4563043"/>
                  <a:ext cx="18089" cy="16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6" extrusionOk="0">
                      <a:moveTo>
                        <a:pt x="27" y="7"/>
                      </a:moveTo>
                      <a:cubicBezTo>
                        <a:pt x="26" y="6"/>
                        <a:pt x="26" y="5"/>
                        <a:pt x="25" y="4"/>
                      </a:cubicBezTo>
                      <a:cubicBezTo>
                        <a:pt x="22" y="1"/>
                        <a:pt x="17" y="0"/>
                        <a:pt x="13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1" y="1"/>
                      </a:cubicBezTo>
                      <a:cubicBezTo>
                        <a:pt x="11" y="1"/>
                        <a:pt x="10" y="1"/>
                        <a:pt x="9" y="2"/>
                      </a:cubicBezTo>
                      <a:cubicBezTo>
                        <a:pt x="9" y="2"/>
                        <a:pt x="7" y="2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8"/>
                        <a:pt x="1" y="9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0" y="12"/>
                        <a:pt x="1" y="13"/>
                      </a:cubicBezTo>
                      <a:cubicBezTo>
                        <a:pt x="1" y="14"/>
                        <a:pt x="1" y="16"/>
                        <a:pt x="1" y="17"/>
                      </a:cubicBezTo>
                      <a:cubicBezTo>
                        <a:pt x="1" y="18"/>
                        <a:pt x="2" y="18"/>
                        <a:pt x="2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6" y="24"/>
                        <a:pt x="7" y="24"/>
                        <a:pt x="10" y="25"/>
                      </a:cubicBezTo>
                      <a:cubicBezTo>
                        <a:pt x="10" y="25"/>
                        <a:pt x="10" y="25"/>
                        <a:pt x="10" y="26"/>
                      </a:cubicBezTo>
                      <a:cubicBezTo>
                        <a:pt x="11" y="26"/>
                        <a:pt x="12" y="26"/>
                        <a:pt x="13" y="26"/>
                      </a:cubicBezTo>
                      <a:cubicBezTo>
                        <a:pt x="14" y="26"/>
                        <a:pt x="14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6" y="26"/>
                        <a:pt x="16" y="26"/>
                      </a:cubicBezTo>
                      <a:cubicBezTo>
                        <a:pt x="18" y="26"/>
                        <a:pt x="19" y="26"/>
                        <a:pt x="21" y="25"/>
                      </a:cubicBezTo>
                      <a:cubicBezTo>
                        <a:pt x="22" y="24"/>
                        <a:pt x="24" y="23"/>
                        <a:pt x="25" y="22"/>
                      </a:cubicBezTo>
                      <a:cubicBezTo>
                        <a:pt x="26" y="21"/>
                        <a:pt x="27" y="19"/>
                        <a:pt x="28" y="17"/>
                      </a:cubicBezTo>
                      <a:cubicBezTo>
                        <a:pt x="28" y="17"/>
                        <a:pt x="28" y="17"/>
                        <a:pt x="28" y="16"/>
                      </a:cubicBezTo>
                      <a:cubicBezTo>
                        <a:pt x="28" y="15"/>
                        <a:pt x="29" y="12"/>
                        <a:pt x="29" y="13"/>
                      </a:cubicBezTo>
                      <a:cubicBezTo>
                        <a:pt x="29" y="11"/>
                        <a:pt x="28" y="9"/>
                        <a:pt x="27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3"/>
                <p:cNvSpPr/>
                <p:nvPr/>
              </p:nvSpPr>
              <p:spPr>
                <a:xfrm>
                  <a:off x="4031810" y="4519830"/>
                  <a:ext cx="18089" cy="14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22" extrusionOk="0">
                      <a:moveTo>
                        <a:pt x="15" y="0"/>
                      </a:moveTo>
                      <a:cubicBezTo>
                        <a:pt x="0" y="0"/>
                        <a:pt x="0" y="22"/>
                        <a:pt x="15" y="22"/>
                      </a:cubicBezTo>
                      <a:cubicBezTo>
                        <a:pt x="29" y="22"/>
                        <a:pt x="29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3"/>
                <p:cNvSpPr/>
                <p:nvPr/>
              </p:nvSpPr>
              <p:spPr>
                <a:xfrm>
                  <a:off x="4061958" y="4557013"/>
                  <a:ext cx="16079" cy="17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26" extrusionOk="0">
                      <a:moveTo>
                        <a:pt x="25" y="9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8"/>
                        <a:pt x="24" y="7"/>
                        <a:pt x="24" y="6"/>
                      </a:cubicBezTo>
                      <a:cubicBezTo>
                        <a:pt x="23" y="5"/>
                        <a:pt x="22" y="4"/>
                        <a:pt x="21" y="3"/>
                      </a:cubicBezTo>
                      <a:cubicBezTo>
                        <a:pt x="20" y="2"/>
                        <a:pt x="19" y="2"/>
                        <a:pt x="18" y="1"/>
                      </a:cubicBezTo>
                      <a:cubicBezTo>
                        <a:pt x="17" y="1"/>
                        <a:pt x="15" y="0"/>
                        <a:pt x="14" y="0"/>
                      </a:cubicBezTo>
                      <a:cubicBezTo>
                        <a:pt x="11" y="0"/>
                        <a:pt x="9" y="1"/>
                        <a:pt x="7" y="2"/>
                      </a:cubicBezTo>
                      <a:cubicBezTo>
                        <a:pt x="7" y="2"/>
                        <a:pt x="7" y="2"/>
                        <a:pt x="7" y="3"/>
                      </a:cubicBezTo>
                      <a:cubicBezTo>
                        <a:pt x="5" y="4"/>
                        <a:pt x="3" y="5"/>
                        <a:pt x="2" y="7"/>
                      </a:cubicBezTo>
                      <a:cubicBezTo>
                        <a:pt x="1" y="9"/>
                        <a:pt x="1" y="10"/>
                        <a:pt x="1" y="12"/>
                      </a:cubicBezTo>
                      <a:cubicBezTo>
                        <a:pt x="0" y="13"/>
                        <a:pt x="0" y="14"/>
                        <a:pt x="1" y="15"/>
                      </a:cubicBezTo>
                      <a:cubicBezTo>
                        <a:pt x="1" y="17"/>
                        <a:pt x="1" y="18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3" y="21"/>
                        <a:pt x="3" y="21"/>
                      </a:cubicBezTo>
                      <a:cubicBezTo>
                        <a:pt x="3" y="22"/>
                        <a:pt x="4" y="22"/>
                        <a:pt x="4" y="23"/>
                      </a:cubicBezTo>
                      <a:cubicBezTo>
                        <a:pt x="5" y="23"/>
                        <a:pt x="5" y="24"/>
                        <a:pt x="6" y="24"/>
                      </a:cubicBezTo>
                      <a:cubicBezTo>
                        <a:pt x="8" y="25"/>
                        <a:pt x="9" y="26"/>
                        <a:pt x="10" y="26"/>
                      </a:cubicBezTo>
                      <a:cubicBezTo>
                        <a:pt x="11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5" y="26"/>
                        <a:pt x="16" y="25"/>
                        <a:pt x="18" y="25"/>
                      </a:cubicBezTo>
                      <a:cubicBezTo>
                        <a:pt x="19" y="24"/>
                        <a:pt x="21" y="23"/>
                        <a:pt x="22" y="22"/>
                      </a:cubicBezTo>
                      <a:cubicBezTo>
                        <a:pt x="23" y="21"/>
                        <a:pt x="24" y="19"/>
                        <a:pt x="25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5"/>
                        <a:pt x="26" y="14"/>
                        <a:pt x="26" y="12"/>
                      </a:cubicBezTo>
                      <a:cubicBezTo>
                        <a:pt x="25" y="11"/>
                        <a:pt x="25" y="10"/>
                        <a:pt x="25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3"/>
                <p:cNvSpPr/>
                <p:nvPr/>
              </p:nvSpPr>
              <p:spPr>
                <a:xfrm>
                  <a:off x="4131299" y="4417326"/>
                  <a:ext cx="18089" cy="17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27" extrusionOk="0">
                      <a:moveTo>
                        <a:pt x="23" y="6"/>
                      </a:moveTo>
                      <a:cubicBezTo>
                        <a:pt x="23" y="5"/>
                        <a:pt x="23" y="5"/>
                        <a:pt x="22" y="5"/>
                      </a:cubicBezTo>
                      <a:cubicBezTo>
                        <a:pt x="21" y="4"/>
                        <a:pt x="20" y="3"/>
                        <a:pt x="18" y="2"/>
                      </a:cubicBezTo>
                      <a:cubicBezTo>
                        <a:pt x="17" y="1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9" y="0"/>
                      </a:cubicBez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3" y="3"/>
                        <a:pt x="2" y="5"/>
                        <a:pt x="1" y="6"/>
                      </a:cubicBezTo>
                      <a:cubicBezTo>
                        <a:pt x="1" y="7"/>
                        <a:pt x="1" y="8"/>
                        <a:pt x="0" y="9"/>
                      </a:cubicBezTo>
                      <a:cubicBezTo>
                        <a:pt x="0" y="11"/>
                        <a:pt x="0" y="13"/>
                        <a:pt x="0" y="16"/>
                      </a:cubicBezTo>
                      <a:cubicBezTo>
                        <a:pt x="1" y="16"/>
                        <a:pt x="1" y="17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20"/>
                        <a:pt x="2" y="22"/>
                        <a:pt x="3" y="23"/>
                      </a:cubicBezTo>
                      <a:cubicBezTo>
                        <a:pt x="4" y="24"/>
                        <a:pt x="5" y="25"/>
                        <a:pt x="6" y="26"/>
                      </a:cubicBezTo>
                      <a:cubicBezTo>
                        <a:pt x="8" y="26"/>
                        <a:pt x="10" y="27"/>
                        <a:pt x="12" y="27"/>
                      </a:cubicBezTo>
                      <a:cubicBezTo>
                        <a:pt x="13" y="27"/>
                        <a:pt x="14" y="27"/>
                        <a:pt x="15" y="26"/>
                      </a:cubicBezTo>
                      <a:cubicBezTo>
                        <a:pt x="15" y="26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8" y="26"/>
                        <a:pt x="18" y="26"/>
                      </a:cubicBezTo>
                      <a:cubicBezTo>
                        <a:pt x="20" y="25"/>
                        <a:pt x="22" y="24"/>
                        <a:pt x="23" y="23"/>
                      </a:cubicBezTo>
                      <a:cubicBezTo>
                        <a:pt x="25" y="21"/>
                        <a:pt x="26" y="19"/>
                        <a:pt x="26" y="17"/>
                      </a:cubicBezTo>
                      <a:cubicBezTo>
                        <a:pt x="28" y="13"/>
                        <a:pt x="26" y="9"/>
                        <a:pt x="23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3"/>
                <p:cNvSpPr/>
                <p:nvPr/>
              </p:nvSpPr>
              <p:spPr>
                <a:xfrm>
                  <a:off x="4166472" y="4389188"/>
                  <a:ext cx="17084" cy="14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21" extrusionOk="0">
                      <a:moveTo>
                        <a:pt x="13" y="0"/>
                      </a:moveTo>
                      <a:cubicBezTo>
                        <a:pt x="0" y="0"/>
                        <a:pt x="0" y="21"/>
                        <a:pt x="13" y="21"/>
                      </a:cubicBezTo>
                      <a:cubicBezTo>
                        <a:pt x="27" y="21"/>
                        <a:pt x="27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D0798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3"/>
                <p:cNvSpPr/>
                <p:nvPr/>
              </p:nvSpPr>
              <p:spPr>
                <a:xfrm>
                  <a:off x="4173507" y="4419336"/>
                  <a:ext cx="14069" cy="16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6" extrusionOk="0">
                      <a:moveTo>
                        <a:pt x="23" y="9"/>
                      </a:move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3" y="9"/>
                        <a:pt x="23" y="8"/>
                      </a:cubicBezTo>
                      <a:cubicBezTo>
                        <a:pt x="22" y="7"/>
                        <a:pt x="21" y="5"/>
                        <a:pt x="20" y="3"/>
                      </a:cubicBezTo>
                      <a:cubicBezTo>
                        <a:pt x="19" y="3"/>
                        <a:pt x="18" y="2"/>
                        <a:pt x="17" y="2"/>
                      </a:cubicBezTo>
                      <a:cubicBezTo>
                        <a:pt x="15" y="1"/>
                        <a:pt x="14" y="0"/>
                        <a:pt x="12" y="0"/>
                      </a:cubicBezTo>
                      <a:cubicBezTo>
                        <a:pt x="9" y="0"/>
                        <a:pt x="8" y="1"/>
                        <a:pt x="6" y="2"/>
                      </a:cubicBezTo>
                      <a:cubicBezTo>
                        <a:pt x="5" y="2"/>
                        <a:pt x="4" y="3"/>
                        <a:pt x="3" y="3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2"/>
                        <a:pt x="0" y="13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1" y="18"/>
                        <a:pt x="1" y="19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2"/>
                        <a:pt x="4" y="23"/>
                        <a:pt x="6" y="24"/>
                      </a:cubicBezTo>
                      <a:cubicBezTo>
                        <a:pt x="8" y="25"/>
                        <a:pt x="10" y="26"/>
                        <a:pt x="12" y="26"/>
                      </a:cubicBezTo>
                      <a:cubicBezTo>
                        <a:pt x="14" y="26"/>
                        <a:pt x="15" y="25"/>
                        <a:pt x="17" y="24"/>
                      </a:cubicBezTo>
                      <a:cubicBezTo>
                        <a:pt x="19" y="23"/>
                        <a:pt x="20" y="22"/>
                        <a:pt x="21" y="20"/>
                      </a:cubicBezTo>
                      <a:cubicBezTo>
                        <a:pt x="22" y="19"/>
                        <a:pt x="22" y="18"/>
                        <a:pt x="23" y="17"/>
                      </a:cubicBezTo>
                      <a:cubicBezTo>
                        <a:pt x="23" y="17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3"/>
                        <a:pt x="23" y="12"/>
                        <a:pt x="23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3"/>
                <p:cNvSpPr/>
                <p:nvPr/>
              </p:nvSpPr>
              <p:spPr>
                <a:xfrm>
                  <a:off x="4173507" y="4553998"/>
                  <a:ext cx="16079" cy="17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26" extrusionOk="0">
                      <a:moveTo>
                        <a:pt x="12" y="3"/>
                      </a:move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3" y="5"/>
                        <a:pt x="0" y="15"/>
                        <a:pt x="6" y="21"/>
                      </a:cubicBezTo>
                      <a:cubicBezTo>
                        <a:pt x="12" y="26"/>
                        <a:pt x="22" y="24"/>
                        <a:pt x="24" y="16"/>
                      </a:cubicBezTo>
                      <a:cubicBezTo>
                        <a:pt x="24" y="16"/>
                        <a:pt x="24" y="16"/>
                        <a:pt x="24" y="15"/>
                      </a:cubicBezTo>
                      <a:cubicBezTo>
                        <a:pt x="26" y="8"/>
                        <a:pt x="19" y="0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3"/>
                <p:cNvSpPr/>
                <p:nvPr/>
              </p:nvSpPr>
              <p:spPr>
                <a:xfrm>
                  <a:off x="4199635" y="4532894"/>
                  <a:ext cx="15074" cy="1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18" extrusionOk="0">
                      <a:moveTo>
                        <a:pt x="11" y="0"/>
                      </a:moveTo>
                      <a:cubicBezTo>
                        <a:pt x="0" y="0"/>
                        <a:pt x="0" y="18"/>
                        <a:pt x="11" y="18"/>
                      </a:cubicBezTo>
                      <a:cubicBezTo>
                        <a:pt x="23" y="18"/>
                        <a:pt x="23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3"/>
                <p:cNvSpPr/>
                <p:nvPr/>
              </p:nvSpPr>
              <p:spPr>
                <a:xfrm>
                  <a:off x="4217724" y="4259550"/>
                  <a:ext cx="14069" cy="11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17" extrusionOk="0">
                      <a:moveTo>
                        <a:pt x="11" y="0"/>
                      </a:moveTo>
                      <a:cubicBezTo>
                        <a:pt x="0" y="0"/>
                        <a:pt x="0" y="17"/>
                        <a:pt x="11" y="17"/>
                      </a:cubicBezTo>
                      <a:cubicBezTo>
                        <a:pt x="22" y="17"/>
                        <a:pt x="22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3"/>
                <p:cNvSpPr/>
                <p:nvPr/>
              </p:nvSpPr>
              <p:spPr>
                <a:xfrm>
                  <a:off x="4240838" y="4249501"/>
                  <a:ext cx="15074" cy="1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18" extrusionOk="0">
                      <a:moveTo>
                        <a:pt x="12" y="0"/>
                      </a:moveTo>
                      <a:cubicBezTo>
                        <a:pt x="0" y="0"/>
                        <a:pt x="0" y="18"/>
                        <a:pt x="12" y="18"/>
                      </a:cubicBezTo>
                      <a:cubicBezTo>
                        <a:pt x="23" y="18"/>
                        <a:pt x="23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3"/>
                <p:cNvSpPr/>
                <p:nvPr/>
              </p:nvSpPr>
              <p:spPr>
                <a:xfrm>
                  <a:off x="4219734" y="4238447"/>
                  <a:ext cx="15074" cy="1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9" extrusionOk="0">
                      <a:moveTo>
                        <a:pt x="12" y="0"/>
                      </a:moveTo>
                      <a:cubicBezTo>
                        <a:pt x="0" y="0"/>
                        <a:pt x="0" y="19"/>
                        <a:pt x="12" y="19"/>
                      </a:cubicBezTo>
                      <a:cubicBezTo>
                        <a:pt x="24" y="19"/>
                        <a:pt x="24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3"/>
                <p:cNvSpPr/>
                <p:nvPr/>
              </p:nvSpPr>
              <p:spPr>
                <a:xfrm>
                  <a:off x="4237823" y="4279649"/>
                  <a:ext cx="10049" cy="11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6" extrusionOk="0">
                      <a:moveTo>
                        <a:pt x="16" y="5"/>
                      </a:moveTo>
                      <a:cubicBezTo>
                        <a:pt x="15" y="4"/>
                        <a:pt x="15" y="3"/>
                        <a:pt x="14" y="2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6" y="0"/>
                        <a:pt x="5" y="1"/>
                      </a:cubicBezTo>
                      <a:cubicBezTo>
                        <a:pt x="3" y="2"/>
                        <a:pt x="3" y="3"/>
                        <a:pt x="2" y="4"/>
                      </a:cubicBezTo>
                      <a:cubicBezTo>
                        <a:pt x="2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10"/>
                        <a:pt x="1" y="11"/>
                        <a:pt x="1" y="11"/>
                      </a:cubicBezTo>
                      <a:cubicBezTo>
                        <a:pt x="1" y="12"/>
                        <a:pt x="2" y="13"/>
                        <a:pt x="2" y="14"/>
                      </a:cubicBezTo>
                      <a:cubicBezTo>
                        <a:pt x="3" y="14"/>
                        <a:pt x="3" y="14"/>
                        <a:pt x="4" y="15"/>
                      </a:cubicBezTo>
                      <a:cubicBezTo>
                        <a:pt x="4" y="15"/>
                        <a:pt x="5" y="15"/>
                        <a:pt x="6" y="15"/>
                      </a:cubicBezTo>
                      <a:cubicBezTo>
                        <a:pt x="6" y="16"/>
                        <a:pt x="7" y="16"/>
                        <a:pt x="8" y="16"/>
                      </a:cubicBezTo>
                      <a:cubicBezTo>
                        <a:pt x="9" y="16"/>
                        <a:pt x="10" y="15"/>
                        <a:pt x="11" y="15"/>
                      </a:cubicBezTo>
                      <a:cubicBezTo>
                        <a:pt x="11" y="14"/>
                        <a:pt x="12" y="14"/>
                        <a:pt x="12" y="14"/>
                      </a:cubicBezTo>
                      <a:cubicBezTo>
                        <a:pt x="13" y="13"/>
                        <a:pt x="14" y="12"/>
                        <a:pt x="15" y="11"/>
                      </a:cubicBezTo>
                      <a:cubicBezTo>
                        <a:pt x="16" y="10"/>
                        <a:pt x="16" y="9"/>
                        <a:pt x="16" y="8"/>
                      </a:cubicBezTo>
                      <a:cubicBezTo>
                        <a:pt x="16" y="7"/>
                        <a:pt x="16" y="6"/>
                        <a:pt x="16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3"/>
                <p:cNvSpPr/>
                <p:nvPr/>
              </p:nvSpPr>
              <p:spPr>
                <a:xfrm>
                  <a:off x="3938350" y="4596206"/>
                  <a:ext cx="69341" cy="111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174" extrusionOk="0">
                      <a:moveTo>
                        <a:pt x="83" y="174"/>
                      </a:moveTo>
                      <a:cubicBezTo>
                        <a:pt x="82" y="174"/>
                        <a:pt x="81" y="173"/>
                        <a:pt x="80" y="172"/>
                      </a:cubicBezTo>
                      <a:cubicBezTo>
                        <a:pt x="79" y="170"/>
                        <a:pt x="79" y="167"/>
                        <a:pt x="81" y="166"/>
                      </a:cubicBezTo>
                      <a:cubicBezTo>
                        <a:pt x="94" y="158"/>
                        <a:pt x="100" y="141"/>
                        <a:pt x="96" y="125"/>
                      </a:cubicBezTo>
                      <a:cubicBezTo>
                        <a:pt x="93" y="111"/>
                        <a:pt x="85" y="97"/>
                        <a:pt x="70" y="83"/>
                      </a:cubicBezTo>
                      <a:cubicBezTo>
                        <a:pt x="64" y="77"/>
                        <a:pt x="57" y="72"/>
                        <a:pt x="50" y="66"/>
                      </a:cubicBezTo>
                      <a:cubicBezTo>
                        <a:pt x="43" y="61"/>
                        <a:pt x="37" y="56"/>
                        <a:pt x="31" y="50"/>
                      </a:cubicBezTo>
                      <a:cubicBezTo>
                        <a:pt x="14" y="35"/>
                        <a:pt x="5" y="21"/>
                        <a:pt x="1" y="5"/>
                      </a:cubicBezTo>
                      <a:cubicBezTo>
                        <a:pt x="0" y="3"/>
                        <a:pt x="2" y="1"/>
                        <a:pt x="4" y="1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12" y="17"/>
                        <a:pt x="21" y="31"/>
                        <a:pt x="36" y="44"/>
                      </a:cubicBezTo>
                      <a:cubicBezTo>
                        <a:pt x="42" y="50"/>
                        <a:pt x="48" y="55"/>
                        <a:pt x="55" y="60"/>
                      </a:cubicBezTo>
                      <a:cubicBezTo>
                        <a:pt x="62" y="65"/>
                        <a:pt x="69" y="71"/>
                        <a:pt x="76" y="78"/>
                      </a:cubicBezTo>
                      <a:cubicBezTo>
                        <a:pt x="91" y="92"/>
                        <a:pt x="101" y="107"/>
                        <a:pt x="104" y="123"/>
                      </a:cubicBezTo>
                      <a:cubicBezTo>
                        <a:pt x="108" y="143"/>
                        <a:pt x="101" y="163"/>
                        <a:pt x="86" y="173"/>
                      </a:cubicBezTo>
                      <a:cubicBezTo>
                        <a:pt x="85" y="173"/>
                        <a:pt x="84" y="174"/>
                        <a:pt x="83" y="1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3"/>
                <p:cNvSpPr/>
                <p:nvPr/>
              </p:nvSpPr>
              <p:spPr>
                <a:xfrm>
                  <a:off x="3944379" y="4626354"/>
                  <a:ext cx="39193" cy="79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124" extrusionOk="0">
                      <a:moveTo>
                        <a:pt x="43" y="124"/>
                      </a:moveTo>
                      <a:cubicBezTo>
                        <a:pt x="41" y="124"/>
                        <a:pt x="40" y="123"/>
                        <a:pt x="39" y="122"/>
                      </a:cubicBezTo>
                      <a:cubicBezTo>
                        <a:pt x="38" y="120"/>
                        <a:pt x="38" y="118"/>
                        <a:pt x="40" y="117"/>
                      </a:cubicBezTo>
                      <a:cubicBezTo>
                        <a:pt x="51" y="108"/>
                        <a:pt x="52" y="92"/>
                        <a:pt x="49" y="80"/>
                      </a:cubicBezTo>
                      <a:cubicBezTo>
                        <a:pt x="44" y="67"/>
                        <a:pt x="35" y="55"/>
                        <a:pt x="25" y="45"/>
                      </a:cubicBezTo>
                      <a:cubicBezTo>
                        <a:pt x="16" y="34"/>
                        <a:pt x="5" y="21"/>
                        <a:pt x="1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12" y="17"/>
                        <a:pt x="23" y="29"/>
                        <a:pt x="31" y="39"/>
                      </a:cubicBezTo>
                      <a:cubicBezTo>
                        <a:pt x="41" y="51"/>
                        <a:pt x="51" y="63"/>
                        <a:pt x="56" y="78"/>
                      </a:cubicBezTo>
                      <a:cubicBezTo>
                        <a:pt x="61" y="92"/>
                        <a:pt x="59" y="112"/>
                        <a:pt x="45" y="123"/>
                      </a:cubicBezTo>
                      <a:cubicBezTo>
                        <a:pt x="44" y="123"/>
                        <a:pt x="43" y="124"/>
                        <a:pt x="43" y="1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3"/>
                <p:cNvSpPr/>
                <p:nvPr/>
              </p:nvSpPr>
              <p:spPr>
                <a:xfrm>
                  <a:off x="3999652" y="4690671"/>
                  <a:ext cx="165816" cy="38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60" extrusionOk="0">
                      <a:moveTo>
                        <a:pt x="255" y="60"/>
                      </a:moveTo>
                      <a:cubicBezTo>
                        <a:pt x="255" y="60"/>
                        <a:pt x="254" y="60"/>
                        <a:pt x="254" y="60"/>
                      </a:cubicBezTo>
                      <a:cubicBezTo>
                        <a:pt x="169" y="51"/>
                        <a:pt x="85" y="34"/>
                        <a:pt x="3" y="8"/>
                      </a:cubicBezTo>
                      <a:cubicBezTo>
                        <a:pt x="1" y="8"/>
                        <a:pt x="0" y="6"/>
                        <a:pt x="1" y="3"/>
                      </a:cubicBezTo>
                      <a:cubicBezTo>
                        <a:pt x="1" y="1"/>
                        <a:pt x="4" y="0"/>
                        <a:pt x="6" y="1"/>
                      </a:cubicBezTo>
                      <a:cubicBezTo>
                        <a:pt x="87" y="26"/>
                        <a:pt x="171" y="44"/>
                        <a:pt x="255" y="52"/>
                      </a:cubicBezTo>
                      <a:cubicBezTo>
                        <a:pt x="257" y="52"/>
                        <a:pt x="259" y="54"/>
                        <a:pt x="259" y="56"/>
                      </a:cubicBezTo>
                      <a:cubicBezTo>
                        <a:pt x="258" y="58"/>
                        <a:pt x="257" y="60"/>
                        <a:pt x="255" y="6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3"/>
                <p:cNvSpPr/>
                <p:nvPr/>
              </p:nvSpPr>
              <p:spPr>
                <a:xfrm>
                  <a:off x="4000656" y="4680621"/>
                  <a:ext cx="142702" cy="1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16" extrusionOk="0">
                      <a:moveTo>
                        <a:pt x="73" y="16"/>
                      </a:moveTo>
                      <a:cubicBezTo>
                        <a:pt x="50" y="16"/>
                        <a:pt x="27" y="15"/>
                        <a:pt x="4" y="14"/>
                      </a:cubicBezTo>
                      <a:cubicBezTo>
                        <a:pt x="2" y="14"/>
                        <a:pt x="0" y="12"/>
                        <a:pt x="0" y="10"/>
                      </a:cubicBezTo>
                      <a:cubicBezTo>
                        <a:pt x="0" y="8"/>
                        <a:pt x="2" y="6"/>
                        <a:pt x="4" y="6"/>
                      </a:cubicBezTo>
                      <a:cubicBezTo>
                        <a:pt x="75" y="10"/>
                        <a:pt x="147" y="8"/>
                        <a:pt x="217" y="1"/>
                      </a:cubicBezTo>
                      <a:cubicBezTo>
                        <a:pt x="220" y="0"/>
                        <a:pt x="222" y="2"/>
                        <a:pt x="222" y="4"/>
                      </a:cubicBezTo>
                      <a:cubicBezTo>
                        <a:pt x="222" y="6"/>
                        <a:pt x="220" y="8"/>
                        <a:pt x="218" y="8"/>
                      </a:cubicBezTo>
                      <a:cubicBezTo>
                        <a:pt x="170" y="13"/>
                        <a:pt x="122" y="16"/>
                        <a:pt x="73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3"/>
                <p:cNvSpPr/>
                <p:nvPr/>
              </p:nvSpPr>
              <p:spPr>
                <a:xfrm>
                  <a:off x="4003671" y="4645448"/>
                  <a:ext cx="113559" cy="3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57" extrusionOk="0">
                      <a:moveTo>
                        <a:pt x="4" y="57"/>
                      </a:moveTo>
                      <a:cubicBezTo>
                        <a:pt x="2" y="57"/>
                        <a:pt x="1" y="56"/>
                        <a:pt x="0" y="54"/>
                      </a:cubicBezTo>
                      <a:cubicBezTo>
                        <a:pt x="0" y="52"/>
                        <a:pt x="1" y="50"/>
                        <a:pt x="3" y="49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75" y="0"/>
                        <a:pt x="177" y="1"/>
                        <a:pt x="178" y="3"/>
                      </a:cubicBezTo>
                      <a:cubicBezTo>
                        <a:pt x="178" y="5"/>
                        <a:pt x="177" y="7"/>
                        <a:pt x="175" y="8"/>
                      </a:cubicBezTo>
                      <a:cubicBezTo>
                        <a:pt x="5" y="57"/>
                        <a:pt x="5" y="57"/>
                        <a:pt x="5" y="57"/>
                      </a:cubicBezTo>
                      <a:cubicBezTo>
                        <a:pt x="5" y="57"/>
                        <a:pt x="4" y="57"/>
                        <a:pt x="4" y="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3"/>
                <p:cNvSpPr/>
                <p:nvPr/>
              </p:nvSpPr>
              <p:spPr>
                <a:xfrm>
                  <a:off x="4064973" y="4333916"/>
                  <a:ext cx="13065" cy="59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93" extrusionOk="0">
                      <a:moveTo>
                        <a:pt x="5" y="93"/>
                      </a:moveTo>
                      <a:cubicBezTo>
                        <a:pt x="3" y="93"/>
                        <a:pt x="1" y="91"/>
                        <a:pt x="1" y="89"/>
                      </a:cubicBezTo>
                      <a:cubicBezTo>
                        <a:pt x="0" y="60"/>
                        <a:pt x="4" y="32"/>
                        <a:pt x="10" y="4"/>
                      </a:cubicBezTo>
                      <a:cubicBezTo>
                        <a:pt x="11" y="2"/>
                        <a:pt x="13" y="0"/>
                        <a:pt x="15" y="1"/>
                      </a:cubicBezTo>
                      <a:cubicBezTo>
                        <a:pt x="17" y="1"/>
                        <a:pt x="19" y="3"/>
                        <a:pt x="18" y="6"/>
                      </a:cubicBezTo>
                      <a:cubicBezTo>
                        <a:pt x="11" y="33"/>
                        <a:pt x="8" y="61"/>
                        <a:pt x="9" y="89"/>
                      </a:cubicBezTo>
                      <a:cubicBezTo>
                        <a:pt x="9" y="91"/>
                        <a:pt x="7" y="93"/>
                        <a:pt x="5" y="93"/>
                      </a:cubicBezTo>
                      <a:cubicBezTo>
                        <a:pt x="5" y="93"/>
                        <a:pt x="5" y="93"/>
                        <a:pt x="5" y="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3"/>
                <p:cNvSpPr/>
                <p:nvPr/>
              </p:nvSpPr>
              <p:spPr>
                <a:xfrm>
                  <a:off x="4094116" y="4312812"/>
                  <a:ext cx="9045" cy="53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84" extrusionOk="0">
                      <a:moveTo>
                        <a:pt x="8" y="84"/>
                      </a:moveTo>
                      <a:cubicBezTo>
                        <a:pt x="6" y="84"/>
                        <a:pt x="4" y="82"/>
                        <a:pt x="4" y="80"/>
                      </a:cubicBezTo>
                      <a:cubicBezTo>
                        <a:pt x="0" y="55"/>
                        <a:pt x="1" y="29"/>
                        <a:pt x="6" y="4"/>
                      </a:cubicBezTo>
                      <a:cubicBezTo>
                        <a:pt x="6" y="2"/>
                        <a:pt x="8" y="0"/>
                        <a:pt x="10" y="0"/>
                      </a:cubicBezTo>
                      <a:cubicBezTo>
                        <a:pt x="13" y="1"/>
                        <a:pt x="14" y="3"/>
                        <a:pt x="14" y="5"/>
                      </a:cubicBezTo>
                      <a:cubicBezTo>
                        <a:pt x="9" y="30"/>
                        <a:pt x="8" y="54"/>
                        <a:pt x="12" y="79"/>
                      </a:cubicBezTo>
                      <a:cubicBezTo>
                        <a:pt x="12" y="81"/>
                        <a:pt x="10" y="83"/>
                        <a:pt x="8" y="84"/>
                      </a:cubicBezTo>
                      <a:cubicBezTo>
                        <a:pt x="8" y="84"/>
                        <a:pt x="8" y="84"/>
                        <a:pt x="8" y="8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3"/>
                <p:cNvSpPr/>
                <p:nvPr/>
              </p:nvSpPr>
              <p:spPr>
                <a:xfrm>
                  <a:off x="4122255" y="4298743"/>
                  <a:ext cx="5025" cy="42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65" extrusionOk="0">
                      <a:moveTo>
                        <a:pt x="4" y="65"/>
                      </a:moveTo>
                      <a:cubicBezTo>
                        <a:pt x="2" y="65"/>
                        <a:pt x="1" y="64"/>
                        <a:pt x="0" y="61"/>
                      </a:cubicBezTo>
                      <a:cubicBezTo>
                        <a:pt x="0" y="42"/>
                        <a:pt x="0" y="23"/>
                        <a:pt x="1" y="4"/>
                      </a:cubicBezTo>
                      <a:cubicBezTo>
                        <a:pt x="1" y="2"/>
                        <a:pt x="2" y="1"/>
                        <a:pt x="4" y="0"/>
                      </a:cubicBezTo>
                      <a:cubicBezTo>
                        <a:pt x="6" y="0"/>
                        <a:pt x="7" y="0"/>
                        <a:pt x="8" y="2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8" y="24"/>
                        <a:pt x="8" y="43"/>
                        <a:pt x="8" y="61"/>
                      </a:cubicBezTo>
                      <a:cubicBezTo>
                        <a:pt x="9" y="63"/>
                        <a:pt x="7" y="65"/>
                        <a:pt x="5" y="65"/>
                      </a:cubicBezTo>
                      <a:cubicBezTo>
                        <a:pt x="5" y="65"/>
                        <a:pt x="4" y="65"/>
                        <a:pt x="4" y="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3"/>
                <p:cNvSpPr/>
                <p:nvPr/>
              </p:nvSpPr>
              <p:spPr>
                <a:xfrm>
                  <a:off x="4239833" y="4553998"/>
                  <a:ext cx="32158" cy="1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16" extrusionOk="0">
                      <a:moveTo>
                        <a:pt x="4" y="16"/>
                      </a:moveTo>
                      <a:cubicBezTo>
                        <a:pt x="2" y="16"/>
                        <a:pt x="0" y="15"/>
                        <a:pt x="0" y="13"/>
                      </a:cubicBezTo>
                      <a:cubicBezTo>
                        <a:pt x="0" y="11"/>
                        <a:pt x="1" y="9"/>
                        <a:pt x="3" y="8"/>
                      </a:cubicBezTo>
                      <a:cubicBezTo>
                        <a:pt x="17" y="7"/>
                        <a:pt x="31" y="4"/>
                        <a:pt x="45" y="0"/>
                      </a:cubicBezTo>
                      <a:cubicBezTo>
                        <a:pt x="47" y="0"/>
                        <a:pt x="49" y="1"/>
                        <a:pt x="49" y="3"/>
                      </a:cubicBezTo>
                      <a:cubicBezTo>
                        <a:pt x="50" y="5"/>
                        <a:pt x="49" y="7"/>
                        <a:pt x="47" y="8"/>
                      </a:cubicBezTo>
                      <a:cubicBezTo>
                        <a:pt x="33" y="12"/>
                        <a:pt x="19" y="15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3"/>
                <p:cNvSpPr/>
                <p:nvPr/>
              </p:nvSpPr>
              <p:spPr>
                <a:xfrm>
                  <a:off x="4255912" y="4525860"/>
                  <a:ext cx="36178" cy="1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17" extrusionOk="0">
                      <a:moveTo>
                        <a:pt x="4" y="17"/>
                      </a:moveTo>
                      <a:cubicBezTo>
                        <a:pt x="2" y="17"/>
                        <a:pt x="0" y="16"/>
                        <a:pt x="0" y="13"/>
                      </a:cubicBezTo>
                      <a:cubicBezTo>
                        <a:pt x="0" y="11"/>
                        <a:pt x="1" y="9"/>
                        <a:pt x="4" y="9"/>
                      </a:cubicBezTo>
                      <a:cubicBezTo>
                        <a:pt x="20" y="8"/>
                        <a:pt x="36" y="6"/>
                        <a:pt x="52" y="1"/>
                      </a:cubicBezTo>
                      <a:cubicBezTo>
                        <a:pt x="54" y="0"/>
                        <a:pt x="56" y="2"/>
                        <a:pt x="57" y="4"/>
                      </a:cubicBezTo>
                      <a:cubicBezTo>
                        <a:pt x="57" y="6"/>
                        <a:pt x="56" y="8"/>
                        <a:pt x="54" y="9"/>
                      </a:cubicBezTo>
                      <a:cubicBezTo>
                        <a:pt x="38" y="13"/>
                        <a:pt x="21" y="16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3"/>
                <p:cNvSpPr/>
                <p:nvPr/>
              </p:nvSpPr>
              <p:spPr>
                <a:xfrm>
                  <a:off x="4269981" y="4493702"/>
                  <a:ext cx="38188" cy="16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4" extrusionOk="0">
                      <a:moveTo>
                        <a:pt x="5" y="24"/>
                      </a:moveTo>
                      <a:cubicBezTo>
                        <a:pt x="3" y="24"/>
                        <a:pt x="1" y="23"/>
                        <a:pt x="1" y="21"/>
                      </a:cubicBezTo>
                      <a:cubicBezTo>
                        <a:pt x="0" y="18"/>
                        <a:pt x="2" y="16"/>
                        <a:pt x="4" y="16"/>
                      </a:cubicBezTo>
                      <a:cubicBezTo>
                        <a:pt x="21" y="14"/>
                        <a:pt x="37" y="9"/>
                        <a:pt x="52" y="1"/>
                      </a:cubicBezTo>
                      <a:cubicBezTo>
                        <a:pt x="54" y="0"/>
                        <a:pt x="57" y="1"/>
                        <a:pt x="58" y="3"/>
                      </a:cubicBezTo>
                      <a:cubicBezTo>
                        <a:pt x="59" y="5"/>
                        <a:pt x="58" y="8"/>
                        <a:pt x="56" y="9"/>
                      </a:cubicBezTo>
                      <a:cubicBezTo>
                        <a:pt x="40" y="16"/>
                        <a:pt x="23" y="22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3"/>
                <p:cNvSpPr/>
                <p:nvPr/>
              </p:nvSpPr>
              <p:spPr>
                <a:xfrm>
                  <a:off x="4279026" y="4467573"/>
                  <a:ext cx="31154" cy="12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0" extrusionOk="0">
                      <a:moveTo>
                        <a:pt x="5" y="20"/>
                      </a:moveTo>
                      <a:cubicBezTo>
                        <a:pt x="3" y="20"/>
                        <a:pt x="1" y="19"/>
                        <a:pt x="1" y="17"/>
                      </a:cubicBezTo>
                      <a:cubicBezTo>
                        <a:pt x="0" y="15"/>
                        <a:pt x="2" y="13"/>
                        <a:pt x="4" y="12"/>
                      </a:cubicBezTo>
                      <a:cubicBezTo>
                        <a:pt x="18" y="10"/>
                        <a:pt x="31" y="6"/>
                        <a:pt x="43" y="1"/>
                      </a:cubicBezTo>
                      <a:cubicBezTo>
                        <a:pt x="45" y="0"/>
                        <a:pt x="47" y="0"/>
                        <a:pt x="48" y="2"/>
                      </a:cubicBezTo>
                      <a:cubicBezTo>
                        <a:pt x="49" y="4"/>
                        <a:pt x="48" y="7"/>
                        <a:pt x="46" y="8"/>
                      </a:cubicBezTo>
                      <a:cubicBezTo>
                        <a:pt x="33" y="14"/>
                        <a:pt x="20" y="18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3"/>
                <p:cNvSpPr/>
                <p:nvPr/>
              </p:nvSpPr>
              <p:spPr>
                <a:xfrm>
                  <a:off x="4284051" y="4445465"/>
                  <a:ext cx="23114" cy="15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3" extrusionOk="0">
                      <a:moveTo>
                        <a:pt x="5" y="23"/>
                      </a:moveTo>
                      <a:cubicBezTo>
                        <a:pt x="3" y="23"/>
                        <a:pt x="2" y="23"/>
                        <a:pt x="1" y="21"/>
                      </a:cubicBezTo>
                      <a:cubicBezTo>
                        <a:pt x="0" y="19"/>
                        <a:pt x="1" y="17"/>
                        <a:pt x="3" y="16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31" y="0"/>
                        <a:pt x="33" y="1"/>
                        <a:pt x="34" y="3"/>
                      </a:cubicBezTo>
                      <a:cubicBezTo>
                        <a:pt x="36" y="5"/>
                        <a:pt x="35" y="7"/>
                        <a:pt x="33" y="8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5" y="23"/>
                        <a:pt x="5" y="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3"/>
                <p:cNvSpPr/>
                <p:nvPr/>
              </p:nvSpPr>
              <p:spPr>
                <a:xfrm>
                  <a:off x="4103161" y="4082680"/>
                  <a:ext cx="95470" cy="111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74" extrusionOk="0">
                      <a:moveTo>
                        <a:pt x="144" y="174"/>
                      </a:moveTo>
                      <a:cubicBezTo>
                        <a:pt x="143" y="174"/>
                        <a:pt x="141" y="173"/>
                        <a:pt x="141" y="172"/>
                      </a:cubicBezTo>
                      <a:cubicBezTo>
                        <a:pt x="128" y="150"/>
                        <a:pt x="110" y="133"/>
                        <a:pt x="93" y="119"/>
                      </a:cubicBezTo>
                      <a:cubicBezTo>
                        <a:pt x="88" y="114"/>
                        <a:pt x="83" y="110"/>
                        <a:pt x="78" y="106"/>
                      </a:cubicBezTo>
                      <a:cubicBezTo>
                        <a:pt x="64" y="94"/>
                        <a:pt x="50" y="83"/>
                        <a:pt x="38" y="70"/>
                      </a:cubicBezTo>
                      <a:cubicBezTo>
                        <a:pt x="18" y="49"/>
                        <a:pt x="6" y="27"/>
                        <a:pt x="1" y="6"/>
                      </a:cubicBezTo>
                      <a:cubicBezTo>
                        <a:pt x="0" y="4"/>
                        <a:pt x="1" y="1"/>
                        <a:pt x="4" y="1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13" y="24"/>
                        <a:pt x="25" y="45"/>
                        <a:pt x="44" y="64"/>
                      </a:cubicBezTo>
                      <a:cubicBezTo>
                        <a:pt x="56" y="77"/>
                        <a:pt x="70" y="88"/>
                        <a:pt x="83" y="99"/>
                      </a:cubicBezTo>
                      <a:cubicBezTo>
                        <a:pt x="88" y="104"/>
                        <a:pt x="93" y="108"/>
                        <a:pt x="98" y="113"/>
                      </a:cubicBezTo>
                      <a:cubicBezTo>
                        <a:pt x="115" y="127"/>
                        <a:pt x="135" y="145"/>
                        <a:pt x="148" y="168"/>
                      </a:cubicBezTo>
                      <a:cubicBezTo>
                        <a:pt x="149" y="170"/>
                        <a:pt x="148" y="172"/>
                        <a:pt x="146" y="173"/>
                      </a:cubicBezTo>
                      <a:cubicBezTo>
                        <a:pt x="145" y="174"/>
                        <a:pt x="145" y="174"/>
                        <a:pt x="144" y="1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3"/>
                <p:cNvSpPr/>
                <p:nvPr/>
              </p:nvSpPr>
              <p:spPr>
                <a:xfrm>
                  <a:off x="4136324" y="4090720"/>
                  <a:ext cx="65322" cy="93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46" extrusionOk="0">
                      <a:moveTo>
                        <a:pt x="96" y="146"/>
                      </a:moveTo>
                      <a:cubicBezTo>
                        <a:pt x="95" y="146"/>
                        <a:pt x="93" y="145"/>
                        <a:pt x="92" y="144"/>
                      </a:cubicBezTo>
                      <a:cubicBezTo>
                        <a:pt x="82" y="121"/>
                        <a:pt x="65" y="101"/>
                        <a:pt x="50" y="82"/>
                      </a:cubicBezTo>
                      <a:cubicBezTo>
                        <a:pt x="31" y="59"/>
                        <a:pt x="11" y="35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18" y="31"/>
                        <a:pt x="37" y="54"/>
                        <a:pt x="56" y="77"/>
                      </a:cubicBezTo>
                      <a:cubicBezTo>
                        <a:pt x="72" y="97"/>
                        <a:pt x="89" y="117"/>
                        <a:pt x="100" y="140"/>
                      </a:cubicBezTo>
                      <a:cubicBezTo>
                        <a:pt x="101" y="142"/>
                        <a:pt x="100" y="145"/>
                        <a:pt x="98" y="146"/>
                      </a:cubicBezTo>
                      <a:cubicBezTo>
                        <a:pt x="97" y="146"/>
                        <a:pt x="97" y="146"/>
                        <a:pt x="96" y="1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3"/>
                <p:cNvSpPr/>
                <p:nvPr/>
              </p:nvSpPr>
              <p:spPr>
                <a:xfrm>
                  <a:off x="4167477" y="4103784"/>
                  <a:ext cx="39193" cy="48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75" extrusionOk="0">
                      <a:moveTo>
                        <a:pt x="56" y="75"/>
                      </a:moveTo>
                      <a:cubicBezTo>
                        <a:pt x="55" y="75"/>
                        <a:pt x="54" y="74"/>
                        <a:pt x="53" y="73"/>
                      </a:cubicBezTo>
                      <a:cubicBezTo>
                        <a:pt x="37" y="49"/>
                        <a:pt x="20" y="27"/>
                        <a:pt x="1" y="7"/>
                      </a:cubicBezTo>
                      <a:cubicBezTo>
                        <a:pt x="0" y="5"/>
                        <a:pt x="0" y="3"/>
                        <a:pt x="1" y="1"/>
                      </a:cubicBez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26" y="22"/>
                        <a:pt x="44" y="45"/>
                        <a:pt x="59" y="68"/>
                      </a:cubicBezTo>
                      <a:cubicBezTo>
                        <a:pt x="61" y="70"/>
                        <a:pt x="60" y="73"/>
                        <a:pt x="58" y="74"/>
                      </a:cubicBezTo>
                      <a:cubicBezTo>
                        <a:pt x="58" y="74"/>
                        <a:pt x="57" y="75"/>
                        <a:pt x="56" y="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3"/>
                <p:cNvSpPr/>
                <p:nvPr/>
              </p:nvSpPr>
              <p:spPr>
                <a:xfrm>
                  <a:off x="4174512" y="4070621"/>
                  <a:ext cx="35173" cy="40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62" extrusionOk="0">
                      <a:moveTo>
                        <a:pt x="51" y="62"/>
                      </a:moveTo>
                      <a:cubicBezTo>
                        <a:pt x="50" y="62"/>
                        <a:pt x="48" y="62"/>
                        <a:pt x="48" y="61"/>
                      </a:cubicBezTo>
                      <a:cubicBezTo>
                        <a:pt x="33" y="42"/>
                        <a:pt x="17" y="24"/>
                        <a:pt x="1" y="7"/>
                      </a:cubicBezTo>
                      <a:cubicBezTo>
                        <a:pt x="0" y="5"/>
                        <a:pt x="0" y="3"/>
                        <a:pt x="1" y="1"/>
                      </a:cubicBezTo>
                      <a:cubicBezTo>
                        <a:pt x="3" y="0"/>
                        <a:pt x="5" y="0"/>
                        <a:pt x="7" y="2"/>
                      </a:cubicBezTo>
                      <a:cubicBezTo>
                        <a:pt x="23" y="19"/>
                        <a:pt x="39" y="37"/>
                        <a:pt x="54" y="56"/>
                      </a:cubicBezTo>
                      <a:cubicBezTo>
                        <a:pt x="55" y="57"/>
                        <a:pt x="55" y="60"/>
                        <a:pt x="53" y="61"/>
                      </a:cubicBezTo>
                      <a:cubicBezTo>
                        <a:pt x="53" y="62"/>
                        <a:pt x="52" y="62"/>
                        <a:pt x="51" y="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3"/>
                <p:cNvSpPr/>
                <p:nvPr/>
              </p:nvSpPr>
              <p:spPr>
                <a:xfrm>
                  <a:off x="4171497" y="4033438"/>
                  <a:ext cx="40198" cy="38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59" extrusionOk="0">
                      <a:moveTo>
                        <a:pt x="59" y="59"/>
                      </a:moveTo>
                      <a:cubicBezTo>
                        <a:pt x="58" y="59"/>
                        <a:pt x="57" y="58"/>
                        <a:pt x="56" y="57"/>
                      </a:cubicBezTo>
                      <a:cubicBezTo>
                        <a:pt x="40" y="39"/>
                        <a:pt x="22" y="23"/>
                        <a:pt x="2" y="8"/>
                      </a:cubicBezTo>
                      <a:cubicBezTo>
                        <a:pt x="0" y="7"/>
                        <a:pt x="0" y="4"/>
                        <a:pt x="1" y="3"/>
                      </a:cubicBezTo>
                      <a:cubicBezTo>
                        <a:pt x="3" y="1"/>
                        <a:pt x="5" y="0"/>
                        <a:pt x="7" y="2"/>
                      </a:cubicBezTo>
                      <a:cubicBezTo>
                        <a:pt x="27" y="17"/>
                        <a:pt x="45" y="34"/>
                        <a:pt x="62" y="52"/>
                      </a:cubicBezTo>
                      <a:cubicBezTo>
                        <a:pt x="63" y="54"/>
                        <a:pt x="63" y="56"/>
                        <a:pt x="62" y="58"/>
                      </a:cubicBezTo>
                      <a:cubicBezTo>
                        <a:pt x="61" y="58"/>
                        <a:pt x="60" y="59"/>
                        <a:pt x="59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3"/>
                <p:cNvSpPr/>
                <p:nvPr/>
              </p:nvSpPr>
              <p:spPr>
                <a:xfrm>
                  <a:off x="4176522" y="3996255"/>
                  <a:ext cx="35173" cy="3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58" extrusionOk="0">
                      <a:moveTo>
                        <a:pt x="49" y="58"/>
                      </a:moveTo>
                      <a:cubicBezTo>
                        <a:pt x="48" y="58"/>
                        <a:pt x="47" y="57"/>
                        <a:pt x="46" y="56"/>
                      </a:cubicBezTo>
                      <a:cubicBezTo>
                        <a:pt x="32" y="39"/>
                        <a:pt x="17" y="23"/>
                        <a:pt x="2" y="8"/>
                      </a:cubicBezTo>
                      <a:cubicBezTo>
                        <a:pt x="0" y="6"/>
                        <a:pt x="0" y="3"/>
                        <a:pt x="2" y="2"/>
                      </a:cubicBezTo>
                      <a:cubicBezTo>
                        <a:pt x="3" y="0"/>
                        <a:pt x="6" y="0"/>
                        <a:pt x="7" y="2"/>
                      </a:cubicBezTo>
                      <a:cubicBezTo>
                        <a:pt x="23" y="18"/>
                        <a:pt x="38" y="34"/>
                        <a:pt x="52" y="51"/>
                      </a:cubicBezTo>
                      <a:cubicBezTo>
                        <a:pt x="54" y="53"/>
                        <a:pt x="54" y="56"/>
                        <a:pt x="52" y="57"/>
                      </a:cubicBezTo>
                      <a:cubicBezTo>
                        <a:pt x="51" y="58"/>
                        <a:pt x="50" y="58"/>
                        <a:pt x="49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3"/>
                <p:cNvSpPr/>
                <p:nvPr/>
              </p:nvSpPr>
              <p:spPr>
                <a:xfrm>
                  <a:off x="4095121" y="4290704"/>
                  <a:ext cx="263295" cy="138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16" extrusionOk="0">
                      <a:moveTo>
                        <a:pt x="411" y="161"/>
                      </a:moveTo>
                      <a:cubicBezTo>
                        <a:pt x="406" y="165"/>
                        <a:pt x="406" y="165"/>
                        <a:pt x="406" y="165"/>
                      </a:cubicBezTo>
                      <a:cubicBezTo>
                        <a:pt x="392" y="175"/>
                        <a:pt x="378" y="183"/>
                        <a:pt x="364" y="190"/>
                      </a:cubicBezTo>
                      <a:cubicBezTo>
                        <a:pt x="327" y="207"/>
                        <a:pt x="287" y="216"/>
                        <a:pt x="246" y="216"/>
                      </a:cubicBezTo>
                      <a:cubicBezTo>
                        <a:pt x="231" y="216"/>
                        <a:pt x="215" y="215"/>
                        <a:pt x="200" y="212"/>
                      </a:cubicBezTo>
                      <a:cubicBezTo>
                        <a:pt x="147" y="204"/>
                        <a:pt x="96" y="180"/>
                        <a:pt x="59" y="145"/>
                      </a:cubicBezTo>
                      <a:cubicBezTo>
                        <a:pt x="40" y="128"/>
                        <a:pt x="24" y="107"/>
                        <a:pt x="15" y="85"/>
                      </a:cubicBezTo>
                      <a:cubicBezTo>
                        <a:pt x="7" y="68"/>
                        <a:pt x="2" y="48"/>
                        <a:pt x="0" y="28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12" y="15"/>
                        <a:pt x="18" y="12"/>
                        <a:pt x="24" y="8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22"/>
                        <a:pt x="37" y="29"/>
                        <a:pt x="38" y="35"/>
                      </a:cubicBezTo>
                      <a:cubicBezTo>
                        <a:pt x="45" y="76"/>
                        <a:pt x="70" y="113"/>
                        <a:pt x="108" y="138"/>
                      </a:cubicBezTo>
                      <a:cubicBezTo>
                        <a:pt x="147" y="163"/>
                        <a:pt x="194" y="177"/>
                        <a:pt x="242" y="177"/>
                      </a:cubicBezTo>
                      <a:cubicBezTo>
                        <a:pt x="242" y="177"/>
                        <a:pt x="242" y="177"/>
                        <a:pt x="242" y="177"/>
                      </a:cubicBezTo>
                      <a:cubicBezTo>
                        <a:pt x="267" y="176"/>
                        <a:pt x="290" y="173"/>
                        <a:pt x="314" y="166"/>
                      </a:cubicBezTo>
                      <a:cubicBezTo>
                        <a:pt x="320" y="164"/>
                        <a:pt x="326" y="162"/>
                        <a:pt x="331" y="160"/>
                      </a:cubicBezTo>
                      <a:cubicBezTo>
                        <a:pt x="333" y="159"/>
                        <a:pt x="334" y="159"/>
                        <a:pt x="335" y="158"/>
                      </a:cubicBezTo>
                      <a:cubicBezTo>
                        <a:pt x="338" y="157"/>
                        <a:pt x="338" y="157"/>
                        <a:pt x="338" y="157"/>
                      </a:cubicBezTo>
                      <a:cubicBezTo>
                        <a:pt x="340" y="156"/>
                        <a:pt x="342" y="155"/>
                        <a:pt x="345" y="154"/>
                      </a:cubicBezTo>
                      <a:cubicBezTo>
                        <a:pt x="354" y="150"/>
                        <a:pt x="364" y="144"/>
                        <a:pt x="373" y="138"/>
                      </a:cubicBezTo>
                      <a:cubicBezTo>
                        <a:pt x="377" y="136"/>
                        <a:pt x="380" y="133"/>
                        <a:pt x="384" y="130"/>
                      </a:cubicBezTo>
                      <a:cubicBezTo>
                        <a:pt x="392" y="125"/>
                        <a:pt x="392" y="125"/>
                        <a:pt x="392" y="125"/>
                      </a:cubicBezTo>
                      <a:cubicBezTo>
                        <a:pt x="396" y="133"/>
                        <a:pt x="396" y="133"/>
                        <a:pt x="396" y="133"/>
                      </a:cubicBezTo>
                      <a:cubicBezTo>
                        <a:pt x="400" y="139"/>
                        <a:pt x="404" y="146"/>
                        <a:pt x="408" y="155"/>
                      </a:cubicBezTo>
                      <a:lnTo>
                        <a:pt x="411" y="1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3"/>
                <p:cNvSpPr/>
                <p:nvPr/>
              </p:nvSpPr>
              <p:spPr>
                <a:xfrm>
                  <a:off x="4360426" y="3720901"/>
                  <a:ext cx="175866" cy="433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676" extrusionOk="0">
                      <a:moveTo>
                        <a:pt x="273" y="263"/>
                      </a:moveTo>
                      <a:cubicBezTo>
                        <a:pt x="273" y="295"/>
                        <a:pt x="270" y="327"/>
                        <a:pt x="264" y="359"/>
                      </a:cubicBezTo>
                      <a:cubicBezTo>
                        <a:pt x="253" y="424"/>
                        <a:pt x="233" y="484"/>
                        <a:pt x="204" y="540"/>
                      </a:cubicBezTo>
                      <a:cubicBezTo>
                        <a:pt x="170" y="605"/>
                        <a:pt x="126" y="647"/>
                        <a:pt x="73" y="666"/>
                      </a:cubicBezTo>
                      <a:cubicBezTo>
                        <a:pt x="56" y="673"/>
                        <a:pt x="37" y="676"/>
                        <a:pt x="19" y="676"/>
                      </a:cubicBezTo>
                      <a:cubicBezTo>
                        <a:pt x="18" y="676"/>
                        <a:pt x="17" y="676"/>
                        <a:pt x="16" y="676"/>
                      </a:cubicBezTo>
                      <a:cubicBezTo>
                        <a:pt x="9" y="676"/>
                        <a:pt x="9" y="676"/>
                        <a:pt x="9" y="676"/>
                      </a:cubicBezTo>
                      <a:cubicBezTo>
                        <a:pt x="8" y="670"/>
                        <a:pt x="8" y="670"/>
                        <a:pt x="8" y="670"/>
                      </a:cubicBezTo>
                      <a:cubicBezTo>
                        <a:pt x="6" y="660"/>
                        <a:pt x="4" y="653"/>
                        <a:pt x="3" y="646"/>
                      </a:cubicBezTo>
                      <a:cubicBezTo>
                        <a:pt x="0" y="636"/>
                        <a:pt x="0" y="636"/>
                        <a:pt x="0" y="636"/>
                      </a:cubicBezTo>
                      <a:cubicBezTo>
                        <a:pt x="11" y="636"/>
                        <a:pt x="11" y="636"/>
                        <a:pt x="11" y="636"/>
                      </a:cubicBezTo>
                      <a:cubicBezTo>
                        <a:pt x="17" y="637"/>
                        <a:pt x="21" y="637"/>
                        <a:pt x="26" y="636"/>
                      </a:cubicBezTo>
                      <a:cubicBezTo>
                        <a:pt x="49" y="635"/>
                        <a:pt x="72" y="626"/>
                        <a:pt x="95" y="611"/>
                      </a:cubicBezTo>
                      <a:cubicBezTo>
                        <a:pt x="142" y="579"/>
                        <a:pt x="170" y="524"/>
                        <a:pt x="190" y="480"/>
                      </a:cubicBezTo>
                      <a:cubicBezTo>
                        <a:pt x="214" y="426"/>
                        <a:pt x="229" y="369"/>
                        <a:pt x="234" y="310"/>
                      </a:cubicBezTo>
                      <a:cubicBezTo>
                        <a:pt x="237" y="279"/>
                        <a:pt x="238" y="249"/>
                        <a:pt x="236" y="220"/>
                      </a:cubicBezTo>
                      <a:cubicBezTo>
                        <a:pt x="234" y="187"/>
                        <a:pt x="228" y="159"/>
                        <a:pt x="218" y="134"/>
                      </a:cubicBezTo>
                      <a:cubicBezTo>
                        <a:pt x="209" y="111"/>
                        <a:pt x="194" y="91"/>
                        <a:pt x="177" y="75"/>
                      </a:cubicBezTo>
                      <a:cubicBezTo>
                        <a:pt x="159" y="59"/>
                        <a:pt x="138" y="49"/>
                        <a:pt x="113" y="44"/>
                      </a:cubicBezTo>
                      <a:cubicBezTo>
                        <a:pt x="106" y="42"/>
                        <a:pt x="103" y="42"/>
                        <a:pt x="96" y="42"/>
                      </a:cubicBezTo>
                      <a:cubicBezTo>
                        <a:pt x="93" y="41"/>
                        <a:pt x="91" y="41"/>
                        <a:pt x="88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2" y="21"/>
                        <a:pt x="84" y="14"/>
                        <a:pt x="86" y="7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120" y="2"/>
                        <a:pt x="144" y="8"/>
                        <a:pt x="165" y="19"/>
                      </a:cubicBezTo>
                      <a:cubicBezTo>
                        <a:pt x="214" y="45"/>
                        <a:pt x="250" y="97"/>
                        <a:pt x="265" y="164"/>
                      </a:cubicBezTo>
                      <a:cubicBezTo>
                        <a:pt x="271" y="193"/>
                        <a:pt x="274" y="226"/>
                        <a:pt x="273" y="2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3"/>
                <p:cNvSpPr/>
                <p:nvPr/>
              </p:nvSpPr>
              <p:spPr>
                <a:xfrm>
                  <a:off x="4038844" y="4344970"/>
                  <a:ext cx="217068" cy="397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620" extrusionOk="0">
                      <a:moveTo>
                        <a:pt x="339" y="350"/>
                      </a:moveTo>
                      <a:cubicBezTo>
                        <a:pt x="339" y="360"/>
                        <a:pt x="338" y="371"/>
                        <a:pt x="337" y="381"/>
                      </a:cubicBezTo>
                      <a:cubicBezTo>
                        <a:pt x="332" y="445"/>
                        <a:pt x="309" y="502"/>
                        <a:pt x="271" y="546"/>
                      </a:cubicBezTo>
                      <a:cubicBezTo>
                        <a:pt x="252" y="568"/>
                        <a:pt x="229" y="586"/>
                        <a:pt x="204" y="598"/>
                      </a:cubicBezTo>
                      <a:cubicBezTo>
                        <a:pt x="179" y="610"/>
                        <a:pt x="152" y="617"/>
                        <a:pt x="122" y="619"/>
                      </a:cubicBezTo>
                      <a:cubicBezTo>
                        <a:pt x="117" y="620"/>
                        <a:pt x="111" y="620"/>
                        <a:pt x="105" y="620"/>
                      </a:cubicBezTo>
                      <a:cubicBezTo>
                        <a:pt x="77" y="620"/>
                        <a:pt x="49" y="615"/>
                        <a:pt x="23" y="606"/>
                      </a:cubicBezTo>
                      <a:cubicBezTo>
                        <a:pt x="15" y="603"/>
                        <a:pt x="15" y="603"/>
                        <a:pt x="15" y="603"/>
                      </a:cubicBezTo>
                      <a:cubicBezTo>
                        <a:pt x="18" y="595"/>
                        <a:pt x="18" y="595"/>
                        <a:pt x="18" y="595"/>
                      </a:cubicBezTo>
                      <a:cubicBezTo>
                        <a:pt x="19" y="593"/>
                        <a:pt x="19" y="591"/>
                        <a:pt x="20" y="589"/>
                      </a:cubicBezTo>
                      <a:cubicBezTo>
                        <a:pt x="22" y="585"/>
                        <a:pt x="23" y="580"/>
                        <a:pt x="25" y="575"/>
                      </a:cubicBezTo>
                      <a:cubicBezTo>
                        <a:pt x="28" y="568"/>
                        <a:pt x="28" y="568"/>
                        <a:pt x="28" y="568"/>
                      </a:cubicBezTo>
                      <a:cubicBezTo>
                        <a:pt x="35" y="570"/>
                        <a:pt x="35" y="570"/>
                        <a:pt x="35" y="570"/>
                      </a:cubicBezTo>
                      <a:cubicBezTo>
                        <a:pt x="74" y="583"/>
                        <a:pt x="116" y="585"/>
                        <a:pt x="153" y="576"/>
                      </a:cubicBezTo>
                      <a:cubicBezTo>
                        <a:pt x="198" y="565"/>
                        <a:pt x="237" y="535"/>
                        <a:pt x="263" y="492"/>
                      </a:cubicBezTo>
                      <a:cubicBezTo>
                        <a:pt x="290" y="449"/>
                        <a:pt x="302" y="394"/>
                        <a:pt x="300" y="334"/>
                      </a:cubicBezTo>
                      <a:cubicBezTo>
                        <a:pt x="297" y="273"/>
                        <a:pt x="282" y="216"/>
                        <a:pt x="256" y="171"/>
                      </a:cubicBezTo>
                      <a:cubicBezTo>
                        <a:pt x="243" y="149"/>
                        <a:pt x="229" y="130"/>
                        <a:pt x="209" y="112"/>
                      </a:cubicBezTo>
                      <a:cubicBezTo>
                        <a:pt x="204" y="106"/>
                        <a:pt x="197" y="101"/>
                        <a:pt x="190" y="96"/>
                      </a:cubicBezTo>
                      <a:cubicBezTo>
                        <a:pt x="188" y="96"/>
                        <a:pt x="186" y="96"/>
                        <a:pt x="183" y="95"/>
                      </a:cubicBezTo>
                      <a:cubicBezTo>
                        <a:pt x="170" y="89"/>
                        <a:pt x="157" y="82"/>
                        <a:pt x="144" y="75"/>
                      </a:cubicBezTo>
                      <a:cubicBezTo>
                        <a:pt x="121" y="64"/>
                        <a:pt x="93" y="51"/>
                        <a:pt x="64" y="44"/>
                      </a:cubicBezTo>
                      <a:cubicBezTo>
                        <a:pt x="47" y="40"/>
                        <a:pt x="30" y="39"/>
                        <a:pt x="15" y="40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8" y="26"/>
                        <a:pt x="9" y="24"/>
                        <a:pt x="10" y="22"/>
                      </a:cubicBezTo>
                      <a:cubicBezTo>
                        <a:pt x="12" y="16"/>
                        <a:pt x="15" y="10"/>
                        <a:pt x="18" y="5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4" y="0"/>
                        <a:pt x="84" y="7"/>
                        <a:pt x="115" y="19"/>
                      </a:cubicBezTo>
                      <a:cubicBezTo>
                        <a:pt x="132" y="26"/>
                        <a:pt x="148" y="34"/>
                        <a:pt x="164" y="43"/>
                      </a:cubicBezTo>
                      <a:cubicBezTo>
                        <a:pt x="174" y="47"/>
                        <a:pt x="186" y="51"/>
                        <a:pt x="198" y="58"/>
                      </a:cubicBezTo>
                      <a:cubicBezTo>
                        <a:pt x="222" y="72"/>
                        <a:pt x="244" y="90"/>
                        <a:pt x="263" y="112"/>
                      </a:cubicBezTo>
                      <a:cubicBezTo>
                        <a:pt x="281" y="134"/>
                        <a:pt x="296" y="160"/>
                        <a:pt x="309" y="192"/>
                      </a:cubicBezTo>
                      <a:cubicBezTo>
                        <a:pt x="320" y="218"/>
                        <a:pt x="328" y="248"/>
                        <a:pt x="333" y="281"/>
                      </a:cubicBezTo>
                      <a:cubicBezTo>
                        <a:pt x="337" y="306"/>
                        <a:pt x="339" y="328"/>
                        <a:pt x="339" y="3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3"/>
                <p:cNvSpPr/>
                <p:nvPr/>
              </p:nvSpPr>
              <p:spPr>
                <a:xfrm>
                  <a:off x="4667958" y="4155184"/>
                  <a:ext cx="67500" cy="67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3"/>
                <p:cNvSpPr/>
                <p:nvPr/>
              </p:nvSpPr>
              <p:spPr>
                <a:xfrm>
                  <a:off x="4677002" y="4164229"/>
                  <a:ext cx="49200" cy="50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3"/>
                <p:cNvSpPr/>
                <p:nvPr/>
              </p:nvSpPr>
              <p:spPr>
                <a:xfrm>
                  <a:off x="4696097" y="4171263"/>
                  <a:ext cx="18000" cy="180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1" name="Google Shape;321;p3"/>
              <p:cNvGrpSpPr/>
              <p:nvPr/>
            </p:nvGrpSpPr>
            <p:grpSpPr>
              <a:xfrm>
                <a:off x="5650017" y="1212185"/>
                <a:ext cx="2642242" cy="3074652"/>
                <a:chOff x="3747410" y="381839"/>
                <a:chExt cx="899425" cy="1046619"/>
              </a:xfrm>
            </p:grpSpPr>
            <p:sp>
              <p:nvSpPr>
                <p:cNvPr id="322" name="Google Shape;322;p3"/>
                <p:cNvSpPr/>
                <p:nvPr/>
              </p:nvSpPr>
              <p:spPr>
                <a:xfrm>
                  <a:off x="3747410" y="858656"/>
                  <a:ext cx="226113" cy="30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468" extrusionOk="0">
                      <a:moveTo>
                        <a:pt x="128" y="468"/>
                      </a:moveTo>
                      <a:cubicBezTo>
                        <a:pt x="128" y="468"/>
                        <a:pt x="127" y="467"/>
                        <a:pt x="127" y="467"/>
                      </a:cubicBezTo>
                      <a:cubicBezTo>
                        <a:pt x="75" y="445"/>
                        <a:pt x="35" y="403"/>
                        <a:pt x="18" y="355"/>
                      </a:cubicBezTo>
                      <a:cubicBezTo>
                        <a:pt x="0" y="302"/>
                        <a:pt x="13" y="241"/>
                        <a:pt x="49" y="204"/>
                      </a:cubicBezTo>
                      <a:cubicBezTo>
                        <a:pt x="77" y="177"/>
                        <a:pt x="112" y="165"/>
                        <a:pt x="137" y="161"/>
                      </a:cubicBezTo>
                      <a:cubicBezTo>
                        <a:pt x="172" y="154"/>
                        <a:pt x="207" y="157"/>
                        <a:pt x="234" y="160"/>
                      </a:cubicBezTo>
                      <a:cubicBezTo>
                        <a:pt x="235" y="160"/>
                        <a:pt x="235" y="160"/>
                        <a:pt x="235" y="160"/>
                      </a:cubicBezTo>
                      <a:cubicBezTo>
                        <a:pt x="266" y="163"/>
                        <a:pt x="300" y="167"/>
                        <a:pt x="322" y="147"/>
                      </a:cubicBezTo>
                      <a:cubicBezTo>
                        <a:pt x="343" y="129"/>
                        <a:pt x="344" y="98"/>
                        <a:pt x="337" y="75"/>
                      </a:cubicBezTo>
                      <a:cubicBezTo>
                        <a:pt x="329" y="49"/>
                        <a:pt x="310" y="27"/>
                        <a:pt x="294" y="7"/>
                      </a:cubicBezTo>
                      <a:cubicBezTo>
                        <a:pt x="292" y="6"/>
                        <a:pt x="293" y="3"/>
                        <a:pt x="294" y="2"/>
                      </a:cubicBezTo>
                      <a:cubicBezTo>
                        <a:pt x="296" y="0"/>
                        <a:pt x="298" y="0"/>
                        <a:pt x="300" y="2"/>
                      </a:cubicBezTo>
                      <a:cubicBezTo>
                        <a:pt x="317" y="22"/>
                        <a:pt x="336" y="45"/>
                        <a:pt x="345" y="73"/>
                      </a:cubicBezTo>
                      <a:cubicBezTo>
                        <a:pt x="353" y="98"/>
                        <a:pt x="351" y="133"/>
                        <a:pt x="328" y="153"/>
                      </a:cubicBezTo>
                      <a:cubicBezTo>
                        <a:pt x="303" y="175"/>
                        <a:pt x="267" y="171"/>
                        <a:pt x="235" y="168"/>
                      </a:cubicBezTo>
                      <a:cubicBezTo>
                        <a:pt x="233" y="167"/>
                        <a:pt x="233" y="167"/>
                        <a:pt x="233" y="167"/>
                      </a:cubicBezTo>
                      <a:cubicBezTo>
                        <a:pt x="207" y="165"/>
                        <a:pt x="172" y="162"/>
                        <a:pt x="138" y="169"/>
                      </a:cubicBezTo>
                      <a:cubicBezTo>
                        <a:pt x="114" y="173"/>
                        <a:pt x="81" y="184"/>
                        <a:pt x="55" y="210"/>
                      </a:cubicBezTo>
                      <a:cubicBezTo>
                        <a:pt x="20" y="245"/>
                        <a:pt x="9" y="302"/>
                        <a:pt x="26" y="352"/>
                      </a:cubicBezTo>
                      <a:cubicBezTo>
                        <a:pt x="41" y="398"/>
                        <a:pt x="80" y="438"/>
                        <a:pt x="130" y="460"/>
                      </a:cubicBezTo>
                      <a:cubicBezTo>
                        <a:pt x="132" y="461"/>
                        <a:pt x="133" y="463"/>
                        <a:pt x="132" y="465"/>
                      </a:cubicBezTo>
                      <a:cubicBezTo>
                        <a:pt x="131" y="467"/>
                        <a:pt x="130" y="468"/>
                        <a:pt x="128" y="4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3"/>
                <p:cNvSpPr/>
                <p:nvPr/>
              </p:nvSpPr>
              <p:spPr>
                <a:xfrm>
                  <a:off x="4295105" y="859831"/>
                  <a:ext cx="202999" cy="162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255" extrusionOk="0">
                      <a:moveTo>
                        <a:pt x="5" y="255"/>
                      </a:moveTo>
                      <a:cubicBezTo>
                        <a:pt x="3" y="255"/>
                        <a:pt x="2" y="255"/>
                        <a:pt x="2" y="254"/>
                      </a:cubicBezTo>
                      <a:cubicBezTo>
                        <a:pt x="0" y="252"/>
                        <a:pt x="0" y="250"/>
                        <a:pt x="2" y="248"/>
                      </a:cubicBezTo>
                      <a:cubicBezTo>
                        <a:pt x="32" y="222"/>
                        <a:pt x="70" y="208"/>
                        <a:pt x="100" y="199"/>
                      </a:cubicBezTo>
                      <a:cubicBezTo>
                        <a:pt x="111" y="196"/>
                        <a:pt x="122" y="193"/>
                        <a:pt x="134" y="190"/>
                      </a:cubicBezTo>
                      <a:cubicBezTo>
                        <a:pt x="157" y="184"/>
                        <a:pt x="181" y="177"/>
                        <a:pt x="203" y="168"/>
                      </a:cubicBezTo>
                      <a:cubicBezTo>
                        <a:pt x="242" y="152"/>
                        <a:pt x="270" y="131"/>
                        <a:pt x="286" y="105"/>
                      </a:cubicBezTo>
                      <a:cubicBezTo>
                        <a:pt x="307" y="73"/>
                        <a:pt x="308" y="34"/>
                        <a:pt x="291" y="7"/>
                      </a:cubicBezTo>
                      <a:cubicBezTo>
                        <a:pt x="289" y="5"/>
                        <a:pt x="290" y="2"/>
                        <a:pt x="292" y="1"/>
                      </a:cubicBezTo>
                      <a:cubicBezTo>
                        <a:pt x="294" y="0"/>
                        <a:pt x="296" y="0"/>
                        <a:pt x="297" y="2"/>
                      </a:cubicBezTo>
                      <a:cubicBezTo>
                        <a:pt x="317" y="32"/>
                        <a:pt x="315" y="75"/>
                        <a:pt x="293" y="109"/>
                      </a:cubicBezTo>
                      <a:cubicBezTo>
                        <a:pt x="275" y="137"/>
                        <a:pt x="246" y="159"/>
                        <a:pt x="206" y="175"/>
                      </a:cubicBezTo>
                      <a:cubicBezTo>
                        <a:pt x="183" y="185"/>
                        <a:pt x="159" y="191"/>
                        <a:pt x="136" y="198"/>
                      </a:cubicBezTo>
                      <a:cubicBezTo>
                        <a:pt x="125" y="201"/>
                        <a:pt x="113" y="204"/>
                        <a:pt x="102" y="207"/>
                      </a:cubicBezTo>
                      <a:cubicBezTo>
                        <a:pt x="73" y="216"/>
                        <a:pt x="36" y="229"/>
                        <a:pt x="7" y="254"/>
                      </a:cubicBezTo>
                      <a:cubicBezTo>
                        <a:pt x="6" y="255"/>
                        <a:pt x="6" y="255"/>
                        <a:pt x="5" y="2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3"/>
                <p:cNvSpPr/>
                <p:nvPr/>
              </p:nvSpPr>
              <p:spPr>
                <a:xfrm>
                  <a:off x="3995632" y="381839"/>
                  <a:ext cx="567795" cy="148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" h="232" extrusionOk="0">
                      <a:moveTo>
                        <a:pt x="860" y="232"/>
                      </a:moveTo>
                      <a:cubicBezTo>
                        <a:pt x="860" y="232"/>
                        <a:pt x="860" y="232"/>
                        <a:pt x="860" y="232"/>
                      </a:cubicBezTo>
                      <a:cubicBezTo>
                        <a:pt x="857" y="232"/>
                        <a:pt x="856" y="230"/>
                        <a:pt x="856" y="228"/>
                      </a:cubicBezTo>
                      <a:cubicBezTo>
                        <a:pt x="868" y="158"/>
                        <a:pt x="868" y="158"/>
                        <a:pt x="868" y="158"/>
                      </a:cubicBezTo>
                      <a:cubicBezTo>
                        <a:pt x="873" y="131"/>
                        <a:pt x="879" y="98"/>
                        <a:pt x="867" y="70"/>
                      </a:cubicBezTo>
                      <a:cubicBezTo>
                        <a:pt x="859" y="51"/>
                        <a:pt x="842" y="37"/>
                        <a:pt x="822" y="29"/>
                      </a:cubicBezTo>
                      <a:cubicBezTo>
                        <a:pt x="801" y="22"/>
                        <a:pt x="779" y="23"/>
                        <a:pt x="761" y="33"/>
                      </a:cubicBezTo>
                      <a:cubicBezTo>
                        <a:pt x="751" y="38"/>
                        <a:pt x="741" y="47"/>
                        <a:pt x="732" y="55"/>
                      </a:cubicBezTo>
                      <a:cubicBezTo>
                        <a:pt x="726" y="60"/>
                        <a:pt x="721" y="65"/>
                        <a:pt x="715" y="70"/>
                      </a:cubicBezTo>
                      <a:cubicBezTo>
                        <a:pt x="694" y="86"/>
                        <a:pt x="672" y="91"/>
                        <a:pt x="655" y="84"/>
                      </a:cubicBezTo>
                      <a:cubicBezTo>
                        <a:pt x="639" y="78"/>
                        <a:pt x="629" y="64"/>
                        <a:pt x="621" y="50"/>
                      </a:cubicBezTo>
                      <a:cubicBezTo>
                        <a:pt x="613" y="37"/>
                        <a:pt x="605" y="26"/>
                        <a:pt x="594" y="19"/>
                      </a:cubicBezTo>
                      <a:cubicBezTo>
                        <a:pt x="575" y="9"/>
                        <a:pt x="551" y="16"/>
                        <a:pt x="535" y="27"/>
                      </a:cubicBezTo>
                      <a:cubicBezTo>
                        <a:pt x="525" y="33"/>
                        <a:pt x="516" y="42"/>
                        <a:pt x="507" y="49"/>
                      </a:cubicBezTo>
                      <a:cubicBezTo>
                        <a:pt x="499" y="56"/>
                        <a:pt x="492" y="63"/>
                        <a:pt x="483" y="69"/>
                      </a:cubicBezTo>
                      <a:cubicBezTo>
                        <a:pt x="445" y="97"/>
                        <a:pt x="393" y="104"/>
                        <a:pt x="348" y="88"/>
                      </a:cubicBezTo>
                      <a:cubicBezTo>
                        <a:pt x="339" y="85"/>
                        <a:pt x="330" y="81"/>
                        <a:pt x="322" y="77"/>
                      </a:cubicBezTo>
                      <a:cubicBezTo>
                        <a:pt x="314" y="74"/>
                        <a:pt x="306" y="70"/>
                        <a:pt x="298" y="67"/>
                      </a:cubicBezTo>
                      <a:cubicBezTo>
                        <a:pt x="278" y="60"/>
                        <a:pt x="261" y="59"/>
                        <a:pt x="248" y="65"/>
                      </a:cubicBezTo>
                      <a:cubicBezTo>
                        <a:pt x="233" y="70"/>
                        <a:pt x="221" y="84"/>
                        <a:pt x="211" y="106"/>
                      </a:cubicBezTo>
                      <a:cubicBezTo>
                        <a:pt x="208" y="111"/>
                        <a:pt x="206" y="117"/>
                        <a:pt x="203" y="122"/>
                      </a:cubicBezTo>
                      <a:cubicBezTo>
                        <a:pt x="198" y="135"/>
                        <a:pt x="193" y="149"/>
                        <a:pt x="184" y="160"/>
                      </a:cubicBezTo>
                      <a:cubicBezTo>
                        <a:pt x="157" y="198"/>
                        <a:pt x="100" y="211"/>
                        <a:pt x="60" y="188"/>
                      </a:cubicBezTo>
                      <a:cubicBezTo>
                        <a:pt x="20" y="166"/>
                        <a:pt x="0" y="111"/>
                        <a:pt x="18" y="68"/>
                      </a:cubicBezTo>
                      <a:cubicBezTo>
                        <a:pt x="18" y="66"/>
                        <a:pt x="21" y="65"/>
                        <a:pt x="23" y="66"/>
                      </a:cubicBezTo>
                      <a:cubicBezTo>
                        <a:pt x="25" y="67"/>
                        <a:pt x="26" y="69"/>
                        <a:pt x="25" y="71"/>
                      </a:cubicBezTo>
                      <a:cubicBezTo>
                        <a:pt x="9" y="111"/>
                        <a:pt x="27" y="161"/>
                        <a:pt x="64" y="181"/>
                      </a:cubicBezTo>
                      <a:cubicBezTo>
                        <a:pt x="101" y="202"/>
                        <a:pt x="153" y="190"/>
                        <a:pt x="178" y="156"/>
                      </a:cubicBezTo>
                      <a:cubicBezTo>
                        <a:pt x="186" y="145"/>
                        <a:pt x="191" y="132"/>
                        <a:pt x="196" y="119"/>
                      </a:cubicBezTo>
                      <a:cubicBezTo>
                        <a:pt x="198" y="114"/>
                        <a:pt x="201" y="108"/>
                        <a:pt x="203" y="103"/>
                      </a:cubicBezTo>
                      <a:cubicBezTo>
                        <a:pt x="215" y="79"/>
                        <a:pt x="228" y="64"/>
                        <a:pt x="245" y="57"/>
                      </a:cubicBezTo>
                      <a:cubicBezTo>
                        <a:pt x="260" y="51"/>
                        <a:pt x="279" y="52"/>
                        <a:pt x="301" y="59"/>
                      </a:cubicBezTo>
                      <a:cubicBezTo>
                        <a:pt x="309" y="62"/>
                        <a:pt x="317" y="66"/>
                        <a:pt x="325" y="70"/>
                      </a:cubicBezTo>
                      <a:cubicBezTo>
                        <a:pt x="334" y="74"/>
                        <a:pt x="342" y="78"/>
                        <a:pt x="351" y="81"/>
                      </a:cubicBezTo>
                      <a:cubicBezTo>
                        <a:pt x="393" y="96"/>
                        <a:pt x="442" y="89"/>
                        <a:pt x="479" y="62"/>
                      </a:cubicBezTo>
                      <a:cubicBezTo>
                        <a:pt x="487" y="57"/>
                        <a:pt x="494" y="50"/>
                        <a:pt x="502" y="43"/>
                      </a:cubicBezTo>
                      <a:cubicBezTo>
                        <a:pt x="511" y="35"/>
                        <a:pt x="520" y="27"/>
                        <a:pt x="530" y="20"/>
                      </a:cubicBezTo>
                      <a:cubicBezTo>
                        <a:pt x="549" y="9"/>
                        <a:pt x="576" y="0"/>
                        <a:pt x="597" y="12"/>
                      </a:cubicBezTo>
                      <a:cubicBezTo>
                        <a:pt x="611" y="20"/>
                        <a:pt x="619" y="33"/>
                        <a:pt x="627" y="45"/>
                      </a:cubicBezTo>
                      <a:cubicBezTo>
                        <a:pt x="636" y="59"/>
                        <a:pt x="644" y="71"/>
                        <a:pt x="658" y="77"/>
                      </a:cubicBezTo>
                      <a:cubicBezTo>
                        <a:pt x="678" y="85"/>
                        <a:pt x="701" y="70"/>
                        <a:pt x="710" y="63"/>
                      </a:cubicBezTo>
                      <a:cubicBezTo>
                        <a:pt x="716" y="59"/>
                        <a:pt x="721" y="54"/>
                        <a:pt x="726" y="49"/>
                      </a:cubicBezTo>
                      <a:cubicBezTo>
                        <a:pt x="736" y="41"/>
                        <a:pt x="746" y="32"/>
                        <a:pt x="758" y="26"/>
                      </a:cubicBezTo>
                      <a:cubicBezTo>
                        <a:pt x="777" y="15"/>
                        <a:pt x="801" y="14"/>
                        <a:pt x="824" y="22"/>
                      </a:cubicBezTo>
                      <a:cubicBezTo>
                        <a:pt x="847" y="30"/>
                        <a:pt x="865" y="46"/>
                        <a:pt x="874" y="66"/>
                      </a:cubicBezTo>
                      <a:cubicBezTo>
                        <a:pt x="887" y="97"/>
                        <a:pt x="881" y="131"/>
                        <a:pt x="876" y="159"/>
                      </a:cubicBezTo>
                      <a:cubicBezTo>
                        <a:pt x="864" y="229"/>
                        <a:pt x="864" y="229"/>
                        <a:pt x="864" y="229"/>
                      </a:cubicBezTo>
                      <a:cubicBezTo>
                        <a:pt x="864" y="231"/>
                        <a:pt x="862" y="232"/>
                        <a:pt x="860" y="2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5" name="Google Shape;325;p3"/>
                <p:cNvGrpSpPr/>
                <p:nvPr/>
              </p:nvGrpSpPr>
              <p:grpSpPr>
                <a:xfrm>
                  <a:off x="3863984" y="1020451"/>
                  <a:ext cx="782852" cy="408007"/>
                  <a:chOff x="3863984" y="1020451"/>
                  <a:chExt cx="782852" cy="408007"/>
                </a:xfrm>
              </p:grpSpPr>
              <p:sp>
                <p:nvSpPr>
                  <p:cNvPr id="326" name="Google Shape;326;p3"/>
                  <p:cNvSpPr/>
                  <p:nvPr/>
                </p:nvSpPr>
                <p:spPr>
                  <a:xfrm>
                    <a:off x="3863984" y="1020451"/>
                    <a:ext cx="658238" cy="408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7" h="636" extrusionOk="0">
                        <a:moveTo>
                          <a:pt x="796" y="636"/>
                        </a:moveTo>
                        <a:cubicBezTo>
                          <a:pt x="714" y="636"/>
                          <a:pt x="634" y="601"/>
                          <a:pt x="581" y="541"/>
                        </a:cubicBezTo>
                        <a:cubicBezTo>
                          <a:pt x="528" y="480"/>
                          <a:pt x="506" y="400"/>
                          <a:pt x="484" y="322"/>
                        </a:cubicBezTo>
                        <a:cubicBezTo>
                          <a:pt x="463" y="243"/>
                          <a:pt x="441" y="162"/>
                          <a:pt x="387" y="103"/>
                        </a:cubicBezTo>
                        <a:cubicBezTo>
                          <a:pt x="330" y="39"/>
                          <a:pt x="239" y="8"/>
                          <a:pt x="154" y="23"/>
                        </a:cubicBezTo>
                        <a:cubicBezTo>
                          <a:pt x="125" y="28"/>
                          <a:pt x="83" y="41"/>
                          <a:pt x="51" y="74"/>
                        </a:cubicBezTo>
                        <a:cubicBezTo>
                          <a:pt x="22" y="103"/>
                          <a:pt x="9" y="144"/>
                          <a:pt x="15" y="180"/>
                        </a:cubicBezTo>
                        <a:cubicBezTo>
                          <a:pt x="16" y="182"/>
                          <a:pt x="14" y="184"/>
                          <a:pt x="12" y="185"/>
                        </a:cubicBezTo>
                        <a:cubicBezTo>
                          <a:pt x="10" y="185"/>
                          <a:pt x="8" y="184"/>
                          <a:pt x="8" y="181"/>
                        </a:cubicBezTo>
                        <a:cubicBezTo>
                          <a:pt x="0" y="143"/>
                          <a:pt x="15" y="99"/>
                          <a:pt x="45" y="68"/>
                        </a:cubicBezTo>
                        <a:cubicBezTo>
                          <a:pt x="78" y="34"/>
                          <a:pt x="122" y="20"/>
                          <a:pt x="153" y="15"/>
                        </a:cubicBezTo>
                        <a:cubicBezTo>
                          <a:pt x="240" y="0"/>
                          <a:pt x="334" y="32"/>
                          <a:pt x="393" y="97"/>
                        </a:cubicBezTo>
                        <a:cubicBezTo>
                          <a:pt x="448" y="159"/>
                          <a:pt x="470" y="240"/>
                          <a:pt x="492" y="319"/>
                        </a:cubicBezTo>
                        <a:cubicBezTo>
                          <a:pt x="513" y="397"/>
                          <a:pt x="535" y="477"/>
                          <a:pt x="588" y="536"/>
                        </a:cubicBezTo>
                        <a:cubicBezTo>
                          <a:pt x="640" y="595"/>
                          <a:pt x="720" y="630"/>
                          <a:pt x="803" y="628"/>
                        </a:cubicBezTo>
                        <a:cubicBezTo>
                          <a:pt x="881" y="626"/>
                          <a:pt x="960" y="592"/>
                          <a:pt x="1020" y="534"/>
                        </a:cubicBezTo>
                        <a:cubicBezTo>
                          <a:pt x="1022" y="533"/>
                          <a:pt x="1024" y="533"/>
                          <a:pt x="1026" y="535"/>
                        </a:cubicBezTo>
                        <a:cubicBezTo>
                          <a:pt x="1027" y="536"/>
                          <a:pt x="1027" y="539"/>
                          <a:pt x="1026" y="540"/>
                        </a:cubicBezTo>
                        <a:cubicBezTo>
                          <a:pt x="964" y="599"/>
                          <a:pt x="883" y="634"/>
                          <a:pt x="803" y="636"/>
                        </a:cubicBezTo>
                        <a:cubicBezTo>
                          <a:pt x="801" y="636"/>
                          <a:pt x="799" y="636"/>
                          <a:pt x="796" y="63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3"/>
                  <p:cNvSpPr/>
                  <p:nvPr/>
                </p:nvSpPr>
                <p:spPr>
                  <a:xfrm>
                    <a:off x="4512173" y="1331983"/>
                    <a:ext cx="40198" cy="41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" h="63" extrusionOk="0">
                        <a:moveTo>
                          <a:pt x="31" y="63"/>
                        </a:moveTo>
                        <a:cubicBezTo>
                          <a:pt x="14" y="63"/>
                          <a:pt x="0" y="49"/>
                          <a:pt x="0" y="31"/>
                        </a:cubicBezTo>
                        <a:cubicBezTo>
                          <a:pt x="0" y="14"/>
                          <a:pt x="14" y="0"/>
                          <a:pt x="31" y="0"/>
                        </a:cubicBezTo>
                        <a:cubicBezTo>
                          <a:pt x="49" y="0"/>
                          <a:pt x="63" y="14"/>
                          <a:pt x="63" y="31"/>
                        </a:cubicBezTo>
                        <a:cubicBezTo>
                          <a:pt x="63" y="49"/>
                          <a:pt x="49" y="63"/>
                          <a:pt x="31" y="63"/>
                        </a:cubicBezTo>
                        <a:close/>
                        <a:moveTo>
                          <a:pt x="31" y="8"/>
                        </a:moveTo>
                        <a:cubicBezTo>
                          <a:pt x="18" y="8"/>
                          <a:pt x="8" y="18"/>
                          <a:pt x="8" y="31"/>
                        </a:cubicBezTo>
                        <a:cubicBezTo>
                          <a:pt x="8" y="44"/>
                          <a:pt x="18" y="55"/>
                          <a:pt x="31" y="55"/>
                        </a:cubicBezTo>
                        <a:cubicBezTo>
                          <a:pt x="45" y="55"/>
                          <a:pt x="55" y="44"/>
                          <a:pt x="55" y="31"/>
                        </a:cubicBezTo>
                        <a:cubicBezTo>
                          <a:pt x="55" y="18"/>
                          <a:pt x="45" y="8"/>
                          <a:pt x="31" y="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3"/>
                  <p:cNvSpPr/>
                  <p:nvPr/>
                </p:nvSpPr>
                <p:spPr>
                  <a:xfrm>
                    <a:off x="4542322" y="1240534"/>
                    <a:ext cx="104514" cy="102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" h="160" extrusionOk="0">
                        <a:moveTo>
                          <a:pt x="4" y="160"/>
                        </a:moveTo>
                        <a:cubicBezTo>
                          <a:pt x="4" y="160"/>
                          <a:pt x="3" y="160"/>
                          <a:pt x="2" y="159"/>
                        </a:cubicBezTo>
                        <a:cubicBezTo>
                          <a:pt x="0" y="158"/>
                          <a:pt x="0" y="155"/>
                          <a:pt x="1" y="154"/>
                        </a:cubicBezTo>
                        <a:cubicBezTo>
                          <a:pt x="5" y="148"/>
                          <a:pt x="10" y="144"/>
                          <a:pt x="14" y="140"/>
                        </a:cubicBezTo>
                        <a:cubicBezTo>
                          <a:pt x="18" y="137"/>
                          <a:pt x="21" y="133"/>
                          <a:pt x="24" y="130"/>
                        </a:cubicBezTo>
                        <a:cubicBezTo>
                          <a:pt x="30" y="124"/>
                          <a:pt x="36" y="114"/>
                          <a:pt x="36" y="104"/>
                        </a:cubicBezTo>
                        <a:cubicBezTo>
                          <a:pt x="35" y="98"/>
                          <a:pt x="33" y="92"/>
                          <a:pt x="30" y="86"/>
                        </a:cubicBezTo>
                        <a:cubicBezTo>
                          <a:pt x="29" y="84"/>
                          <a:pt x="28" y="82"/>
                          <a:pt x="27" y="79"/>
                        </a:cubicBezTo>
                        <a:cubicBezTo>
                          <a:pt x="23" y="70"/>
                          <a:pt x="20" y="57"/>
                          <a:pt x="24" y="43"/>
                        </a:cubicBezTo>
                        <a:cubicBezTo>
                          <a:pt x="29" y="27"/>
                          <a:pt x="44" y="13"/>
                          <a:pt x="66" y="6"/>
                        </a:cubicBezTo>
                        <a:cubicBezTo>
                          <a:pt x="81" y="1"/>
                          <a:pt x="96" y="0"/>
                          <a:pt x="110" y="3"/>
                        </a:cubicBezTo>
                        <a:cubicBezTo>
                          <a:pt x="125" y="6"/>
                          <a:pt x="139" y="13"/>
                          <a:pt x="148" y="25"/>
                        </a:cubicBezTo>
                        <a:cubicBezTo>
                          <a:pt x="160" y="41"/>
                          <a:pt x="163" y="64"/>
                          <a:pt x="155" y="84"/>
                        </a:cubicBezTo>
                        <a:cubicBezTo>
                          <a:pt x="147" y="102"/>
                          <a:pt x="131" y="117"/>
                          <a:pt x="110" y="123"/>
                        </a:cubicBezTo>
                        <a:cubicBezTo>
                          <a:pt x="108" y="124"/>
                          <a:pt x="106" y="122"/>
                          <a:pt x="105" y="120"/>
                        </a:cubicBezTo>
                        <a:cubicBezTo>
                          <a:pt x="105" y="118"/>
                          <a:pt x="106" y="116"/>
                          <a:pt x="108" y="115"/>
                        </a:cubicBezTo>
                        <a:cubicBezTo>
                          <a:pt x="126" y="110"/>
                          <a:pt x="141" y="97"/>
                          <a:pt x="148" y="81"/>
                        </a:cubicBezTo>
                        <a:cubicBezTo>
                          <a:pt x="155" y="64"/>
                          <a:pt x="152" y="44"/>
                          <a:pt x="141" y="30"/>
                        </a:cubicBezTo>
                        <a:cubicBezTo>
                          <a:pt x="134" y="20"/>
                          <a:pt x="122" y="13"/>
                          <a:pt x="108" y="10"/>
                        </a:cubicBezTo>
                        <a:cubicBezTo>
                          <a:pt x="96" y="8"/>
                          <a:pt x="82" y="9"/>
                          <a:pt x="69" y="14"/>
                        </a:cubicBezTo>
                        <a:cubicBezTo>
                          <a:pt x="59" y="17"/>
                          <a:pt x="37" y="26"/>
                          <a:pt x="32" y="45"/>
                        </a:cubicBezTo>
                        <a:cubicBezTo>
                          <a:pt x="28" y="57"/>
                          <a:pt x="31" y="69"/>
                          <a:pt x="35" y="76"/>
                        </a:cubicBezTo>
                        <a:cubicBezTo>
                          <a:pt x="35" y="78"/>
                          <a:pt x="36" y="81"/>
                          <a:pt x="37" y="83"/>
                        </a:cubicBezTo>
                        <a:cubicBezTo>
                          <a:pt x="40" y="89"/>
                          <a:pt x="43" y="96"/>
                          <a:pt x="44" y="103"/>
                        </a:cubicBezTo>
                        <a:cubicBezTo>
                          <a:pt x="44" y="114"/>
                          <a:pt x="39" y="125"/>
                          <a:pt x="30" y="135"/>
                        </a:cubicBezTo>
                        <a:cubicBezTo>
                          <a:pt x="27" y="139"/>
                          <a:pt x="23" y="142"/>
                          <a:pt x="20" y="145"/>
                        </a:cubicBezTo>
                        <a:cubicBezTo>
                          <a:pt x="15" y="150"/>
                          <a:pt x="11" y="154"/>
                          <a:pt x="8" y="159"/>
                        </a:cubicBezTo>
                        <a:cubicBezTo>
                          <a:pt x="7" y="160"/>
                          <a:pt x="6" y="160"/>
                          <a:pt x="4" y="16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3"/>
                  <p:cNvSpPr/>
                  <p:nvPr/>
                </p:nvSpPr>
                <p:spPr>
                  <a:xfrm>
                    <a:off x="4608648" y="1293795"/>
                    <a:ext cx="28138" cy="3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8" extrusionOk="0">
                        <a:moveTo>
                          <a:pt x="38" y="48"/>
                        </a:moveTo>
                        <a:cubicBezTo>
                          <a:pt x="38" y="48"/>
                          <a:pt x="37" y="48"/>
                          <a:pt x="37" y="48"/>
                        </a:cubicBezTo>
                        <a:cubicBezTo>
                          <a:pt x="26" y="43"/>
                          <a:pt x="15" y="40"/>
                          <a:pt x="4" y="40"/>
                        </a:cubicBezTo>
                        <a:cubicBezTo>
                          <a:pt x="3" y="40"/>
                          <a:pt x="1" y="39"/>
                          <a:pt x="1" y="37"/>
                        </a:cubicBezTo>
                        <a:cubicBezTo>
                          <a:pt x="0" y="36"/>
                          <a:pt x="0" y="35"/>
                          <a:pt x="1" y="33"/>
                        </a:cubicBezTo>
                        <a:cubicBezTo>
                          <a:pt x="7" y="25"/>
                          <a:pt x="9" y="15"/>
                          <a:pt x="7" y="5"/>
                        </a:cubicBezTo>
                        <a:cubicBezTo>
                          <a:pt x="6" y="3"/>
                          <a:pt x="7" y="1"/>
                          <a:pt x="10" y="1"/>
                        </a:cubicBezTo>
                        <a:cubicBezTo>
                          <a:pt x="12" y="0"/>
                          <a:pt x="14" y="1"/>
                          <a:pt x="14" y="4"/>
                        </a:cubicBezTo>
                        <a:cubicBezTo>
                          <a:pt x="17" y="13"/>
                          <a:pt x="15" y="24"/>
                          <a:pt x="11" y="32"/>
                        </a:cubicBezTo>
                        <a:cubicBezTo>
                          <a:pt x="21" y="34"/>
                          <a:pt x="31" y="36"/>
                          <a:pt x="40" y="40"/>
                        </a:cubicBezTo>
                        <a:cubicBezTo>
                          <a:pt x="42" y="41"/>
                          <a:pt x="43" y="43"/>
                          <a:pt x="42" y="46"/>
                        </a:cubicBezTo>
                        <a:cubicBezTo>
                          <a:pt x="41" y="47"/>
                          <a:pt x="40" y="48"/>
                          <a:pt x="38" y="4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330" name="Google Shape;330;p3"/>
          <p:cNvSpPr txBox="1">
            <a:spLocks noGrp="1"/>
          </p:cNvSpPr>
          <p:nvPr>
            <p:ph type="title"/>
          </p:nvPr>
        </p:nvSpPr>
        <p:spPr>
          <a:xfrm>
            <a:off x="4572000" y="2040850"/>
            <a:ext cx="3716400" cy="16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1" name="Google Shape;331;p3"/>
          <p:cNvSpPr txBox="1">
            <a:spLocks noGrp="1"/>
          </p:cNvSpPr>
          <p:nvPr>
            <p:ph type="title" idx="3" hasCustomPrompt="1"/>
          </p:nvPr>
        </p:nvSpPr>
        <p:spPr>
          <a:xfrm>
            <a:off x="4680275" y="1110800"/>
            <a:ext cx="1062000" cy="8418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21"/>
          <p:cNvSpPr txBox="1">
            <a:spLocks noGrp="1"/>
          </p:cNvSpPr>
          <p:nvPr>
            <p:ph type="subTitle" idx="1"/>
          </p:nvPr>
        </p:nvSpPr>
        <p:spPr>
          <a:xfrm>
            <a:off x="1570763" y="1825100"/>
            <a:ext cx="26964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05" name="Google Shape;1805;p21"/>
          <p:cNvSpPr txBox="1">
            <a:spLocks noGrp="1"/>
          </p:cNvSpPr>
          <p:nvPr>
            <p:ph type="subTitle" idx="2"/>
          </p:nvPr>
        </p:nvSpPr>
        <p:spPr>
          <a:xfrm>
            <a:off x="5511940" y="1825100"/>
            <a:ext cx="26964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p21"/>
          <p:cNvSpPr txBox="1">
            <a:spLocks noGrp="1"/>
          </p:cNvSpPr>
          <p:nvPr>
            <p:ph type="subTitle" idx="3"/>
          </p:nvPr>
        </p:nvSpPr>
        <p:spPr>
          <a:xfrm>
            <a:off x="1570763" y="3485675"/>
            <a:ext cx="26964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07" name="Google Shape;1807;p21"/>
          <p:cNvSpPr txBox="1">
            <a:spLocks noGrp="1"/>
          </p:cNvSpPr>
          <p:nvPr>
            <p:ph type="subTitle" idx="4"/>
          </p:nvPr>
        </p:nvSpPr>
        <p:spPr>
          <a:xfrm>
            <a:off x="5511940" y="3485675"/>
            <a:ext cx="26964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08" name="Google Shape;1808;p21"/>
          <p:cNvSpPr txBox="1">
            <a:spLocks noGrp="1"/>
          </p:cNvSpPr>
          <p:nvPr>
            <p:ph type="subTitle" idx="5"/>
          </p:nvPr>
        </p:nvSpPr>
        <p:spPr>
          <a:xfrm>
            <a:off x="1570762" y="1455550"/>
            <a:ext cx="2696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809" name="Google Shape;1809;p21"/>
          <p:cNvSpPr txBox="1">
            <a:spLocks noGrp="1"/>
          </p:cNvSpPr>
          <p:nvPr>
            <p:ph type="subTitle" idx="6"/>
          </p:nvPr>
        </p:nvSpPr>
        <p:spPr>
          <a:xfrm>
            <a:off x="1570762" y="3116200"/>
            <a:ext cx="2696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810" name="Google Shape;1810;p21"/>
          <p:cNvSpPr txBox="1">
            <a:spLocks noGrp="1"/>
          </p:cNvSpPr>
          <p:nvPr>
            <p:ph type="subTitle" idx="7"/>
          </p:nvPr>
        </p:nvSpPr>
        <p:spPr>
          <a:xfrm>
            <a:off x="5511914" y="1455550"/>
            <a:ext cx="2696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811" name="Google Shape;1811;p21"/>
          <p:cNvSpPr txBox="1">
            <a:spLocks noGrp="1"/>
          </p:cNvSpPr>
          <p:nvPr>
            <p:ph type="subTitle" idx="8"/>
          </p:nvPr>
        </p:nvSpPr>
        <p:spPr>
          <a:xfrm>
            <a:off x="5511914" y="3116200"/>
            <a:ext cx="2696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grpSp>
        <p:nvGrpSpPr>
          <p:cNvPr id="1812" name="Google Shape;1812;p21"/>
          <p:cNvGrpSpPr/>
          <p:nvPr/>
        </p:nvGrpSpPr>
        <p:grpSpPr>
          <a:xfrm>
            <a:off x="0" y="4644327"/>
            <a:ext cx="9144000" cy="499196"/>
            <a:chOff x="0" y="4644327"/>
            <a:chExt cx="9144000" cy="499196"/>
          </a:xfrm>
        </p:grpSpPr>
        <p:sp>
          <p:nvSpPr>
            <p:cNvPr id="1813" name="Google Shape;1813;p21"/>
            <p:cNvSpPr/>
            <p:nvPr/>
          </p:nvSpPr>
          <p:spPr>
            <a:xfrm>
              <a:off x="0" y="4722097"/>
              <a:ext cx="9144000" cy="421426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21"/>
            <p:cNvSpPr/>
            <p:nvPr/>
          </p:nvSpPr>
          <p:spPr>
            <a:xfrm>
              <a:off x="0" y="4644327"/>
              <a:ext cx="9143994" cy="421391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5" name="Google Shape;1815;p21"/>
          <p:cNvGrpSpPr/>
          <p:nvPr/>
        </p:nvGrpSpPr>
        <p:grpSpPr>
          <a:xfrm flipH="1">
            <a:off x="83580" y="4074637"/>
            <a:ext cx="9166422" cy="1638577"/>
            <a:chOff x="-204445" y="4069700"/>
            <a:chExt cx="9166422" cy="1638577"/>
          </a:xfrm>
        </p:grpSpPr>
        <p:grpSp>
          <p:nvGrpSpPr>
            <p:cNvPr id="1816" name="Google Shape;1816;p21"/>
            <p:cNvGrpSpPr/>
            <p:nvPr/>
          </p:nvGrpSpPr>
          <p:grpSpPr>
            <a:xfrm rot="-2698615">
              <a:off x="3804112" y="4471134"/>
              <a:ext cx="512017" cy="686629"/>
              <a:chOff x="-2686774" y="162163"/>
              <a:chExt cx="1458119" cy="1956166"/>
            </a:xfrm>
          </p:grpSpPr>
          <p:sp>
            <p:nvSpPr>
              <p:cNvPr id="1817" name="Google Shape;1817;p21"/>
              <p:cNvSpPr/>
              <p:nvPr/>
            </p:nvSpPr>
            <p:spPr>
              <a:xfrm>
                <a:off x="-2686774" y="162163"/>
                <a:ext cx="558792" cy="77442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47" extrusionOk="0">
                    <a:moveTo>
                      <a:pt x="171" y="121"/>
                    </a:moveTo>
                    <a:cubicBezTo>
                      <a:pt x="178" y="84"/>
                      <a:pt x="169" y="42"/>
                      <a:pt x="151" y="13"/>
                    </a:cubicBezTo>
                    <a:cubicBezTo>
                      <a:pt x="150" y="11"/>
                      <a:pt x="148" y="10"/>
                      <a:pt x="147" y="8"/>
                    </a:cubicBezTo>
                    <a:cubicBezTo>
                      <a:pt x="146" y="8"/>
                      <a:pt x="145" y="7"/>
                      <a:pt x="145" y="7"/>
                    </a:cubicBezTo>
                    <a:cubicBezTo>
                      <a:pt x="143" y="6"/>
                      <a:pt x="141" y="5"/>
                      <a:pt x="140" y="4"/>
                    </a:cubicBezTo>
                    <a:cubicBezTo>
                      <a:pt x="132" y="1"/>
                      <a:pt x="122" y="0"/>
                      <a:pt x="114" y="4"/>
                    </a:cubicBezTo>
                    <a:cubicBezTo>
                      <a:pt x="113" y="4"/>
                      <a:pt x="112" y="5"/>
                      <a:pt x="111" y="6"/>
                    </a:cubicBezTo>
                    <a:cubicBezTo>
                      <a:pt x="110" y="6"/>
                      <a:pt x="109" y="7"/>
                      <a:pt x="108" y="8"/>
                    </a:cubicBezTo>
                    <a:cubicBezTo>
                      <a:pt x="100" y="14"/>
                      <a:pt x="94" y="24"/>
                      <a:pt x="89" y="33"/>
                    </a:cubicBezTo>
                    <a:cubicBezTo>
                      <a:pt x="88" y="34"/>
                      <a:pt x="88" y="35"/>
                      <a:pt x="87" y="36"/>
                    </a:cubicBezTo>
                    <a:cubicBezTo>
                      <a:pt x="65" y="76"/>
                      <a:pt x="61" y="126"/>
                      <a:pt x="35" y="163"/>
                    </a:cubicBezTo>
                    <a:cubicBezTo>
                      <a:pt x="28" y="173"/>
                      <a:pt x="19" y="182"/>
                      <a:pt x="12" y="192"/>
                    </a:cubicBezTo>
                    <a:cubicBezTo>
                      <a:pt x="5" y="203"/>
                      <a:pt x="0" y="214"/>
                      <a:pt x="0" y="227"/>
                    </a:cubicBezTo>
                    <a:cubicBezTo>
                      <a:pt x="0" y="230"/>
                      <a:pt x="1" y="235"/>
                      <a:pt x="4" y="238"/>
                    </a:cubicBezTo>
                    <a:cubicBezTo>
                      <a:pt x="6" y="241"/>
                      <a:pt x="13" y="242"/>
                      <a:pt x="13" y="243"/>
                    </a:cubicBezTo>
                    <a:cubicBezTo>
                      <a:pt x="15" y="243"/>
                      <a:pt x="17" y="244"/>
                      <a:pt x="19" y="245"/>
                    </a:cubicBezTo>
                    <a:cubicBezTo>
                      <a:pt x="30" y="247"/>
                      <a:pt x="41" y="246"/>
                      <a:pt x="51" y="244"/>
                    </a:cubicBezTo>
                    <a:cubicBezTo>
                      <a:pt x="56" y="243"/>
                      <a:pt x="60" y="242"/>
                      <a:pt x="64" y="240"/>
                    </a:cubicBezTo>
                    <a:cubicBezTo>
                      <a:pt x="68" y="239"/>
                      <a:pt x="73" y="237"/>
                      <a:pt x="77" y="235"/>
                    </a:cubicBezTo>
                    <a:cubicBezTo>
                      <a:pt x="129" y="215"/>
                      <a:pt x="167" y="144"/>
                      <a:pt x="171" y="1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21"/>
              <p:cNvSpPr/>
              <p:nvPr/>
            </p:nvSpPr>
            <p:spPr>
              <a:xfrm>
                <a:off x="-2670899" y="197088"/>
                <a:ext cx="1442244" cy="1921241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2" extrusionOk="0">
                    <a:moveTo>
                      <a:pt x="420" y="526"/>
                    </a:moveTo>
                    <a:cubicBezTo>
                      <a:pt x="382" y="481"/>
                      <a:pt x="328" y="414"/>
                      <a:pt x="321" y="383"/>
                    </a:cubicBezTo>
                    <a:cubicBezTo>
                      <a:pt x="334" y="401"/>
                      <a:pt x="348" y="418"/>
                      <a:pt x="366" y="431"/>
                    </a:cubicBezTo>
                    <a:cubicBezTo>
                      <a:pt x="385" y="444"/>
                      <a:pt x="407" y="451"/>
                      <a:pt x="429" y="447"/>
                    </a:cubicBezTo>
                    <a:cubicBezTo>
                      <a:pt x="439" y="445"/>
                      <a:pt x="449" y="440"/>
                      <a:pt x="451" y="430"/>
                    </a:cubicBezTo>
                    <a:cubicBezTo>
                      <a:pt x="453" y="423"/>
                      <a:pt x="449" y="416"/>
                      <a:pt x="444" y="411"/>
                    </a:cubicBezTo>
                    <a:cubicBezTo>
                      <a:pt x="439" y="405"/>
                      <a:pt x="433" y="402"/>
                      <a:pt x="427" y="398"/>
                    </a:cubicBezTo>
                    <a:cubicBezTo>
                      <a:pt x="389" y="377"/>
                      <a:pt x="354" y="348"/>
                      <a:pt x="326" y="314"/>
                    </a:cubicBezTo>
                    <a:cubicBezTo>
                      <a:pt x="320" y="306"/>
                      <a:pt x="313" y="296"/>
                      <a:pt x="315" y="286"/>
                    </a:cubicBezTo>
                    <a:cubicBezTo>
                      <a:pt x="329" y="290"/>
                      <a:pt x="343" y="295"/>
                      <a:pt x="357" y="300"/>
                    </a:cubicBezTo>
                    <a:cubicBezTo>
                      <a:pt x="371" y="305"/>
                      <a:pt x="386" y="309"/>
                      <a:pt x="401" y="310"/>
                    </a:cubicBezTo>
                    <a:cubicBezTo>
                      <a:pt x="416" y="312"/>
                      <a:pt x="432" y="308"/>
                      <a:pt x="444" y="299"/>
                    </a:cubicBezTo>
                    <a:cubicBezTo>
                      <a:pt x="454" y="290"/>
                      <a:pt x="460" y="274"/>
                      <a:pt x="452" y="264"/>
                    </a:cubicBezTo>
                    <a:cubicBezTo>
                      <a:pt x="447" y="258"/>
                      <a:pt x="439" y="255"/>
                      <a:pt x="431" y="253"/>
                    </a:cubicBezTo>
                    <a:cubicBezTo>
                      <a:pt x="377" y="241"/>
                      <a:pt x="319" y="233"/>
                      <a:pt x="278" y="196"/>
                    </a:cubicBezTo>
                    <a:cubicBezTo>
                      <a:pt x="264" y="184"/>
                      <a:pt x="253" y="169"/>
                      <a:pt x="243" y="153"/>
                    </a:cubicBezTo>
                    <a:cubicBezTo>
                      <a:pt x="237" y="141"/>
                      <a:pt x="232" y="130"/>
                      <a:pt x="226" y="117"/>
                    </a:cubicBezTo>
                    <a:cubicBezTo>
                      <a:pt x="217" y="98"/>
                      <a:pt x="206" y="81"/>
                      <a:pt x="194" y="64"/>
                    </a:cubicBezTo>
                    <a:cubicBezTo>
                      <a:pt x="179" y="41"/>
                      <a:pt x="162" y="20"/>
                      <a:pt x="144" y="0"/>
                    </a:cubicBezTo>
                    <a:cubicBezTo>
                      <a:pt x="195" y="74"/>
                      <a:pt x="56" y="256"/>
                      <a:pt x="0" y="228"/>
                    </a:cubicBezTo>
                    <a:cubicBezTo>
                      <a:pt x="10" y="235"/>
                      <a:pt x="62" y="259"/>
                      <a:pt x="87" y="278"/>
                    </a:cubicBezTo>
                    <a:cubicBezTo>
                      <a:pt x="109" y="294"/>
                      <a:pt x="129" y="315"/>
                      <a:pt x="141" y="339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3" y="343"/>
                      <a:pt x="145" y="347"/>
                      <a:pt x="146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6" y="372"/>
                      <a:pt x="162" y="396"/>
                      <a:pt x="166" y="419"/>
                    </a:cubicBezTo>
                    <a:cubicBezTo>
                      <a:pt x="172" y="459"/>
                      <a:pt x="174" y="499"/>
                      <a:pt x="179" y="539"/>
                    </a:cubicBezTo>
                    <a:cubicBezTo>
                      <a:pt x="181" y="554"/>
                      <a:pt x="184" y="570"/>
                      <a:pt x="194" y="582"/>
                    </a:cubicBezTo>
                    <a:cubicBezTo>
                      <a:pt x="197" y="587"/>
                      <a:pt x="202" y="591"/>
                      <a:pt x="208" y="591"/>
                    </a:cubicBezTo>
                    <a:cubicBezTo>
                      <a:pt x="219" y="592"/>
                      <a:pt x="227" y="580"/>
                      <a:pt x="229" y="570"/>
                    </a:cubicBezTo>
                    <a:cubicBezTo>
                      <a:pt x="233" y="539"/>
                      <a:pt x="221" y="483"/>
                      <a:pt x="222" y="448"/>
                    </a:cubicBezTo>
                    <a:cubicBezTo>
                      <a:pt x="242" y="555"/>
                      <a:pt x="285" y="600"/>
                      <a:pt x="293" y="606"/>
                    </a:cubicBezTo>
                    <a:cubicBezTo>
                      <a:pt x="300" y="610"/>
                      <a:pt x="309" y="612"/>
                      <a:pt x="316" y="608"/>
                    </a:cubicBezTo>
                    <a:cubicBezTo>
                      <a:pt x="325" y="603"/>
                      <a:pt x="327" y="591"/>
                      <a:pt x="328" y="581"/>
                    </a:cubicBezTo>
                    <a:cubicBezTo>
                      <a:pt x="330" y="546"/>
                      <a:pt x="283" y="473"/>
                      <a:pt x="278" y="429"/>
                    </a:cubicBezTo>
                    <a:cubicBezTo>
                      <a:pt x="298" y="487"/>
                      <a:pt x="339" y="538"/>
                      <a:pt x="377" y="561"/>
                    </a:cubicBezTo>
                    <a:cubicBezTo>
                      <a:pt x="390" y="569"/>
                      <a:pt x="410" y="573"/>
                      <a:pt x="420" y="562"/>
                    </a:cubicBezTo>
                    <a:cubicBezTo>
                      <a:pt x="428" y="552"/>
                      <a:pt x="428" y="536"/>
                      <a:pt x="420" y="526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9" name="Google Shape;1819;p21"/>
            <p:cNvSpPr/>
            <p:nvPr/>
          </p:nvSpPr>
          <p:spPr>
            <a:xfrm>
              <a:off x="1575000" y="4772727"/>
              <a:ext cx="515775" cy="935550"/>
            </a:xfrm>
            <a:custGeom>
              <a:avLst/>
              <a:gdLst/>
              <a:ahLst/>
              <a:cxnLst/>
              <a:rect l="l" t="t" r="r" b="b"/>
              <a:pathLst>
                <a:path w="292" h="526" extrusionOk="0">
                  <a:moveTo>
                    <a:pt x="291" y="38"/>
                  </a:moveTo>
                  <a:cubicBezTo>
                    <a:pt x="285" y="55"/>
                    <a:pt x="260" y="133"/>
                    <a:pt x="246" y="156"/>
                  </a:cubicBezTo>
                  <a:cubicBezTo>
                    <a:pt x="231" y="183"/>
                    <a:pt x="202" y="180"/>
                    <a:pt x="191" y="203"/>
                  </a:cubicBezTo>
                  <a:cubicBezTo>
                    <a:pt x="180" y="227"/>
                    <a:pt x="68" y="491"/>
                    <a:pt x="60" y="510"/>
                  </a:cubicBezTo>
                  <a:cubicBezTo>
                    <a:pt x="53" y="526"/>
                    <a:pt x="32" y="518"/>
                    <a:pt x="26" y="515"/>
                  </a:cubicBezTo>
                  <a:cubicBezTo>
                    <a:pt x="20" y="513"/>
                    <a:pt x="0" y="502"/>
                    <a:pt x="8" y="487"/>
                  </a:cubicBezTo>
                  <a:cubicBezTo>
                    <a:pt x="17" y="468"/>
                    <a:pt x="143" y="210"/>
                    <a:pt x="154" y="186"/>
                  </a:cubicBezTo>
                  <a:cubicBezTo>
                    <a:pt x="165" y="163"/>
                    <a:pt x="143" y="143"/>
                    <a:pt x="153" y="114"/>
                  </a:cubicBezTo>
                  <a:cubicBezTo>
                    <a:pt x="162" y="88"/>
                    <a:pt x="204" y="18"/>
                    <a:pt x="213" y="2"/>
                  </a:cubicBezTo>
                  <a:cubicBezTo>
                    <a:pt x="214" y="0"/>
                    <a:pt x="217" y="0"/>
                    <a:pt x="219" y="1"/>
                  </a:cubicBezTo>
                  <a:cubicBezTo>
                    <a:pt x="221" y="2"/>
                    <a:pt x="223" y="4"/>
                    <a:pt x="222" y="6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7" y="11"/>
                    <a:pt x="240" y="10"/>
                    <a:pt x="242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6" y="13"/>
                    <a:pt x="247" y="16"/>
                    <a:pt x="246" y="18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8" y="21"/>
                    <a:pt x="261" y="20"/>
                    <a:pt x="263" y="21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8" y="23"/>
                    <a:pt x="269" y="26"/>
                    <a:pt x="268" y="28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82" y="34"/>
                    <a:pt x="282" y="34"/>
                    <a:pt x="282" y="34"/>
                  </a:cubicBezTo>
                  <a:cubicBezTo>
                    <a:pt x="283" y="32"/>
                    <a:pt x="286" y="31"/>
                    <a:pt x="288" y="32"/>
                  </a:cubicBezTo>
                  <a:cubicBezTo>
                    <a:pt x="290" y="33"/>
                    <a:pt x="292" y="36"/>
                    <a:pt x="291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0" name="Google Shape;1820;p21"/>
            <p:cNvGrpSpPr/>
            <p:nvPr/>
          </p:nvGrpSpPr>
          <p:grpSpPr>
            <a:xfrm rot="-2403526">
              <a:off x="4556932" y="4732363"/>
              <a:ext cx="561556" cy="431431"/>
              <a:chOff x="6452790" y="749235"/>
              <a:chExt cx="1140071" cy="875890"/>
            </a:xfrm>
          </p:grpSpPr>
          <p:sp>
            <p:nvSpPr>
              <p:cNvPr id="1821" name="Google Shape;1821;p21"/>
              <p:cNvSpPr/>
              <p:nvPr/>
            </p:nvSpPr>
            <p:spPr>
              <a:xfrm>
                <a:off x="6452790" y="749235"/>
                <a:ext cx="1123752" cy="31377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89" extrusionOk="0">
                    <a:moveTo>
                      <a:pt x="317" y="46"/>
                    </a:moveTo>
                    <a:cubicBezTo>
                      <a:pt x="214" y="60"/>
                      <a:pt x="112" y="75"/>
                      <a:pt x="9" y="89"/>
                    </a:cubicBezTo>
                    <a:cubicBezTo>
                      <a:pt x="2" y="71"/>
                      <a:pt x="0" y="62"/>
                      <a:pt x="2" y="43"/>
                    </a:cubicBezTo>
                    <a:cubicBezTo>
                      <a:pt x="105" y="29"/>
                      <a:pt x="208" y="15"/>
                      <a:pt x="311" y="0"/>
                    </a:cubicBezTo>
                    <a:cubicBezTo>
                      <a:pt x="318" y="18"/>
                      <a:pt x="320" y="28"/>
                      <a:pt x="317" y="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21"/>
              <p:cNvSpPr/>
              <p:nvPr/>
            </p:nvSpPr>
            <p:spPr>
              <a:xfrm>
                <a:off x="6452790" y="842884"/>
                <a:ext cx="474083" cy="22037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63" extrusionOk="0">
                    <a:moveTo>
                      <a:pt x="135" y="46"/>
                    </a:moveTo>
                    <a:cubicBezTo>
                      <a:pt x="93" y="51"/>
                      <a:pt x="51" y="57"/>
                      <a:pt x="9" y="63"/>
                    </a:cubicBezTo>
                    <a:cubicBezTo>
                      <a:pt x="2" y="45"/>
                      <a:pt x="0" y="36"/>
                      <a:pt x="2" y="17"/>
                    </a:cubicBezTo>
                    <a:cubicBezTo>
                      <a:pt x="44" y="11"/>
                      <a:pt x="86" y="5"/>
                      <a:pt x="128" y="0"/>
                    </a:cubicBezTo>
                    <a:cubicBezTo>
                      <a:pt x="130" y="18"/>
                      <a:pt x="131" y="28"/>
                      <a:pt x="135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21"/>
              <p:cNvSpPr/>
              <p:nvPr/>
            </p:nvSpPr>
            <p:spPr>
              <a:xfrm>
                <a:off x="7471879" y="749235"/>
                <a:ext cx="120982" cy="165263"/>
              </a:xfrm>
              <a:custGeom>
                <a:avLst/>
                <a:gdLst/>
                <a:ahLst/>
                <a:cxnLst/>
                <a:rect l="l" t="t" r="r" b="b"/>
                <a:pathLst>
                  <a:path w="35" h="48" extrusionOk="0">
                    <a:moveTo>
                      <a:pt x="34" y="13"/>
                    </a:moveTo>
                    <a:cubicBezTo>
                      <a:pt x="32" y="8"/>
                      <a:pt x="28" y="1"/>
                      <a:pt x="22" y="2"/>
                    </a:cubicBezTo>
                    <a:cubicBezTo>
                      <a:pt x="21" y="1"/>
                      <a:pt x="20" y="0"/>
                      <a:pt x="20" y="0"/>
                    </a:cubicBezTo>
                    <a:cubicBezTo>
                      <a:pt x="18" y="0"/>
                      <a:pt x="16" y="0"/>
                      <a:pt x="15" y="2"/>
                    </a:cubicBezTo>
                    <a:cubicBezTo>
                      <a:pt x="14" y="3"/>
                      <a:pt x="12" y="4"/>
                      <a:pt x="11" y="5"/>
                    </a:cubicBezTo>
                    <a:cubicBezTo>
                      <a:pt x="9" y="6"/>
                      <a:pt x="8" y="7"/>
                      <a:pt x="6" y="9"/>
                    </a:cubicBezTo>
                    <a:cubicBezTo>
                      <a:pt x="2" y="13"/>
                      <a:pt x="0" y="18"/>
                      <a:pt x="2" y="24"/>
                    </a:cubicBezTo>
                    <a:cubicBezTo>
                      <a:pt x="4" y="29"/>
                      <a:pt x="7" y="33"/>
                      <a:pt x="10" y="36"/>
                    </a:cubicBezTo>
                    <a:cubicBezTo>
                      <a:pt x="13" y="39"/>
                      <a:pt x="15" y="44"/>
                      <a:pt x="18" y="46"/>
                    </a:cubicBezTo>
                    <a:cubicBezTo>
                      <a:pt x="20" y="47"/>
                      <a:pt x="21" y="47"/>
                      <a:pt x="22" y="48"/>
                    </a:cubicBezTo>
                    <a:cubicBezTo>
                      <a:pt x="22" y="48"/>
                      <a:pt x="23" y="48"/>
                      <a:pt x="23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8"/>
                      <a:pt x="24" y="48"/>
                      <a:pt x="24" y="48"/>
                    </a:cubicBezTo>
                    <a:cubicBezTo>
                      <a:pt x="28" y="48"/>
                      <a:pt x="31" y="47"/>
                      <a:pt x="32" y="44"/>
                    </a:cubicBezTo>
                    <a:cubicBezTo>
                      <a:pt x="35" y="40"/>
                      <a:pt x="34" y="34"/>
                      <a:pt x="35" y="29"/>
                    </a:cubicBezTo>
                    <a:cubicBezTo>
                      <a:pt x="35" y="23"/>
                      <a:pt x="35" y="18"/>
                      <a:pt x="3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21"/>
              <p:cNvSpPr/>
              <p:nvPr/>
            </p:nvSpPr>
            <p:spPr>
              <a:xfrm>
                <a:off x="6518893" y="914497"/>
                <a:ext cx="38629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" extrusionOk="0">
                    <a:moveTo>
                      <a:pt x="10" y="3"/>
                    </a:moveTo>
                    <a:cubicBezTo>
                      <a:pt x="10" y="2"/>
                      <a:pt x="9" y="2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6"/>
                      <a:pt x="11" y="5"/>
                      <a:pt x="10" y="5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21"/>
              <p:cNvSpPr/>
              <p:nvPr/>
            </p:nvSpPr>
            <p:spPr>
              <a:xfrm>
                <a:off x="6557453" y="1002637"/>
                <a:ext cx="27515" cy="33094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9" y="3"/>
                    </a:moveTo>
                    <a:cubicBezTo>
                      <a:pt x="8" y="2"/>
                      <a:pt x="8" y="1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8"/>
                      <a:pt x="8" y="8"/>
                      <a:pt x="8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21"/>
              <p:cNvSpPr/>
              <p:nvPr/>
            </p:nvSpPr>
            <p:spPr>
              <a:xfrm>
                <a:off x="6596014" y="920006"/>
                <a:ext cx="495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2" extrusionOk="0">
                    <a:moveTo>
                      <a:pt x="7" y="1"/>
                    </a:moveTo>
                    <a:cubicBezTo>
                      <a:pt x="0" y="2"/>
                      <a:pt x="2" y="12"/>
                      <a:pt x="8" y="11"/>
                    </a:cubicBezTo>
                    <a:cubicBezTo>
                      <a:pt x="14" y="10"/>
                      <a:pt x="13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21"/>
              <p:cNvSpPr/>
              <p:nvPr/>
            </p:nvSpPr>
            <p:spPr>
              <a:xfrm>
                <a:off x="6656608" y="980602"/>
                <a:ext cx="44124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1" y="4"/>
                    </a:move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7" y="12"/>
                      <a:pt x="8" y="12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7"/>
                      <a:pt x="12" y="6"/>
                      <a:pt x="12" y="5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21"/>
              <p:cNvSpPr/>
              <p:nvPr/>
            </p:nvSpPr>
            <p:spPr>
              <a:xfrm>
                <a:off x="6717202" y="886954"/>
                <a:ext cx="44124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0" y="2"/>
                    </a:moveTo>
                    <a:cubicBezTo>
                      <a:pt x="10" y="1"/>
                      <a:pt x="9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10" y="10"/>
                      <a:pt x="11" y="9"/>
                      <a:pt x="11" y="8"/>
                    </a:cubicBezTo>
                    <a:cubicBezTo>
                      <a:pt x="12" y="7"/>
                      <a:pt x="12" y="6"/>
                      <a:pt x="12" y="5"/>
                    </a:cubicBezTo>
                    <a:cubicBezTo>
                      <a:pt x="11" y="4"/>
                      <a:pt x="11" y="3"/>
                      <a:pt x="1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21"/>
              <p:cNvSpPr/>
              <p:nvPr/>
            </p:nvSpPr>
            <p:spPr>
              <a:xfrm>
                <a:off x="6772288" y="958567"/>
                <a:ext cx="55086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2" extrusionOk="0">
                    <a:moveTo>
                      <a:pt x="7" y="1"/>
                    </a:moveTo>
                    <a:cubicBezTo>
                      <a:pt x="0" y="2"/>
                      <a:pt x="2" y="12"/>
                      <a:pt x="9" y="11"/>
                    </a:cubicBezTo>
                    <a:cubicBezTo>
                      <a:pt x="16" y="10"/>
                      <a:pt x="14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1"/>
              <p:cNvSpPr/>
              <p:nvPr/>
            </p:nvSpPr>
            <p:spPr>
              <a:xfrm>
                <a:off x="6816357" y="870427"/>
                <a:ext cx="55086" cy="440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7" y="1"/>
                    </a:moveTo>
                    <a:cubicBezTo>
                      <a:pt x="0" y="2"/>
                      <a:pt x="2" y="13"/>
                      <a:pt x="9" y="12"/>
                    </a:cubicBezTo>
                    <a:cubicBezTo>
                      <a:pt x="16" y="11"/>
                      <a:pt x="14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1"/>
              <p:cNvSpPr/>
              <p:nvPr/>
            </p:nvSpPr>
            <p:spPr>
              <a:xfrm>
                <a:off x="6706185" y="947550"/>
                <a:ext cx="33052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9" y="4"/>
                    </a:move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5" y="11"/>
                      <a:pt x="6" y="11"/>
                      <a:pt x="7" y="10"/>
                    </a:cubicBezTo>
                    <a:cubicBezTo>
                      <a:pt x="8" y="10"/>
                      <a:pt x="8" y="9"/>
                      <a:pt x="9" y="9"/>
                    </a:cubicBezTo>
                    <a:cubicBezTo>
                      <a:pt x="9" y="8"/>
                      <a:pt x="10" y="7"/>
                      <a:pt x="10" y="6"/>
                    </a:cubicBezTo>
                    <a:cubicBezTo>
                      <a:pt x="10" y="5"/>
                      <a:pt x="10" y="5"/>
                      <a:pt x="9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1"/>
              <p:cNvSpPr/>
              <p:nvPr/>
            </p:nvSpPr>
            <p:spPr>
              <a:xfrm>
                <a:off x="6634574" y="875936"/>
                <a:ext cx="49591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6" y="1"/>
                    </a:moveTo>
                    <a:cubicBezTo>
                      <a:pt x="0" y="2"/>
                      <a:pt x="1" y="12"/>
                      <a:pt x="7" y="11"/>
                    </a:cubicBezTo>
                    <a:cubicBezTo>
                      <a:pt x="13" y="10"/>
                      <a:pt x="12" y="0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1"/>
              <p:cNvSpPr/>
              <p:nvPr/>
            </p:nvSpPr>
            <p:spPr>
              <a:xfrm>
                <a:off x="6480333" y="980602"/>
                <a:ext cx="49591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6" y="0"/>
                    </a:moveTo>
                    <a:cubicBezTo>
                      <a:pt x="0" y="1"/>
                      <a:pt x="1" y="11"/>
                      <a:pt x="7" y="10"/>
                    </a:cubicBezTo>
                    <a:cubicBezTo>
                      <a:pt x="13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1"/>
              <p:cNvSpPr/>
              <p:nvPr/>
            </p:nvSpPr>
            <p:spPr>
              <a:xfrm>
                <a:off x="6838391" y="947550"/>
                <a:ext cx="49550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1" extrusionOk="0">
                    <a:moveTo>
                      <a:pt x="7" y="1"/>
                    </a:moveTo>
                    <a:cubicBezTo>
                      <a:pt x="0" y="2"/>
                      <a:pt x="2" y="11"/>
                      <a:pt x="8" y="11"/>
                    </a:cubicBezTo>
                    <a:cubicBezTo>
                      <a:pt x="14" y="10"/>
                      <a:pt x="13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1"/>
              <p:cNvSpPr/>
              <p:nvPr/>
            </p:nvSpPr>
            <p:spPr>
              <a:xfrm>
                <a:off x="6579488" y="1046707"/>
                <a:ext cx="744486" cy="435466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24" extrusionOk="0">
                    <a:moveTo>
                      <a:pt x="194" y="124"/>
                    </a:moveTo>
                    <a:cubicBezTo>
                      <a:pt x="99" y="83"/>
                      <a:pt x="96" y="83"/>
                      <a:pt x="0" y="42"/>
                    </a:cubicBezTo>
                    <a:cubicBezTo>
                      <a:pt x="3" y="24"/>
                      <a:pt x="7" y="15"/>
                      <a:pt x="19" y="0"/>
                    </a:cubicBezTo>
                    <a:cubicBezTo>
                      <a:pt x="114" y="40"/>
                      <a:pt x="117" y="41"/>
                      <a:pt x="212" y="81"/>
                    </a:cubicBezTo>
                    <a:cubicBezTo>
                      <a:pt x="209" y="100"/>
                      <a:pt x="206" y="109"/>
                      <a:pt x="194" y="1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1"/>
              <p:cNvSpPr/>
              <p:nvPr/>
            </p:nvSpPr>
            <p:spPr>
              <a:xfrm>
                <a:off x="6579488" y="1043153"/>
                <a:ext cx="473849" cy="32562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92" extrusionOk="0">
                    <a:moveTo>
                      <a:pt x="118" y="92"/>
                    </a:moveTo>
                    <a:cubicBezTo>
                      <a:pt x="79" y="76"/>
                      <a:pt x="39" y="59"/>
                      <a:pt x="0" y="42"/>
                    </a:cubicBezTo>
                    <a:cubicBezTo>
                      <a:pt x="3" y="24"/>
                      <a:pt x="7" y="15"/>
                      <a:pt x="19" y="0"/>
                    </a:cubicBezTo>
                    <a:cubicBezTo>
                      <a:pt x="58" y="16"/>
                      <a:pt x="97" y="33"/>
                      <a:pt x="136" y="50"/>
                    </a:cubicBezTo>
                    <a:cubicBezTo>
                      <a:pt x="128" y="66"/>
                      <a:pt x="124" y="75"/>
                      <a:pt x="118" y="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1"/>
              <p:cNvSpPr/>
              <p:nvPr/>
            </p:nvSpPr>
            <p:spPr>
              <a:xfrm>
                <a:off x="7223992" y="1322144"/>
                <a:ext cx="120982" cy="165056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34" y="20"/>
                    </a:moveTo>
                    <a:cubicBezTo>
                      <a:pt x="35" y="14"/>
                      <a:pt x="35" y="7"/>
                      <a:pt x="29" y="4"/>
                    </a:cubicBezTo>
                    <a:cubicBezTo>
                      <a:pt x="29" y="3"/>
                      <a:pt x="29" y="2"/>
                      <a:pt x="28" y="2"/>
                    </a:cubicBezTo>
                    <a:cubicBezTo>
                      <a:pt x="27" y="0"/>
                      <a:pt x="25" y="0"/>
                      <a:pt x="23" y="1"/>
                    </a:cubicBezTo>
                    <a:cubicBezTo>
                      <a:pt x="22" y="1"/>
                      <a:pt x="20" y="1"/>
                      <a:pt x="19" y="1"/>
                    </a:cubicBezTo>
                    <a:cubicBezTo>
                      <a:pt x="17" y="2"/>
                      <a:pt x="15" y="2"/>
                      <a:pt x="13" y="2"/>
                    </a:cubicBezTo>
                    <a:cubicBezTo>
                      <a:pt x="7" y="4"/>
                      <a:pt x="2" y="8"/>
                      <a:pt x="1" y="14"/>
                    </a:cubicBezTo>
                    <a:cubicBezTo>
                      <a:pt x="0" y="18"/>
                      <a:pt x="1" y="23"/>
                      <a:pt x="2" y="28"/>
                    </a:cubicBezTo>
                    <a:cubicBezTo>
                      <a:pt x="3" y="32"/>
                      <a:pt x="2" y="37"/>
                      <a:pt x="4" y="41"/>
                    </a:cubicBezTo>
                    <a:cubicBezTo>
                      <a:pt x="4" y="42"/>
                      <a:pt x="5" y="43"/>
                      <a:pt x="6" y="44"/>
                    </a:cubicBezTo>
                    <a:cubicBezTo>
                      <a:pt x="6" y="44"/>
                      <a:pt x="6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10" y="47"/>
                      <a:pt x="14" y="47"/>
                      <a:pt x="17" y="46"/>
                    </a:cubicBezTo>
                    <a:cubicBezTo>
                      <a:pt x="21" y="43"/>
                      <a:pt x="24" y="38"/>
                      <a:pt x="27" y="34"/>
                    </a:cubicBezTo>
                    <a:cubicBezTo>
                      <a:pt x="30" y="30"/>
                      <a:pt x="33" y="25"/>
                      <a:pt x="3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1"/>
              <p:cNvSpPr/>
              <p:nvPr/>
            </p:nvSpPr>
            <p:spPr>
              <a:xfrm>
                <a:off x="6673134" y="1096286"/>
                <a:ext cx="38629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11" y="6"/>
                    </a:moveTo>
                    <a:cubicBezTo>
                      <a:pt x="11" y="5"/>
                      <a:pt x="11" y="4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8" y="10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7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1"/>
              <p:cNvSpPr/>
              <p:nvPr/>
            </p:nvSpPr>
            <p:spPr>
              <a:xfrm>
                <a:off x="6662117" y="1189934"/>
                <a:ext cx="33052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6"/>
                    </a:moveTo>
                    <a:cubicBezTo>
                      <a:pt x="10" y="5"/>
                      <a:pt x="10" y="4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9" y="6"/>
                      <a:pt x="9" y="6"/>
                      <a:pt x="10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1"/>
              <p:cNvSpPr/>
              <p:nvPr/>
            </p:nvSpPr>
            <p:spPr>
              <a:xfrm>
                <a:off x="6739237" y="1140356"/>
                <a:ext cx="49577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3"/>
                    </a:moveTo>
                    <a:cubicBezTo>
                      <a:pt x="3" y="0"/>
                      <a:pt x="0" y="9"/>
                      <a:pt x="5" y="12"/>
                    </a:cubicBezTo>
                    <a:cubicBezTo>
                      <a:pt x="11" y="14"/>
                      <a:pt x="15" y="5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1"/>
              <p:cNvSpPr/>
              <p:nvPr/>
            </p:nvSpPr>
            <p:spPr>
              <a:xfrm>
                <a:off x="6761271" y="1222987"/>
                <a:ext cx="3850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7"/>
                    </a:moveTo>
                    <a:cubicBezTo>
                      <a:pt x="12" y="6"/>
                      <a:pt x="12" y="5"/>
                      <a:pt x="11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0" y="1"/>
                      <a:pt x="9" y="1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6" y="12"/>
                      <a:pt x="7" y="12"/>
                      <a:pt x="8" y="11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10"/>
                      <a:pt x="11" y="9"/>
                      <a:pt x="11" y="8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1"/>
              <p:cNvSpPr/>
              <p:nvPr/>
            </p:nvSpPr>
            <p:spPr>
              <a:xfrm>
                <a:off x="6860426" y="1173408"/>
                <a:ext cx="3850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5"/>
                    </a:moveTo>
                    <a:cubicBezTo>
                      <a:pt x="11" y="4"/>
                      <a:pt x="11" y="3"/>
                      <a:pt x="10" y="3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11"/>
                      <a:pt x="4" y="12"/>
                    </a:cubicBezTo>
                    <a:cubicBezTo>
                      <a:pt x="4" y="12"/>
                      <a:pt x="5" y="12"/>
                      <a:pt x="7" y="12"/>
                    </a:cubicBezTo>
                    <a:cubicBezTo>
                      <a:pt x="8" y="12"/>
                      <a:pt x="8" y="11"/>
                      <a:pt x="9" y="11"/>
                    </a:cubicBezTo>
                    <a:cubicBezTo>
                      <a:pt x="10" y="10"/>
                      <a:pt x="11" y="9"/>
                      <a:pt x="11" y="8"/>
                    </a:cubicBezTo>
                    <a:cubicBezTo>
                      <a:pt x="12" y="7"/>
                      <a:pt x="12" y="6"/>
                      <a:pt x="1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1"/>
              <p:cNvSpPr/>
              <p:nvPr/>
            </p:nvSpPr>
            <p:spPr>
              <a:xfrm>
                <a:off x="6860426" y="1256039"/>
                <a:ext cx="66186" cy="6059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6" extrusionOk="0">
                    <a:moveTo>
                      <a:pt x="11" y="3"/>
                    </a:moveTo>
                    <a:cubicBezTo>
                      <a:pt x="5" y="0"/>
                      <a:pt x="0" y="10"/>
                      <a:pt x="7" y="13"/>
                    </a:cubicBezTo>
                    <a:cubicBezTo>
                      <a:pt x="13" y="16"/>
                      <a:pt x="18" y="6"/>
                      <a:pt x="1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1"/>
              <p:cNvSpPr/>
              <p:nvPr/>
            </p:nvSpPr>
            <p:spPr>
              <a:xfrm>
                <a:off x="6948563" y="1206461"/>
                <a:ext cx="60636" cy="550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6" extrusionOk="0">
                    <a:moveTo>
                      <a:pt x="11" y="3"/>
                    </a:moveTo>
                    <a:cubicBezTo>
                      <a:pt x="4" y="0"/>
                      <a:pt x="0" y="10"/>
                      <a:pt x="6" y="13"/>
                    </a:cubicBezTo>
                    <a:cubicBezTo>
                      <a:pt x="13" y="16"/>
                      <a:pt x="17" y="6"/>
                      <a:pt x="1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21"/>
              <p:cNvSpPr/>
              <p:nvPr/>
            </p:nvSpPr>
            <p:spPr>
              <a:xfrm>
                <a:off x="6821866" y="1217478"/>
                <a:ext cx="33052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10" y="6"/>
                    </a:move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1" y="9"/>
                      <a:pt x="2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5" y="11"/>
                      <a:pt x="6" y="11"/>
                      <a:pt x="7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10" y="8"/>
                      <a:pt x="10" y="7"/>
                      <a:pt x="10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21"/>
              <p:cNvSpPr/>
              <p:nvPr/>
            </p:nvSpPr>
            <p:spPr>
              <a:xfrm>
                <a:off x="6788814" y="1118321"/>
                <a:ext cx="55155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3"/>
                    </a:moveTo>
                    <a:cubicBezTo>
                      <a:pt x="3" y="0"/>
                      <a:pt x="0" y="9"/>
                      <a:pt x="5" y="12"/>
                    </a:cubicBezTo>
                    <a:cubicBezTo>
                      <a:pt x="11" y="14"/>
                      <a:pt x="15" y="5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21"/>
              <p:cNvSpPr/>
              <p:nvPr/>
            </p:nvSpPr>
            <p:spPr>
              <a:xfrm>
                <a:off x="6607031" y="1129338"/>
                <a:ext cx="55155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3"/>
                    </a:moveTo>
                    <a:cubicBezTo>
                      <a:pt x="3" y="0"/>
                      <a:pt x="0" y="9"/>
                      <a:pt x="5" y="11"/>
                    </a:cubicBezTo>
                    <a:cubicBezTo>
                      <a:pt x="11" y="14"/>
                      <a:pt x="15" y="5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21"/>
              <p:cNvSpPr/>
              <p:nvPr/>
            </p:nvSpPr>
            <p:spPr>
              <a:xfrm>
                <a:off x="6926529" y="1283583"/>
                <a:ext cx="55155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2"/>
                    </a:moveTo>
                    <a:cubicBezTo>
                      <a:pt x="4" y="0"/>
                      <a:pt x="0" y="9"/>
                      <a:pt x="6" y="11"/>
                    </a:cubicBezTo>
                    <a:cubicBezTo>
                      <a:pt x="11" y="14"/>
                      <a:pt x="15" y="5"/>
                      <a:pt x="9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21"/>
              <p:cNvSpPr/>
              <p:nvPr/>
            </p:nvSpPr>
            <p:spPr>
              <a:xfrm>
                <a:off x="7295604" y="1465371"/>
                <a:ext cx="71612" cy="71614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20" y="11"/>
                    </a:move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9" y="5"/>
                      <a:pt x="18" y="4"/>
                      <a:pt x="17" y="3"/>
                    </a:cubicBezTo>
                    <a:cubicBezTo>
                      <a:pt x="17" y="3"/>
                      <a:pt x="16" y="3"/>
                      <a:pt x="16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9" y="0"/>
                      <a:pt x="7" y="1"/>
                      <a:pt x="5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2" y="6"/>
                      <a:pt x="1" y="7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0" y="12"/>
                      <a:pt x="1" y="14"/>
                      <a:pt x="1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4" y="18"/>
                      <a:pt x="5" y="18"/>
                      <a:pt x="5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3" y="20"/>
                      <a:pt x="15" y="19"/>
                      <a:pt x="17" y="18"/>
                    </a:cubicBezTo>
                    <a:cubicBezTo>
                      <a:pt x="18" y="17"/>
                      <a:pt x="19" y="15"/>
                      <a:pt x="19" y="14"/>
                    </a:cubicBezTo>
                    <a:cubicBezTo>
                      <a:pt x="20" y="13"/>
                      <a:pt x="20" y="12"/>
                      <a:pt x="20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21"/>
              <p:cNvSpPr/>
              <p:nvPr/>
            </p:nvSpPr>
            <p:spPr>
              <a:xfrm>
                <a:off x="7257044" y="1531476"/>
                <a:ext cx="44124" cy="44042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12" y="6"/>
                    </a:moveTo>
                    <a:cubicBezTo>
                      <a:pt x="12" y="5"/>
                      <a:pt x="12" y="4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5" y="13"/>
                      <a:pt x="6" y="13"/>
                      <a:pt x="7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10" y="11"/>
                      <a:pt x="11" y="11"/>
                      <a:pt x="11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7"/>
                      <a:pt x="12" y="7"/>
                      <a:pt x="1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21"/>
              <p:cNvSpPr/>
              <p:nvPr/>
            </p:nvSpPr>
            <p:spPr>
              <a:xfrm>
                <a:off x="7179924" y="1509441"/>
                <a:ext cx="55155" cy="5515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4" y="6"/>
                    </a:moveTo>
                    <a:cubicBezTo>
                      <a:pt x="14" y="5"/>
                      <a:pt x="14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8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1" y="11"/>
                      <a:pt x="1" y="11"/>
                      <a:pt x="2" y="13"/>
                    </a:cubicBezTo>
                    <a:cubicBezTo>
                      <a:pt x="3" y="14"/>
                      <a:pt x="4" y="14"/>
                      <a:pt x="6" y="14"/>
                    </a:cubicBezTo>
                    <a:cubicBezTo>
                      <a:pt x="7" y="15"/>
                      <a:pt x="8" y="15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2"/>
                      <a:pt x="13" y="12"/>
                      <a:pt x="14" y="11"/>
                    </a:cubicBezTo>
                    <a:cubicBezTo>
                      <a:pt x="14" y="11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8"/>
                      <a:pt x="15" y="7"/>
                      <a:pt x="14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21"/>
              <p:cNvSpPr/>
              <p:nvPr/>
            </p:nvSpPr>
            <p:spPr>
              <a:xfrm>
                <a:off x="7196449" y="1586564"/>
                <a:ext cx="38560" cy="38561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10"/>
                      <a:pt x="5" y="10"/>
                    </a:cubicBezTo>
                    <a:cubicBezTo>
                      <a:pt x="5" y="10"/>
                      <a:pt x="6" y="9"/>
                      <a:pt x="6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3" name="Google Shape;1853;p21"/>
            <p:cNvGrpSpPr/>
            <p:nvPr/>
          </p:nvGrpSpPr>
          <p:grpSpPr>
            <a:xfrm flipH="1">
              <a:off x="-204445" y="4131365"/>
              <a:ext cx="734686" cy="1162516"/>
              <a:chOff x="5314921" y="1654556"/>
              <a:chExt cx="316048" cy="500050"/>
            </a:xfrm>
          </p:grpSpPr>
          <p:sp>
            <p:nvSpPr>
              <p:cNvPr id="1854" name="Google Shape;1854;p21"/>
              <p:cNvSpPr/>
              <p:nvPr/>
            </p:nvSpPr>
            <p:spPr>
              <a:xfrm>
                <a:off x="5314921" y="1654556"/>
                <a:ext cx="316048" cy="5000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690" extrusionOk="0">
                    <a:moveTo>
                      <a:pt x="423" y="456"/>
                    </a:moveTo>
                    <a:cubicBezTo>
                      <a:pt x="412" y="471"/>
                      <a:pt x="388" y="474"/>
                      <a:pt x="371" y="475"/>
                    </a:cubicBezTo>
                    <a:cubicBezTo>
                      <a:pt x="353" y="476"/>
                      <a:pt x="334" y="475"/>
                      <a:pt x="316" y="480"/>
                    </a:cubicBezTo>
                    <a:cubicBezTo>
                      <a:pt x="300" y="484"/>
                      <a:pt x="284" y="492"/>
                      <a:pt x="271" y="502"/>
                    </a:cubicBezTo>
                    <a:cubicBezTo>
                      <a:pt x="257" y="513"/>
                      <a:pt x="246" y="525"/>
                      <a:pt x="238" y="540"/>
                    </a:cubicBezTo>
                    <a:cubicBezTo>
                      <a:pt x="227" y="558"/>
                      <a:pt x="222" y="579"/>
                      <a:pt x="214" y="598"/>
                    </a:cubicBezTo>
                    <a:cubicBezTo>
                      <a:pt x="205" y="617"/>
                      <a:pt x="194" y="634"/>
                      <a:pt x="182" y="649"/>
                    </a:cubicBezTo>
                    <a:cubicBezTo>
                      <a:pt x="175" y="656"/>
                      <a:pt x="168" y="664"/>
                      <a:pt x="161" y="670"/>
                    </a:cubicBezTo>
                    <a:cubicBezTo>
                      <a:pt x="154" y="676"/>
                      <a:pt x="146" y="682"/>
                      <a:pt x="137" y="684"/>
                    </a:cubicBezTo>
                    <a:cubicBezTo>
                      <a:pt x="118" y="690"/>
                      <a:pt x="100" y="679"/>
                      <a:pt x="89" y="662"/>
                    </a:cubicBezTo>
                    <a:cubicBezTo>
                      <a:pt x="80" y="646"/>
                      <a:pt x="76" y="627"/>
                      <a:pt x="77" y="609"/>
                    </a:cubicBezTo>
                    <a:cubicBezTo>
                      <a:pt x="77" y="589"/>
                      <a:pt x="83" y="570"/>
                      <a:pt x="90" y="552"/>
                    </a:cubicBezTo>
                    <a:cubicBezTo>
                      <a:pt x="101" y="501"/>
                      <a:pt x="105" y="449"/>
                      <a:pt x="102" y="398"/>
                    </a:cubicBezTo>
                    <a:cubicBezTo>
                      <a:pt x="101" y="379"/>
                      <a:pt x="99" y="357"/>
                      <a:pt x="84" y="344"/>
                    </a:cubicBezTo>
                    <a:cubicBezTo>
                      <a:pt x="76" y="336"/>
                      <a:pt x="64" y="332"/>
                      <a:pt x="53" y="328"/>
                    </a:cubicBezTo>
                    <a:cubicBezTo>
                      <a:pt x="42" y="324"/>
                      <a:pt x="30" y="320"/>
                      <a:pt x="19" y="314"/>
                    </a:cubicBezTo>
                    <a:cubicBezTo>
                      <a:pt x="11" y="310"/>
                      <a:pt x="3" y="302"/>
                      <a:pt x="1" y="292"/>
                    </a:cubicBezTo>
                    <a:cubicBezTo>
                      <a:pt x="0" y="283"/>
                      <a:pt x="5" y="273"/>
                      <a:pt x="14" y="270"/>
                    </a:cubicBezTo>
                    <a:cubicBezTo>
                      <a:pt x="19" y="269"/>
                      <a:pt x="24" y="269"/>
                      <a:pt x="29" y="270"/>
                    </a:cubicBezTo>
                    <a:cubicBezTo>
                      <a:pt x="31" y="270"/>
                      <a:pt x="36" y="272"/>
                      <a:pt x="38" y="269"/>
                    </a:cubicBezTo>
                    <a:cubicBezTo>
                      <a:pt x="41" y="265"/>
                      <a:pt x="39" y="257"/>
                      <a:pt x="38" y="253"/>
                    </a:cubicBezTo>
                    <a:cubicBezTo>
                      <a:pt x="38" y="248"/>
                      <a:pt x="37" y="243"/>
                      <a:pt x="35" y="238"/>
                    </a:cubicBezTo>
                    <a:cubicBezTo>
                      <a:pt x="30" y="216"/>
                      <a:pt x="24" y="194"/>
                      <a:pt x="31" y="172"/>
                    </a:cubicBezTo>
                    <a:cubicBezTo>
                      <a:pt x="34" y="163"/>
                      <a:pt x="41" y="154"/>
                      <a:pt x="50" y="154"/>
                    </a:cubicBezTo>
                    <a:cubicBezTo>
                      <a:pt x="61" y="153"/>
                      <a:pt x="66" y="164"/>
                      <a:pt x="71" y="172"/>
                    </a:cubicBezTo>
                    <a:cubicBezTo>
                      <a:pt x="82" y="192"/>
                      <a:pt x="87" y="214"/>
                      <a:pt x="91" y="237"/>
                    </a:cubicBezTo>
                    <a:cubicBezTo>
                      <a:pt x="93" y="248"/>
                      <a:pt x="94" y="259"/>
                      <a:pt x="95" y="270"/>
                    </a:cubicBezTo>
                    <a:cubicBezTo>
                      <a:pt x="96" y="279"/>
                      <a:pt x="97" y="292"/>
                      <a:pt x="107" y="297"/>
                    </a:cubicBezTo>
                    <a:cubicBezTo>
                      <a:pt x="117" y="302"/>
                      <a:pt x="122" y="289"/>
                      <a:pt x="124" y="282"/>
                    </a:cubicBezTo>
                    <a:cubicBezTo>
                      <a:pt x="129" y="269"/>
                      <a:pt x="134" y="257"/>
                      <a:pt x="139" y="244"/>
                    </a:cubicBezTo>
                    <a:cubicBezTo>
                      <a:pt x="144" y="233"/>
                      <a:pt x="149" y="221"/>
                      <a:pt x="155" y="210"/>
                    </a:cubicBezTo>
                    <a:cubicBezTo>
                      <a:pt x="159" y="201"/>
                      <a:pt x="163" y="192"/>
                      <a:pt x="169" y="184"/>
                    </a:cubicBezTo>
                    <a:cubicBezTo>
                      <a:pt x="176" y="176"/>
                      <a:pt x="185" y="169"/>
                      <a:pt x="195" y="166"/>
                    </a:cubicBezTo>
                    <a:cubicBezTo>
                      <a:pt x="205" y="163"/>
                      <a:pt x="216" y="162"/>
                      <a:pt x="225" y="156"/>
                    </a:cubicBezTo>
                    <a:cubicBezTo>
                      <a:pt x="233" y="150"/>
                      <a:pt x="240" y="143"/>
                      <a:pt x="247" y="136"/>
                    </a:cubicBezTo>
                    <a:cubicBezTo>
                      <a:pt x="254" y="129"/>
                      <a:pt x="263" y="119"/>
                      <a:pt x="274" y="123"/>
                    </a:cubicBezTo>
                    <a:cubicBezTo>
                      <a:pt x="284" y="127"/>
                      <a:pt x="287" y="139"/>
                      <a:pt x="285" y="149"/>
                    </a:cubicBezTo>
                    <a:cubicBezTo>
                      <a:pt x="283" y="160"/>
                      <a:pt x="276" y="169"/>
                      <a:pt x="270" y="178"/>
                    </a:cubicBezTo>
                    <a:cubicBezTo>
                      <a:pt x="256" y="197"/>
                      <a:pt x="239" y="212"/>
                      <a:pt x="220" y="226"/>
                    </a:cubicBezTo>
                    <a:cubicBezTo>
                      <a:pt x="203" y="239"/>
                      <a:pt x="185" y="252"/>
                      <a:pt x="173" y="270"/>
                    </a:cubicBezTo>
                    <a:cubicBezTo>
                      <a:pt x="159" y="291"/>
                      <a:pt x="157" y="317"/>
                      <a:pt x="153" y="341"/>
                    </a:cubicBezTo>
                    <a:cubicBezTo>
                      <a:pt x="145" y="386"/>
                      <a:pt x="140" y="433"/>
                      <a:pt x="148" y="478"/>
                    </a:cubicBezTo>
                    <a:cubicBezTo>
                      <a:pt x="163" y="466"/>
                      <a:pt x="169" y="445"/>
                      <a:pt x="173" y="427"/>
                    </a:cubicBezTo>
                    <a:cubicBezTo>
                      <a:pt x="178" y="403"/>
                      <a:pt x="182" y="377"/>
                      <a:pt x="199" y="358"/>
                    </a:cubicBezTo>
                    <a:cubicBezTo>
                      <a:pt x="203" y="354"/>
                      <a:pt x="208" y="355"/>
                      <a:pt x="210" y="360"/>
                    </a:cubicBezTo>
                    <a:cubicBezTo>
                      <a:pt x="218" y="375"/>
                      <a:pt x="219" y="392"/>
                      <a:pt x="216" y="408"/>
                    </a:cubicBezTo>
                    <a:cubicBezTo>
                      <a:pt x="214" y="426"/>
                      <a:pt x="208" y="444"/>
                      <a:pt x="206" y="462"/>
                    </a:cubicBezTo>
                    <a:cubicBezTo>
                      <a:pt x="205" y="464"/>
                      <a:pt x="203" y="479"/>
                      <a:pt x="209" y="478"/>
                    </a:cubicBezTo>
                    <a:cubicBezTo>
                      <a:pt x="211" y="478"/>
                      <a:pt x="213" y="474"/>
                      <a:pt x="214" y="473"/>
                    </a:cubicBezTo>
                    <a:cubicBezTo>
                      <a:pt x="215" y="471"/>
                      <a:pt x="217" y="469"/>
                      <a:pt x="218" y="468"/>
                    </a:cubicBezTo>
                    <a:cubicBezTo>
                      <a:pt x="221" y="464"/>
                      <a:pt x="223" y="461"/>
                      <a:pt x="225" y="457"/>
                    </a:cubicBezTo>
                    <a:cubicBezTo>
                      <a:pt x="235" y="442"/>
                      <a:pt x="241" y="424"/>
                      <a:pt x="243" y="406"/>
                    </a:cubicBezTo>
                    <a:cubicBezTo>
                      <a:pt x="245" y="388"/>
                      <a:pt x="242" y="370"/>
                      <a:pt x="238" y="352"/>
                    </a:cubicBezTo>
                    <a:cubicBezTo>
                      <a:pt x="234" y="338"/>
                      <a:pt x="231" y="314"/>
                      <a:pt x="248" y="307"/>
                    </a:cubicBezTo>
                    <a:cubicBezTo>
                      <a:pt x="258" y="302"/>
                      <a:pt x="264" y="313"/>
                      <a:pt x="268" y="320"/>
                    </a:cubicBezTo>
                    <a:cubicBezTo>
                      <a:pt x="272" y="329"/>
                      <a:pt x="276" y="339"/>
                      <a:pt x="279" y="349"/>
                    </a:cubicBezTo>
                    <a:cubicBezTo>
                      <a:pt x="281" y="354"/>
                      <a:pt x="282" y="359"/>
                      <a:pt x="283" y="364"/>
                    </a:cubicBezTo>
                    <a:cubicBezTo>
                      <a:pt x="284" y="366"/>
                      <a:pt x="285" y="372"/>
                      <a:pt x="287" y="372"/>
                    </a:cubicBezTo>
                    <a:cubicBezTo>
                      <a:pt x="290" y="373"/>
                      <a:pt x="294" y="368"/>
                      <a:pt x="295" y="366"/>
                    </a:cubicBezTo>
                    <a:cubicBezTo>
                      <a:pt x="297" y="362"/>
                      <a:pt x="298" y="358"/>
                      <a:pt x="299" y="354"/>
                    </a:cubicBezTo>
                    <a:cubicBezTo>
                      <a:pt x="304" y="335"/>
                      <a:pt x="303" y="314"/>
                      <a:pt x="298" y="294"/>
                    </a:cubicBezTo>
                    <a:cubicBezTo>
                      <a:pt x="293" y="275"/>
                      <a:pt x="282" y="257"/>
                      <a:pt x="283" y="236"/>
                    </a:cubicBezTo>
                    <a:cubicBezTo>
                      <a:pt x="284" y="227"/>
                      <a:pt x="287" y="218"/>
                      <a:pt x="293" y="210"/>
                    </a:cubicBezTo>
                    <a:cubicBezTo>
                      <a:pt x="299" y="203"/>
                      <a:pt x="306" y="197"/>
                      <a:pt x="311" y="189"/>
                    </a:cubicBezTo>
                    <a:cubicBezTo>
                      <a:pt x="335" y="156"/>
                      <a:pt x="321" y="110"/>
                      <a:pt x="318" y="73"/>
                    </a:cubicBezTo>
                    <a:cubicBezTo>
                      <a:pt x="317" y="62"/>
                      <a:pt x="317" y="52"/>
                      <a:pt x="317" y="41"/>
                    </a:cubicBezTo>
                    <a:cubicBezTo>
                      <a:pt x="318" y="32"/>
                      <a:pt x="319" y="23"/>
                      <a:pt x="324" y="15"/>
                    </a:cubicBezTo>
                    <a:cubicBezTo>
                      <a:pt x="328" y="8"/>
                      <a:pt x="334" y="2"/>
                      <a:pt x="341" y="1"/>
                    </a:cubicBezTo>
                    <a:cubicBezTo>
                      <a:pt x="350" y="0"/>
                      <a:pt x="356" y="7"/>
                      <a:pt x="359" y="15"/>
                    </a:cubicBezTo>
                    <a:cubicBezTo>
                      <a:pt x="366" y="34"/>
                      <a:pt x="366" y="55"/>
                      <a:pt x="363" y="76"/>
                    </a:cubicBezTo>
                    <a:cubicBezTo>
                      <a:pt x="362" y="84"/>
                      <a:pt x="361" y="96"/>
                      <a:pt x="369" y="102"/>
                    </a:cubicBezTo>
                    <a:cubicBezTo>
                      <a:pt x="373" y="105"/>
                      <a:pt x="378" y="103"/>
                      <a:pt x="383" y="103"/>
                    </a:cubicBezTo>
                    <a:cubicBezTo>
                      <a:pt x="387" y="104"/>
                      <a:pt x="390" y="105"/>
                      <a:pt x="393" y="108"/>
                    </a:cubicBezTo>
                    <a:cubicBezTo>
                      <a:pt x="409" y="123"/>
                      <a:pt x="393" y="143"/>
                      <a:pt x="385" y="158"/>
                    </a:cubicBezTo>
                    <a:cubicBezTo>
                      <a:pt x="374" y="176"/>
                      <a:pt x="365" y="196"/>
                      <a:pt x="358" y="216"/>
                    </a:cubicBezTo>
                    <a:cubicBezTo>
                      <a:pt x="355" y="226"/>
                      <a:pt x="352" y="236"/>
                      <a:pt x="350" y="246"/>
                    </a:cubicBezTo>
                    <a:cubicBezTo>
                      <a:pt x="348" y="255"/>
                      <a:pt x="345" y="265"/>
                      <a:pt x="346" y="275"/>
                    </a:cubicBezTo>
                    <a:cubicBezTo>
                      <a:pt x="347" y="284"/>
                      <a:pt x="355" y="281"/>
                      <a:pt x="360" y="277"/>
                    </a:cubicBezTo>
                    <a:cubicBezTo>
                      <a:pt x="367" y="271"/>
                      <a:pt x="371" y="261"/>
                      <a:pt x="375" y="254"/>
                    </a:cubicBezTo>
                    <a:cubicBezTo>
                      <a:pt x="385" y="239"/>
                      <a:pt x="403" y="225"/>
                      <a:pt x="421" y="236"/>
                    </a:cubicBezTo>
                    <a:cubicBezTo>
                      <a:pt x="434" y="244"/>
                      <a:pt x="435" y="262"/>
                      <a:pt x="429" y="275"/>
                    </a:cubicBezTo>
                    <a:cubicBezTo>
                      <a:pt x="420" y="291"/>
                      <a:pt x="402" y="299"/>
                      <a:pt x="388" y="309"/>
                    </a:cubicBezTo>
                    <a:cubicBezTo>
                      <a:pt x="372" y="320"/>
                      <a:pt x="359" y="333"/>
                      <a:pt x="348" y="348"/>
                    </a:cubicBezTo>
                    <a:cubicBezTo>
                      <a:pt x="345" y="352"/>
                      <a:pt x="342" y="356"/>
                      <a:pt x="340" y="360"/>
                    </a:cubicBezTo>
                    <a:cubicBezTo>
                      <a:pt x="338" y="363"/>
                      <a:pt x="333" y="369"/>
                      <a:pt x="334" y="372"/>
                    </a:cubicBezTo>
                    <a:cubicBezTo>
                      <a:pt x="335" y="374"/>
                      <a:pt x="338" y="374"/>
                      <a:pt x="340" y="373"/>
                    </a:cubicBezTo>
                    <a:cubicBezTo>
                      <a:pt x="344" y="373"/>
                      <a:pt x="347" y="370"/>
                      <a:pt x="350" y="368"/>
                    </a:cubicBezTo>
                    <a:cubicBezTo>
                      <a:pt x="357" y="362"/>
                      <a:pt x="363" y="355"/>
                      <a:pt x="371" y="351"/>
                    </a:cubicBezTo>
                    <a:cubicBezTo>
                      <a:pt x="379" y="347"/>
                      <a:pt x="387" y="346"/>
                      <a:pt x="395" y="351"/>
                    </a:cubicBezTo>
                    <a:cubicBezTo>
                      <a:pt x="402" y="355"/>
                      <a:pt x="407" y="362"/>
                      <a:pt x="405" y="371"/>
                    </a:cubicBezTo>
                    <a:cubicBezTo>
                      <a:pt x="403" y="376"/>
                      <a:pt x="400" y="380"/>
                      <a:pt x="397" y="383"/>
                    </a:cubicBezTo>
                    <a:cubicBezTo>
                      <a:pt x="393" y="387"/>
                      <a:pt x="390" y="392"/>
                      <a:pt x="386" y="396"/>
                    </a:cubicBezTo>
                    <a:cubicBezTo>
                      <a:pt x="382" y="399"/>
                      <a:pt x="378" y="403"/>
                      <a:pt x="375" y="407"/>
                    </a:cubicBezTo>
                    <a:cubicBezTo>
                      <a:pt x="373" y="409"/>
                      <a:pt x="370" y="413"/>
                      <a:pt x="374" y="415"/>
                    </a:cubicBezTo>
                    <a:cubicBezTo>
                      <a:pt x="378" y="416"/>
                      <a:pt x="384" y="416"/>
                      <a:pt x="388" y="416"/>
                    </a:cubicBezTo>
                    <a:cubicBezTo>
                      <a:pt x="393" y="416"/>
                      <a:pt x="398" y="416"/>
                      <a:pt x="403" y="418"/>
                    </a:cubicBezTo>
                    <a:cubicBezTo>
                      <a:pt x="412" y="420"/>
                      <a:pt x="419" y="424"/>
                      <a:pt x="424" y="432"/>
                    </a:cubicBezTo>
                    <a:cubicBezTo>
                      <a:pt x="428" y="440"/>
                      <a:pt x="428" y="449"/>
                      <a:pt x="423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21"/>
              <p:cNvSpPr/>
              <p:nvPr/>
            </p:nvSpPr>
            <p:spPr>
              <a:xfrm>
                <a:off x="5415581" y="2039876"/>
                <a:ext cx="18400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2"/>
                    </a:move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2" y="6"/>
                      <a:pt x="20" y="4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4" y="22"/>
                      <a:pt x="6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5" y="24"/>
                      <a:pt x="16" y="23"/>
                      <a:pt x="17" y="23"/>
                    </a:cubicBezTo>
                    <a:cubicBezTo>
                      <a:pt x="18" y="22"/>
                      <a:pt x="18" y="22"/>
                      <a:pt x="19" y="22"/>
                    </a:cubicBezTo>
                    <a:cubicBezTo>
                      <a:pt x="19" y="21"/>
                      <a:pt x="20" y="20"/>
                      <a:pt x="21" y="20"/>
                    </a:cubicBezTo>
                    <a:cubicBezTo>
                      <a:pt x="21" y="19"/>
                      <a:pt x="21" y="19"/>
                      <a:pt x="22" y="18"/>
                    </a:cubicBezTo>
                    <a:cubicBezTo>
                      <a:pt x="22" y="18"/>
                      <a:pt x="22" y="18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4" y="14"/>
                      <a:pt x="24" y="13"/>
                      <a:pt x="23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21"/>
              <p:cNvSpPr/>
              <p:nvPr/>
            </p:nvSpPr>
            <p:spPr>
              <a:xfrm>
                <a:off x="5438310" y="2025805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7"/>
                    </a:moveTo>
                    <a:cubicBezTo>
                      <a:pt x="17" y="6"/>
                      <a:pt x="16" y="4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1" y="12"/>
                      <a:pt x="2" y="13"/>
                    </a:cubicBezTo>
                    <a:cubicBezTo>
                      <a:pt x="2" y="14"/>
                      <a:pt x="3" y="14"/>
                      <a:pt x="3" y="15"/>
                    </a:cubicBezTo>
                    <a:cubicBezTo>
                      <a:pt x="4" y="16"/>
                      <a:pt x="6" y="16"/>
                      <a:pt x="7" y="16"/>
                    </a:cubicBezTo>
                    <a:cubicBezTo>
                      <a:pt x="8" y="17"/>
                      <a:pt x="10" y="17"/>
                      <a:pt x="11" y="16"/>
                    </a:cubicBezTo>
                    <a:cubicBezTo>
                      <a:pt x="12" y="16"/>
                      <a:pt x="13" y="16"/>
                      <a:pt x="14" y="15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2"/>
                      <a:pt x="17" y="11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21"/>
              <p:cNvSpPr/>
              <p:nvPr/>
            </p:nvSpPr>
            <p:spPr>
              <a:xfrm>
                <a:off x="5340898" y="1860204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9"/>
                    </a:moveTo>
                    <a:cubicBezTo>
                      <a:pt x="17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6"/>
                      <a:pt x="17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6"/>
                      <a:pt x="2" y="15"/>
                      <a:pt x="3" y="16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1" y="17"/>
                      <a:pt x="12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10"/>
                      <a:pt x="17" y="9"/>
                      <a:pt x="17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21"/>
              <p:cNvSpPr/>
              <p:nvPr/>
            </p:nvSpPr>
            <p:spPr>
              <a:xfrm>
                <a:off x="5356051" y="1845051"/>
                <a:ext cx="16236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12" y="2"/>
                    </a:moveTo>
                    <a:cubicBezTo>
                      <a:pt x="2" y="0"/>
                      <a:pt x="0" y="15"/>
                      <a:pt x="10" y="17"/>
                    </a:cubicBezTo>
                    <a:cubicBezTo>
                      <a:pt x="20" y="19"/>
                      <a:pt x="22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21"/>
              <p:cNvSpPr/>
              <p:nvPr/>
            </p:nvSpPr>
            <p:spPr>
              <a:xfrm>
                <a:off x="5366875" y="1872110"/>
                <a:ext cx="9742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6"/>
                    </a:moveTo>
                    <a:cubicBezTo>
                      <a:pt x="14" y="6"/>
                      <a:pt x="14" y="5"/>
                      <a:pt x="14" y="5"/>
                    </a:cubicBezTo>
                    <a:cubicBezTo>
                      <a:pt x="14" y="4"/>
                      <a:pt x="14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8" y="14"/>
                      <a:pt x="9" y="14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2"/>
                      <a:pt x="13" y="11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21"/>
              <p:cNvSpPr/>
              <p:nvPr/>
            </p:nvSpPr>
            <p:spPr>
              <a:xfrm>
                <a:off x="5343063" y="1784439"/>
                <a:ext cx="18400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26" y="6"/>
                    </a:moveTo>
                    <a:cubicBezTo>
                      <a:pt x="25" y="4"/>
                      <a:pt x="25" y="3"/>
                      <a:pt x="23" y="2"/>
                    </a:cubicBezTo>
                    <a:cubicBezTo>
                      <a:pt x="22" y="1"/>
                      <a:pt x="21" y="0"/>
                      <a:pt x="19" y="0"/>
                    </a:cubicBezTo>
                    <a:cubicBezTo>
                      <a:pt x="18" y="1"/>
                      <a:pt x="16" y="1"/>
                      <a:pt x="15" y="3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4" y="6"/>
                      <a:pt x="1" y="7"/>
                      <a:pt x="1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3" y="14"/>
                      <a:pt x="4" y="14"/>
                      <a:pt x="5" y="15"/>
                    </a:cubicBezTo>
                    <a:cubicBezTo>
                      <a:pt x="6" y="15"/>
                      <a:pt x="7" y="16"/>
                      <a:pt x="8" y="16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1" y="16"/>
                      <a:pt x="12" y="17"/>
                      <a:pt x="13" y="16"/>
                    </a:cubicBezTo>
                    <a:cubicBezTo>
                      <a:pt x="18" y="16"/>
                      <a:pt x="22" y="14"/>
                      <a:pt x="24" y="10"/>
                    </a:cubicBezTo>
                    <a:cubicBezTo>
                      <a:pt x="25" y="9"/>
                      <a:pt x="26" y="7"/>
                      <a:pt x="2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21"/>
              <p:cNvSpPr/>
              <p:nvPr/>
            </p:nvSpPr>
            <p:spPr>
              <a:xfrm>
                <a:off x="5498922" y="1754133"/>
                <a:ext cx="15153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extrusionOk="0">
                    <a:moveTo>
                      <a:pt x="21" y="13"/>
                    </a:moveTo>
                    <a:cubicBezTo>
                      <a:pt x="21" y="12"/>
                      <a:pt x="20" y="11"/>
                      <a:pt x="20" y="10"/>
                    </a:cubicBezTo>
                    <a:cubicBezTo>
                      <a:pt x="19" y="10"/>
                      <a:pt x="19" y="9"/>
                      <a:pt x="18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7"/>
                      <a:pt x="13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3"/>
                      <a:pt x="9" y="3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7"/>
                      <a:pt x="0" y="8"/>
                      <a:pt x="1" y="10"/>
                    </a:cubicBezTo>
                    <a:cubicBezTo>
                      <a:pt x="2" y="11"/>
                      <a:pt x="3" y="13"/>
                      <a:pt x="4" y="14"/>
                    </a:cubicBezTo>
                    <a:cubicBezTo>
                      <a:pt x="5" y="16"/>
                      <a:pt x="6" y="17"/>
                      <a:pt x="7" y="18"/>
                    </a:cubicBezTo>
                    <a:cubicBezTo>
                      <a:pt x="8" y="18"/>
                      <a:pt x="9" y="19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3" y="21"/>
                      <a:pt x="15" y="21"/>
                      <a:pt x="17" y="20"/>
                    </a:cubicBezTo>
                    <a:cubicBezTo>
                      <a:pt x="18" y="20"/>
                      <a:pt x="19" y="19"/>
                      <a:pt x="19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21"/>
              <p:cNvSpPr/>
              <p:nvPr/>
            </p:nvSpPr>
            <p:spPr>
              <a:xfrm>
                <a:off x="5467534" y="1899169"/>
                <a:ext cx="44377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61" extrusionOk="0">
                    <a:moveTo>
                      <a:pt x="57" y="41"/>
                    </a:moveTo>
                    <a:cubicBezTo>
                      <a:pt x="54" y="30"/>
                      <a:pt x="48" y="18"/>
                      <a:pt x="48" y="6"/>
                    </a:cubicBezTo>
                    <a:cubicBezTo>
                      <a:pt x="48" y="0"/>
                      <a:pt x="39" y="1"/>
                      <a:pt x="38" y="6"/>
                    </a:cubicBezTo>
                    <a:cubicBezTo>
                      <a:pt x="36" y="18"/>
                      <a:pt x="38" y="28"/>
                      <a:pt x="41" y="40"/>
                    </a:cubicBezTo>
                    <a:cubicBezTo>
                      <a:pt x="44" y="52"/>
                      <a:pt x="45" y="63"/>
                      <a:pt x="42" y="75"/>
                    </a:cubicBezTo>
                    <a:cubicBezTo>
                      <a:pt x="38" y="88"/>
                      <a:pt x="31" y="101"/>
                      <a:pt x="25" y="113"/>
                    </a:cubicBezTo>
                    <a:cubicBezTo>
                      <a:pt x="19" y="126"/>
                      <a:pt x="12" y="137"/>
                      <a:pt x="4" y="149"/>
                    </a:cubicBezTo>
                    <a:cubicBezTo>
                      <a:pt x="0" y="154"/>
                      <a:pt x="8" y="161"/>
                      <a:pt x="12" y="155"/>
                    </a:cubicBezTo>
                    <a:cubicBezTo>
                      <a:pt x="21" y="144"/>
                      <a:pt x="28" y="132"/>
                      <a:pt x="35" y="120"/>
                    </a:cubicBezTo>
                    <a:cubicBezTo>
                      <a:pt x="42" y="107"/>
                      <a:pt x="50" y="94"/>
                      <a:pt x="55" y="81"/>
                    </a:cubicBezTo>
                    <a:cubicBezTo>
                      <a:pt x="61" y="68"/>
                      <a:pt x="60" y="55"/>
                      <a:pt x="57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21"/>
              <p:cNvSpPr/>
              <p:nvPr/>
            </p:nvSpPr>
            <p:spPr>
              <a:xfrm>
                <a:off x="5408004" y="1776862"/>
                <a:ext cx="63859" cy="84424"/>
              </a:xfrm>
              <a:custGeom>
                <a:avLst/>
                <a:gdLst/>
                <a:ahLst/>
                <a:cxnLst/>
                <a:rect l="l" t="t" r="r" b="b"/>
                <a:pathLst>
                  <a:path w="88" h="116" extrusionOk="0">
                    <a:moveTo>
                      <a:pt x="83" y="2"/>
                    </a:moveTo>
                    <a:cubicBezTo>
                      <a:pt x="61" y="0"/>
                      <a:pt x="44" y="17"/>
                      <a:pt x="35" y="36"/>
                    </a:cubicBezTo>
                    <a:cubicBezTo>
                      <a:pt x="29" y="46"/>
                      <a:pt x="25" y="58"/>
                      <a:pt x="20" y="69"/>
                    </a:cubicBezTo>
                    <a:cubicBezTo>
                      <a:pt x="14" y="81"/>
                      <a:pt x="8" y="93"/>
                      <a:pt x="3" y="106"/>
                    </a:cubicBezTo>
                    <a:cubicBezTo>
                      <a:pt x="0" y="112"/>
                      <a:pt x="9" y="116"/>
                      <a:pt x="11" y="110"/>
                    </a:cubicBezTo>
                    <a:cubicBezTo>
                      <a:pt x="21" y="89"/>
                      <a:pt x="30" y="67"/>
                      <a:pt x="41" y="47"/>
                    </a:cubicBezTo>
                    <a:cubicBezTo>
                      <a:pt x="50" y="30"/>
                      <a:pt x="63" y="13"/>
                      <a:pt x="83" y="11"/>
                    </a:cubicBezTo>
                    <a:cubicBezTo>
                      <a:pt x="88" y="10"/>
                      <a:pt x="88" y="2"/>
                      <a:pt x="8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21"/>
              <p:cNvSpPr/>
              <p:nvPr/>
            </p:nvSpPr>
            <p:spPr>
              <a:xfrm>
                <a:off x="5396099" y="189592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2"/>
                      <a:pt x="13" y="12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21"/>
              <p:cNvSpPr/>
              <p:nvPr/>
            </p:nvSpPr>
            <p:spPr>
              <a:xfrm>
                <a:off x="5404757" y="1875357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4" y="13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21"/>
              <p:cNvSpPr/>
              <p:nvPr/>
            </p:nvSpPr>
            <p:spPr>
              <a:xfrm>
                <a:off x="5400428" y="1920817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4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6" y="13"/>
                      <a:pt x="7" y="13"/>
                      <a:pt x="8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2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21"/>
              <p:cNvSpPr/>
              <p:nvPr/>
            </p:nvSpPr>
            <p:spPr>
              <a:xfrm>
                <a:off x="5396099" y="2030135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9"/>
                    </a:moveTo>
                    <a:cubicBezTo>
                      <a:pt x="19" y="9"/>
                      <a:pt x="19" y="8"/>
                      <a:pt x="19" y="8"/>
                    </a:cubicBezTo>
                    <a:cubicBezTo>
                      <a:pt x="19" y="8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7" y="4"/>
                      <a:pt x="17" y="3"/>
                    </a:cubicBezTo>
                    <a:cubicBezTo>
                      <a:pt x="16" y="2"/>
                      <a:pt x="15" y="2"/>
                      <a:pt x="14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8"/>
                      <a:pt x="0" y="9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1" y="15"/>
                      <a:pt x="2" y="16"/>
                      <a:pt x="3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9" y="19"/>
                      <a:pt x="10" y="19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15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5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9" y="13"/>
                      <a:pt x="19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21"/>
              <p:cNvSpPr/>
              <p:nvPr/>
            </p:nvSpPr>
            <p:spPr>
              <a:xfrm>
                <a:off x="5443722" y="2051782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3" y="2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12"/>
                      <a:pt x="3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1"/>
                      <a:pt x="15" y="9"/>
                      <a:pt x="15" y="8"/>
                    </a:cubicBezTo>
                    <a:cubicBezTo>
                      <a:pt x="15" y="7"/>
                      <a:pt x="15" y="7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21"/>
              <p:cNvSpPr/>
              <p:nvPr/>
            </p:nvSpPr>
            <p:spPr>
              <a:xfrm>
                <a:off x="5440475" y="1981429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4"/>
                      <a:pt x="16" y="4"/>
                    </a:cubicBezTo>
                    <a:cubicBezTo>
                      <a:pt x="15" y="2"/>
                      <a:pt x="14" y="2"/>
                      <a:pt x="13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4"/>
                      <a:pt x="2" y="14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6" y="14"/>
                      <a:pt x="17" y="1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1"/>
              <p:cNvSpPr/>
              <p:nvPr/>
            </p:nvSpPr>
            <p:spPr>
              <a:xfrm>
                <a:off x="5451298" y="1955452"/>
                <a:ext cx="15153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12" y="1"/>
                    </a:moveTo>
                    <a:cubicBezTo>
                      <a:pt x="3" y="0"/>
                      <a:pt x="0" y="15"/>
                      <a:pt x="10" y="16"/>
                    </a:cubicBezTo>
                    <a:cubicBezTo>
                      <a:pt x="19" y="18"/>
                      <a:pt x="22" y="3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21"/>
              <p:cNvSpPr/>
              <p:nvPr/>
            </p:nvSpPr>
            <p:spPr>
              <a:xfrm>
                <a:off x="5446969" y="194029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2"/>
                    </a:moveTo>
                    <a:cubicBezTo>
                      <a:pt x="2" y="0"/>
                      <a:pt x="0" y="12"/>
                      <a:pt x="7" y="13"/>
                    </a:cubicBezTo>
                    <a:cubicBezTo>
                      <a:pt x="15" y="14"/>
                      <a:pt x="16" y="3"/>
                      <a:pt x="9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21"/>
              <p:cNvSpPr/>
              <p:nvPr/>
            </p:nvSpPr>
            <p:spPr>
              <a:xfrm>
                <a:off x="5520569" y="1953287"/>
                <a:ext cx="16236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21" y="7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4" y="18"/>
                      <a:pt x="4" y="18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7" y="20"/>
                      <a:pt x="7" y="21"/>
                      <a:pt x="9" y="21"/>
                    </a:cubicBezTo>
                    <a:cubicBezTo>
                      <a:pt x="11" y="21"/>
                      <a:pt x="12" y="21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0"/>
                      <a:pt x="16" y="20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1" y="14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0"/>
                      <a:pt x="21" y="9"/>
                      <a:pt x="21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21"/>
              <p:cNvSpPr/>
              <p:nvPr/>
            </p:nvSpPr>
            <p:spPr>
              <a:xfrm>
                <a:off x="5521652" y="1956534"/>
                <a:ext cx="0" cy="108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21"/>
              <p:cNvSpPr/>
              <p:nvPr/>
            </p:nvSpPr>
            <p:spPr>
              <a:xfrm>
                <a:off x="5555205" y="1942464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5"/>
                      <a:pt x="14" y="4"/>
                      <a:pt x="14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0" y="15"/>
                      <a:pt x="11" y="14"/>
                      <a:pt x="12" y="14"/>
                    </a:cubicBezTo>
                    <a:cubicBezTo>
                      <a:pt x="13" y="13"/>
                      <a:pt x="13" y="12"/>
                      <a:pt x="14" y="11"/>
                    </a:cubicBezTo>
                    <a:cubicBezTo>
                      <a:pt x="15" y="11"/>
                      <a:pt x="15" y="10"/>
                      <a:pt x="15" y="9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21"/>
              <p:cNvSpPr/>
              <p:nvPr/>
            </p:nvSpPr>
            <p:spPr>
              <a:xfrm>
                <a:off x="5536805" y="1929475"/>
                <a:ext cx="14071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10" y="2"/>
                    </a:moveTo>
                    <a:cubicBezTo>
                      <a:pt x="2" y="0"/>
                      <a:pt x="0" y="13"/>
                      <a:pt x="8" y="14"/>
                    </a:cubicBezTo>
                    <a:cubicBezTo>
                      <a:pt x="16" y="15"/>
                      <a:pt x="18" y="3"/>
                      <a:pt x="1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21"/>
              <p:cNvSpPr/>
              <p:nvPr/>
            </p:nvSpPr>
            <p:spPr>
              <a:xfrm>
                <a:off x="5546546" y="1965193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15" y="5"/>
                    </a:moveTo>
                    <a:cubicBezTo>
                      <a:pt x="15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6" y="15"/>
                      <a:pt x="7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3" y="13"/>
                      <a:pt x="14" y="12"/>
                    </a:cubicBezTo>
                    <a:cubicBezTo>
                      <a:pt x="15" y="11"/>
                      <a:pt x="15" y="10"/>
                      <a:pt x="16" y="8"/>
                    </a:cubicBezTo>
                    <a:cubicBezTo>
                      <a:pt x="16" y="7"/>
                      <a:pt x="16" y="6"/>
                      <a:pt x="15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1"/>
              <p:cNvSpPr/>
              <p:nvPr/>
            </p:nvSpPr>
            <p:spPr>
              <a:xfrm>
                <a:off x="5593087" y="1965193"/>
                <a:ext cx="14071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8"/>
                    </a:moveTo>
                    <a:cubicBezTo>
                      <a:pt x="19" y="7"/>
                      <a:pt x="18" y="6"/>
                      <a:pt x="18" y="6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6" y="2"/>
                      <a:pt x="15" y="2"/>
                      <a:pt x="15" y="1"/>
                    </a:cubicBezTo>
                    <a:cubicBezTo>
                      <a:pt x="14" y="1"/>
                      <a:pt x="12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3" y="16"/>
                      <a:pt x="4" y="17"/>
                      <a:pt x="5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9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3"/>
                      <a:pt x="19" y="12"/>
                      <a:pt x="19" y="10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5579016" y="1981429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" extrusionOk="0">
                    <a:moveTo>
                      <a:pt x="12" y="2"/>
                    </a:moveTo>
                    <a:cubicBezTo>
                      <a:pt x="2" y="0"/>
                      <a:pt x="0" y="14"/>
                      <a:pt x="9" y="16"/>
                    </a:cubicBezTo>
                    <a:cubicBezTo>
                      <a:pt x="18" y="17"/>
                      <a:pt x="21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5579016" y="1914322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8" y="8"/>
                    </a:moveTo>
                    <a:cubicBezTo>
                      <a:pt x="18" y="6"/>
                      <a:pt x="17" y="5"/>
                      <a:pt x="16" y="4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1" y="9"/>
                      <a:pt x="0" y="10"/>
                    </a:cubicBezTo>
                    <a:cubicBezTo>
                      <a:pt x="1" y="11"/>
                      <a:pt x="1" y="13"/>
                      <a:pt x="2" y="14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6"/>
                    </a:cubicBezTo>
                    <a:cubicBezTo>
                      <a:pt x="15" y="15"/>
                      <a:pt x="16" y="14"/>
                      <a:pt x="16" y="13"/>
                    </a:cubicBezTo>
                    <a:cubicBezTo>
                      <a:pt x="17" y="12"/>
                      <a:pt x="18" y="11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1"/>
              <p:cNvSpPr/>
              <p:nvPr/>
            </p:nvSpPr>
            <p:spPr>
              <a:xfrm>
                <a:off x="5532475" y="1815827"/>
                <a:ext cx="14071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4"/>
                      <a:pt x="16" y="3"/>
                      <a:pt x="16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5"/>
                      <a:pt x="2" y="15"/>
                      <a:pt x="3" y="16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11" y="18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6" y="15"/>
                      <a:pt x="17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1"/>
              <p:cNvSpPr/>
              <p:nvPr/>
            </p:nvSpPr>
            <p:spPr>
              <a:xfrm>
                <a:off x="5546546" y="179959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6"/>
                      <a:pt x="14" y="5"/>
                      <a:pt x="14" y="4"/>
                    </a:cubicBezTo>
                    <a:cubicBezTo>
                      <a:pt x="13" y="2"/>
                      <a:pt x="12" y="2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2" y="13"/>
                      <a:pt x="3" y="14"/>
                      <a:pt x="4" y="15"/>
                    </a:cubicBezTo>
                    <a:cubicBezTo>
                      <a:pt x="5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3" y="13"/>
                      <a:pt x="14" y="12"/>
                    </a:cubicBezTo>
                    <a:cubicBezTo>
                      <a:pt x="14" y="11"/>
                      <a:pt x="15" y="10"/>
                      <a:pt x="15" y="9"/>
                    </a:cubicBezTo>
                    <a:cubicBezTo>
                      <a:pt x="15" y="8"/>
                      <a:pt x="15" y="8"/>
                      <a:pt x="1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5550875" y="1816910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8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3"/>
                      <a:pt x="12" y="2"/>
                    </a:cubicBezTo>
                    <a:cubicBezTo>
                      <a:pt x="11" y="1"/>
                      <a:pt x="10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4" y="12"/>
                      <a:pt x="14" y="11"/>
                    </a:cubicBezTo>
                    <a:cubicBezTo>
                      <a:pt x="15" y="10"/>
                      <a:pt x="15" y="9"/>
                      <a:pt x="15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5465369" y="1797428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3"/>
                      <a:pt x="15" y="2"/>
                    </a:cubicBezTo>
                    <a:cubicBezTo>
                      <a:pt x="13" y="2"/>
                      <a:pt x="12" y="1"/>
                      <a:pt x="10" y="1"/>
                    </a:cubicBezTo>
                    <a:cubicBezTo>
                      <a:pt x="9" y="0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3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7" y="12"/>
                      <a:pt x="18" y="11"/>
                      <a:pt x="18" y="11"/>
                    </a:cubicBezTo>
                    <a:cubicBezTo>
                      <a:pt x="18" y="9"/>
                      <a:pt x="18" y="8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21"/>
              <p:cNvSpPr/>
              <p:nvPr/>
            </p:nvSpPr>
            <p:spPr>
              <a:xfrm>
                <a:off x="5478358" y="1776862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0" h="17" extrusionOk="0">
                    <a:moveTo>
                      <a:pt x="11" y="2"/>
                    </a:moveTo>
                    <a:cubicBezTo>
                      <a:pt x="3" y="0"/>
                      <a:pt x="0" y="14"/>
                      <a:pt x="9" y="16"/>
                    </a:cubicBezTo>
                    <a:cubicBezTo>
                      <a:pt x="18" y="17"/>
                      <a:pt x="20" y="3"/>
                      <a:pt x="11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1"/>
              <p:cNvSpPr/>
              <p:nvPr/>
            </p:nvSpPr>
            <p:spPr>
              <a:xfrm>
                <a:off x="5551958" y="1694603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8"/>
                    </a:moveTo>
                    <a:cubicBezTo>
                      <a:pt x="17" y="6"/>
                      <a:pt x="17" y="5"/>
                      <a:pt x="16" y="4"/>
                    </a:cubicBezTo>
                    <a:cubicBezTo>
                      <a:pt x="15" y="3"/>
                      <a:pt x="15" y="3"/>
                      <a:pt x="14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5"/>
                    </a:cubicBezTo>
                    <a:cubicBezTo>
                      <a:pt x="15" y="15"/>
                      <a:pt x="15" y="14"/>
                      <a:pt x="16" y="13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21"/>
              <p:cNvSpPr/>
              <p:nvPr/>
            </p:nvSpPr>
            <p:spPr>
              <a:xfrm>
                <a:off x="5563863" y="1677285"/>
                <a:ext cx="12988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5" y="13"/>
                      <a:pt x="17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21"/>
              <p:cNvSpPr/>
              <p:nvPr/>
            </p:nvSpPr>
            <p:spPr>
              <a:xfrm>
                <a:off x="5553040" y="1678368"/>
                <a:ext cx="1082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8" y="1"/>
                    </a:moveTo>
                    <a:cubicBezTo>
                      <a:pt x="1" y="0"/>
                      <a:pt x="0" y="10"/>
                      <a:pt x="7" y="11"/>
                    </a:cubicBezTo>
                    <a:cubicBezTo>
                      <a:pt x="13" y="12"/>
                      <a:pt x="15" y="2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21"/>
              <p:cNvSpPr/>
              <p:nvPr/>
            </p:nvSpPr>
            <p:spPr>
              <a:xfrm>
                <a:off x="5557369" y="1727074"/>
                <a:ext cx="11906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2"/>
                      <a:pt x="8" y="13"/>
                    </a:cubicBezTo>
                    <a:cubicBezTo>
                      <a:pt x="16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21"/>
              <p:cNvSpPr/>
              <p:nvPr/>
            </p:nvSpPr>
            <p:spPr>
              <a:xfrm>
                <a:off x="5586593" y="174655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21"/>
              <p:cNvSpPr/>
              <p:nvPr/>
            </p:nvSpPr>
            <p:spPr>
              <a:xfrm>
                <a:off x="5579016" y="1746556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" extrusionOk="0">
                    <a:moveTo>
                      <a:pt x="19" y="9"/>
                    </a:moveTo>
                    <a:cubicBezTo>
                      <a:pt x="18" y="11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2"/>
                      <a:pt x="15" y="1"/>
                      <a:pt x="13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5"/>
                      <a:pt x="1" y="6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3" y="16"/>
                      <a:pt x="4" y="17"/>
                      <a:pt x="6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7" y="15"/>
                      <a:pt x="17" y="15"/>
                    </a:cubicBezTo>
                    <a:cubicBezTo>
                      <a:pt x="17" y="15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1"/>
                    </a:cubicBezTo>
                    <a:cubicBezTo>
                      <a:pt x="18" y="11"/>
                      <a:pt x="19" y="10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21"/>
              <p:cNvSpPr/>
              <p:nvPr/>
            </p:nvSpPr>
            <p:spPr>
              <a:xfrm>
                <a:off x="5563863" y="176170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1"/>
                    </a:moveTo>
                    <a:cubicBezTo>
                      <a:pt x="1" y="0"/>
                      <a:pt x="0" y="12"/>
                      <a:pt x="7" y="13"/>
                    </a:cubicBezTo>
                    <a:cubicBezTo>
                      <a:pt x="15" y="14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21"/>
              <p:cNvSpPr/>
              <p:nvPr/>
            </p:nvSpPr>
            <p:spPr>
              <a:xfrm>
                <a:off x="5562781" y="1787686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1"/>
                      <a:pt x="8" y="13"/>
                    </a:cubicBezTo>
                    <a:cubicBezTo>
                      <a:pt x="15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21"/>
              <p:cNvSpPr/>
              <p:nvPr/>
            </p:nvSpPr>
            <p:spPr>
              <a:xfrm>
                <a:off x="5563863" y="1829898"/>
                <a:ext cx="53036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73" h="61" extrusionOk="0">
                    <a:moveTo>
                      <a:pt x="68" y="1"/>
                    </a:moveTo>
                    <a:cubicBezTo>
                      <a:pt x="61" y="0"/>
                      <a:pt x="55" y="5"/>
                      <a:pt x="50" y="10"/>
                    </a:cubicBezTo>
                    <a:cubicBezTo>
                      <a:pt x="45" y="16"/>
                      <a:pt x="41" y="22"/>
                      <a:pt x="36" y="28"/>
                    </a:cubicBezTo>
                    <a:cubicBezTo>
                      <a:pt x="32" y="33"/>
                      <a:pt x="28" y="39"/>
                      <a:pt x="23" y="43"/>
                    </a:cubicBezTo>
                    <a:cubicBezTo>
                      <a:pt x="18" y="47"/>
                      <a:pt x="12" y="50"/>
                      <a:pt x="6" y="50"/>
                    </a:cubicBezTo>
                    <a:cubicBezTo>
                      <a:pt x="1" y="50"/>
                      <a:pt x="0" y="57"/>
                      <a:pt x="4" y="59"/>
                    </a:cubicBezTo>
                    <a:cubicBezTo>
                      <a:pt x="8" y="60"/>
                      <a:pt x="11" y="61"/>
                      <a:pt x="15" y="60"/>
                    </a:cubicBezTo>
                    <a:cubicBezTo>
                      <a:pt x="18" y="60"/>
                      <a:pt x="22" y="58"/>
                      <a:pt x="25" y="57"/>
                    </a:cubicBezTo>
                    <a:cubicBezTo>
                      <a:pt x="31" y="53"/>
                      <a:pt x="37" y="48"/>
                      <a:pt x="42" y="42"/>
                    </a:cubicBezTo>
                    <a:cubicBezTo>
                      <a:pt x="47" y="36"/>
                      <a:pt x="51" y="30"/>
                      <a:pt x="55" y="24"/>
                    </a:cubicBezTo>
                    <a:cubicBezTo>
                      <a:pt x="58" y="18"/>
                      <a:pt x="61" y="13"/>
                      <a:pt x="68" y="12"/>
                    </a:cubicBezTo>
                    <a:cubicBezTo>
                      <a:pt x="71" y="11"/>
                      <a:pt x="73" y="9"/>
                      <a:pt x="73" y="7"/>
                    </a:cubicBezTo>
                    <a:cubicBezTo>
                      <a:pt x="73" y="4"/>
                      <a:pt x="71" y="2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21"/>
              <p:cNvSpPr/>
              <p:nvPr/>
            </p:nvSpPr>
            <p:spPr>
              <a:xfrm>
                <a:off x="5548710" y="1885098"/>
                <a:ext cx="8659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5"/>
                    </a:moveTo>
                    <a:cubicBezTo>
                      <a:pt x="12" y="4"/>
                      <a:pt x="11" y="4"/>
                      <a:pt x="11" y="3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1"/>
                      <a:pt x="2" y="11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2"/>
                      <a:pt x="9" y="12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6"/>
                      <a:pt x="12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21"/>
              <p:cNvSpPr/>
              <p:nvPr/>
            </p:nvSpPr>
            <p:spPr>
              <a:xfrm>
                <a:off x="5515158" y="1990088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5"/>
                      <a:pt x="13" y="4"/>
                      <a:pt x="12" y="3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3"/>
                      <a:pt x="8" y="12"/>
                      <a:pt x="9" y="12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2" y="10"/>
                      <a:pt x="12" y="10"/>
                    </a:cubicBezTo>
                    <a:cubicBezTo>
                      <a:pt x="13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6" name="Google Shape;1896;p21"/>
            <p:cNvGrpSpPr/>
            <p:nvPr/>
          </p:nvGrpSpPr>
          <p:grpSpPr>
            <a:xfrm>
              <a:off x="6795861" y="4696525"/>
              <a:ext cx="561595" cy="782517"/>
              <a:chOff x="4629790" y="2109147"/>
              <a:chExt cx="355013" cy="494638"/>
            </a:xfrm>
          </p:grpSpPr>
          <p:sp>
            <p:nvSpPr>
              <p:cNvPr id="1897" name="Google Shape;1897;p21"/>
              <p:cNvSpPr/>
              <p:nvPr/>
            </p:nvSpPr>
            <p:spPr>
              <a:xfrm>
                <a:off x="4629790" y="2109147"/>
                <a:ext cx="264095" cy="22946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16" extrusionOk="0">
                    <a:moveTo>
                      <a:pt x="32" y="230"/>
                    </a:moveTo>
                    <a:cubicBezTo>
                      <a:pt x="38" y="240"/>
                      <a:pt x="45" y="250"/>
                      <a:pt x="53" y="259"/>
                    </a:cubicBezTo>
                    <a:cubicBezTo>
                      <a:pt x="70" y="280"/>
                      <a:pt x="90" y="298"/>
                      <a:pt x="110" y="316"/>
                    </a:cubicBezTo>
                    <a:cubicBezTo>
                      <a:pt x="109" y="306"/>
                      <a:pt x="108" y="296"/>
                      <a:pt x="108" y="286"/>
                    </a:cubicBezTo>
                    <a:cubicBezTo>
                      <a:pt x="108" y="266"/>
                      <a:pt x="109" y="245"/>
                      <a:pt x="112" y="225"/>
                    </a:cubicBezTo>
                    <a:cubicBezTo>
                      <a:pt x="114" y="208"/>
                      <a:pt x="118" y="192"/>
                      <a:pt x="123" y="175"/>
                    </a:cubicBezTo>
                    <a:cubicBezTo>
                      <a:pt x="127" y="164"/>
                      <a:pt x="133" y="152"/>
                      <a:pt x="140" y="143"/>
                    </a:cubicBezTo>
                    <a:cubicBezTo>
                      <a:pt x="137" y="136"/>
                      <a:pt x="130" y="130"/>
                      <a:pt x="125" y="125"/>
                    </a:cubicBezTo>
                    <a:cubicBezTo>
                      <a:pt x="118" y="118"/>
                      <a:pt x="111" y="111"/>
                      <a:pt x="110" y="101"/>
                    </a:cubicBezTo>
                    <a:cubicBezTo>
                      <a:pt x="107" y="83"/>
                      <a:pt x="126" y="76"/>
                      <a:pt x="141" y="74"/>
                    </a:cubicBezTo>
                    <a:cubicBezTo>
                      <a:pt x="148" y="73"/>
                      <a:pt x="156" y="75"/>
                      <a:pt x="160" y="82"/>
                    </a:cubicBezTo>
                    <a:cubicBezTo>
                      <a:pt x="162" y="87"/>
                      <a:pt x="163" y="91"/>
                      <a:pt x="165" y="96"/>
                    </a:cubicBezTo>
                    <a:cubicBezTo>
                      <a:pt x="166" y="101"/>
                      <a:pt x="168" y="106"/>
                      <a:pt x="170" y="112"/>
                    </a:cubicBezTo>
                    <a:cubicBezTo>
                      <a:pt x="171" y="116"/>
                      <a:pt x="172" y="120"/>
                      <a:pt x="174" y="124"/>
                    </a:cubicBezTo>
                    <a:cubicBezTo>
                      <a:pt x="187" y="122"/>
                      <a:pt x="202" y="124"/>
                      <a:pt x="215" y="127"/>
                    </a:cubicBezTo>
                    <a:cubicBezTo>
                      <a:pt x="235" y="132"/>
                      <a:pt x="255" y="138"/>
                      <a:pt x="274" y="147"/>
                    </a:cubicBezTo>
                    <a:cubicBezTo>
                      <a:pt x="300" y="159"/>
                      <a:pt x="325" y="175"/>
                      <a:pt x="345" y="196"/>
                    </a:cubicBezTo>
                    <a:cubicBezTo>
                      <a:pt x="352" y="203"/>
                      <a:pt x="357" y="210"/>
                      <a:pt x="363" y="218"/>
                    </a:cubicBezTo>
                    <a:cubicBezTo>
                      <a:pt x="355" y="199"/>
                      <a:pt x="348" y="181"/>
                      <a:pt x="341" y="162"/>
                    </a:cubicBezTo>
                    <a:cubicBezTo>
                      <a:pt x="336" y="150"/>
                      <a:pt x="331" y="137"/>
                      <a:pt x="325" y="125"/>
                    </a:cubicBezTo>
                    <a:cubicBezTo>
                      <a:pt x="322" y="118"/>
                      <a:pt x="319" y="112"/>
                      <a:pt x="316" y="106"/>
                    </a:cubicBezTo>
                    <a:cubicBezTo>
                      <a:pt x="298" y="73"/>
                      <a:pt x="274" y="44"/>
                      <a:pt x="242" y="26"/>
                    </a:cubicBezTo>
                    <a:cubicBezTo>
                      <a:pt x="212" y="9"/>
                      <a:pt x="178" y="0"/>
                      <a:pt x="145" y="2"/>
                    </a:cubicBezTo>
                    <a:cubicBezTo>
                      <a:pt x="111" y="4"/>
                      <a:pt x="80" y="17"/>
                      <a:pt x="55" y="39"/>
                    </a:cubicBezTo>
                    <a:cubicBezTo>
                      <a:pt x="31" y="60"/>
                      <a:pt x="13" y="90"/>
                      <a:pt x="7" y="122"/>
                    </a:cubicBezTo>
                    <a:cubicBezTo>
                      <a:pt x="0" y="160"/>
                      <a:pt x="12" y="198"/>
                      <a:pt x="32" y="2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21"/>
              <p:cNvSpPr/>
              <p:nvPr/>
            </p:nvSpPr>
            <p:spPr>
              <a:xfrm>
                <a:off x="4749931" y="2236866"/>
                <a:ext cx="234872" cy="36692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06" extrusionOk="0">
                    <a:moveTo>
                      <a:pt x="86" y="256"/>
                    </a:moveTo>
                    <a:cubicBezTo>
                      <a:pt x="81" y="278"/>
                      <a:pt x="60" y="282"/>
                      <a:pt x="41" y="280"/>
                    </a:cubicBezTo>
                    <a:cubicBezTo>
                      <a:pt x="41" y="280"/>
                      <a:pt x="41" y="280"/>
                      <a:pt x="40" y="280"/>
                    </a:cubicBezTo>
                    <a:cubicBezTo>
                      <a:pt x="40" y="280"/>
                      <a:pt x="40" y="280"/>
                      <a:pt x="40" y="280"/>
                    </a:cubicBezTo>
                    <a:cubicBezTo>
                      <a:pt x="41" y="283"/>
                      <a:pt x="41" y="285"/>
                      <a:pt x="42" y="287"/>
                    </a:cubicBezTo>
                    <a:cubicBezTo>
                      <a:pt x="47" y="303"/>
                      <a:pt x="50" y="319"/>
                      <a:pt x="54" y="335"/>
                    </a:cubicBezTo>
                    <a:cubicBezTo>
                      <a:pt x="60" y="359"/>
                      <a:pt x="67" y="383"/>
                      <a:pt x="76" y="406"/>
                    </a:cubicBezTo>
                    <a:cubicBezTo>
                      <a:pt x="90" y="438"/>
                      <a:pt x="111" y="468"/>
                      <a:pt x="142" y="486"/>
                    </a:cubicBezTo>
                    <a:cubicBezTo>
                      <a:pt x="172" y="504"/>
                      <a:pt x="211" y="506"/>
                      <a:pt x="244" y="493"/>
                    </a:cubicBezTo>
                    <a:cubicBezTo>
                      <a:pt x="276" y="480"/>
                      <a:pt x="301" y="452"/>
                      <a:pt x="311" y="419"/>
                    </a:cubicBezTo>
                    <a:cubicBezTo>
                      <a:pt x="323" y="380"/>
                      <a:pt x="311" y="340"/>
                      <a:pt x="297" y="304"/>
                    </a:cubicBezTo>
                    <a:cubicBezTo>
                      <a:pt x="290" y="285"/>
                      <a:pt x="283" y="266"/>
                      <a:pt x="276" y="247"/>
                    </a:cubicBezTo>
                    <a:cubicBezTo>
                      <a:pt x="267" y="224"/>
                      <a:pt x="258" y="200"/>
                      <a:pt x="249" y="177"/>
                    </a:cubicBezTo>
                    <a:cubicBezTo>
                      <a:pt x="241" y="155"/>
                      <a:pt x="232" y="133"/>
                      <a:pt x="224" y="112"/>
                    </a:cubicBezTo>
                    <a:cubicBezTo>
                      <a:pt x="226" y="127"/>
                      <a:pt x="225" y="142"/>
                      <a:pt x="222" y="158"/>
                    </a:cubicBezTo>
                    <a:cubicBezTo>
                      <a:pt x="222" y="158"/>
                      <a:pt x="222" y="158"/>
                      <a:pt x="222" y="158"/>
                    </a:cubicBezTo>
                    <a:cubicBezTo>
                      <a:pt x="222" y="158"/>
                      <a:pt x="220" y="164"/>
                      <a:pt x="216" y="170"/>
                    </a:cubicBezTo>
                    <a:cubicBezTo>
                      <a:pt x="206" y="191"/>
                      <a:pt x="175" y="191"/>
                      <a:pt x="166" y="169"/>
                    </a:cubicBezTo>
                    <a:cubicBezTo>
                      <a:pt x="164" y="164"/>
                      <a:pt x="163" y="157"/>
                      <a:pt x="166" y="149"/>
                    </a:cubicBezTo>
                    <a:cubicBezTo>
                      <a:pt x="176" y="121"/>
                      <a:pt x="174" y="91"/>
                      <a:pt x="174" y="91"/>
                    </a:cubicBezTo>
                    <a:cubicBezTo>
                      <a:pt x="161" y="79"/>
                      <a:pt x="148" y="68"/>
                      <a:pt x="133" y="58"/>
                    </a:cubicBezTo>
                    <a:cubicBezTo>
                      <a:pt x="101" y="37"/>
                      <a:pt x="66" y="21"/>
                      <a:pt x="30" y="7"/>
                    </a:cubicBezTo>
                    <a:cubicBezTo>
                      <a:pt x="24" y="4"/>
                      <a:pt x="18" y="2"/>
                      <a:pt x="12" y="0"/>
                    </a:cubicBezTo>
                    <a:cubicBezTo>
                      <a:pt x="11" y="5"/>
                      <a:pt x="10" y="11"/>
                      <a:pt x="10" y="17"/>
                    </a:cubicBezTo>
                    <a:cubicBezTo>
                      <a:pt x="4" y="60"/>
                      <a:pt x="0" y="103"/>
                      <a:pt x="2" y="146"/>
                    </a:cubicBezTo>
                    <a:cubicBezTo>
                      <a:pt x="3" y="166"/>
                      <a:pt x="5" y="185"/>
                      <a:pt x="10" y="204"/>
                    </a:cubicBezTo>
                    <a:cubicBezTo>
                      <a:pt x="10" y="204"/>
                      <a:pt x="18" y="210"/>
                      <a:pt x="46" y="215"/>
                    </a:cubicBezTo>
                    <a:cubicBezTo>
                      <a:pt x="75" y="219"/>
                      <a:pt x="90" y="234"/>
                      <a:pt x="86" y="2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21"/>
              <p:cNvSpPr/>
              <p:nvPr/>
            </p:nvSpPr>
            <p:spPr>
              <a:xfrm>
                <a:off x="4707720" y="2162182"/>
                <a:ext cx="206731" cy="27708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83" extrusionOk="0">
                    <a:moveTo>
                      <a:pt x="24" y="320"/>
                    </a:moveTo>
                    <a:cubicBezTo>
                      <a:pt x="39" y="350"/>
                      <a:pt x="66" y="375"/>
                      <a:pt x="98" y="383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85" y="362"/>
                      <a:pt x="77" y="341"/>
                      <a:pt x="70" y="318"/>
                    </a:cubicBezTo>
                    <a:cubicBezTo>
                      <a:pt x="69" y="315"/>
                      <a:pt x="69" y="311"/>
                      <a:pt x="68" y="307"/>
                    </a:cubicBezTo>
                    <a:cubicBezTo>
                      <a:pt x="63" y="288"/>
                      <a:pt x="61" y="269"/>
                      <a:pt x="60" y="249"/>
                    </a:cubicBezTo>
                    <a:cubicBezTo>
                      <a:pt x="58" y="206"/>
                      <a:pt x="62" y="163"/>
                      <a:pt x="68" y="120"/>
                    </a:cubicBezTo>
                    <a:cubicBezTo>
                      <a:pt x="68" y="114"/>
                      <a:pt x="69" y="108"/>
                      <a:pt x="70" y="103"/>
                    </a:cubicBezTo>
                    <a:cubicBezTo>
                      <a:pt x="76" y="105"/>
                      <a:pt x="82" y="107"/>
                      <a:pt x="88" y="110"/>
                    </a:cubicBezTo>
                    <a:cubicBezTo>
                      <a:pt x="124" y="124"/>
                      <a:pt x="159" y="140"/>
                      <a:pt x="191" y="161"/>
                    </a:cubicBezTo>
                    <a:cubicBezTo>
                      <a:pt x="206" y="171"/>
                      <a:pt x="219" y="182"/>
                      <a:pt x="232" y="194"/>
                    </a:cubicBezTo>
                    <a:cubicBezTo>
                      <a:pt x="252" y="213"/>
                      <a:pt x="269" y="236"/>
                      <a:pt x="280" y="261"/>
                    </a:cubicBezTo>
                    <a:cubicBezTo>
                      <a:pt x="280" y="261"/>
                      <a:pt x="280" y="261"/>
                      <a:pt x="280" y="261"/>
                    </a:cubicBezTo>
                    <a:cubicBezTo>
                      <a:pt x="283" y="245"/>
                      <a:pt x="284" y="230"/>
                      <a:pt x="282" y="215"/>
                    </a:cubicBezTo>
                    <a:cubicBezTo>
                      <a:pt x="279" y="190"/>
                      <a:pt x="270" y="166"/>
                      <a:pt x="256" y="145"/>
                    </a:cubicBezTo>
                    <a:cubicBezTo>
                      <a:pt x="250" y="137"/>
                      <a:pt x="245" y="130"/>
                      <a:pt x="238" y="123"/>
                    </a:cubicBezTo>
                    <a:cubicBezTo>
                      <a:pt x="218" y="102"/>
                      <a:pt x="193" y="86"/>
                      <a:pt x="167" y="74"/>
                    </a:cubicBezTo>
                    <a:cubicBezTo>
                      <a:pt x="148" y="65"/>
                      <a:pt x="128" y="59"/>
                      <a:pt x="108" y="54"/>
                    </a:cubicBezTo>
                    <a:cubicBezTo>
                      <a:pt x="95" y="51"/>
                      <a:pt x="80" y="49"/>
                      <a:pt x="67" y="51"/>
                    </a:cubicBezTo>
                    <a:cubicBezTo>
                      <a:pt x="65" y="47"/>
                      <a:pt x="64" y="43"/>
                      <a:pt x="63" y="39"/>
                    </a:cubicBezTo>
                    <a:cubicBezTo>
                      <a:pt x="61" y="33"/>
                      <a:pt x="59" y="28"/>
                      <a:pt x="58" y="23"/>
                    </a:cubicBezTo>
                    <a:cubicBezTo>
                      <a:pt x="56" y="18"/>
                      <a:pt x="55" y="14"/>
                      <a:pt x="53" y="9"/>
                    </a:cubicBezTo>
                    <a:cubicBezTo>
                      <a:pt x="49" y="2"/>
                      <a:pt x="41" y="0"/>
                      <a:pt x="34" y="1"/>
                    </a:cubicBezTo>
                    <a:cubicBezTo>
                      <a:pt x="19" y="3"/>
                      <a:pt x="0" y="10"/>
                      <a:pt x="3" y="28"/>
                    </a:cubicBezTo>
                    <a:cubicBezTo>
                      <a:pt x="4" y="38"/>
                      <a:pt x="11" y="45"/>
                      <a:pt x="18" y="52"/>
                    </a:cubicBezTo>
                    <a:cubicBezTo>
                      <a:pt x="23" y="57"/>
                      <a:pt x="30" y="63"/>
                      <a:pt x="33" y="70"/>
                    </a:cubicBezTo>
                    <a:cubicBezTo>
                      <a:pt x="26" y="79"/>
                      <a:pt x="20" y="91"/>
                      <a:pt x="16" y="102"/>
                    </a:cubicBezTo>
                    <a:cubicBezTo>
                      <a:pt x="11" y="119"/>
                      <a:pt x="7" y="135"/>
                      <a:pt x="5" y="152"/>
                    </a:cubicBezTo>
                    <a:cubicBezTo>
                      <a:pt x="2" y="172"/>
                      <a:pt x="1" y="193"/>
                      <a:pt x="1" y="213"/>
                    </a:cubicBezTo>
                    <a:cubicBezTo>
                      <a:pt x="1" y="223"/>
                      <a:pt x="2" y="233"/>
                      <a:pt x="3" y="243"/>
                    </a:cubicBezTo>
                    <a:cubicBezTo>
                      <a:pt x="5" y="270"/>
                      <a:pt x="11" y="296"/>
                      <a:pt x="24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21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21"/>
              <p:cNvSpPr/>
              <p:nvPr/>
            </p:nvSpPr>
            <p:spPr>
              <a:xfrm>
                <a:off x="4867909" y="2302889"/>
                <a:ext cx="43294" cy="72519"/>
              </a:xfrm>
              <a:custGeom>
                <a:avLst/>
                <a:gdLst/>
                <a:ahLst/>
                <a:cxnLst/>
                <a:rect l="l" t="t" r="r" b="b"/>
                <a:pathLst>
                  <a:path w="59" h="100" extrusionOk="0">
                    <a:moveTo>
                      <a:pt x="3" y="78"/>
                    </a:moveTo>
                    <a:cubicBezTo>
                      <a:pt x="12" y="100"/>
                      <a:pt x="43" y="100"/>
                      <a:pt x="53" y="79"/>
                    </a:cubicBezTo>
                    <a:cubicBezTo>
                      <a:pt x="57" y="73"/>
                      <a:pt x="59" y="67"/>
                      <a:pt x="59" y="67"/>
                    </a:cubicBezTo>
                    <a:cubicBezTo>
                      <a:pt x="48" y="42"/>
                      <a:pt x="31" y="19"/>
                      <a:pt x="11" y="0"/>
                    </a:cubicBezTo>
                    <a:cubicBezTo>
                      <a:pt x="11" y="0"/>
                      <a:pt x="13" y="30"/>
                      <a:pt x="3" y="58"/>
                    </a:cubicBezTo>
                    <a:cubicBezTo>
                      <a:pt x="0" y="66"/>
                      <a:pt x="1" y="73"/>
                      <a:pt x="3" y="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21"/>
              <p:cNvSpPr/>
              <p:nvPr/>
            </p:nvSpPr>
            <p:spPr>
              <a:xfrm>
                <a:off x="4757508" y="2384067"/>
                <a:ext cx="57365" cy="57365"/>
              </a:xfrm>
              <a:custGeom>
                <a:avLst/>
                <a:gdLst/>
                <a:ahLst/>
                <a:cxnLst/>
                <a:rect l="l" t="t" r="r" b="b"/>
                <a:pathLst>
                  <a:path w="80" h="78" extrusionOk="0">
                    <a:moveTo>
                      <a:pt x="30" y="75"/>
                    </a:moveTo>
                    <a:cubicBezTo>
                      <a:pt x="30" y="75"/>
                      <a:pt x="30" y="76"/>
                      <a:pt x="31" y="76"/>
                    </a:cubicBezTo>
                    <a:cubicBezTo>
                      <a:pt x="50" y="78"/>
                      <a:pt x="71" y="74"/>
                      <a:pt x="76" y="52"/>
                    </a:cubicBezTo>
                    <a:cubicBezTo>
                      <a:pt x="80" y="30"/>
                      <a:pt x="65" y="15"/>
                      <a:pt x="36" y="11"/>
                    </a:cubicBezTo>
                    <a:cubicBezTo>
                      <a:pt x="8" y="6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1"/>
                    </a:cubicBezTo>
                    <a:cubicBezTo>
                      <a:pt x="9" y="34"/>
                      <a:pt x="17" y="55"/>
                      <a:pt x="30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21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21"/>
              <p:cNvSpPr/>
              <p:nvPr/>
            </p:nvSpPr>
            <p:spPr>
              <a:xfrm>
                <a:off x="4919862" y="2374325"/>
                <a:ext cx="55201" cy="193743"/>
              </a:xfrm>
              <a:custGeom>
                <a:avLst/>
                <a:gdLst/>
                <a:ahLst/>
                <a:cxnLst/>
                <a:rect l="l" t="t" r="r" b="b"/>
                <a:pathLst>
                  <a:path w="76" h="267" extrusionOk="0">
                    <a:moveTo>
                      <a:pt x="38" y="267"/>
                    </a:moveTo>
                    <a:cubicBezTo>
                      <a:pt x="36" y="267"/>
                      <a:pt x="35" y="266"/>
                      <a:pt x="34" y="265"/>
                    </a:cubicBezTo>
                    <a:cubicBezTo>
                      <a:pt x="33" y="263"/>
                      <a:pt x="34" y="260"/>
                      <a:pt x="36" y="259"/>
                    </a:cubicBezTo>
                    <a:cubicBezTo>
                      <a:pt x="51" y="252"/>
                      <a:pt x="62" y="234"/>
                      <a:pt x="65" y="214"/>
                    </a:cubicBezTo>
                    <a:cubicBezTo>
                      <a:pt x="68" y="194"/>
                      <a:pt x="63" y="173"/>
                      <a:pt x="58" y="156"/>
                    </a:cubicBezTo>
                    <a:cubicBezTo>
                      <a:pt x="45" y="104"/>
                      <a:pt x="26" y="54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33" y="50"/>
                      <a:pt x="53" y="101"/>
                      <a:pt x="66" y="154"/>
                    </a:cubicBezTo>
                    <a:cubicBezTo>
                      <a:pt x="71" y="172"/>
                      <a:pt x="76" y="193"/>
                      <a:pt x="73" y="215"/>
                    </a:cubicBezTo>
                    <a:cubicBezTo>
                      <a:pt x="70" y="238"/>
                      <a:pt x="57" y="258"/>
                      <a:pt x="39" y="267"/>
                    </a:cubicBezTo>
                    <a:cubicBezTo>
                      <a:pt x="39" y="267"/>
                      <a:pt x="38" y="267"/>
                      <a:pt x="38" y="2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21"/>
              <p:cNvSpPr/>
              <p:nvPr/>
            </p:nvSpPr>
            <p:spPr>
              <a:xfrm>
                <a:off x="4635202" y="2179500"/>
                <a:ext cx="34635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48" h="151" extrusionOk="0">
                    <a:moveTo>
                      <a:pt x="44" y="151"/>
                    </a:moveTo>
                    <a:cubicBezTo>
                      <a:pt x="43" y="151"/>
                      <a:pt x="41" y="150"/>
                      <a:pt x="41" y="149"/>
                    </a:cubicBezTo>
                    <a:cubicBezTo>
                      <a:pt x="23" y="130"/>
                      <a:pt x="11" y="106"/>
                      <a:pt x="6" y="80"/>
                    </a:cubicBezTo>
                    <a:cubicBezTo>
                      <a:pt x="0" y="54"/>
                      <a:pt x="2" y="28"/>
                      <a:pt x="11" y="3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18" y="1"/>
                      <a:pt x="19" y="3"/>
                      <a:pt x="19" y="6"/>
                    </a:cubicBezTo>
                    <a:cubicBezTo>
                      <a:pt x="10" y="29"/>
                      <a:pt x="9" y="54"/>
                      <a:pt x="14" y="79"/>
                    </a:cubicBezTo>
                    <a:cubicBezTo>
                      <a:pt x="18" y="103"/>
                      <a:pt x="30" y="126"/>
                      <a:pt x="47" y="144"/>
                    </a:cubicBezTo>
                    <a:cubicBezTo>
                      <a:pt x="48" y="146"/>
                      <a:pt x="48" y="148"/>
                      <a:pt x="46" y="150"/>
                    </a:cubicBezTo>
                    <a:cubicBezTo>
                      <a:pt x="46" y="150"/>
                      <a:pt x="45" y="151"/>
                      <a:pt x="44" y="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21"/>
              <p:cNvSpPr/>
              <p:nvPr/>
            </p:nvSpPr>
            <p:spPr>
              <a:xfrm>
                <a:off x="4761838" y="2227124"/>
                <a:ext cx="149365" cy="103907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43" extrusionOk="0">
                    <a:moveTo>
                      <a:pt x="202" y="143"/>
                    </a:moveTo>
                    <a:cubicBezTo>
                      <a:pt x="201" y="143"/>
                      <a:pt x="199" y="143"/>
                      <a:pt x="199" y="142"/>
                    </a:cubicBezTo>
                    <a:cubicBezTo>
                      <a:pt x="151" y="76"/>
                      <a:pt x="82" y="29"/>
                      <a:pt x="4" y="8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6" y="22"/>
                      <a:pt x="156" y="70"/>
                      <a:pt x="205" y="137"/>
                    </a:cubicBezTo>
                    <a:cubicBezTo>
                      <a:pt x="206" y="139"/>
                      <a:pt x="206" y="141"/>
                      <a:pt x="204" y="143"/>
                    </a:cubicBezTo>
                    <a:cubicBezTo>
                      <a:pt x="203" y="143"/>
                      <a:pt x="203" y="143"/>
                      <a:pt x="202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21"/>
              <p:cNvSpPr/>
              <p:nvPr/>
            </p:nvSpPr>
            <p:spPr>
              <a:xfrm>
                <a:off x="4732614" y="2197901"/>
                <a:ext cx="24895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35" h="22" extrusionOk="0">
                    <a:moveTo>
                      <a:pt x="5" y="22"/>
                    </a:move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0" y="17"/>
                      <a:pt x="2" y="15"/>
                    </a:cubicBezTo>
                    <a:cubicBezTo>
                      <a:pt x="9" y="6"/>
                      <a:pt x="19" y="1"/>
                      <a:pt x="30" y="0"/>
                    </a:cubicBezTo>
                    <a:cubicBezTo>
                      <a:pt x="33" y="0"/>
                      <a:pt x="35" y="1"/>
                      <a:pt x="35" y="3"/>
                    </a:cubicBezTo>
                    <a:cubicBezTo>
                      <a:pt x="35" y="6"/>
                      <a:pt x="33" y="8"/>
                      <a:pt x="31" y="8"/>
                    </a:cubicBezTo>
                    <a:cubicBezTo>
                      <a:pt x="22" y="8"/>
                      <a:pt x="13" y="13"/>
                      <a:pt x="8" y="20"/>
                    </a:cubicBezTo>
                    <a:cubicBezTo>
                      <a:pt x="7" y="21"/>
                      <a:pt x="6" y="22"/>
                      <a:pt x="5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21"/>
              <p:cNvSpPr/>
              <p:nvPr/>
            </p:nvSpPr>
            <p:spPr>
              <a:xfrm>
                <a:off x="4738026" y="2269336"/>
                <a:ext cx="25977" cy="152613"/>
              </a:xfrm>
              <a:custGeom>
                <a:avLst/>
                <a:gdLst/>
                <a:ahLst/>
                <a:cxnLst/>
                <a:rect l="l" t="t" r="r" b="b"/>
                <a:pathLst>
                  <a:path w="37" h="211" extrusionOk="0">
                    <a:moveTo>
                      <a:pt x="32" y="211"/>
                    </a:moveTo>
                    <a:cubicBezTo>
                      <a:pt x="31" y="211"/>
                      <a:pt x="29" y="210"/>
                      <a:pt x="28" y="208"/>
                    </a:cubicBezTo>
                    <a:cubicBezTo>
                      <a:pt x="6" y="143"/>
                      <a:pt x="0" y="72"/>
                      <a:pt x="10" y="4"/>
                    </a:cubicBezTo>
                    <a:cubicBezTo>
                      <a:pt x="11" y="2"/>
                      <a:pt x="13" y="0"/>
                      <a:pt x="15" y="1"/>
                    </a:cubicBezTo>
                    <a:cubicBezTo>
                      <a:pt x="17" y="1"/>
                      <a:pt x="19" y="3"/>
                      <a:pt x="18" y="5"/>
                    </a:cubicBezTo>
                    <a:cubicBezTo>
                      <a:pt x="8" y="72"/>
                      <a:pt x="14" y="142"/>
                      <a:pt x="36" y="206"/>
                    </a:cubicBezTo>
                    <a:cubicBezTo>
                      <a:pt x="37" y="208"/>
                      <a:pt x="36" y="210"/>
                      <a:pt x="34" y="211"/>
                    </a:cubicBezTo>
                    <a:cubicBezTo>
                      <a:pt x="33" y="211"/>
                      <a:pt x="33" y="211"/>
                      <a:pt x="32" y="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0" name="Google Shape;1910;p21"/>
            <p:cNvSpPr/>
            <p:nvPr/>
          </p:nvSpPr>
          <p:spPr>
            <a:xfrm flipH="1">
              <a:off x="280673" y="4442872"/>
              <a:ext cx="1167251" cy="1203300"/>
            </a:xfrm>
            <a:custGeom>
              <a:avLst/>
              <a:gdLst/>
              <a:ahLst/>
              <a:cxnLst/>
              <a:rect l="l" t="t" r="r" b="b"/>
              <a:pathLst>
                <a:path w="650" h="672" extrusionOk="0">
                  <a:moveTo>
                    <a:pt x="126" y="270"/>
                  </a:moveTo>
                  <a:cubicBezTo>
                    <a:pt x="122" y="270"/>
                    <a:pt x="118" y="269"/>
                    <a:pt x="115" y="267"/>
                  </a:cubicBezTo>
                  <a:cubicBezTo>
                    <a:pt x="104" y="261"/>
                    <a:pt x="98" y="249"/>
                    <a:pt x="92" y="238"/>
                  </a:cubicBezTo>
                  <a:cubicBezTo>
                    <a:pt x="88" y="232"/>
                    <a:pt x="85" y="228"/>
                    <a:pt x="80" y="222"/>
                  </a:cubicBezTo>
                  <a:cubicBezTo>
                    <a:pt x="75" y="215"/>
                    <a:pt x="69" y="208"/>
                    <a:pt x="63" y="200"/>
                  </a:cubicBezTo>
                  <a:cubicBezTo>
                    <a:pt x="58" y="193"/>
                    <a:pt x="52" y="186"/>
                    <a:pt x="49" y="178"/>
                  </a:cubicBezTo>
                  <a:cubicBezTo>
                    <a:pt x="41" y="162"/>
                    <a:pt x="34" y="144"/>
                    <a:pt x="33" y="126"/>
                  </a:cubicBezTo>
                  <a:cubicBezTo>
                    <a:pt x="33" y="118"/>
                    <a:pt x="35" y="109"/>
                    <a:pt x="41" y="103"/>
                  </a:cubicBezTo>
                  <a:cubicBezTo>
                    <a:pt x="41" y="103"/>
                    <a:pt x="41" y="103"/>
                    <a:pt x="42" y="102"/>
                  </a:cubicBezTo>
                  <a:cubicBezTo>
                    <a:pt x="47" y="94"/>
                    <a:pt x="56" y="91"/>
                    <a:pt x="65" y="91"/>
                  </a:cubicBezTo>
                  <a:cubicBezTo>
                    <a:pt x="73" y="91"/>
                    <a:pt x="81" y="93"/>
                    <a:pt x="88" y="97"/>
                  </a:cubicBezTo>
                  <a:cubicBezTo>
                    <a:pt x="112" y="108"/>
                    <a:pt x="124" y="135"/>
                    <a:pt x="131" y="159"/>
                  </a:cubicBezTo>
                  <a:cubicBezTo>
                    <a:pt x="136" y="175"/>
                    <a:pt x="140" y="192"/>
                    <a:pt x="144" y="208"/>
                  </a:cubicBezTo>
                  <a:cubicBezTo>
                    <a:pt x="146" y="218"/>
                    <a:pt x="148" y="228"/>
                    <a:pt x="148" y="239"/>
                  </a:cubicBezTo>
                  <a:cubicBezTo>
                    <a:pt x="148" y="247"/>
                    <a:pt x="147" y="256"/>
                    <a:pt x="142" y="263"/>
                  </a:cubicBezTo>
                  <a:cubicBezTo>
                    <a:pt x="138" y="268"/>
                    <a:pt x="132" y="270"/>
                    <a:pt x="126" y="270"/>
                  </a:cubicBezTo>
                  <a:moveTo>
                    <a:pt x="398" y="207"/>
                  </a:moveTo>
                  <a:cubicBezTo>
                    <a:pt x="392" y="207"/>
                    <a:pt x="385" y="204"/>
                    <a:pt x="380" y="199"/>
                  </a:cubicBezTo>
                  <a:cubicBezTo>
                    <a:pt x="372" y="190"/>
                    <a:pt x="368" y="179"/>
                    <a:pt x="365" y="168"/>
                  </a:cubicBezTo>
                  <a:cubicBezTo>
                    <a:pt x="361" y="157"/>
                    <a:pt x="358" y="145"/>
                    <a:pt x="354" y="134"/>
                  </a:cubicBezTo>
                  <a:cubicBezTo>
                    <a:pt x="350" y="121"/>
                    <a:pt x="346" y="108"/>
                    <a:pt x="340" y="95"/>
                  </a:cubicBezTo>
                  <a:cubicBezTo>
                    <a:pt x="335" y="83"/>
                    <a:pt x="329" y="71"/>
                    <a:pt x="324" y="58"/>
                  </a:cubicBezTo>
                  <a:cubicBezTo>
                    <a:pt x="320" y="48"/>
                    <a:pt x="316" y="37"/>
                    <a:pt x="319" y="26"/>
                  </a:cubicBezTo>
                  <a:cubicBezTo>
                    <a:pt x="320" y="24"/>
                    <a:pt x="321" y="23"/>
                    <a:pt x="322" y="22"/>
                  </a:cubicBezTo>
                  <a:cubicBezTo>
                    <a:pt x="324" y="17"/>
                    <a:pt x="327" y="13"/>
                    <a:pt x="332" y="10"/>
                  </a:cubicBezTo>
                  <a:cubicBezTo>
                    <a:pt x="335" y="8"/>
                    <a:pt x="339" y="8"/>
                    <a:pt x="342" y="8"/>
                  </a:cubicBezTo>
                  <a:cubicBezTo>
                    <a:pt x="347" y="8"/>
                    <a:pt x="352" y="9"/>
                    <a:pt x="356" y="12"/>
                  </a:cubicBezTo>
                  <a:cubicBezTo>
                    <a:pt x="370" y="19"/>
                    <a:pt x="381" y="33"/>
                    <a:pt x="390" y="46"/>
                  </a:cubicBezTo>
                  <a:cubicBezTo>
                    <a:pt x="402" y="65"/>
                    <a:pt x="412" y="86"/>
                    <a:pt x="419" y="107"/>
                  </a:cubicBezTo>
                  <a:cubicBezTo>
                    <a:pt x="426" y="129"/>
                    <a:pt x="432" y="154"/>
                    <a:pt x="427" y="177"/>
                  </a:cubicBezTo>
                  <a:cubicBezTo>
                    <a:pt x="425" y="187"/>
                    <a:pt x="419" y="198"/>
                    <a:pt x="410" y="203"/>
                  </a:cubicBezTo>
                  <a:cubicBezTo>
                    <a:pt x="406" y="206"/>
                    <a:pt x="402" y="207"/>
                    <a:pt x="398" y="207"/>
                  </a:cubicBezTo>
                  <a:moveTo>
                    <a:pt x="334" y="0"/>
                  </a:moveTo>
                  <a:cubicBezTo>
                    <a:pt x="320" y="0"/>
                    <a:pt x="305" y="5"/>
                    <a:pt x="298" y="19"/>
                  </a:cubicBezTo>
                  <a:cubicBezTo>
                    <a:pt x="289" y="38"/>
                    <a:pt x="301" y="62"/>
                    <a:pt x="310" y="80"/>
                  </a:cubicBezTo>
                  <a:cubicBezTo>
                    <a:pt x="320" y="99"/>
                    <a:pt x="331" y="117"/>
                    <a:pt x="337" y="137"/>
                  </a:cubicBezTo>
                  <a:cubicBezTo>
                    <a:pt x="343" y="158"/>
                    <a:pt x="342" y="179"/>
                    <a:pt x="332" y="199"/>
                  </a:cubicBezTo>
                  <a:cubicBezTo>
                    <a:pt x="323" y="219"/>
                    <a:pt x="307" y="235"/>
                    <a:pt x="289" y="248"/>
                  </a:cubicBezTo>
                  <a:cubicBezTo>
                    <a:pt x="280" y="255"/>
                    <a:pt x="270" y="261"/>
                    <a:pt x="261" y="266"/>
                  </a:cubicBezTo>
                  <a:cubicBezTo>
                    <a:pt x="250" y="272"/>
                    <a:pt x="240" y="277"/>
                    <a:pt x="228" y="280"/>
                  </a:cubicBezTo>
                  <a:cubicBezTo>
                    <a:pt x="225" y="281"/>
                    <a:pt x="222" y="281"/>
                    <a:pt x="218" y="281"/>
                  </a:cubicBezTo>
                  <a:cubicBezTo>
                    <a:pt x="211" y="281"/>
                    <a:pt x="205" y="280"/>
                    <a:pt x="198" y="276"/>
                  </a:cubicBezTo>
                  <a:cubicBezTo>
                    <a:pt x="190" y="271"/>
                    <a:pt x="184" y="263"/>
                    <a:pt x="179" y="255"/>
                  </a:cubicBezTo>
                  <a:cubicBezTo>
                    <a:pt x="157" y="218"/>
                    <a:pt x="161" y="173"/>
                    <a:pt x="145" y="134"/>
                  </a:cubicBezTo>
                  <a:cubicBezTo>
                    <a:pt x="138" y="116"/>
                    <a:pt x="126" y="99"/>
                    <a:pt x="109" y="89"/>
                  </a:cubicBezTo>
                  <a:cubicBezTo>
                    <a:pt x="97" y="82"/>
                    <a:pt x="83" y="79"/>
                    <a:pt x="69" y="79"/>
                  </a:cubicBezTo>
                  <a:cubicBezTo>
                    <a:pt x="62" y="79"/>
                    <a:pt x="55" y="79"/>
                    <a:pt x="48" y="81"/>
                  </a:cubicBezTo>
                  <a:cubicBezTo>
                    <a:pt x="30" y="85"/>
                    <a:pt x="11" y="96"/>
                    <a:pt x="4" y="115"/>
                  </a:cubicBezTo>
                  <a:cubicBezTo>
                    <a:pt x="0" y="126"/>
                    <a:pt x="3" y="138"/>
                    <a:pt x="7" y="148"/>
                  </a:cubicBezTo>
                  <a:cubicBezTo>
                    <a:pt x="10" y="159"/>
                    <a:pt x="15" y="168"/>
                    <a:pt x="21" y="178"/>
                  </a:cubicBezTo>
                  <a:cubicBezTo>
                    <a:pt x="42" y="216"/>
                    <a:pt x="74" y="248"/>
                    <a:pt x="93" y="287"/>
                  </a:cubicBezTo>
                  <a:cubicBezTo>
                    <a:pt x="132" y="365"/>
                    <a:pt x="125" y="459"/>
                    <a:pt x="167" y="535"/>
                  </a:cubicBezTo>
                  <a:cubicBezTo>
                    <a:pt x="169" y="541"/>
                    <a:pt x="171" y="548"/>
                    <a:pt x="174" y="553"/>
                  </a:cubicBezTo>
                  <a:cubicBezTo>
                    <a:pt x="183" y="575"/>
                    <a:pt x="197" y="592"/>
                    <a:pt x="215" y="607"/>
                  </a:cubicBezTo>
                  <a:cubicBezTo>
                    <a:pt x="231" y="619"/>
                    <a:pt x="248" y="630"/>
                    <a:pt x="266" y="639"/>
                  </a:cubicBezTo>
                  <a:cubicBezTo>
                    <a:pt x="310" y="661"/>
                    <a:pt x="359" y="672"/>
                    <a:pt x="408" y="672"/>
                  </a:cubicBezTo>
                  <a:cubicBezTo>
                    <a:pt x="439" y="672"/>
                    <a:pt x="469" y="668"/>
                    <a:pt x="498" y="659"/>
                  </a:cubicBezTo>
                  <a:cubicBezTo>
                    <a:pt x="518" y="654"/>
                    <a:pt x="536" y="646"/>
                    <a:pt x="554" y="637"/>
                  </a:cubicBezTo>
                  <a:cubicBezTo>
                    <a:pt x="573" y="627"/>
                    <a:pt x="591" y="615"/>
                    <a:pt x="607" y="600"/>
                  </a:cubicBezTo>
                  <a:cubicBezTo>
                    <a:pt x="640" y="568"/>
                    <a:pt x="650" y="521"/>
                    <a:pt x="648" y="476"/>
                  </a:cubicBezTo>
                  <a:cubicBezTo>
                    <a:pt x="647" y="452"/>
                    <a:pt x="642" y="429"/>
                    <a:pt x="632" y="407"/>
                  </a:cubicBezTo>
                  <a:cubicBezTo>
                    <a:pt x="624" y="388"/>
                    <a:pt x="612" y="371"/>
                    <a:pt x="599" y="356"/>
                  </a:cubicBezTo>
                  <a:cubicBezTo>
                    <a:pt x="571" y="324"/>
                    <a:pt x="538" y="298"/>
                    <a:pt x="508" y="269"/>
                  </a:cubicBezTo>
                  <a:cubicBezTo>
                    <a:pt x="492" y="254"/>
                    <a:pt x="477" y="237"/>
                    <a:pt x="468" y="216"/>
                  </a:cubicBezTo>
                  <a:cubicBezTo>
                    <a:pt x="458" y="194"/>
                    <a:pt x="455" y="171"/>
                    <a:pt x="450" y="148"/>
                  </a:cubicBezTo>
                  <a:cubicBezTo>
                    <a:pt x="442" y="104"/>
                    <a:pt x="431" y="59"/>
                    <a:pt x="398" y="28"/>
                  </a:cubicBezTo>
                  <a:cubicBezTo>
                    <a:pt x="384" y="15"/>
                    <a:pt x="366" y="5"/>
                    <a:pt x="347" y="1"/>
                  </a:cubicBezTo>
                  <a:cubicBezTo>
                    <a:pt x="343" y="1"/>
                    <a:pt x="339" y="0"/>
                    <a:pt x="334" y="0"/>
                  </a:cubicBezTo>
                </a:path>
              </a:pathLst>
            </a:custGeom>
            <a:solidFill>
              <a:srgbClr val="CFE2F3">
                <a:alpha val="78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8372975" y="4069700"/>
              <a:ext cx="589003" cy="883001"/>
            </a:xfrm>
            <a:custGeom>
              <a:avLst/>
              <a:gdLst/>
              <a:ahLst/>
              <a:cxnLst/>
              <a:rect l="l" t="t" r="r" b="b"/>
              <a:pathLst>
                <a:path w="648" h="971" extrusionOk="0">
                  <a:moveTo>
                    <a:pt x="282" y="3"/>
                  </a:moveTo>
                  <a:cubicBezTo>
                    <a:pt x="254" y="7"/>
                    <a:pt x="228" y="28"/>
                    <a:pt x="212" y="51"/>
                  </a:cubicBezTo>
                  <a:cubicBezTo>
                    <a:pt x="196" y="75"/>
                    <a:pt x="188" y="104"/>
                    <a:pt x="189" y="133"/>
                  </a:cubicBezTo>
                  <a:cubicBezTo>
                    <a:pt x="191" y="164"/>
                    <a:pt x="205" y="193"/>
                    <a:pt x="221" y="220"/>
                  </a:cubicBezTo>
                  <a:cubicBezTo>
                    <a:pt x="225" y="227"/>
                    <a:pt x="229" y="233"/>
                    <a:pt x="233" y="240"/>
                  </a:cubicBezTo>
                  <a:cubicBezTo>
                    <a:pt x="238" y="247"/>
                    <a:pt x="240" y="250"/>
                    <a:pt x="243" y="257"/>
                  </a:cubicBezTo>
                  <a:cubicBezTo>
                    <a:pt x="246" y="261"/>
                    <a:pt x="248" y="265"/>
                    <a:pt x="250" y="270"/>
                  </a:cubicBezTo>
                  <a:cubicBezTo>
                    <a:pt x="248" y="268"/>
                    <a:pt x="246" y="267"/>
                    <a:pt x="243" y="266"/>
                  </a:cubicBezTo>
                  <a:cubicBezTo>
                    <a:pt x="230" y="260"/>
                    <a:pt x="214" y="257"/>
                    <a:pt x="198" y="260"/>
                  </a:cubicBezTo>
                  <a:cubicBezTo>
                    <a:pt x="182" y="264"/>
                    <a:pt x="169" y="273"/>
                    <a:pt x="162" y="289"/>
                  </a:cubicBezTo>
                  <a:cubicBezTo>
                    <a:pt x="161" y="291"/>
                    <a:pt x="161" y="293"/>
                    <a:pt x="161" y="295"/>
                  </a:cubicBezTo>
                  <a:cubicBezTo>
                    <a:pt x="154" y="312"/>
                    <a:pt x="152" y="333"/>
                    <a:pt x="152" y="350"/>
                  </a:cubicBezTo>
                  <a:cubicBezTo>
                    <a:pt x="152" y="377"/>
                    <a:pt x="156" y="403"/>
                    <a:pt x="163" y="429"/>
                  </a:cubicBezTo>
                  <a:cubicBezTo>
                    <a:pt x="166" y="437"/>
                    <a:pt x="169" y="446"/>
                    <a:pt x="172" y="453"/>
                  </a:cubicBezTo>
                  <a:cubicBezTo>
                    <a:pt x="148" y="441"/>
                    <a:pt x="121" y="436"/>
                    <a:pt x="93" y="444"/>
                  </a:cubicBezTo>
                  <a:cubicBezTo>
                    <a:pt x="65" y="451"/>
                    <a:pt x="41" y="469"/>
                    <a:pt x="25" y="493"/>
                  </a:cubicBezTo>
                  <a:cubicBezTo>
                    <a:pt x="7" y="520"/>
                    <a:pt x="0" y="552"/>
                    <a:pt x="1" y="583"/>
                  </a:cubicBezTo>
                  <a:cubicBezTo>
                    <a:pt x="5" y="644"/>
                    <a:pt x="41" y="705"/>
                    <a:pt x="96" y="732"/>
                  </a:cubicBezTo>
                  <a:cubicBezTo>
                    <a:pt x="120" y="743"/>
                    <a:pt x="147" y="748"/>
                    <a:pt x="173" y="743"/>
                  </a:cubicBezTo>
                  <a:cubicBezTo>
                    <a:pt x="154" y="781"/>
                    <a:pt x="152" y="827"/>
                    <a:pt x="158" y="867"/>
                  </a:cubicBezTo>
                  <a:cubicBezTo>
                    <a:pt x="162" y="894"/>
                    <a:pt x="172" y="921"/>
                    <a:pt x="192" y="940"/>
                  </a:cubicBezTo>
                  <a:cubicBezTo>
                    <a:pt x="211" y="960"/>
                    <a:pt x="238" y="971"/>
                    <a:pt x="265" y="966"/>
                  </a:cubicBezTo>
                  <a:cubicBezTo>
                    <a:pt x="321" y="955"/>
                    <a:pt x="352" y="896"/>
                    <a:pt x="359" y="845"/>
                  </a:cubicBezTo>
                  <a:cubicBezTo>
                    <a:pt x="363" y="822"/>
                    <a:pt x="362" y="798"/>
                    <a:pt x="358" y="775"/>
                  </a:cubicBezTo>
                  <a:cubicBezTo>
                    <a:pt x="368" y="785"/>
                    <a:pt x="380" y="792"/>
                    <a:pt x="393" y="797"/>
                  </a:cubicBezTo>
                  <a:cubicBezTo>
                    <a:pt x="417" y="805"/>
                    <a:pt x="443" y="804"/>
                    <a:pt x="465" y="791"/>
                  </a:cubicBezTo>
                  <a:cubicBezTo>
                    <a:pt x="487" y="778"/>
                    <a:pt x="502" y="755"/>
                    <a:pt x="509" y="731"/>
                  </a:cubicBezTo>
                  <a:cubicBezTo>
                    <a:pt x="516" y="706"/>
                    <a:pt x="514" y="679"/>
                    <a:pt x="507" y="654"/>
                  </a:cubicBezTo>
                  <a:cubicBezTo>
                    <a:pt x="500" y="624"/>
                    <a:pt x="486" y="596"/>
                    <a:pt x="469" y="572"/>
                  </a:cubicBezTo>
                  <a:cubicBezTo>
                    <a:pt x="484" y="577"/>
                    <a:pt x="501" y="580"/>
                    <a:pt x="518" y="580"/>
                  </a:cubicBezTo>
                  <a:cubicBezTo>
                    <a:pt x="550" y="580"/>
                    <a:pt x="580" y="569"/>
                    <a:pt x="602" y="547"/>
                  </a:cubicBezTo>
                  <a:cubicBezTo>
                    <a:pt x="626" y="522"/>
                    <a:pt x="639" y="488"/>
                    <a:pt x="642" y="454"/>
                  </a:cubicBezTo>
                  <a:cubicBezTo>
                    <a:pt x="648" y="389"/>
                    <a:pt x="617" y="325"/>
                    <a:pt x="562" y="290"/>
                  </a:cubicBezTo>
                  <a:cubicBezTo>
                    <a:pt x="518" y="263"/>
                    <a:pt x="464" y="255"/>
                    <a:pt x="415" y="270"/>
                  </a:cubicBezTo>
                  <a:cubicBezTo>
                    <a:pt x="425" y="249"/>
                    <a:pt x="429" y="226"/>
                    <a:pt x="430" y="203"/>
                  </a:cubicBezTo>
                  <a:cubicBezTo>
                    <a:pt x="431" y="174"/>
                    <a:pt x="427" y="146"/>
                    <a:pt x="416" y="119"/>
                  </a:cubicBezTo>
                  <a:cubicBezTo>
                    <a:pt x="405" y="89"/>
                    <a:pt x="386" y="63"/>
                    <a:pt x="363" y="41"/>
                  </a:cubicBezTo>
                  <a:cubicBezTo>
                    <a:pt x="342" y="21"/>
                    <a:pt x="313" y="0"/>
                    <a:pt x="282" y="3"/>
                  </a:cubicBezTo>
                  <a:close/>
                  <a:moveTo>
                    <a:pt x="317" y="325"/>
                  </a:moveTo>
                  <a:cubicBezTo>
                    <a:pt x="321" y="326"/>
                    <a:pt x="324" y="326"/>
                    <a:pt x="328" y="326"/>
                  </a:cubicBezTo>
                  <a:cubicBezTo>
                    <a:pt x="338" y="326"/>
                    <a:pt x="349" y="325"/>
                    <a:pt x="358" y="322"/>
                  </a:cubicBezTo>
                  <a:cubicBezTo>
                    <a:pt x="350" y="335"/>
                    <a:pt x="345" y="351"/>
                    <a:pt x="343" y="366"/>
                  </a:cubicBezTo>
                  <a:cubicBezTo>
                    <a:pt x="336" y="352"/>
                    <a:pt x="327" y="338"/>
                    <a:pt x="317" y="325"/>
                  </a:cubicBezTo>
                  <a:close/>
                  <a:moveTo>
                    <a:pt x="250" y="517"/>
                  </a:moveTo>
                  <a:cubicBezTo>
                    <a:pt x="242" y="510"/>
                    <a:pt x="234" y="500"/>
                    <a:pt x="227" y="490"/>
                  </a:cubicBezTo>
                  <a:cubicBezTo>
                    <a:pt x="215" y="473"/>
                    <a:pt x="205" y="454"/>
                    <a:pt x="197" y="433"/>
                  </a:cubicBezTo>
                  <a:cubicBezTo>
                    <a:pt x="193" y="421"/>
                    <a:pt x="190" y="411"/>
                    <a:pt x="187" y="398"/>
                  </a:cubicBezTo>
                  <a:cubicBezTo>
                    <a:pt x="185" y="386"/>
                    <a:pt x="183" y="373"/>
                    <a:pt x="183" y="360"/>
                  </a:cubicBezTo>
                  <a:cubicBezTo>
                    <a:pt x="182" y="350"/>
                    <a:pt x="182" y="337"/>
                    <a:pt x="184" y="325"/>
                  </a:cubicBezTo>
                  <a:cubicBezTo>
                    <a:pt x="185" y="311"/>
                    <a:pt x="189" y="298"/>
                    <a:pt x="197" y="287"/>
                  </a:cubicBezTo>
                  <a:cubicBezTo>
                    <a:pt x="197" y="286"/>
                    <a:pt x="198" y="285"/>
                    <a:pt x="198" y="284"/>
                  </a:cubicBezTo>
                  <a:cubicBezTo>
                    <a:pt x="210" y="279"/>
                    <a:pt x="227" y="283"/>
                    <a:pt x="238" y="288"/>
                  </a:cubicBezTo>
                  <a:cubicBezTo>
                    <a:pt x="257" y="297"/>
                    <a:pt x="275" y="311"/>
                    <a:pt x="289" y="326"/>
                  </a:cubicBezTo>
                  <a:cubicBezTo>
                    <a:pt x="317" y="357"/>
                    <a:pt x="337" y="400"/>
                    <a:pt x="338" y="441"/>
                  </a:cubicBezTo>
                  <a:cubicBezTo>
                    <a:pt x="339" y="462"/>
                    <a:pt x="337" y="488"/>
                    <a:pt x="327" y="506"/>
                  </a:cubicBezTo>
                  <a:cubicBezTo>
                    <a:pt x="324" y="511"/>
                    <a:pt x="321" y="515"/>
                    <a:pt x="318" y="519"/>
                  </a:cubicBezTo>
                  <a:cubicBezTo>
                    <a:pt x="318" y="519"/>
                    <a:pt x="315" y="521"/>
                    <a:pt x="315" y="521"/>
                  </a:cubicBezTo>
                  <a:cubicBezTo>
                    <a:pt x="315" y="522"/>
                    <a:pt x="314" y="523"/>
                    <a:pt x="313" y="523"/>
                  </a:cubicBezTo>
                  <a:cubicBezTo>
                    <a:pt x="311" y="525"/>
                    <a:pt x="308" y="527"/>
                    <a:pt x="305" y="529"/>
                  </a:cubicBezTo>
                  <a:cubicBezTo>
                    <a:pt x="305" y="529"/>
                    <a:pt x="305" y="529"/>
                    <a:pt x="304" y="530"/>
                  </a:cubicBezTo>
                  <a:cubicBezTo>
                    <a:pt x="303" y="530"/>
                    <a:pt x="302" y="531"/>
                    <a:pt x="300" y="531"/>
                  </a:cubicBezTo>
                  <a:cubicBezTo>
                    <a:pt x="297" y="532"/>
                    <a:pt x="297" y="532"/>
                    <a:pt x="296" y="533"/>
                  </a:cubicBezTo>
                  <a:cubicBezTo>
                    <a:pt x="289" y="534"/>
                    <a:pt x="285" y="534"/>
                    <a:pt x="279" y="533"/>
                  </a:cubicBezTo>
                  <a:cubicBezTo>
                    <a:pt x="275" y="532"/>
                    <a:pt x="270" y="530"/>
                    <a:pt x="265" y="528"/>
                  </a:cubicBezTo>
                  <a:cubicBezTo>
                    <a:pt x="265" y="527"/>
                    <a:pt x="264" y="527"/>
                    <a:pt x="264" y="527"/>
                  </a:cubicBezTo>
                  <a:cubicBezTo>
                    <a:pt x="264" y="527"/>
                    <a:pt x="264" y="527"/>
                    <a:pt x="263" y="527"/>
                  </a:cubicBezTo>
                  <a:cubicBezTo>
                    <a:pt x="262" y="526"/>
                    <a:pt x="261" y="525"/>
                    <a:pt x="260" y="525"/>
                  </a:cubicBezTo>
                  <a:cubicBezTo>
                    <a:pt x="257" y="522"/>
                    <a:pt x="253" y="520"/>
                    <a:pt x="250" y="517"/>
                  </a:cubicBezTo>
                  <a:close/>
                  <a:moveTo>
                    <a:pt x="300" y="681"/>
                  </a:moveTo>
                  <a:cubicBezTo>
                    <a:pt x="289" y="677"/>
                    <a:pt x="277" y="676"/>
                    <a:pt x="266" y="676"/>
                  </a:cubicBezTo>
                  <a:cubicBezTo>
                    <a:pt x="262" y="676"/>
                    <a:pt x="258" y="677"/>
                    <a:pt x="254" y="677"/>
                  </a:cubicBezTo>
                  <a:cubicBezTo>
                    <a:pt x="255" y="676"/>
                    <a:pt x="255" y="674"/>
                    <a:pt x="256" y="672"/>
                  </a:cubicBezTo>
                  <a:cubicBezTo>
                    <a:pt x="256" y="671"/>
                    <a:pt x="256" y="669"/>
                    <a:pt x="256" y="667"/>
                  </a:cubicBezTo>
                  <a:cubicBezTo>
                    <a:pt x="268" y="632"/>
                    <a:pt x="266" y="593"/>
                    <a:pt x="254" y="557"/>
                  </a:cubicBezTo>
                  <a:cubicBezTo>
                    <a:pt x="257" y="558"/>
                    <a:pt x="259" y="559"/>
                    <a:pt x="261" y="560"/>
                  </a:cubicBezTo>
                  <a:cubicBezTo>
                    <a:pt x="272" y="564"/>
                    <a:pt x="284" y="565"/>
                    <a:pt x="295" y="564"/>
                  </a:cubicBezTo>
                  <a:cubicBezTo>
                    <a:pt x="292" y="571"/>
                    <a:pt x="290" y="579"/>
                    <a:pt x="288" y="586"/>
                  </a:cubicBezTo>
                  <a:cubicBezTo>
                    <a:pt x="283" y="614"/>
                    <a:pt x="287" y="642"/>
                    <a:pt x="296" y="668"/>
                  </a:cubicBezTo>
                  <a:cubicBezTo>
                    <a:pt x="297" y="673"/>
                    <a:pt x="299" y="677"/>
                    <a:pt x="300" y="681"/>
                  </a:cubicBezTo>
                  <a:close/>
                  <a:moveTo>
                    <a:pt x="119" y="715"/>
                  </a:moveTo>
                  <a:cubicBezTo>
                    <a:pt x="69" y="698"/>
                    <a:pt x="36" y="648"/>
                    <a:pt x="27" y="597"/>
                  </a:cubicBezTo>
                  <a:cubicBezTo>
                    <a:pt x="19" y="548"/>
                    <a:pt x="39" y="492"/>
                    <a:pt x="88" y="472"/>
                  </a:cubicBezTo>
                  <a:cubicBezTo>
                    <a:pt x="110" y="463"/>
                    <a:pt x="134" y="464"/>
                    <a:pt x="155" y="474"/>
                  </a:cubicBezTo>
                  <a:cubicBezTo>
                    <a:pt x="178" y="484"/>
                    <a:pt x="196" y="503"/>
                    <a:pt x="209" y="523"/>
                  </a:cubicBezTo>
                  <a:cubicBezTo>
                    <a:pt x="223" y="544"/>
                    <a:pt x="231" y="569"/>
                    <a:pt x="236" y="594"/>
                  </a:cubicBezTo>
                  <a:cubicBezTo>
                    <a:pt x="239" y="616"/>
                    <a:pt x="238" y="638"/>
                    <a:pt x="236" y="660"/>
                  </a:cubicBezTo>
                  <a:cubicBezTo>
                    <a:pt x="235" y="661"/>
                    <a:pt x="234" y="662"/>
                    <a:pt x="233" y="664"/>
                  </a:cubicBezTo>
                  <a:cubicBezTo>
                    <a:pt x="231" y="674"/>
                    <a:pt x="226" y="683"/>
                    <a:pt x="219" y="691"/>
                  </a:cubicBezTo>
                  <a:cubicBezTo>
                    <a:pt x="210" y="696"/>
                    <a:pt x="202" y="703"/>
                    <a:pt x="195" y="711"/>
                  </a:cubicBezTo>
                  <a:cubicBezTo>
                    <a:pt x="195" y="711"/>
                    <a:pt x="195" y="711"/>
                    <a:pt x="195" y="711"/>
                  </a:cubicBezTo>
                  <a:cubicBezTo>
                    <a:pt x="193" y="712"/>
                    <a:pt x="190" y="713"/>
                    <a:pt x="188" y="714"/>
                  </a:cubicBezTo>
                  <a:cubicBezTo>
                    <a:pt x="166" y="724"/>
                    <a:pt x="141" y="723"/>
                    <a:pt x="119" y="715"/>
                  </a:cubicBezTo>
                  <a:close/>
                  <a:moveTo>
                    <a:pt x="326" y="759"/>
                  </a:moveTo>
                  <a:cubicBezTo>
                    <a:pt x="332" y="778"/>
                    <a:pt x="335" y="799"/>
                    <a:pt x="335" y="818"/>
                  </a:cubicBezTo>
                  <a:cubicBezTo>
                    <a:pt x="334" y="840"/>
                    <a:pt x="332" y="861"/>
                    <a:pt x="325" y="881"/>
                  </a:cubicBezTo>
                  <a:cubicBezTo>
                    <a:pt x="317" y="903"/>
                    <a:pt x="304" y="926"/>
                    <a:pt x="282" y="937"/>
                  </a:cubicBezTo>
                  <a:cubicBezTo>
                    <a:pt x="263" y="947"/>
                    <a:pt x="241" y="948"/>
                    <a:pt x="223" y="937"/>
                  </a:cubicBezTo>
                  <a:cubicBezTo>
                    <a:pt x="203" y="925"/>
                    <a:pt x="191" y="904"/>
                    <a:pt x="186" y="882"/>
                  </a:cubicBezTo>
                  <a:cubicBezTo>
                    <a:pt x="181" y="860"/>
                    <a:pt x="180" y="836"/>
                    <a:pt x="182" y="813"/>
                  </a:cubicBezTo>
                  <a:cubicBezTo>
                    <a:pt x="184" y="790"/>
                    <a:pt x="189" y="766"/>
                    <a:pt x="202" y="746"/>
                  </a:cubicBezTo>
                  <a:cubicBezTo>
                    <a:pt x="207" y="738"/>
                    <a:pt x="213" y="730"/>
                    <a:pt x="220" y="723"/>
                  </a:cubicBezTo>
                  <a:cubicBezTo>
                    <a:pt x="223" y="721"/>
                    <a:pt x="225" y="719"/>
                    <a:pt x="228" y="717"/>
                  </a:cubicBezTo>
                  <a:cubicBezTo>
                    <a:pt x="236" y="710"/>
                    <a:pt x="246" y="705"/>
                    <a:pt x="257" y="703"/>
                  </a:cubicBezTo>
                  <a:cubicBezTo>
                    <a:pt x="267" y="701"/>
                    <a:pt x="279" y="701"/>
                    <a:pt x="289" y="703"/>
                  </a:cubicBezTo>
                  <a:cubicBezTo>
                    <a:pt x="294" y="704"/>
                    <a:pt x="299" y="706"/>
                    <a:pt x="303" y="708"/>
                  </a:cubicBezTo>
                  <a:cubicBezTo>
                    <a:pt x="313" y="724"/>
                    <a:pt x="320" y="742"/>
                    <a:pt x="326" y="759"/>
                  </a:cubicBezTo>
                  <a:close/>
                  <a:moveTo>
                    <a:pt x="480" y="636"/>
                  </a:moveTo>
                  <a:cubicBezTo>
                    <a:pt x="495" y="675"/>
                    <a:pt x="500" y="726"/>
                    <a:pt x="470" y="760"/>
                  </a:cubicBezTo>
                  <a:cubicBezTo>
                    <a:pt x="456" y="775"/>
                    <a:pt x="436" y="783"/>
                    <a:pt x="416" y="780"/>
                  </a:cubicBezTo>
                  <a:cubicBezTo>
                    <a:pt x="395" y="777"/>
                    <a:pt x="376" y="765"/>
                    <a:pt x="363" y="749"/>
                  </a:cubicBezTo>
                  <a:cubicBezTo>
                    <a:pt x="346" y="730"/>
                    <a:pt x="336" y="707"/>
                    <a:pt x="328" y="683"/>
                  </a:cubicBezTo>
                  <a:cubicBezTo>
                    <a:pt x="320" y="661"/>
                    <a:pt x="314" y="638"/>
                    <a:pt x="314" y="614"/>
                  </a:cubicBezTo>
                  <a:cubicBezTo>
                    <a:pt x="314" y="589"/>
                    <a:pt x="321" y="562"/>
                    <a:pt x="339" y="544"/>
                  </a:cubicBezTo>
                  <a:cubicBezTo>
                    <a:pt x="345" y="537"/>
                    <a:pt x="355" y="531"/>
                    <a:pt x="365" y="527"/>
                  </a:cubicBezTo>
                  <a:cubicBezTo>
                    <a:pt x="372" y="524"/>
                    <a:pt x="381" y="522"/>
                    <a:pt x="389" y="522"/>
                  </a:cubicBezTo>
                  <a:cubicBezTo>
                    <a:pt x="390" y="523"/>
                    <a:pt x="390" y="523"/>
                    <a:pt x="391" y="524"/>
                  </a:cubicBezTo>
                  <a:cubicBezTo>
                    <a:pt x="432" y="551"/>
                    <a:pt x="463" y="590"/>
                    <a:pt x="480" y="636"/>
                  </a:cubicBezTo>
                  <a:close/>
                  <a:moveTo>
                    <a:pt x="360" y="502"/>
                  </a:moveTo>
                  <a:cubicBezTo>
                    <a:pt x="363" y="491"/>
                    <a:pt x="364" y="481"/>
                    <a:pt x="365" y="470"/>
                  </a:cubicBezTo>
                  <a:cubicBezTo>
                    <a:pt x="365" y="472"/>
                    <a:pt x="366" y="473"/>
                    <a:pt x="367" y="474"/>
                  </a:cubicBezTo>
                  <a:cubicBezTo>
                    <a:pt x="371" y="483"/>
                    <a:pt x="376" y="491"/>
                    <a:pt x="382" y="499"/>
                  </a:cubicBezTo>
                  <a:cubicBezTo>
                    <a:pt x="374" y="499"/>
                    <a:pt x="367" y="500"/>
                    <a:pt x="360" y="502"/>
                  </a:cubicBezTo>
                  <a:close/>
                  <a:moveTo>
                    <a:pt x="448" y="294"/>
                  </a:moveTo>
                  <a:cubicBezTo>
                    <a:pt x="454" y="293"/>
                    <a:pt x="461" y="293"/>
                    <a:pt x="464" y="293"/>
                  </a:cubicBezTo>
                  <a:cubicBezTo>
                    <a:pt x="472" y="293"/>
                    <a:pt x="479" y="293"/>
                    <a:pt x="486" y="294"/>
                  </a:cubicBezTo>
                  <a:cubicBezTo>
                    <a:pt x="500" y="296"/>
                    <a:pt x="512" y="300"/>
                    <a:pt x="526" y="306"/>
                  </a:cubicBezTo>
                  <a:cubicBezTo>
                    <a:pt x="551" y="317"/>
                    <a:pt x="573" y="336"/>
                    <a:pt x="589" y="360"/>
                  </a:cubicBezTo>
                  <a:cubicBezTo>
                    <a:pt x="602" y="380"/>
                    <a:pt x="610" y="405"/>
                    <a:pt x="612" y="430"/>
                  </a:cubicBezTo>
                  <a:cubicBezTo>
                    <a:pt x="613" y="442"/>
                    <a:pt x="613" y="456"/>
                    <a:pt x="611" y="469"/>
                  </a:cubicBezTo>
                  <a:cubicBezTo>
                    <a:pt x="608" y="482"/>
                    <a:pt x="603" y="496"/>
                    <a:pt x="596" y="509"/>
                  </a:cubicBezTo>
                  <a:cubicBezTo>
                    <a:pt x="583" y="532"/>
                    <a:pt x="563" y="550"/>
                    <a:pt x="537" y="555"/>
                  </a:cubicBezTo>
                  <a:cubicBezTo>
                    <a:pt x="481" y="567"/>
                    <a:pt x="430" y="531"/>
                    <a:pt x="400" y="486"/>
                  </a:cubicBezTo>
                  <a:cubicBezTo>
                    <a:pt x="383" y="460"/>
                    <a:pt x="369" y="428"/>
                    <a:pt x="365" y="396"/>
                  </a:cubicBezTo>
                  <a:cubicBezTo>
                    <a:pt x="362" y="365"/>
                    <a:pt x="371" y="332"/>
                    <a:pt x="396" y="312"/>
                  </a:cubicBezTo>
                  <a:cubicBezTo>
                    <a:pt x="397" y="311"/>
                    <a:pt x="398" y="309"/>
                    <a:pt x="399" y="307"/>
                  </a:cubicBezTo>
                  <a:cubicBezTo>
                    <a:pt x="403" y="306"/>
                    <a:pt x="408" y="304"/>
                    <a:pt x="412" y="302"/>
                  </a:cubicBezTo>
                  <a:cubicBezTo>
                    <a:pt x="424" y="298"/>
                    <a:pt x="435" y="295"/>
                    <a:pt x="448" y="294"/>
                  </a:cubicBezTo>
                  <a:close/>
                  <a:moveTo>
                    <a:pt x="383" y="100"/>
                  </a:moveTo>
                  <a:cubicBezTo>
                    <a:pt x="408" y="144"/>
                    <a:pt x="416" y="200"/>
                    <a:pt x="400" y="248"/>
                  </a:cubicBezTo>
                  <a:cubicBezTo>
                    <a:pt x="390" y="274"/>
                    <a:pt x="372" y="296"/>
                    <a:pt x="343" y="301"/>
                  </a:cubicBezTo>
                  <a:cubicBezTo>
                    <a:pt x="322" y="305"/>
                    <a:pt x="299" y="297"/>
                    <a:pt x="283" y="281"/>
                  </a:cubicBezTo>
                  <a:cubicBezTo>
                    <a:pt x="282" y="272"/>
                    <a:pt x="279" y="264"/>
                    <a:pt x="276" y="256"/>
                  </a:cubicBezTo>
                  <a:cubicBezTo>
                    <a:pt x="271" y="244"/>
                    <a:pt x="265" y="234"/>
                    <a:pt x="259" y="223"/>
                  </a:cubicBezTo>
                  <a:cubicBezTo>
                    <a:pt x="247" y="202"/>
                    <a:pt x="234" y="181"/>
                    <a:pt x="226" y="158"/>
                  </a:cubicBezTo>
                  <a:cubicBezTo>
                    <a:pt x="224" y="153"/>
                    <a:pt x="223" y="149"/>
                    <a:pt x="222" y="143"/>
                  </a:cubicBezTo>
                  <a:cubicBezTo>
                    <a:pt x="222" y="140"/>
                    <a:pt x="221" y="137"/>
                    <a:pt x="221" y="135"/>
                  </a:cubicBezTo>
                  <a:cubicBezTo>
                    <a:pt x="221" y="133"/>
                    <a:pt x="221" y="132"/>
                    <a:pt x="221" y="131"/>
                  </a:cubicBezTo>
                  <a:cubicBezTo>
                    <a:pt x="221" y="130"/>
                    <a:pt x="221" y="129"/>
                    <a:pt x="221" y="128"/>
                  </a:cubicBezTo>
                  <a:cubicBezTo>
                    <a:pt x="221" y="128"/>
                    <a:pt x="221" y="128"/>
                    <a:pt x="221" y="127"/>
                  </a:cubicBezTo>
                  <a:cubicBezTo>
                    <a:pt x="221" y="121"/>
                    <a:pt x="221" y="116"/>
                    <a:pt x="222" y="110"/>
                  </a:cubicBezTo>
                  <a:cubicBezTo>
                    <a:pt x="223" y="107"/>
                    <a:pt x="223" y="104"/>
                    <a:pt x="224" y="101"/>
                  </a:cubicBezTo>
                  <a:cubicBezTo>
                    <a:pt x="224" y="101"/>
                    <a:pt x="224" y="100"/>
                    <a:pt x="224" y="100"/>
                  </a:cubicBezTo>
                  <a:cubicBezTo>
                    <a:pt x="225" y="98"/>
                    <a:pt x="225" y="96"/>
                    <a:pt x="226" y="94"/>
                  </a:cubicBezTo>
                  <a:cubicBezTo>
                    <a:pt x="232" y="72"/>
                    <a:pt x="244" y="53"/>
                    <a:pt x="263" y="39"/>
                  </a:cubicBezTo>
                  <a:cubicBezTo>
                    <a:pt x="272" y="32"/>
                    <a:pt x="282" y="27"/>
                    <a:pt x="293" y="27"/>
                  </a:cubicBezTo>
                  <a:cubicBezTo>
                    <a:pt x="306" y="28"/>
                    <a:pt x="317" y="34"/>
                    <a:pt x="327" y="41"/>
                  </a:cubicBezTo>
                  <a:cubicBezTo>
                    <a:pt x="350" y="57"/>
                    <a:pt x="369" y="77"/>
                    <a:pt x="383" y="1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>
            <a:off x="255415" y="539501"/>
            <a:ext cx="8754188" cy="3560347"/>
            <a:chOff x="255415" y="539501"/>
            <a:chExt cx="8754188" cy="3560347"/>
          </a:xfrm>
        </p:grpSpPr>
        <p:grpSp>
          <p:nvGrpSpPr>
            <p:cNvPr id="1913" name="Google Shape;1913;p21"/>
            <p:cNvGrpSpPr/>
            <p:nvPr/>
          </p:nvGrpSpPr>
          <p:grpSpPr>
            <a:xfrm>
              <a:off x="8593348" y="539501"/>
              <a:ext cx="416255" cy="926247"/>
              <a:chOff x="7623948" y="562651"/>
              <a:chExt cx="416255" cy="926247"/>
            </a:xfrm>
          </p:grpSpPr>
          <p:sp>
            <p:nvSpPr>
              <p:cNvPr id="1914" name="Google Shape;1914;p21"/>
              <p:cNvSpPr/>
              <p:nvPr/>
            </p:nvSpPr>
            <p:spPr>
              <a:xfrm>
                <a:off x="7872976" y="878046"/>
                <a:ext cx="118949" cy="12589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71" extrusionOk="0">
                    <a:moveTo>
                      <a:pt x="111" y="154"/>
                    </a:moveTo>
                    <a:cubicBezTo>
                      <a:pt x="78" y="171"/>
                      <a:pt x="34" y="160"/>
                      <a:pt x="14" y="128"/>
                    </a:cubicBezTo>
                    <a:cubicBezTo>
                      <a:pt x="7" y="118"/>
                      <a:pt x="5" y="107"/>
                      <a:pt x="4" y="95"/>
                    </a:cubicBezTo>
                    <a:cubicBezTo>
                      <a:pt x="0" y="66"/>
                      <a:pt x="14" y="34"/>
                      <a:pt x="40" y="19"/>
                    </a:cubicBezTo>
                    <a:cubicBezTo>
                      <a:pt x="76" y="0"/>
                      <a:pt x="124" y="13"/>
                      <a:pt x="143" y="49"/>
                    </a:cubicBezTo>
                    <a:cubicBezTo>
                      <a:pt x="162" y="86"/>
                      <a:pt x="149" y="134"/>
                      <a:pt x="111" y="1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21"/>
              <p:cNvSpPr/>
              <p:nvPr/>
            </p:nvSpPr>
            <p:spPr>
              <a:xfrm>
                <a:off x="7824689" y="1267480"/>
                <a:ext cx="215513" cy="22141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97" y="21"/>
                    </a:moveTo>
                    <a:cubicBezTo>
                      <a:pt x="83" y="6"/>
                      <a:pt x="62" y="0"/>
                      <a:pt x="42" y="5"/>
                    </a:cubicBezTo>
                    <a:cubicBezTo>
                      <a:pt x="23" y="10"/>
                      <a:pt x="6" y="26"/>
                      <a:pt x="2" y="45"/>
                    </a:cubicBezTo>
                    <a:cubicBezTo>
                      <a:pt x="0" y="53"/>
                      <a:pt x="0" y="60"/>
                      <a:pt x="1" y="67"/>
                    </a:cubicBezTo>
                    <a:cubicBezTo>
                      <a:pt x="2" y="76"/>
                      <a:pt x="6" y="85"/>
                      <a:pt x="11" y="93"/>
                    </a:cubicBezTo>
                    <a:cubicBezTo>
                      <a:pt x="24" y="110"/>
                      <a:pt x="45" y="117"/>
                      <a:pt x="66" y="114"/>
                    </a:cubicBezTo>
                    <a:cubicBezTo>
                      <a:pt x="86" y="111"/>
                      <a:pt x="102" y="96"/>
                      <a:pt x="109" y="77"/>
                    </a:cubicBezTo>
                    <a:cubicBezTo>
                      <a:pt x="116" y="58"/>
                      <a:pt x="111" y="36"/>
                      <a:pt x="97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21"/>
              <p:cNvSpPr/>
              <p:nvPr/>
            </p:nvSpPr>
            <p:spPr>
              <a:xfrm>
                <a:off x="7855224" y="562651"/>
                <a:ext cx="154450" cy="154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7" extrusionOk="0">
                    <a:moveTo>
                      <a:pt x="104" y="45"/>
                    </a:moveTo>
                    <a:cubicBezTo>
                      <a:pt x="100" y="21"/>
                      <a:pt x="79" y="4"/>
                      <a:pt x="55" y="2"/>
                    </a:cubicBezTo>
                    <a:cubicBezTo>
                      <a:pt x="30" y="0"/>
                      <a:pt x="6" y="18"/>
                      <a:pt x="2" y="42"/>
                    </a:cubicBezTo>
                    <a:cubicBezTo>
                      <a:pt x="0" y="54"/>
                      <a:pt x="1" y="67"/>
                      <a:pt x="8" y="77"/>
                    </a:cubicBezTo>
                    <a:cubicBezTo>
                      <a:pt x="13" y="85"/>
                      <a:pt x="21" y="92"/>
                      <a:pt x="30" y="96"/>
                    </a:cubicBezTo>
                    <a:cubicBezTo>
                      <a:pt x="42" y="105"/>
                      <a:pt x="59" y="107"/>
                      <a:pt x="74" y="101"/>
                    </a:cubicBezTo>
                    <a:cubicBezTo>
                      <a:pt x="85" y="97"/>
                      <a:pt x="94" y="89"/>
                      <a:pt x="99" y="79"/>
                    </a:cubicBezTo>
                    <a:cubicBezTo>
                      <a:pt x="105" y="69"/>
                      <a:pt x="106" y="57"/>
                      <a:pt x="104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7623948" y="1088836"/>
                <a:ext cx="200751" cy="21256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3" extrusionOk="0">
                    <a:moveTo>
                      <a:pt x="74" y="10"/>
                    </a:moveTo>
                    <a:cubicBezTo>
                      <a:pt x="53" y="0"/>
                      <a:pt x="27" y="4"/>
                      <a:pt x="12" y="21"/>
                    </a:cubicBezTo>
                    <a:cubicBezTo>
                      <a:pt x="4" y="31"/>
                      <a:pt x="0" y="43"/>
                      <a:pt x="0" y="55"/>
                    </a:cubicBezTo>
                    <a:cubicBezTo>
                      <a:pt x="0" y="56"/>
                      <a:pt x="0" y="57"/>
                      <a:pt x="0" y="59"/>
                    </a:cubicBezTo>
                    <a:cubicBezTo>
                      <a:pt x="0" y="69"/>
                      <a:pt x="3" y="80"/>
                      <a:pt x="9" y="88"/>
                    </a:cubicBezTo>
                    <a:cubicBezTo>
                      <a:pt x="21" y="105"/>
                      <a:pt x="44" y="113"/>
                      <a:pt x="65" y="108"/>
                    </a:cubicBezTo>
                    <a:cubicBezTo>
                      <a:pt x="86" y="103"/>
                      <a:pt x="101" y="83"/>
                      <a:pt x="103" y="62"/>
                    </a:cubicBezTo>
                    <a:cubicBezTo>
                      <a:pt x="106" y="40"/>
                      <a:pt x="93" y="19"/>
                      <a:pt x="74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21"/>
              <p:cNvSpPr/>
              <p:nvPr/>
            </p:nvSpPr>
            <p:spPr>
              <a:xfrm>
                <a:off x="7742027" y="716636"/>
                <a:ext cx="79711" cy="7675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1" y="15"/>
                    </a:moveTo>
                    <a:cubicBezTo>
                      <a:pt x="40" y="14"/>
                      <a:pt x="40" y="12"/>
                      <a:pt x="39" y="11"/>
                    </a:cubicBezTo>
                    <a:cubicBezTo>
                      <a:pt x="38" y="9"/>
                      <a:pt x="37" y="8"/>
                      <a:pt x="36" y="7"/>
                    </a:cubicBezTo>
                    <a:cubicBezTo>
                      <a:pt x="36" y="6"/>
                      <a:pt x="35" y="6"/>
                      <a:pt x="35" y="6"/>
                    </a:cubicBezTo>
                    <a:cubicBezTo>
                      <a:pt x="34" y="5"/>
                      <a:pt x="33" y="4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0" y="2"/>
                      <a:pt x="28" y="1"/>
                      <a:pt x="27" y="1"/>
                    </a:cubicBezTo>
                    <a:cubicBezTo>
                      <a:pt x="26" y="1"/>
                      <a:pt x="25" y="1"/>
                      <a:pt x="24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0" y="1"/>
                      <a:pt x="19" y="1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6" y="1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3"/>
                      <a:pt x="2" y="14"/>
                      <a:pt x="1" y="15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3"/>
                      <a:pt x="0" y="25"/>
                      <a:pt x="1" y="26"/>
                    </a:cubicBezTo>
                    <a:cubicBezTo>
                      <a:pt x="1" y="27"/>
                      <a:pt x="1" y="27"/>
                      <a:pt x="1" y="28"/>
                    </a:cubicBezTo>
                    <a:cubicBezTo>
                      <a:pt x="2" y="29"/>
                      <a:pt x="2" y="31"/>
                      <a:pt x="3" y="32"/>
                    </a:cubicBezTo>
                    <a:cubicBezTo>
                      <a:pt x="5" y="35"/>
                      <a:pt x="7" y="37"/>
                      <a:pt x="9" y="38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2" y="40"/>
                      <a:pt x="14" y="41"/>
                      <a:pt x="15" y="41"/>
                    </a:cubicBezTo>
                    <a:cubicBezTo>
                      <a:pt x="16" y="41"/>
                      <a:pt x="17" y="41"/>
                      <a:pt x="18" y="42"/>
                    </a:cubicBezTo>
                    <a:cubicBezTo>
                      <a:pt x="19" y="42"/>
                      <a:pt x="20" y="42"/>
                      <a:pt x="22" y="42"/>
                    </a:cubicBezTo>
                    <a:cubicBezTo>
                      <a:pt x="27" y="42"/>
                      <a:pt x="32" y="40"/>
                      <a:pt x="36" y="36"/>
                    </a:cubicBezTo>
                    <a:cubicBezTo>
                      <a:pt x="37" y="35"/>
                      <a:pt x="38" y="33"/>
                      <a:pt x="39" y="32"/>
                    </a:cubicBezTo>
                    <a:cubicBezTo>
                      <a:pt x="39" y="32"/>
                      <a:pt x="39" y="31"/>
                      <a:pt x="40" y="31"/>
                    </a:cubicBezTo>
                    <a:cubicBezTo>
                      <a:pt x="41" y="28"/>
                      <a:pt x="42" y="25"/>
                      <a:pt x="42" y="22"/>
                    </a:cubicBezTo>
                    <a:cubicBezTo>
                      <a:pt x="42" y="19"/>
                      <a:pt x="42" y="17"/>
                      <a:pt x="41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9" name="Google Shape;1919;p21"/>
            <p:cNvGrpSpPr/>
            <p:nvPr/>
          </p:nvGrpSpPr>
          <p:grpSpPr>
            <a:xfrm>
              <a:off x="255415" y="714491"/>
              <a:ext cx="295243" cy="757686"/>
              <a:chOff x="262265" y="2571741"/>
              <a:chExt cx="295243" cy="757686"/>
            </a:xfrm>
          </p:grpSpPr>
          <p:sp>
            <p:nvSpPr>
              <p:cNvPr id="1920" name="Google Shape;1920;p21"/>
              <p:cNvSpPr/>
              <p:nvPr/>
            </p:nvSpPr>
            <p:spPr>
              <a:xfrm>
                <a:off x="307899" y="3118476"/>
                <a:ext cx="212850" cy="21095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4" extrusionOk="0">
                    <a:moveTo>
                      <a:pt x="174" y="93"/>
                    </a:moveTo>
                    <a:cubicBezTo>
                      <a:pt x="173" y="121"/>
                      <a:pt x="157" y="147"/>
                      <a:pt x="132" y="161"/>
                    </a:cubicBezTo>
                    <a:cubicBezTo>
                      <a:pt x="116" y="171"/>
                      <a:pt x="98" y="174"/>
                      <a:pt x="80" y="171"/>
                    </a:cubicBezTo>
                    <a:cubicBezTo>
                      <a:pt x="61" y="170"/>
                      <a:pt x="42" y="162"/>
                      <a:pt x="28" y="149"/>
                    </a:cubicBezTo>
                    <a:cubicBezTo>
                      <a:pt x="7" y="128"/>
                      <a:pt x="0" y="97"/>
                      <a:pt x="7" y="68"/>
                    </a:cubicBezTo>
                    <a:cubicBezTo>
                      <a:pt x="14" y="40"/>
                      <a:pt x="35" y="19"/>
                      <a:pt x="62" y="9"/>
                    </a:cubicBezTo>
                    <a:cubicBezTo>
                      <a:pt x="89" y="0"/>
                      <a:pt x="119" y="5"/>
                      <a:pt x="142" y="22"/>
                    </a:cubicBezTo>
                    <a:cubicBezTo>
                      <a:pt x="163" y="39"/>
                      <a:pt x="176" y="66"/>
                      <a:pt x="174" y="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262265" y="2871152"/>
                <a:ext cx="97424" cy="9742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51" y="26"/>
                    </a:moveTo>
                    <a:cubicBezTo>
                      <a:pt x="50" y="21"/>
                      <a:pt x="49" y="18"/>
                      <a:pt x="47" y="14"/>
                    </a:cubicBezTo>
                    <a:cubicBezTo>
                      <a:pt x="44" y="8"/>
                      <a:pt x="38" y="3"/>
                      <a:pt x="31" y="2"/>
                    </a:cubicBezTo>
                    <a:cubicBezTo>
                      <a:pt x="26" y="1"/>
                      <a:pt x="22" y="0"/>
                      <a:pt x="17" y="2"/>
                    </a:cubicBezTo>
                    <a:cubicBezTo>
                      <a:pt x="13" y="4"/>
                      <a:pt x="9" y="6"/>
                      <a:pt x="6" y="9"/>
                    </a:cubicBezTo>
                    <a:cubicBezTo>
                      <a:pt x="4" y="13"/>
                      <a:pt x="1" y="17"/>
                      <a:pt x="1" y="21"/>
                    </a:cubicBezTo>
                    <a:cubicBezTo>
                      <a:pt x="0" y="26"/>
                      <a:pt x="0" y="30"/>
                      <a:pt x="1" y="34"/>
                    </a:cubicBezTo>
                    <a:cubicBezTo>
                      <a:pt x="3" y="38"/>
                      <a:pt x="4" y="40"/>
                      <a:pt x="6" y="43"/>
                    </a:cubicBezTo>
                    <a:cubicBezTo>
                      <a:pt x="8" y="45"/>
                      <a:pt x="10" y="46"/>
                      <a:pt x="12" y="47"/>
                    </a:cubicBezTo>
                    <a:cubicBezTo>
                      <a:pt x="13" y="48"/>
                      <a:pt x="14" y="49"/>
                      <a:pt x="16" y="49"/>
                    </a:cubicBezTo>
                    <a:cubicBezTo>
                      <a:pt x="21" y="51"/>
                      <a:pt x="27" y="52"/>
                      <a:pt x="33" y="50"/>
                    </a:cubicBezTo>
                    <a:cubicBezTo>
                      <a:pt x="37" y="49"/>
                      <a:pt x="40" y="47"/>
                      <a:pt x="43" y="45"/>
                    </a:cubicBezTo>
                    <a:cubicBezTo>
                      <a:pt x="46" y="42"/>
                      <a:pt x="48" y="38"/>
                      <a:pt x="49" y="35"/>
                    </a:cubicBezTo>
                    <a:cubicBezTo>
                      <a:pt x="50" y="33"/>
                      <a:pt x="50" y="32"/>
                      <a:pt x="50" y="30"/>
                    </a:cubicBezTo>
                    <a:cubicBezTo>
                      <a:pt x="51" y="29"/>
                      <a:pt x="51" y="27"/>
                      <a:pt x="51" y="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412848" y="2748874"/>
                <a:ext cx="97424" cy="94471"/>
              </a:xfrm>
              <a:custGeom>
                <a:avLst/>
                <a:gdLst/>
                <a:ahLst/>
                <a:cxnLst/>
                <a:rect l="l" t="t" r="r" b="b"/>
                <a:pathLst>
                  <a:path w="51" h="50" extrusionOk="0">
                    <a:moveTo>
                      <a:pt x="39" y="3"/>
                    </a:moveTo>
                    <a:cubicBezTo>
                      <a:pt x="36" y="1"/>
                      <a:pt x="32" y="0"/>
                      <a:pt x="28" y="0"/>
                    </a:cubicBezTo>
                    <a:cubicBezTo>
                      <a:pt x="25" y="0"/>
                      <a:pt x="23" y="0"/>
                      <a:pt x="20" y="1"/>
                    </a:cubicBezTo>
                    <a:cubicBezTo>
                      <a:pt x="16" y="1"/>
                      <a:pt x="12" y="4"/>
                      <a:pt x="9" y="7"/>
                    </a:cubicBezTo>
                    <a:cubicBezTo>
                      <a:pt x="3" y="13"/>
                      <a:pt x="0" y="21"/>
                      <a:pt x="2" y="29"/>
                    </a:cubicBezTo>
                    <a:cubicBezTo>
                      <a:pt x="4" y="36"/>
                      <a:pt x="9" y="42"/>
                      <a:pt x="15" y="46"/>
                    </a:cubicBezTo>
                    <a:cubicBezTo>
                      <a:pt x="23" y="50"/>
                      <a:pt x="32" y="50"/>
                      <a:pt x="39" y="45"/>
                    </a:cubicBezTo>
                    <a:cubicBezTo>
                      <a:pt x="43" y="42"/>
                      <a:pt x="46" y="39"/>
                      <a:pt x="48" y="36"/>
                    </a:cubicBezTo>
                    <a:cubicBezTo>
                      <a:pt x="50" y="32"/>
                      <a:pt x="51" y="28"/>
                      <a:pt x="51" y="23"/>
                    </a:cubicBezTo>
                    <a:cubicBezTo>
                      <a:pt x="51" y="15"/>
                      <a:pt x="46" y="8"/>
                      <a:pt x="39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21"/>
              <p:cNvSpPr/>
              <p:nvPr/>
            </p:nvSpPr>
            <p:spPr>
              <a:xfrm>
                <a:off x="359708" y="2589454"/>
                <a:ext cx="67902" cy="61997"/>
              </a:xfrm>
              <a:custGeom>
                <a:avLst/>
                <a:gdLst/>
                <a:ahLst/>
                <a:cxnLst/>
                <a:rect l="l" t="t" r="r" b="b"/>
                <a:pathLst>
                  <a:path w="35" h="33" extrusionOk="0">
                    <a:moveTo>
                      <a:pt x="35" y="17"/>
                    </a:moveTo>
                    <a:cubicBezTo>
                      <a:pt x="35" y="17"/>
                      <a:pt x="35" y="16"/>
                      <a:pt x="34" y="15"/>
                    </a:cubicBezTo>
                    <a:cubicBezTo>
                      <a:pt x="34" y="15"/>
                      <a:pt x="34" y="14"/>
                      <a:pt x="34" y="13"/>
                    </a:cubicBezTo>
                    <a:cubicBezTo>
                      <a:pt x="34" y="12"/>
                      <a:pt x="33" y="10"/>
                      <a:pt x="33" y="9"/>
                    </a:cubicBezTo>
                    <a:cubicBezTo>
                      <a:pt x="33" y="9"/>
                      <a:pt x="32" y="9"/>
                      <a:pt x="32" y="9"/>
                    </a:cubicBezTo>
                    <a:cubicBezTo>
                      <a:pt x="32" y="8"/>
                      <a:pt x="31" y="6"/>
                      <a:pt x="30" y="5"/>
                    </a:cubicBezTo>
                    <a:cubicBezTo>
                      <a:pt x="28" y="4"/>
                      <a:pt x="27" y="4"/>
                      <a:pt x="26" y="3"/>
                    </a:cubicBezTo>
                    <a:cubicBezTo>
                      <a:pt x="25" y="2"/>
                      <a:pt x="24" y="2"/>
                      <a:pt x="22" y="1"/>
                    </a:cubicBezTo>
                    <a:cubicBezTo>
                      <a:pt x="21" y="1"/>
                      <a:pt x="19" y="1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1"/>
                      <a:pt x="14" y="1"/>
                      <a:pt x="13" y="1"/>
                    </a:cubicBezTo>
                    <a:cubicBezTo>
                      <a:pt x="12" y="1"/>
                      <a:pt x="12" y="2"/>
                      <a:pt x="11" y="2"/>
                    </a:cubicBezTo>
                    <a:cubicBezTo>
                      <a:pt x="11" y="2"/>
                      <a:pt x="10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7" y="4"/>
                      <a:pt x="6" y="5"/>
                    </a:cubicBezTo>
                    <a:cubicBezTo>
                      <a:pt x="5" y="6"/>
                      <a:pt x="4" y="8"/>
                      <a:pt x="3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2" y="11"/>
                      <a:pt x="1" y="12"/>
                      <a:pt x="1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20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4"/>
                      <a:pt x="2" y="25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8"/>
                      <a:pt x="5" y="29"/>
                      <a:pt x="6" y="30"/>
                    </a:cubicBezTo>
                    <a:cubicBezTo>
                      <a:pt x="7" y="31"/>
                      <a:pt x="9" y="32"/>
                      <a:pt x="10" y="32"/>
                    </a:cubicBezTo>
                    <a:cubicBezTo>
                      <a:pt x="12" y="32"/>
                      <a:pt x="13" y="32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3"/>
                      <a:pt x="17" y="33"/>
                      <a:pt x="18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5" y="32"/>
                      <a:pt x="26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0"/>
                      <a:pt x="29" y="30"/>
                      <a:pt x="30" y="29"/>
                    </a:cubicBezTo>
                    <a:cubicBezTo>
                      <a:pt x="31" y="28"/>
                      <a:pt x="31" y="28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6"/>
                      <a:pt x="33" y="25"/>
                      <a:pt x="33" y="25"/>
                    </a:cubicBezTo>
                    <a:cubicBezTo>
                      <a:pt x="33" y="24"/>
                      <a:pt x="34" y="23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21"/>
              <p:cNvSpPr/>
              <p:nvPr/>
            </p:nvSpPr>
            <p:spPr>
              <a:xfrm>
                <a:off x="412848" y="2642594"/>
                <a:ext cx="2953" cy="2953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21"/>
              <p:cNvSpPr/>
              <p:nvPr/>
            </p:nvSpPr>
            <p:spPr>
              <a:xfrm>
                <a:off x="501415" y="2571741"/>
                <a:ext cx="56093" cy="5609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0" extrusionOk="0">
                    <a:moveTo>
                      <a:pt x="28" y="11"/>
                    </a:moveTo>
                    <a:cubicBezTo>
                      <a:pt x="27" y="9"/>
                      <a:pt x="26" y="6"/>
                      <a:pt x="24" y="4"/>
                    </a:cubicBezTo>
                    <a:cubicBezTo>
                      <a:pt x="22" y="3"/>
                      <a:pt x="20" y="1"/>
                      <a:pt x="18" y="1"/>
                    </a:cubicBezTo>
                    <a:cubicBezTo>
                      <a:pt x="16" y="0"/>
                      <a:pt x="14" y="0"/>
                      <a:pt x="13" y="0"/>
                    </a:cubicBezTo>
                    <a:cubicBezTo>
                      <a:pt x="11" y="1"/>
                      <a:pt x="9" y="1"/>
                      <a:pt x="8" y="2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3" y="7"/>
                      <a:pt x="2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2" y="23"/>
                      <a:pt x="3" y="25"/>
                      <a:pt x="4" y="26"/>
                    </a:cubicBezTo>
                    <a:cubicBezTo>
                      <a:pt x="5" y="27"/>
                      <a:pt x="6" y="27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9"/>
                      <a:pt x="9" y="29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3" y="30"/>
                      <a:pt x="15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9" y="29"/>
                      <a:pt x="21" y="29"/>
                      <a:pt x="22" y="28"/>
                    </a:cubicBezTo>
                    <a:cubicBezTo>
                      <a:pt x="22" y="28"/>
                      <a:pt x="23" y="27"/>
                      <a:pt x="23" y="27"/>
                    </a:cubicBezTo>
                    <a:cubicBezTo>
                      <a:pt x="24" y="27"/>
                      <a:pt x="24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6" y="25"/>
                      <a:pt x="26" y="24"/>
                      <a:pt x="27" y="23"/>
                    </a:cubicBezTo>
                    <a:cubicBezTo>
                      <a:pt x="28" y="20"/>
                      <a:pt x="29" y="18"/>
                      <a:pt x="29" y="15"/>
                    </a:cubicBezTo>
                    <a:cubicBezTo>
                      <a:pt x="29" y="14"/>
                      <a:pt x="29" y="12"/>
                      <a:pt x="28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6" name="Google Shape;1926;p21"/>
            <p:cNvGrpSpPr/>
            <p:nvPr/>
          </p:nvGrpSpPr>
          <p:grpSpPr>
            <a:xfrm>
              <a:off x="8652864" y="3582724"/>
              <a:ext cx="268138" cy="517124"/>
              <a:chOff x="5610725" y="1133848"/>
              <a:chExt cx="140013" cy="270024"/>
            </a:xfrm>
          </p:grpSpPr>
          <p:sp>
            <p:nvSpPr>
              <p:cNvPr id="1927" name="Google Shape;1927;p21"/>
              <p:cNvSpPr/>
              <p:nvPr/>
            </p:nvSpPr>
            <p:spPr>
              <a:xfrm>
                <a:off x="5714067" y="1293862"/>
                <a:ext cx="900" cy="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21"/>
              <p:cNvSpPr/>
              <p:nvPr/>
            </p:nvSpPr>
            <p:spPr>
              <a:xfrm>
                <a:off x="5684065" y="1341645"/>
                <a:ext cx="61117" cy="62228"/>
              </a:xfrm>
              <a:custGeom>
                <a:avLst/>
                <a:gdLst/>
                <a:ahLst/>
                <a:cxnLst/>
                <a:rect l="l" t="t" r="r" b="b"/>
                <a:pathLst>
                  <a:path w="86" h="87" extrusionOk="0">
                    <a:moveTo>
                      <a:pt x="72" y="16"/>
                    </a:moveTo>
                    <a:cubicBezTo>
                      <a:pt x="62" y="5"/>
                      <a:pt x="46" y="0"/>
                      <a:pt x="31" y="4"/>
                    </a:cubicBezTo>
                    <a:cubicBezTo>
                      <a:pt x="17" y="7"/>
                      <a:pt x="4" y="19"/>
                      <a:pt x="1" y="34"/>
                    </a:cubicBezTo>
                    <a:cubicBezTo>
                      <a:pt x="0" y="39"/>
                      <a:pt x="0" y="45"/>
                      <a:pt x="1" y="50"/>
                    </a:cubicBezTo>
                    <a:cubicBezTo>
                      <a:pt x="1" y="57"/>
                      <a:pt x="4" y="64"/>
                      <a:pt x="8" y="69"/>
                    </a:cubicBezTo>
                    <a:cubicBezTo>
                      <a:pt x="18" y="82"/>
                      <a:pt x="33" y="87"/>
                      <a:pt x="49" y="85"/>
                    </a:cubicBezTo>
                    <a:cubicBezTo>
                      <a:pt x="64" y="83"/>
                      <a:pt x="76" y="71"/>
                      <a:pt x="81" y="57"/>
                    </a:cubicBezTo>
                    <a:cubicBezTo>
                      <a:pt x="86" y="43"/>
                      <a:pt x="82" y="27"/>
                      <a:pt x="72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p21"/>
              <p:cNvSpPr/>
              <p:nvPr/>
            </p:nvSpPr>
            <p:spPr>
              <a:xfrm>
                <a:off x="5681842" y="1133848"/>
                <a:ext cx="57783" cy="57783"/>
              </a:xfrm>
              <a:custGeom>
                <a:avLst/>
                <a:gdLst/>
                <a:ahLst/>
                <a:cxnLst/>
                <a:rect l="l" t="t" r="r" b="b"/>
                <a:pathLst>
                  <a:path w="80" h="80" extrusionOk="0">
                    <a:moveTo>
                      <a:pt x="78" y="33"/>
                    </a:moveTo>
                    <a:cubicBezTo>
                      <a:pt x="75" y="15"/>
                      <a:pt x="59" y="3"/>
                      <a:pt x="41" y="1"/>
                    </a:cubicBezTo>
                    <a:cubicBezTo>
                      <a:pt x="23" y="0"/>
                      <a:pt x="5" y="13"/>
                      <a:pt x="2" y="31"/>
                    </a:cubicBezTo>
                    <a:cubicBezTo>
                      <a:pt x="0" y="40"/>
                      <a:pt x="1" y="50"/>
                      <a:pt x="6" y="57"/>
                    </a:cubicBezTo>
                    <a:cubicBezTo>
                      <a:pt x="10" y="63"/>
                      <a:pt x="16" y="68"/>
                      <a:pt x="22" y="71"/>
                    </a:cubicBezTo>
                    <a:cubicBezTo>
                      <a:pt x="32" y="78"/>
                      <a:pt x="45" y="80"/>
                      <a:pt x="56" y="75"/>
                    </a:cubicBezTo>
                    <a:cubicBezTo>
                      <a:pt x="64" y="72"/>
                      <a:pt x="70" y="66"/>
                      <a:pt x="75" y="59"/>
                    </a:cubicBezTo>
                    <a:cubicBezTo>
                      <a:pt x="79" y="51"/>
                      <a:pt x="80" y="42"/>
                      <a:pt x="78" y="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21"/>
              <p:cNvSpPr/>
              <p:nvPr/>
            </p:nvSpPr>
            <p:spPr>
              <a:xfrm>
                <a:off x="5610725" y="1277194"/>
                <a:ext cx="57783" cy="6111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5" extrusionOk="0">
                    <a:moveTo>
                      <a:pt x="56" y="8"/>
                    </a:moveTo>
                    <a:cubicBezTo>
                      <a:pt x="41" y="0"/>
                      <a:pt x="21" y="3"/>
                      <a:pt x="10" y="16"/>
                    </a:cubicBezTo>
                    <a:cubicBezTo>
                      <a:pt x="4" y="23"/>
                      <a:pt x="1" y="32"/>
                      <a:pt x="1" y="41"/>
                    </a:cubicBezTo>
                    <a:cubicBezTo>
                      <a:pt x="1" y="42"/>
                      <a:pt x="1" y="43"/>
                      <a:pt x="1" y="44"/>
                    </a:cubicBezTo>
                    <a:cubicBezTo>
                      <a:pt x="0" y="52"/>
                      <a:pt x="3" y="60"/>
                      <a:pt x="7" y="66"/>
                    </a:cubicBezTo>
                    <a:cubicBezTo>
                      <a:pt x="17" y="79"/>
                      <a:pt x="33" y="85"/>
                      <a:pt x="49" y="81"/>
                    </a:cubicBezTo>
                    <a:cubicBezTo>
                      <a:pt x="65" y="77"/>
                      <a:pt x="76" y="62"/>
                      <a:pt x="78" y="46"/>
                    </a:cubicBezTo>
                    <a:cubicBezTo>
                      <a:pt x="80" y="30"/>
                      <a:pt x="70" y="15"/>
                      <a:pt x="5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1" name="Google Shape;1931;p21"/>
              <p:cNvSpPr/>
              <p:nvPr/>
            </p:nvSpPr>
            <p:spPr>
              <a:xfrm>
                <a:off x="5660730" y="1220522"/>
                <a:ext cx="22224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1"/>
                    </a:moveTo>
                    <a:cubicBezTo>
                      <a:pt x="30" y="9"/>
                      <a:pt x="29" y="8"/>
                      <a:pt x="29" y="7"/>
                    </a:cubicBezTo>
                    <a:cubicBezTo>
                      <a:pt x="28" y="6"/>
                      <a:pt x="27" y="5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8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1"/>
                      <a:pt x="1" y="22"/>
                      <a:pt x="2" y="23"/>
                    </a:cubicBezTo>
                    <a:cubicBezTo>
                      <a:pt x="3" y="25"/>
                      <a:pt x="5" y="27"/>
                      <a:pt x="7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10" y="30"/>
                      <a:pt x="11" y="30"/>
                    </a:cubicBezTo>
                    <a:cubicBezTo>
                      <a:pt x="12" y="30"/>
                      <a:pt x="12" y="30"/>
                      <a:pt x="13" y="30"/>
                    </a:cubicBezTo>
                    <a:cubicBezTo>
                      <a:pt x="14" y="31"/>
                      <a:pt x="15" y="31"/>
                      <a:pt x="16" y="31"/>
                    </a:cubicBezTo>
                    <a:cubicBezTo>
                      <a:pt x="20" y="30"/>
                      <a:pt x="24" y="29"/>
                      <a:pt x="26" y="26"/>
                    </a:cubicBezTo>
                    <a:cubicBezTo>
                      <a:pt x="27" y="25"/>
                      <a:pt x="28" y="24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0"/>
                      <a:pt x="31" y="18"/>
                      <a:pt x="31" y="15"/>
                    </a:cubicBezTo>
                    <a:cubicBezTo>
                      <a:pt x="31" y="14"/>
                      <a:pt x="31" y="12"/>
                      <a:pt x="30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2" name="Google Shape;1932;p21"/>
              <p:cNvSpPr/>
              <p:nvPr/>
            </p:nvSpPr>
            <p:spPr>
              <a:xfrm>
                <a:off x="5722957" y="1280528"/>
                <a:ext cx="27780" cy="27781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9" y="3"/>
                    </a:moveTo>
                    <a:cubicBezTo>
                      <a:pt x="27" y="2"/>
                      <a:pt x="24" y="1"/>
                      <a:pt x="21" y="1"/>
                    </a:cubicBezTo>
                    <a:cubicBezTo>
                      <a:pt x="19" y="0"/>
                      <a:pt x="17" y="1"/>
                      <a:pt x="15" y="1"/>
                    </a:cubicBezTo>
                    <a:cubicBezTo>
                      <a:pt x="12" y="2"/>
                      <a:pt x="9" y="4"/>
                      <a:pt x="6" y="6"/>
                    </a:cubicBezTo>
                    <a:cubicBezTo>
                      <a:pt x="2" y="10"/>
                      <a:pt x="0" y="17"/>
                      <a:pt x="2" y="23"/>
                    </a:cubicBezTo>
                    <a:cubicBezTo>
                      <a:pt x="3" y="28"/>
                      <a:pt x="7" y="32"/>
                      <a:pt x="12" y="35"/>
                    </a:cubicBezTo>
                    <a:cubicBezTo>
                      <a:pt x="17" y="38"/>
                      <a:pt x="24" y="38"/>
                      <a:pt x="30" y="34"/>
                    </a:cubicBezTo>
                    <a:cubicBezTo>
                      <a:pt x="32" y="32"/>
                      <a:pt x="35" y="30"/>
                      <a:pt x="36" y="27"/>
                    </a:cubicBezTo>
                    <a:cubicBezTo>
                      <a:pt x="38" y="25"/>
                      <a:pt x="39" y="21"/>
                      <a:pt x="38" y="18"/>
                    </a:cubicBezTo>
                    <a:cubicBezTo>
                      <a:pt x="38" y="12"/>
                      <a:pt x="35" y="6"/>
                      <a:pt x="29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5" name="Google Shape;1935;p22"/>
          <p:cNvSpPr txBox="1">
            <a:spLocks noGrp="1"/>
          </p:cNvSpPr>
          <p:nvPr>
            <p:ph type="subTitle" idx="1"/>
          </p:nvPr>
        </p:nvSpPr>
        <p:spPr>
          <a:xfrm>
            <a:off x="720000" y="1791374"/>
            <a:ext cx="22833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6" name="Google Shape;1936;p22"/>
          <p:cNvSpPr txBox="1">
            <a:spLocks noGrp="1"/>
          </p:cNvSpPr>
          <p:nvPr>
            <p:ph type="subTitle" idx="2"/>
          </p:nvPr>
        </p:nvSpPr>
        <p:spPr>
          <a:xfrm>
            <a:off x="3433739" y="1791374"/>
            <a:ext cx="22833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7" name="Google Shape;1937;p22"/>
          <p:cNvSpPr txBox="1">
            <a:spLocks noGrp="1"/>
          </p:cNvSpPr>
          <p:nvPr>
            <p:ph type="subTitle" idx="3"/>
          </p:nvPr>
        </p:nvSpPr>
        <p:spPr>
          <a:xfrm>
            <a:off x="720000" y="3393075"/>
            <a:ext cx="22833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8" name="Google Shape;1938;p22"/>
          <p:cNvSpPr txBox="1">
            <a:spLocks noGrp="1"/>
          </p:cNvSpPr>
          <p:nvPr>
            <p:ph type="subTitle" idx="4"/>
          </p:nvPr>
        </p:nvSpPr>
        <p:spPr>
          <a:xfrm>
            <a:off x="3433739" y="3393075"/>
            <a:ext cx="22833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22"/>
          <p:cNvSpPr txBox="1">
            <a:spLocks noGrp="1"/>
          </p:cNvSpPr>
          <p:nvPr>
            <p:ph type="subTitle" idx="5"/>
          </p:nvPr>
        </p:nvSpPr>
        <p:spPr>
          <a:xfrm>
            <a:off x="6147478" y="1791374"/>
            <a:ext cx="22833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40" name="Google Shape;1940;p22"/>
          <p:cNvSpPr txBox="1">
            <a:spLocks noGrp="1"/>
          </p:cNvSpPr>
          <p:nvPr>
            <p:ph type="subTitle" idx="6"/>
          </p:nvPr>
        </p:nvSpPr>
        <p:spPr>
          <a:xfrm>
            <a:off x="6147478" y="3393075"/>
            <a:ext cx="22833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41" name="Google Shape;1941;p22"/>
          <p:cNvSpPr txBox="1">
            <a:spLocks noGrp="1"/>
          </p:cNvSpPr>
          <p:nvPr>
            <p:ph type="subTitle" idx="7"/>
          </p:nvPr>
        </p:nvSpPr>
        <p:spPr>
          <a:xfrm>
            <a:off x="720000" y="1417475"/>
            <a:ext cx="228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42" name="Google Shape;1942;p22"/>
          <p:cNvSpPr txBox="1">
            <a:spLocks noGrp="1"/>
          </p:cNvSpPr>
          <p:nvPr>
            <p:ph type="subTitle" idx="8"/>
          </p:nvPr>
        </p:nvSpPr>
        <p:spPr>
          <a:xfrm>
            <a:off x="3434777" y="1417475"/>
            <a:ext cx="228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43" name="Google Shape;1943;p22"/>
          <p:cNvSpPr txBox="1">
            <a:spLocks noGrp="1"/>
          </p:cNvSpPr>
          <p:nvPr>
            <p:ph type="subTitle" idx="9"/>
          </p:nvPr>
        </p:nvSpPr>
        <p:spPr>
          <a:xfrm>
            <a:off x="6149554" y="1417475"/>
            <a:ext cx="228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44" name="Google Shape;1944;p22"/>
          <p:cNvSpPr txBox="1">
            <a:spLocks noGrp="1"/>
          </p:cNvSpPr>
          <p:nvPr>
            <p:ph type="subTitle" idx="13"/>
          </p:nvPr>
        </p:nvSpPr>
        <p:spPr>
          <a:xfrm>
            <a:off x="720000" y="3015978"/>
            <a:ext cx="228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45" name="Google Shape;1945;p22"/>
          <p:cNvSpPr txBox="1">
            <a:spLocks noGrp="1"/>
          </p:cNvSpPr>
          <p:nvPr>
            <p:ph type="subTitle" idx="14"/>
          </p:nvPr>
        </p:nvSpPr>
        <p:spPr>
          <a:xfrm>
            <a:off x="3434777" y="3015978"/>
            <a:ext cx="228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46" name="Google Shape;1946;p22"/>
          <p:cNvSpPr txBox="1">
            <a:spLocks noGrp="1"/>
          </p:cNvSpPr>
          <p:nvPr>
            <p:ph type="subTitle" idx="15"/>
          </p:nvPr>
        </p:nvSpPr>
        <p:spPr>
          <a:xfrm>
            <a:off x="6149554" y="3015978"/>
            <a:ext cx="228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grpSp>
        <p:nvGrpSpPr>
          <p:cNvPr id="1947" name="Google Shape;1947;p22"/>
          <p:cNvGrpSpPr/>
          <p:nvPr/>
        </p:nvGrpSpPr>
        <p:grpSpPr>
          <a:xfrm flipH="1">
            <a:off x="0" y="4644327"/>
            <a:ext cx="9144000" cy="499196"/>
            <a:chOff x="0" y="4644327"/>
            <a:chExt cx="9144000" cy="499196"/>
          </a:xfrm>
        </p:grpSpPr>
        <p:sp>
          <p:nvSpPr>
            <p:cNvPr id="1948" name="Google Shape;1948;p22"/>
            <p:cNvSpPr/>
            <p:nvPr/>
          </p:nvSpPr>
          <p:spPr>
            <a:xfrm>
              <a:off x="0" y="4722097"/>
              <a:ext cx="9144000" cy="421426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22"/>
            <p:cNvSpPr/>
            <p:nvPr/>
          </p:nvSpPr>
          <p:spPr>
            <a:xfrm>
              <a:off x="0" y="4644327"/>
              <a:ext cx="9143994" cy="421391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0" name="Google Shape;1950;p22"/>
          <p:cNvGrpSpPr/>
          <p:nvPr/>
        </p:nvGrpSpPr>
        <p:grpSpPr>
          <a:xfrm flipH="1">
            <a:off x="812081" y="4545652"/>
            <a:ext cx="7518024" cy="978313"/>
            <a:chOff x="136918" y="4518027"/>
            <a:chExt cx="7518024" cy="978313"/>
          </a:xfrm>
        </p:grpSpPr>
        <p:grpSp>
          <p:nvGrpSpPr>
            <p:cNvPr id="1951" name="Google Shape;1951;p22"/>
            <p:cNvGrpSpPr/>
            <p:nvPr/>
          </p:nvGrpSpPr>
          <p:grpSpPr>
            <a:xfrm>
              <a:off x="5398673" y="4686116"/>
              <a:ext cx="861200" cy="807067"/>
              <a:chOff x="7523748" y="1843941"/>
              <a:chExt cx="861200" cy="807067"/>
            </a:xfrm>
          </p:grpSpPr>
          <p:sp>
            <p:nvSpPr>
              <p:cNvPr id="1952" name="Google Shape;1952;p22"/>
              <p:cNvSpPr/>
              <p:nvPr/>
            </p:nvSpPr>
            <p:spPr>
              <a:xfrm>
                <a:off x="7523748" y="1843941"/>
                <a:ext cx="861200" cy="807067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77" extrusionOk="0">
                    <a:moveTo>
                      <a:pt x="211" y="577"/>
                    </a:moveTo>
                    <a:cubicBezTo>
                      <a:pt x="210" y="577"/>
                      <a:pt x="210" y="577"/>
                      <a:pt x="209" y="576"/>
                    </a:cubicBezTo>
                    <a:cubicBezTo>
                      <a:pt x="207" y="575"/>
                      <a:pt x="207" y="572"/>
                      <a:pt x="208" y="571"/>
                    </a:cubicBezTo>
                    <a:cubicBezTo>
                      <a:pt x="230" y="546"/>
                      <a:pt x="238" y="513"/>
                      <a:pt x="242" y="486"/>
                    </a:cubicBezTo>
                    <a:cubicBezTo>
                      <a:pt x="243" y="479"/>
                      <a:pt x="244" y="470"/>
                      <a:pt x="245" y="463"/>
                    </a:cubicBezTo>
                    <a:cubicBezTo>
                      <a:pt x="248" y="440"/>
                      <a:pt x="251" y="416"/>
                      <a:pt x="259" y="393"/>
                    </a:cubicBezTo>
                    <a:cubicBezTo>
                      <a:pt x="282" y="328"/>
                      <a:pt x="341" y="285"/>
                      <a:pt x="402" y="248"/>
                    </a:cubicBezTo>
                    <a:cubicBezTo>
                      <a:pt x="407" y="245"/>
                      <a:pt x="413" y="242"/>
                      <a:pt x="418" y="239"/>
                    </a:cubicBezTo>
                    <a:cubicBezTo>
                      <a:pt x="471" y="207"/>
                      <a:pt x="526" y="174"/>
                      <a:pt x="560" y="123"/>
                    </a:cubicBezTo>
                    <a:cubicBezTo>
                      <a:pt x="565" y="115"/>
                      <a:pt x="570" y="106"/>
                      <a:pt x="574" y="97"/>
                    </a:cubicBezTo>
                    <a:cubicBezTo>
                      <a:pt x="583" y="81"/>
                      <a:pt x="593" y="64"/>
                      <a:pt x="606" y="50"/>
                    </a:cubicBezTo>
                    <a:cubicBezTo>
                      <a:pt x="607" y="49"/>
                      <a:pt x="608" y="48"/>
                      <a:pt x="608" y="47"/>
                    </a:cubicBezTo>
                    <a:cubicBezTo>
                      <a:pt x="608" y="46"/>
                      <a:pt x="606" y="44"/>
                      <a:pt x="605" y="43"/>
                    </a:cubicBezTo>
                    <a:cubicBezTo>
                      <a:pt x="562" y="11"/>
                      <a:pt x="562" y="11"/>
                      <a:pt x="562" y="11"/>
                    </a:cubicBezTo>
                    <a:cubicBezTo>
                      <a:pt x="561" y="10"/>
                      <a:pt x="559" y="9"/>
                      <a:pt x="558" y="9"/>
                    </a:cubicBezTo>
                    <a:cubicBezTo>
                      <a:pt x="556" y="8"/>
                      <a:pt x="553" y="9"/>
                      <a:pt x="551" y="10"/>
                    </a:cubicBezTo>
                    <a:cubicBezTo>
                      <a:pt x="534" y="19"/>
                      <a:pt x="520" y="33"/>
                      <a:pt x="506" y="46"/>
                    </a:cubicBezTo>
                    <a:cubicBezTo>
                      <a:pt x="501" y="51"/>
                      <a:pt x="495" y="57"/>
                      <a:pt x="489" y="62"/>
                    </a:cubicBezTo>
                    <a:cubicBezTo>
                      <a:pt x="452" y="96"/>
                      <a:pt x="401" y="119"/>
                      <a:pt x="343" y="128"/>
                    </a:cubicBezTo>
                    <a:cubicBezTo>
                      <a:pt x="297" y="136"/>
                      <a:pt x="246" y="137"/>
                      <a:pt x="182" y="129"/>
                    </a:cubicBezTo>
                    <a:cubicBezTo>
                      <a:pt x="176" y="129"/>
                      <a:pt x="170" y="128"/>
                      <a:pt x="164" y="127"/>
                    </a:cubicBezTo>
                    <a:cubicBezTo>
                      <a:pt x="110" y="121"/>
                      <a:pt x="54" y="114"/>
                      <a:pt x="6" y="137"/>
                    </a:cubicBezTo>
                    <a:cubicBezTo>
                      <a:pt x="4" y="138"/>
                      <a:pt x="2" y="137"/>
                      <a:pt x="1" y="135"/>
                    </a:cubicBezTo>
                    <a:cubicBezTo>
                      <a:pt x="0" y="133"/>
                      <a:pt x="1" y="131"/>
                      <a:pt x="3" y="130"/>
                    </a:cubicBezTo>
                    <a:cubicBezTo>
                      <a:pt x="53" y="106"/>
                      <a:pt x="110" y="113"/>
                      <a:pt x="165" y="119"/>
                    </a:cubicBezTo>
                    <a:cubicBezTo>
                      <a:pt x="171" y="120"/>
                      <a:pt x="177" y="121"/>
                      <a:pt x="183" y="121"/>
                    </a:cubicBezTo>
                    <a:cubicBezTo>
                      <a:pt x="246" y="129"/>
                      <a:pt x="296" y="128"/>
                      <a:pt x="342" y="121"/>
                    </a:cubicBezTo>
                    <a:cubicBezTo>
                      <a:pt x="398" y="111"/>
                      <a:pt x="448" y="89"/>
                      <a:pt x="484" y="56"/>
                    </a:cubicBezTo>
                    <a:cubicBezTo>
                      <a:pt x="490" y="51"/>
                      <a:pt x="495" y="46"/>
                      <a:pt x="501" y="40"/>
                    </a:cubicBezTo>
                    <a:cubicBezTo>
                      <a:pt x="515" y="26"/>
                      <a:pt x="529" y="12"/>
                      <a:pt x="548" y="3"/>
                    </a:cubicBezTo>
                    <a:cubicBezTo>
                      <a:pt x="551" y="2"/>
                      <a:pt x="555" y="0"/>
                      <a:pt x="559" y="1"/>
                    </a:cubicBezTo>
                    <a:cubicBezTo>
                      <a:pt x="563" y="1"/>
                      <a:pt x="565" y="3"/>
                      <a:pt x="567" y="5"/>
                    </a:cubicBezTo>
                    <a:cubicBezTo>
                      <a:pt x="610" y="37"/>
                      <a:pt x="610" y="37"/>
                      <a:pt x="610" y="37"/>
                    </a:cubicBezTo>
                    <a:cubicBezTo>
                      <a:pt x="612" y="38"/>
                      <a:pt x="616" y="42"/>
                      <a:pt x="616" y="47"/>
                    </a:cubicBezTo>
                    <a:cubicBezTo>
                      <a:pt x="616" y="51"/>
                      <a:pt x="614" y="54"/>
                      <a:pt x="612" y="56"/>
                    </a:cubicBezTo>
                    <a:cubicBezTo>
                      <a:pt x="599" y="69"/>
                      <a:pt x="590" y="85"/>
                      <a:pt x="581" y="101"/>
                    </a:cubicBezTo>
                    <a:cubicBezTo>
                      <a:pt x="577" y="110"/>
                      <a:pt x="572" y="119"/>
                      <a:pt x="566" y="127"/>
                    </a:cubicBezTo>
                    <a:cubicBezTo>
                      <a:pt x="532" y="180"/>
                      <a:pt x="476" y="213"/>
                      <a:pt x="422" y="246"/>
                    </a:cubicBezTo>
                    <a:cubicBezTo>
                      <a:pt x="417" y="249"/>
                      <a:pt x="412" y="252"/>
                      <a:pt x="406" y="255"/>
                    </a:cubicBezTo>
                    <a:cubicBezTo>
                      <a:pt x="347" y="291"/>
                      <a:pt x="289" y="333"/>
                      <a:pt x="266" y="396"/>
                    </a:cubicBezTo>
                    <a:cubicBezTo>
                      <a:pt x="259" y="417"/>
                      <a:pt x="256" y="441"/>
                      <a:pt x="253" y="464"/>
                    </a:cubicBezTo>
                    <a:cubicBezTo>
                      <a:pt x="252" y="472"/>
                      <a:pt x="251" y="480"/>
                      <a:pt x="250" y="488"/>
                    </a:cubicBezTo>
                    <a:cubicBezTo>
                      <a:pt x="245" y="515"/>
                      <a:pt x="238" y="550"/>
                      <a:pt x="214" y="576"/>
                    </a:cubicBezTo>
                    <a:cubicBezTo>
                      <a:pt x="214" y="577"/>
                      <a:pt x="213" y="577"/>
                      <a:pt x="211" y="5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22"/>
              <p:cNvSpPr/>
              <p:nvPr/>
            </p:nvSpPr>
            <p:spPr>
              <a:xfrm>
                <a:off x="7995459" y="2123062"/>
                <a:ext cx="218546" cy="48034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43" extrusionOk="0">
                    <a:moveTo>
                      <a:pt x="5" y="343"/>
                    </a:moveTo>
                    <a:cubicBezTo>
                      <a:pt x="4" y="343"/>
                      <a:pt x="3" y="342"/>
                      <a:pt x="2" y="341"/>
                    </a:cubicBezTo>
                    <a:cubicBezTo>
                      <a:pt x="0" y="340"/>
                      <a:pt x="0" y="337"/>
                      <a:pt x="2" y="336"/>
                    </a:cubicBezTo>
                    <a:cubicBezTo>
                      <a:pt x="45" y="294"/>
                      <a:pt x="62" y="235"/>
                      <a:pt x="78" y="172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94" y="109"/>
                      <a:pt x="110" y="48"/>
                      <a:pt x="150" y="2"/>
                    </a:cubicBezTo>
                    <a:cubicBezTo>
                      <a:pt x="151" y="0"/>
                      <a:pt x="154" y="0"/>
                      <a:pt x="155" y="1"/>
                    </a:cubicBezTo>
                    <a:cubicBezTo>
                      <a:pt x="157" y="3"/>
                      <a:pt x="157" y="5"/>
                      <a:pt x="156" y="7"/>
                    </a:cubicBezTo>
                    <a:cubicBezTo>
                      <a:pt x="117" y="52"/>
                      <a:pt x="102" y="112"/>
                      <a:pt x="87" y="170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0" y="238"/>
                      <a:pt x="52" y="298"/>
                      <a:pt x="8" y="341"/>
                    </a:cubicBezTo>
                    <a:cubicBezTo>
                      <a:pt x="7" y="342"/>
                      <a:pt x="6" y="343"/>
                      <a:pt x="5" y="3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22"/>
              <p:cNvSpPr/>
              <p:nvPr/>
            </p:nvSpPr>
            <p:spPr>
              <a:xfrm>
                <a:off x="7584334" y="1863415"/>
                <a:ext cx="740026" cy="30075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215" extrusionOk="0">
                    <a:moveTo>
                      <a:pt x="5" y="215"/>
                    </a:moveTo>
                    <a:cubicBezTo>
                      <a:pt x="4" y="215"/>
                      <a:pt x="3" y="214"/>
                      <a:pt x="2" y="214"/>
                    </a:cubicBezTo>
                    <a:cubicBezTo>
                      <a:pt x="1" y="212"/>
                      <a:pt x="0" y="210"/>
                      <a:pt x="2" y="208"/>
                    </a:cubicBezTo>
                    <a:cubicBezTo>
                      <a:pt x="26" y="184"/>
                      <a:pt x="59" y="174"/>
                      <a:pt x="92" y="168"/>
                    </a:cubicBezTo>
                    <a:cubicBezTo>
                      <a:pt x="124" y="161"/>
                      <a:pt x="157" y="156"/>
                      <a:pt x="189" y="152"/>
                    </a:cubicBezTo>
                    <a:cubicBezTo>
                      <a:pt x="224" y="147"/>
                      <a:pt x="261" y="142"/>
                      <a:pt x="296" y="134"/>
                    </a:cubicBezTo>
                    <a:cubicBezTo>
                      <a:pt x="376" y="116"/>
                      <a:pt x="435" y="87"/>
                      <a:pt x="477" y="44"/>
                    </a:cubicBezTo>
                    <a:cubicBezTo>
                      <a:pt x="480" y="41"/>
                      <a:pt x="483" y="37"/>
                      <a:pt x="487" y="33"/>
                    </a:cubicBezTo>
                    <a:cubicBezTo>
                      <a:pt x="498" y="21"/>
                      <a:pt x="509" y="9"/>
                      <a:pt x="524" y="1"/>
                    </a:cubicBezTo>
                    <a:cubicBezTo>
                      <a:pt x="526" y="0"/>
                      <a:pt x="528" y="0"/>
                      <a:pt x="529" y="2"/>
                    </a:cubicBezTo>
                    <a:cubicBezTo>
                      <a:pt x="530" y="4"/>
                      <a:pt x="530" y="7"/>
                      <a:pt x="528" y="8"/>
                    </a:cubicBezTo>
                    <a:cubicBezTo>
                      <a:pt x="514" y="15"/>
                      <a:pt x="503" y="27"/>
                      <a:pt x="493" y="39"/>
                    </a:cubicBezTo>
                    <a:cubicBezTo>
                      <a:pt x="489" y="42"/>
                      <a:pt x="486" y="46"/>
                      <a:pt x="482" y="50"/>
                    </a:cubicBezTo>
                    <a:cubicBezTo>
                      <a:pt x="440" y="94"/>
                      <a:pt x="379" y="124"/>
                      <a:pt x="298" y="142"/>
                    </a:cubicBezTo>
                    <a:cubicBezTo>
                      <a:pt x="262" y="150"/>
                      <a:pt x="225" y="155"/>
                      <a:pt x="190" y="160"/>
                    </a:cubicBezTo>
                    <a:cubicBezTo>
                      <a:pt x="158" y="164"/>
                      <a:pt x="125" y="169"/>
                      <a:pt x="93" y="175"/>
                    </a:cubicBezTo>
                    <a:cubicBezTo>
                      <a:pt x="62" y="182"/>
                      <a:pt x="30" y="191"/>
                      <a:pt x="8" y="214"/>
                    </a:cubicBezTo>
                    <a:cubicBezTo>
                      <a:pt x="7" y="214"/>
                      <a:pt x="6" y="215"/>
                      <a:pt x="5" y="2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22"/>
              <p:cNvSpPr/>
              <p:nvPr/>
            </p:nvSpPr>
            <p:spPr>
              <a:xfrm>
                <a:off x="7735802" y="1882888"/>
                <a:ext cx="627507" cy="61666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1" extrusionOk="0">
                    <a:moveTo>
                      <a:pt x="4" y="441"/>
                    </a:moveTo>
                    <a:cubicBezTo>
                      <a:pt x="3" y="441"/>
                      <a:pt x="3" y="441"/>
                      <a:pt x="3" y="441"/>
                    </a:cubicBezTo>
                    <a:cubicBezTo>
                      <a:pt x="1" y="441"/>
                      <a:pt x="0" y="438"/>
                      <a:pt x="0" y="436"/>
                    </a:cubicBezTo>
                    <a:cubicBezTo>
                      <a:pt x="8" y="406"/>
                      <a:pt x="16" y="375"/>
                      <a:pt x="31" y="347"/>
                    </a:cubicBezTo>
                    <a:cubicBezTo>
                      <a:pt x="62" y="291"/>
                      <a:pt x="117" y="255"/>
                      <a:pt x="171" y="224"/>
                    </a:cubicBezTo>
                    <a:cubicBezTo>
                      <a:pt x="179" y="220"/>
                      <a:pt x="187" y="216"/>
                      <a:pt x="195" y="211"/>
                    </a:cubicBezTo>
                    <a:cubicBezTo>
                      <a:pt x="241" y="186"/>
                      <a:pt x="289" y="160"/>
                      <a:pt x="325" y="121"/>
                    </a:cubicBezTo>
                    <a:cubicBezTo>
                      <a:pt x="337" y="109"/>
                      <a:pt x="348" y="94"/>
                      <a:pt x="359" y="80"/>
                    </a:cubicBezTo>
                    <a:cubicBezTo>
                      <a:pt x="382" y="49"/>
                      <a:pt x="407" y="18"/>
                      <a:pt x="442" y="1"/>
                    </a:cubicBezTo>
                    <a:cubicBezTo>
                      <a:pt x="444" y="0"/>
                      <a:pt x="447" y="1"/>
                      <a:pt x="447" y="3"/>
                    </a:cubicBezTo>
                    <a:cubicBezTo>
                      <a:pt x="448" y="5"/>
                      <a:pt x="448" y="8"/>
                      <a:pt x="446" y="8"/>
                    </a:cubicBezTo>
                    <a:cubicBezTo>
                      <a:pt x="412" y="24"/>
                      <a:pt x="389" y="54"/>
                      <a:pt x="365" y="85"/>
                    </a:cubicBezTo>
                    <a:cubicBezTo>
                      <a:pt x="354" y="99"/>
                      <a:pt x="343" y="114"/>
                      <a:pt x="331" y="127"/>
                    </a:cubicBezTo>
                    <a:cubicBezTo>
                      <a:pt x="294" y="166"/>
                      <a:pt x="246" y="193"/>
                      <a:pt x="199" y="218"/>
                    </a:cubicBezTo>
                    <a:cubicBezTo>
                      <a:pt x="191" y="223"/>
                      <a:pt x="183" y="227"/>
                      <a:pt x="175" y="231"/>
                    </a:cubicBezTo>
                    <a:cubicBezTo>
                      <a:pt x="122" y="261"/>
                      <a:pt x="68" y="297"/>
                      <a:pt x="38" y="351"/>
                    </a:cubicBezTo>
                    <a:cubicBezTo>
                      <a:pt x="23" y="378"/>
                      <a:pt x="16" y="409"/>
                      <a:pt x="8" y="438"/>
                    </a:cubicBezTo>
                    <a:cubicBezTo>
                      <a:pt x="8" y="440"/>
                      <a:pt x="6" y="441"/>
                      <a:pt x="4" y="4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7694690" y="1869906"/>
                <a:ext cx="651308" cy="43058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07" extrusionOk="0">
                    <a:moveTo>
                      <a:pt x="6" y="307"/>
                    </a:moveTo>
                    <a:cubicBezTo>
                      <a:pt x="5" y="307"/>
                      <a:pt x="4" y="306"/>
                      <a:pt x="3" y="305"/>
                    </a:cubicBezTo>
                    <a:cubicBezTo>
                      <a:pt x="0" y="300"/>
                      <a:pt x="1" y="294"/>
                      <a:pt x="7" y="287"/>
                    </a:cubicBezTo>
                    <a:cubicBezTo>
                      <a:pt x="43" y="250"/>
                      <a:pt x="90" y="226"/>
                      <a:pt x="126" y="210"/>
                    </a:cubicBezTo>
                    <a:cubicBezTo>
                      <a:pt x="142" y="203"/>
                      <a:pt x="159" y="196"/>
                      <a:pt x="175" y="189"/>
                    </a:cubicBezTo>
                    <a:cubicBezTo>
                      <a:pt x="202" y="178"/>
                      <a:pt x="229" y="167"/>
                      <a:pt x="255" y="154"/>
                    </a:cubicBezTo>
                    <a:cubicBezTo>
                      <a:pt x="308" y="127"/>
                      <a:pt x="358" y="89"/>
                      <a:pt x="410" y="39"/>
                    </a:cubicBezTo>
                    <a:cubicBezTo>
                      <a:pt x="414" y="36"/>
                      <a:pt x="414" y="36"/>
                      <a:pt x="414" y="36"/>
                    </a:cubicBezTo>
                    <a:cubicBezTo>
                      <a:pt x="427" y="23"/>
                      <a:pt x="441" y="9"/>
                      <a:pt x="459" y="1"/>
                    </a:cubicBezTo>
                    <a:cubicBezTo>
                      <a:pt x="461" y="0"/>
                      <a:pt x="463" y="1"/>
                      <a:pt x="464" y="3"/>
                    </a:cubicBezTo>
                    <a:cubicBezTo>
                      <a:pt x="465" y="5"/>
                      <a:pt x="464" y="7"/>
                      <a:pt x="462" y="8"/>
                    </a:cubicBezTo>
                    <a:cubicBezTo>
                      <a:pt x="446" y="16"/>
                      <a:pt x="432" y="29"/>
                      <a:pt x="419" y="42"/>
                    </a:cubicBezTo>
                    <a:cubicBezTo>
                      <a:pt x="416" y="45"/>
                      <a:pt x="416" y="45"/>
                      <a:pt x="416" y="45"/>
                    </a:cubicBezTo>
                    <a:cubicBezTo>
                      <a:pt x="363" y="96"/>
                      <a:pt x="312" y="134"/>
                      <a:pt x="259" y="161"/>
                    </a:cubicBezTo>
                    <a:cubicBezTo>
                      <a:pt x="233" y="174"/>
                      <a:pt x="205" y="186"/>
                      <a:pt x="178" y="197"/>
                    </a:cubicBezTo>
                    <a:cubicBezTo>
                      <a:pt x="162" y="203"/>
                      <a:pt x="145" y="210"/>
                      <a:pt x="129" y="217"/>
                    </a:cubicBezTo>
                    <a:cubicBezTo>
                      <a:pt x="76" y="241"/>
                      <a:pt x="41" y="264"/>
                      <a:pt x="13" y="293"/>
                    </a:cubicBezTo>
                    <a:cubicBezTo>
                      <a:pt x="11" y="296"/>
                      <a:pt x="8" y="299"/>
                      <a:pt x="10" y="301"/>
                    </a:cubicBezTo>
                    <a:cubicBezTo>
                      <a:pt x="11" y="303"/>
                      <a:pt x="10" y="305"/>
                      <a:pt x="9" y="306"/>
                    </a:cubicBezTo>
                    <a:cubicBezTo>
                      <a:pt x="8" y="307"/>
                      <a:pt x="7" y="307"/>
                      <a:pt x="6" y="30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7666559" y="2008384"/>
                <a:ext cx="385159" cy="52578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76" extrusionOk="0">
                    <a:moveTo>
                      <a:pt x="272" y="376"/>
                    </a:moveTo>
                    <a:cubicBezTo>
                      <a:pt x="270" y="376"/>
                      <a:pt x="269" y="375"/>
                      <a:pt x="268" y="373"/>
                    </a:cubicBezTo>
                    <a:cubicBezTo>
                      <a:pt x="259" y="357"/>
                      <a:pt x="235" y="355"/>
                      <a:pt x="221" y="356"/>
                    </a:cubicBezTo>
                    <a:cubicBezTo>
                      <a:pt x="219" y="356"/>
                      <a:pt x="216" y="356"/>
                      <a:pt x="214" y="357"/>
                    </a:cubicBezTo>
                    <a:cubicBezTo>
                      <a:pt x="196" y="358"/>
                      <a:pt x="178" y="359"/>
                      <a:pt x="163" y="349"/>
                    </a:cubicBezTo>
                    <a:cubicBezTo>
                      <a:pt x="142" y="336"/>
                      <a:pt x="137" y="308"/>
                      <a:pt x="137" y="287"/>
                    </a:cubicBezTo>
                    <a:cubicBezTo>
                      <a:pt x="137" y="283"/>
                      <a:pt x="137" y="278"/>
                      <a:pt x="137" y="273"/>
                    </a:cubicBezTo>
                    <a:cubicBezTo>
                      <a:pt x="137" y="256"/>
                      <a:pt x="137" y="238"/>
                      <a:pt x="130" y="223"/>
                    </a:cubicBezTo>
                    <a:cubicBezTo>
                      <a:pt x="122" y="204"/>
                      <a:pt x="103" y="191"/>
                      <a:pt x="84" y="179"/>
                    </a:cubicBezTo>
                    <a:cubicBezTo>
                      <a:pt x="82" y="178"/>
                      <a:pt x="80" y="176"/>
                      <a:pt x="78" y="174"/>
                    </a:cubicBezTo>
                    <a:cubicBezTo>
                      <a:pt x="67" y="167"/>
                      <a:pt x="57" y="160"/>
                      <a:pt x="47" y="152"/>
                    </a:cubicBezTo>
                    <a:cubicBezTo>
                      <a:pt x="30" y="138"/>
                      <a:pt x="8" y="116"/>
                      <a:pt x="7" y="88"/>
                    </a:cubicBezTo>
                    <a:cubicBezTo>
                      <a:pt x="7" y="78"/>
                      <a:pt x="10" y="69"/>
                      <a:pt x="13" y="59"/>
                    </a:cubicBezTo>
                    <a:cubicBezTo>
                      <a:pt x="14" y="54"/>
                      <a:pt x="16" y="48"/>
                      <a:pt x="17" y="42"/>
                    </a:cubicBezTo>
                    <a:cubicBezTo>
                      <a:pt x="19" y="29"/>
                      <a:pt x="15" y="12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22" y="6"/>
                      <a:pt x="28" y="26"/>
                      <a:pt x="25" y="44"/>
                    </a:cubicBezTo>
                    <a:cubicBezTo>
                      <a:pt x="24" y="50"/>
                      <a:pt x="22" y="56"/>
                      <a:pt x="20" y="62"/>
                    </a:cubicBezTo>
                    <a:cubicBezTo>
                      <a:pt x="18" y="71"/>
                      <a:pt x="15" y="79"/>
                      <a:pt x="15" y="88"/>
                    </a:cubicBezTo>
                    <a:cubicBezTo>
                      <a:pt x="16" y="113"/>
                      <a:pt x="36" y="133"/>
                      <a:pt x="52" y="145"/>
                    </a:cubicBezTo>
                    <a:cubicBezTo>
                      <a:pt x="62" y="153"/>
                      <a:pt x="72" y="161"/>
                      <a:pt x="82" y="168"/>
                    </a:cubicBezTo>
                    <a:cubicBezTo>
                      <a:pt x="84" y="169"/>
                      <a:pt x="87" y="171"/>
                      <a:pt x="89" y="172"/>
                    </a:cubicBezTo>
                    <a:cubicBezTo>
                      <a:pt x="108" y="185"/>
                      <a:pt x="128" y="198"/>
                      <a:pt x="138" y="220"/>
                    </a:cubicBezTo>
                    <a:cubicBezTo>
                      <a:pt x="145" y="237"/>
                      <a:pt x="145" y="255"/>
                      <a:pt x="145" y="274"/>
                    </a:cubicBezTo>
                    <a:cubicBezTo>
                      <a:pt x="145" y="278"/>
                      <a:pt x="145" y="283"/>
                      <a:pt x="145" y="287"/>
                    </a:cubicBezTo>
                    <a:cubicBezTo>
                      <a:pt x="145" y="306"/>
                      <a:pt x="149" y="331"/>
                      <a:pt x="167" y="343"/>
                    </a:cubicBezTo>
                    <a:cubicBezTo>
                      <a:pt x="180" y="351"/>
                      <a:pt x="197" y="350"/>
                      <a:pt x="213" y="349"/>
                    </a:cubicBezTo>
                    <a:cubicBezTo>
                      <a:pt x="216" y="348"/>
                      <a:pt x="218" y="348"/>
                      <a:pt x="221" y="348"/>
                    </a:cubicBezTo>
                    <a:cubicBezTo>
                      <a:pt x="237" y="347"/>
                      <a:pt x="264" y="349"/>
                      <a:pt x="275" y="370"/>
                    </a:cubicBezTo>
                    <a:cubicBezTo>
                      <a:pt x="276" y="372"/>
                      <a:pt x="276" y="374"/>
                      <a:pt x="274" y="375"/>
                    </a:cubicBezTo>
                    <a:cubicBezTo>
                      <a:pt x="273" y="375"/>
                      <a:pt x="272" y="376"/>
                      <a:pt x="272" y="37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7794225" y="2014876"/>
                <a:ext cx="285623" cy="45654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26" extrusionOk="0">
                    <a:moveTo>
                      <a:pt x="199" y="326"/>
                    </a:moveTo>
                    <a:cubicBezTo>
                      <a:pt x="198" y="326"/>
                      <a:pt x="196" y="325"/>
                      <a:pt x="196" y="323"/>
                    </a:cubicBezTo>
                    <a:cubicBezTo>
                      <a:pt x="193" y="310"/>
                      <a:pt x="185" y="297"/>
                      <a:pt x="173" y="286"/>
                    </a:cubicBezTo>
                    <a:cubicBezTo>
                      <a:pt x="160" y="276"/>
                      <a:pt x="145" y="269"/>
                      <a:pt x="133" y="264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11" y="255"/>
                      <a:pt x="91" y="247"/>
                      <a:pt x="81" y="229"/>
                    </a:cubicBezTo>
                    <a:cubicBezTo>
                      <a:pt x="72" y="215"/>
                      <a:pt x="72" y="198"/>
                      <a:pt x="72" y="183"/>
                    </a:cubicBezTo>
                    <a:cubicBezTo>
                      <a:pt x="73" y="149"/>
                      <a:pt x="72" y="115"/>
                      <a:pt x="62" y="84"/>
                    </a:cubicBezTo>
                    <a:cubicBezTo>
                      <a:pt x="51" y="48"/>
                      <a:pt x="30" y="21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35" y="15"/>
                      <a:pt x="58" y="44"/>
                      <a:pt x="70" y="81"/>
                    </a:cubicBezTo>
                    <a:cubicBezTo>
                      <a:pt x="80" y="114"/>
                      <a:pt x="81" y="148"/>
                      <a:pt x="80" y="183"/>
                    </a:cubicBezTo>
                    <a:cubicBezTo>
                      <a:pt x="80" y="197"/>
                      <a:pt x="80" y="213"/>
                      <a:pt x="88" y="225"/>
                    </a:cubicBezTo>
                    <a:cubicBezTo>
                      <a:pt x="96" y="240"/>
                      <a:pt x="114" y="248"/>
                      <a:pt x="132" y="255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49" y="261"/>
                      <a:pt x="165" y="269"/>
                      <a:pt x="178" y="280"/>
                    </a:cubicBezTo>
                    <a:cubicBezTo>
                      <a:pt x="192" y="292"/>
                      <a:pt x="201" y="307"/>
                      <a:pt x="203" y="322"/>
                    </a:cubicBezTo>
                    <a:cubicBezTo>
                      <a:pt x="204" y="324"/>
                      <a:pt x="202" y="326"/>
                      <a:pt x="200" y="326"/>
                    </a:cubicBezTo>
                    <a:lnTo>
                      <a:pt x="199" y="32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22"/>
              <p:cNvSpPr/>
              <p:nvPr/>
            </p:nvSpPr>
            <p:spPr>
              <a:xfrm>
                <a:off x="7891596" y="2023531"/>
                <a:ext cx="238020" cy="29426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1" extrusionOk="0">
                    <a:moveTo>
                      <a:pt x="166" y="211"/>
                    </a:moveTo>
                    <a:cubicBezTo>
                      <a:pt x="165" y="211"/>
                      <a:pt x="163" y="210"/>
                      <a:pt x="162" y="209"/>
                    </a:cubicBezTo>
                    <a:cubicBezTo>
                      <a:pt x="155" y="189"/>
                      <a:pt x="139" y="172"/>
                      <a:pt x="119" y="164"/>
                    </a:cubicBezTo>
                    <a:cubicBezTo>
                      <a:pt x="113" y="161"/>
                      <a:pt x="107" y="160"/>
                      <a:pt x="101" y="158"/>
                    </a:cubicBezTo>
                    <a:cubicBezTo>
                      <a:pt x="87" y="153"/>
                      <a:pt x="73" y="149"/>
                      <a:pt x="63" y="138"/>
                    </a:cubicBezTo>
                    <a:cubicBezTo>
                      <a:pt x="49" y="124"/>
                      <a:pt x="48" y="103"/>
                      <a:pt x="47" y="83"/>
                    </a:cubicBezTo>
                    <a:cubicBezTo>
                      <a:pt x="46" y="65"/>
                      <a:pt x="45" y="48"/>
                      <a:pt x="35" y="35"/>
                    </a:cubicBezTo>
                    <a:cubicBezTo>
                      <a:pt x="30" y="28"/>
                      <a:pt x="24" y="24"/>
                      <a:pt x="17" y="19"/>
                    </a:cubicBezTo>
                    <a:cubicBezTo>
                      <a:pt x="12" y="15"/>
                      <a:pt x="6" y="12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2" y="5"/>
                      <a:pt x="16" y="9"/>
                      <a:pt x="21" y="12"/>
                    </a:cubicBezTo>
                    <a:cubicBezTo>
                      <a:pt x="28" y="17"/>
                      <a:pt x="36" y="23"/>
                      <a:pt x="41" y="30"/>
                    </a:cubicBezTo>
                    <a:cubicBezTo>
                      <a:pt x="53" y="45"/>
                      <a:pt x="54" y="64"/>
                      <a:pt x="55" y="83"/>
                    </a:cubicBezTo>
                    <a:cubicBezTo>
                      <a:pt x="56" y="102"/>
                      <a:pt x="57" y="120"/>
                      <a:pt x="69" y="133"/>
                    </a:cubicBezTo>
                    <a:cubicBezTo>
                      <a:pt x="77" y="142"/>
                      <a:pt x="90" y="146"/>
                      <a:pt x="103" y="150"/>
                    </a:cubicBezTo>
                    <a:cubicBezTo>
                      <a:pt x="110" y="152"/>
                      <a:pt x="116" y="154"/>
                      <a:pt x="122" y="157"/>
                    </a:cubicBezTo>
                    <a:cubicBezTo>
                      <a:pt x="144" y="166"/>
                      <a:pt x="161" y="184"/>
                      <a:pt x="170" y="206"/>
                    </a:cubicBezTo>
                    <a:cubicBezTo>
                      <a:pt x="171" y="208"/>
                      <a:pt x="170" y="210"/>
                      <a:pt x="168" y="211"/>
                    </a:cubicBezTo>
                    <a:cubicBezTo>
                      <a:pt x="167" y="211"/>
                      <a:pt x="167" y="211"/>
                      <a:pt x="166" y="2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22"/>
              <p:cNvSpPr/>
              <p:nvPr/>
            </p:nvSpPr>
            <p:spPr>
              <a:xfrm>
                <a:off x="8027917" y="1997566"/>
                <a:ext cx="142812" cy="205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47" extrusionOk="0">
                    <a:moveTo>
                      <a:pt x="98" y="147"/>
                    </a:moveTo>
                    <a:cubicBezTo>
                      <a:pt x="97" y="147"/>
                      <a:pt x="97" y="147"/>
                      <a:pt x="96" y="147"/>
                    </a:cubicBezTo>
                    <a:cubicBezTo>
                      <a:pt x="85" y="142"/>
                      <a:pt x="73" y="136"/>
                      <a:pt x="64" y="126"/>
                    </a:cubicBezTo>
                    <a:cubicBezTo>
                      <a:pt x="55" y="114"/>
                      <a:pt x="53" y="99"/>
                      <a:pt x="51" y="85"/>
                    </a:cubicBezTo>
                    <a:cubicBezTo>
                      <a:pt x="51" y="79"/>
                      <a:pt x="50" y="74"/>
                      <a:pt x="49" y="69"/>
                    </a:cubicBezTo>
                    <a:cubicBezTo>
                      <a:pt x="45" y="48"/>
                      <a:pt x="34" y="29"/>
                      <a:pt x="17" y="15"/>
                    </a:cubicBezTo>
                    <a:cubicBezTo>
                      <a:pt x="14" y="12"/>
                      <a:pt x="9" y="9"/>
                      <a:pt x="6" y="11"/>
                    </a:cubicBezTo>
                    <a:cubicBezTo>
                      <a:pt x="5" y="12"/>
                      <a:pt x="2" y="12"/>
                      <a:pt x="1" y="10"/>
                    </a:cubicBezTo>
                    <a:cubicBezTo>
                      <a:pt x="0" y="8"/>
                      <a:pt x="0" y="5"/>
                      <a:pt x="2" y="4"/>
                    </a:cubicBezTo>
                    <a:cubicBezTo>
                      <a:pt x="8" y="0"/>
                      <a:pt x="15" y="2"/>
                      <a:pt x="23" y="9"/>
                    </a:cubicBezTo>
                    <a:cubicBezTo>
                      <a:pt x="40" y="24"/>
                      <a:pt x="52" y="44"/>
                      <a:pt x="57" y="67"/>
                    </a:cubicBezTo>
                    <a:cubicBezTo>
                      <a:pt x="58" y="73"/>
                      <a:pt x="59" y="78"/>
                      <a:pt x="59" y="84"/>
                    </a:cubicBezTo>
                    <a:cubicBezTo>
                      <a:pt x="61" y="98"/>
                      <a:pt x="63" y="111"/>
                      <a:pt x="71" y="121"/>
                    </a:cubicBezTo>
                    <a:cubicBezTo>
                      <a:pt x="78" y="130"/>
                      <a:pt x="88" y="135"/>
                      <a:pt x="99" y="139"/>
                    </a:cubicBezTo>
                    <a:cubicBezTo>
                      <a:pt x="101" y="140"/>
                      <a:pt x="102" y="142"/>
                      <a:pt x="101" y="145"/>
                    </a:cubicBezTo>
                    <a:cubicBezTo>
                      <a:pt x="101" y="146"/>
                      <a:pt x="99" y="147"/>
                      <a:pt x="98" y="1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8129616" y="1967274"/>
                <a:ext cx="80062" cy="170935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2" extrusionOk="0">
                    <a:moveTo>
                      <a:pt x="50" y="122"/>
                    </a:moveTo>
                    <a:cubicBezTo>
                      <a:pt x="49" y="122"/>
                      <a:pt x="49" y="122"/>
                      <a:pt x="49" y="122"/>
                    </a:cubicBezTo>
                    <a:cubicBezTo>
                      <a:pt x="47" y="121"/>
                      <a:pt x="46" y="119"/>
                      <a:pt x="46" y="117"/>
                    </a:cubicBezTo>
                    <a:cubicBezTo>
                      <a:pt x="49" y="101"/>
                      <a:pt x="46" y="84"/>
                      <a:pt x="37" y="70"/>
                    </a:cubicBezTo>
                    <a:cubicBezTo>
                      <a:pt x="33" y="64"/>
                      <a:pt x="29" y="58"/>
                      <a:pt x="23" y="52"/>
                    </a:cubicBezTo>
                    <a:cubicBezTo>
                      <a:pt x="20" y="48"/>
                      <a:pt x="17" y="45"/>
                      <a:pt x="14" y="41"/>
                    </a:cubicBezTo>
                    <a:cubicBezTo>
                      <a:pt x="5" y="28"/>
                      <a:pt x="0" y="15"/>
                      <a:pt x="1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8" y="14"/>
                      <a:pt x="12" y="25"/>
                      <a:pt x="21" y="36"/>
                    </a:cubicBezTo>
                    <a:cubicBezTo>
                      <a:pt x="24" y="40"/>
                      <a:pt x="27" y="43"/>
                      <a:pt x="30" y="47"/>
                    </a:cubicBezTo>
                    <a:cubicBezTo>
                      <a:pt x="35" y="53"/>
                      <a:pt x="40" y="59"/>
                      <a:pt x="44" y="66"/>
                    </a:cubicBezTo>
                    <a:cubicBezTo>
                      <a:pt x="54" y="81"/>
                      <a:pt x="57" y="101"/>
                      <a:pt x="54" y="119"/>
                    </a:cubicBezTo>
                    <a:cubicBezTo>
                      <a:pt x="54" y="120"/>
                      <a:pt x="52" y="122"/>
                      <a:pt x="50" y="1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8188040" y="1930490"/>
                <a:ext cx="112518" cy="11467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2" extrusionOk="0">
                    <a:moveTo>
                      <a:pt x="74" y="82"/>
                    </a:moveTo>
                    <a:cubicBezTo>
                      <a:pt x="71" y="82"/>
                      <a:pt x="68" y="80"/>
                      <a:pt x="65" y="78"/>
                    </a:cubicBezTo>
                    <a:cubicBezTo>
                      <a:pt x="54" y="69"/>
                      <a:pt x="47" y="57"/>
                      <a:pt x="40" y="45"/>
                    </a:cubicBezTo>
                    <a:cubicBezTo>
                      <a:pt x="39" y="43"/>
                      <a:pt x="38" y="41"/>
                      <a:pt x="37" y="39"/>
                    </a:cubicBezTo>
                    <a:cubicBezTo>
                      <a:pt x="30" y="28"/>
                      <a:pt x="20" y="14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2" y="10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4" y="0"/>
                      <a:pt x="6" y="0"/>
                      <a:pt x="8" y="1"/>
                    </a:cubicBezTo>
                    <a:cubicBezTo>
                      <a:pt x="25" y="7"/>
                      <a:pt x="36" y="22"/>
                      <a:pt x="43" y="35"/>
                    </a:cubicBezTo>
                    <a:cubicBezTo>
                      <a:pt x="45" y="37"/>
                      <a:pt x="46" y="39"/>
                      <a:pt x="47" y="41"/>
                    </a:cubicBezTo>
                    <a:cubicBezTo>
                      <a:pt x="54" y="53"/>
                      <a:pt x="61" y="64"/>
                      <a:pt x="70" y="72"/>
                    </a:cubicBezTo>
                    <a:cubicBezTo>
                      <a:pt x="72" y="73"/>
                      <a:pt x="74" y="74"/>
                      <a:pt x="74" y="74"/>
                    </a:cubicBezTo>
                    <a:cubicBezTo>
                      <a:pt x="76" y="72"/>
                      <a:pt x="78" y="72"/>
                      <a:pt x="79" y="74"/>
                    </a:cubicBezTo>
                    <a:cubicBezTo>
                      <a:pt x="81" y="76"/>
                      <a:pt x="81" y="78"/>
                      <a:pt x="79" y="80"/>
                    </a:cubicBezTo>
                    <a:cubicBezTo>
                      <a:pt x="78" y="81"/>
                      <a:pt x="76" y="82"/>
                      <a:pt x="74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8244299" y="1880725"/>
                <a:ext cx="97372" cy="95204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64" y="68"/>
                    </a:moveTo>
                    <a:cubicBezTo>
                      <a:pt x="63" y="68"/>
                      <a:pt x="63" y="68"/>
                      <a:pt x="63" y="68"/>
                    </a:cubicBezTo>
                    <a:cubicBezTo>
                      <a:pt x="61" y="67"/>
                      <a:pt x="60" y="65"/>
                      <a:pt x="60" y="63"/>
                    </a:cubicBezTo>
                    <a:cubicBezTo>
                      <a:pt x="62" y="59"/>
                      <a:pt x="59" y="53"/>
                      <a:pt x="51" y="47"/>
                    </a:cubicBezTo>
                    <a:cubicBezTo>
                      <a:pt x="43" y="40"/>
                      <a:pt x="33" y="33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21"/>
                      <a:pt x="5" y="15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0"/>
                      <a:pt x="19" y="14"/>
                      <a:pt x="26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8" y="26"/>
                      <a:pt x="47" y="33"/>
                      <a:pt x="56" y="41"/>
                    </a:cubicBezTo>
                    <a:cubicBezTo>
                      <a:pt x="66" y="49"/>
                      <a:pt x="70" y="57"/>
                      <a:pt x="68" y="65"/>
                    </a:cubicBezTo>
                    <a:cubicBezTo>
                      <a:pt x="68" y="67"/>
                      <a:pt x="66" y="68"/>
                      <a:pt x="64" y="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4" name="Google Shape;1964;p22"/>
            <p:cNvGrpSpPr/>
            <p:nvPr/>
          </p:nvGrpSpPr>
          <p:grpSpPr>
            <a:xfrm>
              <a:off x="3830602" y="4686156"/>
              <a:ext cx="370770" cy="399137"/>
              <a:chOff x="5705148" y="1197260"/>
              <a:chExt cx="426124" cy="458725"/>
            </a:xfrm>
          </p:grpSpPr>
          <p:sp>
            <p:nvSpPr>
              <p:cNvPr id="1965" name="Google Shape;1965;p22"/>
              <p:cNvSpPr/>
              <p:nvPr/>
            </p:nvSpPr>
            <p:spPr>
              <a:xfrm>
                <a:off x="5705148" y="1197260"/>
                <a:ext cx="166615" cy="16238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42" y="11"/>
                    </a:moveTo>
                    <a:cubicBezTo>
                      <a:pt x="56" y="35"/>
                      <a:pt x="56" y="35"/>
                      <a:pt x="56" y="3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0" y="22"/>
                      <a:pt x="4" y="9"/>
                      <a:pt x="13" y="3"/>
                    </a:cubicBezTo>
                    <a:cubicBezTo>
                      <a:pt x="18" y="0"/>
                      <a:pt x="24" y="0"/>
                      <a:pt x="29" y="1"/>
                    </a:cubicBezTo>
                    <a:cubicBezTo>
                      <a:pt x="34" y="3"/>
                      <a:pt x="39" y="6"/>
                      <a:pt x="42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22"/>
              <p:cNvSpPr/>
              <p:nvPr/>
            </p:nvSpPr>
            <p:spPr>
              <a:xfrm>
                <a:off x="5765348" y="1299148"/>
                <a:ext cx="162366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36" y="0"/>
                    </a:moveTo>
                    <a:cubicBezTo>
                      <a:pt x="50" y="24"/>
                      <a:pt x="50" y="24"/>
                      <a:pt x="50" y="24"/>
                    </a:cubicBezTo>
                    <a:cubicBezTo>
                      <a:pt x="55" y="34"/>
                      <a:pt x="52" y="46"/>
                      <a:pt x="42" y="52"/>
                    </a:cubicBezTo>
                    <a:cubicBezTo>
                      <a:pt x="32" y="58"/>
                      <a:pt x="20" y="54"/>
                      <a:pt x="14" y="45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22"/>
              <p:cNvSpPr/>
              <p:nvPr/>
            </p:nvSpPr>
            <p:spPr>
              <a:xfrm>
                <a:off x="5978363" y="1368616"/>
                <a:ext cx="152908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8" extrusionOk="0">
                    <a:moveTo>
                      <a:pt x="49" y="33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8" y="4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1" y="18"/>
                    </a:cubicBezTo>
                    <a:cubicBezTo>
                      <a:pt x="52" y="23"/>
                      <a:pt x="52" y="28"/>
                      <a:pt x="4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22"/>
              <p:cNvSpPr/>
              <p:nvPr/>
            </p:nvSpPr>
            <p:spPr>
              <a:xfrm>
                <a:off x="5922794" y="1484397"/>
                <a:ext cx="161915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57" extrusionOk="0">
                    <a:moveTo>
                      <a:pt x="54" y="19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36" y="53"/>
                      <a:pt x="23" y="57"/>
                      <a:pt x="13" y="52"/>
                    </a:cubicBezTo>
                    <a:cubicBezTo>
                      <a:pt x="3" y="47"/>
                      <a:pt x="0" y="34"/>
                      <a:pt x="5" y="24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54" y="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9" name="Google Shape;1969;p22"/>
            <p:cNvGrpSpPr/>
            <p:nvPr/>
          </p:nvGrpSpPr>
          <p:grpSpPr>
            <a:xfrm>
              <a:off x="6973239" y="4518027"/>
              <a:ext cx="681704" cy="879982"/>
              <a:chOff x="-413275" y="2792532"/>
              <a:chExt cx="1493000" cy="1927250"/>
            </a:xfrm>
          </p:grpSpPr>
          <p:sp>
            <p:nvSpPr>
              <p:cNvPr id="1970" name="Google Shape;1970;p22"/>
              <p:cNvSpPr/>
              <p:nvPr/>
            </p:nvSpPr>
            <p:spPr>
              <a:xfrm>
                <a:off x="-237628" y="3256047"/>
                <a:ext cx="707468" cy="458637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45" extrusionOk="0">
                    <a:moveTo>
                      <a:pt x="0" y="132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8" y="144"/>
                      <a:pt x="37" y="145"/>
                      <a:pt x="124" y="92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211" y="39"/>
                      <a:pt x="224" y="13"/>
                      <a:pt x="224" y="13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10" y="11"/>
                      <a:pt x="188" y="34"/>
                      <a:pt x="116" y="78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43" y="122"/>
                      <a:pt x="12" y="131"/>
                      <a:pt x="0" y="1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-335210" y="2977938"/>
                <a:ext cx="790411" cy="69283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20" extrusionOk="0">
                    <a:moveTo>
                      <a:pt x="24" y="219"/>
                    </a:moveTo>
                    <a:cubicBezTo>
                      <a:pt x="24" y="219"/>
                      <a:pt x="26" y="220"/>
                      <a:pt x="31" y="220"/>
                    </a:cubicBezTo>
                    <a:cubicBezTo>
                      <a:pt x="43" y="219"/>
                      <a:pt x="74" y="210"/>
                      <a:pt x="147" y="166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219" y="122"/>
                      <a:pt x="241" y="99"/>
                      <a:pt x="247" y="88"/>
                    </a:cubicBezTo>
                    <a:cubicBezTo>
                      <a:pt x="250" y="83"/>
                      <a:pt x="250" y="81"/>
                      <a:pt x="250" y="81"/>
                    </a:cubicBezTo>
                    <a:cubicBezTo>
                      <a:pt x="250" y="81"/>
                      <a:pt x="249" y="73"/>
                      <a:pt x="234" y="56"/>
                    </a:cubicBezTo>
                    <a:cubicBezTo>
                      <a:pt x="220" y="40"/>
                      <a:pt x="174" y="27"/>
                      <a:pt x="151" y="24"/>
                    </a:cubicBezTo>
                    <a:cubicBezTo>
                      <a:pt x="128" y="21"/>
                      <a:pt x="118" y="14"/>
                      <a:pt x="118" y="14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3" y="6"/>
                      <a:pt x="90" y="15"/>
                      <a:pt x="64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37" y="47"/>
                      <a:pt x="23" y="54"/>
                      <a:pt x="16" y="57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6" y="83"/>
                      <a:pt x="18" y="105"/>
                    </a:cubicBezTo>
                    <a:cubicBezTo>
                      <a:pt x="10" y="127"/>
                      <a:pt x="0" y="173"/>
                      <a:pt x="9" y="194"/>
                    </a:cubicBezTo>
                    <a:cubicBezTo>
                      <a:pt x="17" y="214"/>
                      <a:pt x="24" y="219"/>
                      <a:pt x="24" y="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-237628" y="3275563"/>
                <a:ext cx="1317353" cy="144421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57" extrusionOk="0">
                    <a:moveTo>
                      <a:pt x="7" y="150"/>
                    </a:moveTo>
                    <a:cubicBezTo>
                      <a:pt x="123" y="340"/>
                      <a:pt x="123" y="340"/>
                      <a:pt x="123" y="340"/>
                    </a:cubicBezTo>
                    <a:cubicBezTo>
                      <a:pt x="123" y="340"/>
                      <a:pt x="130" y="353"/>
                      <a:pt x="136" y="361"/>
                    </a:cubicBezTo>
                    <a:cubicBezTo>
                      <a:pt x="136" y="361"/>
                      <a:pt x="136" y="361"/>
                      <a:pt x="136" y="361"/>
                    </a:cubicBezTo>
                    <a:cubicBezTo>
                      <a:pt x="176" y="428"/>
                      <a:pt x="176" y="428"/>
                      <a:pt x="176" y="428"/>
                    </a:cubicBezTo>
                    <a:cubicBezTo>
                      <a:pt x="186" y="443"/>
                      <a:pt x="202" y="454"/>
                      <a:pt x="221" y="456"/>
                    </a:cubicBezTo>
                    <a:cubicBezTo>
                      <a:pt x="235" y="457"/>
                      <a:pt x="251" y="456"/>
                      <a:pt x="267" y="447"/>
                    </a:cubicBezTo>
                    <a:cubicBezTo>
                      <a:pt x="305" y="426"/>
                      <a:pt x="345" y="402"/>
                      <a:pt x="381" y="378"/>
                    </a:cubicBezTo>
                    <a:cubicBezTo>
                      <a:pt x="396" y="367"/>
                      <a:pt x="405" y="353"/>
                      <a:pt x="410" y="341"/>
                    </a:cubicBezTo>
                    <a:cubicBezTo>
                      <a:pt x="417" y="323"/>
                      <a:pt x="415" y="304"/>
                      <a:pt x="405" y="288"/>
                    </a:cubicBezTo>
                    <a:cubicBezTo>
                      <a:pt x="338" y="177"/>
                      <a:pt x="338" y="177"/>
                      <a:pt x="338" y="177"/>
                    </a:cubicBezTo>
                    <a:cubicBezTo>
                      <a:pt x="337" y="174"/>
                      <a:pt x="335" y="172"/>
                      <a:pt x="333" y="171"/>
                    </a:cubicBezTo>
                    <a:cubicBezTo>
                      <a:pt x="236" y="11"/>
                      <a:pt x="236" y="11"/>
                      <a:pt x="236" y="11"/>
                    </a:cubicBezTo>
                    <a:cubicBezTo>
                      <a:pt x="229" y="0"/>
                      <a:pt x="224" y="6"/>
                      <a:pt x="224" y="6"/>
                    </a:cubicBezTo>
                    <a:cubicBezTo>
                      <a:pt x="224" y="6"/>
                      <a:pt x="211" y="32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37" y="138"/>
                      <a:pt x="8" y="137"/>
                      <a:pt x="8" y="137"/>
                    </a:cubicBezTo>
                    <a:cubicBezTo>
                      <a:pt x="8" y="137"/>
                      <a:pt x="0" y="139"/>
                      <a:pt x="7" y="1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-413275" y="2792532"/>
                <a:ext cx="361052" cy="234198"/>
              </a:xfrm>
              <a:custGeom>
                <a:avLst/>
                <a:gdLst/>
                <a:ahLst/>
                <a:cxnLst/>
                <a:rect l="l" t="t" r="r" b="b"/>
                <a:pathLst>
                  <a:path w="114" h="74" extrusionOk="0">
                    <a:moveTo>
                      <a:pt x="2" y="70"/>
                    </a:moveTo>
                    <a:cubicBezTo>
                      <a:pt x="4" y="74"/>
                      <a:pt x="31" y="62"/>
                      <a:pt x="61" y="43"/>
                    </a:cubicBezTo>
                    <a:cubicBezTo>
                      <a:pt x="91" y="25"/>
                      <a:pt x="114" y="7"/>
                      <a:pt x="112" y="3"/>
                    </a:cubicBezTo>
                    <a:cubicBezTo>
                      <a:pt x="110" y="0"/>
                      <a:pt x="83" y="12"/>
                      <a:pt x="53" y="30"/>
                    </a:cubicBezTo>
                    <a:cubicBezTo>
                      <a:pt x="23" y="49"/>
                      <a:pt x="0" y="66"/>
                      <a:pt x="2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22"/>
              <p:cNvSpPr/>
              <p:nvPr/>
            </p:nvSpPr>
            <p:spPr>
              <a:xfrm>
                <a:off x="-408394" y="2802290"/>
                <a:ext cx="439118" cy="36593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5" extrusionOk="0">
                    <a:moveTo>
                      <a:pt x="0" y="67"/>
                    </a:move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5"/>
                      <a:pt x="30" y="115"/>
                      <a:pt x="39" y="112"/>
                    </a:cubicBezTo>
                    <a:cubicBezTo>
                      <a:pt x="46" y="109"/>
                      <a:pt x="60" y="102"/>
                      <a:pt x="85" y="87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113" y="70"/>
                      <a:pt x="126" y="61"/>
                      <a:pt x="132" y="55"/>
                    </a:cubicBezTo>
                    <a:cubicBezTo>
                      <a:pt x="139" y="49"/>
                      <a:pt x="139" y="48"/>
                      <a:pt x="139" y="48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2" y="4"/>
                      <a:pt x="89" y="22"/>
                      <a:pt x="59" y="40"/>
                    </a:cubicBezTo>
                    <a:cubicBezTo>
                      <a:pt x="29" y="59"/>
                      <a:pt x="2" y="71"/>
                      <a:pt x="0" y="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22"/>
              <p:cNvSpPr/>
              <p:nvPr/>
            </p:nvSpPr>
            <p:spPr>
              <a:xfrm>
                <a:off x="-408394" y="2797409"/>
                <a:ext cx="356174" cy="22932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3" extrusionOk="0">
                    <a:moveTo>
                      <a:pt x="0" y="73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13" y="65"/>
                      <a:pt x="54" y="40"/>
                    </a:cubicBezTo>
                    <a:cubicBezTo>
                      <a:pt x="96" y="15"/>
                      <a:pt x="107" y="0"/>
                      <a:pt x="107" y="0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5"/>
                      <a:pt x="103" y="21"/>
                      <a:pt x="58" y="47"/>
                    </a:cubicBezTo>
                    <a:cubicBezTo>
                      <a:pt x="17" y="72"/>
                      <a:pt x="3" y="73"/>
                      <a:pt x="0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22"/>
              <p:cNvSpPr/>
              <p:nvPr/>
            </p:nvSpPr>
            <p:spPr>
              <a:xfrm>
                <a:off x="-257144" y="3241411"/>
                <a:ext cx="717229" cy="444001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41" extrusionOk="0">
                    <a:moveTo>
                      <a:pt x="5" y="141"/>
                    </a:moveTo>
                    <a:cubicBezTo>
                      <a:pt x="3" y="141"/>
                      <a:pt x="1" y="140"/>
                      <a:pt x="1" y="138"/>
                    </a:cubicBezTo>
                    <a:cubicBezTo>
                      <a:pt x="0" y="136"/>
                      <a:pt x="2" y="134"/>
                      <a:pt x="4" y="133"/>
                    </a:cubicBezTo>
                    <a:cubicBezTo>
                      <a:pt x="73" y="117"/>
                      <a:pt x="132" y="76"/>
                      <a:pt x="176" y="41"/>
                    </a:cubicBezTo>
                    <a:cubicBezTo>
                      <a:pt x="190" y="30"/>
                      <a:pt x="206" y="17"/>
                      <a:pt x="218" y="2"/>
                    </a:cubicBezTo>
                    <a:cubicBezTo>
                      <a:pt x="220" y="0"/>
                      <a:pt x="222" y="0"/>
                      <a:pt x="224" y="1"/>
                    </a:cubicBezTo>
                    <a:cubicBezTo>
                      <a:pt x="226" y="3"/>
                      <a:pt x="226" y="5"/>
                      <a:pt x="225" y="7"/>
                    </a:cubicBezTo>
                    <a:cubicBezTo>
                      <a:pt x="212" y="23"/>
                      <a:pt x="195" y="36"/>
                      <a:pt x="181" y="47"/>
                    </a:cubicBezTo>
                    <a:cubicBezTo>
                      <a:pt x="137" y="82"/>
                      <a:pt x="76" y="125"/>
                      <a:pt x="5" y="1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22"/>
              <p:cNvSpPr/>
              <p:nvPr/>
            </p:nvSpPr>
            <p:spPr>
              <a:xfrm>
                <a:off x="-301055" y="3382904"/>
                <a:ext cx="53671" cy="243956"/>
              </a:xfrm>
              <a:custGeom>
                <a:avLst/>
                <a:gdLst/>
                <a:ahLst/>
                <a:cxnLst/>
                <a:rect l="l" t="t" r="r" b="b"/>
                <a:pathLst>
                  <a:path w="17" h="77" extrusionOk="0">
                    <a:moveTo>
                      <a:pt x="13" y="77"/>
                    </a:moveTo>
                    <a:cubicBezTo>
                      <a:pt x="12" y="77"/>
                      <a:pt x="11" y="76"/>
                      <a:pt x="10" y="75"/>
                    </a:cubicBezTo>
                    <a:cubicBezTo>
                      <a:pt x="6" y="70"/>
                      <a:pt x="5" y="64"/>
                      <a:pt x="4" y="59"/>
                    </a:cubicBezTo>
                    <a:cubicBezTo>
                      <a:pt x="0" y="41"/>
                      <a:pt x="1" y="22"/>
                      <a:pt x="4" y="4"/>
                    </a:cubicBezTo>
                    <a:cubicBezTo>
                      <a:pt x="5" y="2"/>
                      <a:pt x="7" y="0"/>
                      <a:pt x="9" y="1"/>
                    </a:cubicBezTo>
                    <a:cubicBezTo>
                      <a:pt x="11" y="1"/>
                      <a:pt x="13" y="4"/>
                      <a:pt x="12" y="6"/>
                    </a:cubicBezTo>
                    <a:cubicBezTo>
                      <a:pt x="9" y="23"/>
                      <a:pt x="8" y="40"/>
                      <a:pt x="11" y="57"/>
                    </a:cubicBezTo>
                    <a:cubicBezTo>
                      <a:pt x="12" y="62"/>
                      <a:pt x="13" y="67"/>
                      <a:pt x="16" y="70"/>
                    </a:cubicBezTo>
                    <a:cubicBezTo>
                      <a:pt x="17" y="72"/>
                      <a:pt x="17" y="75"/>
                      <a:pt x="15" y="76"/>
                    </a:cubicBezTo>
                    <a:cubicBezTo>
                      <a:pt x="15" y="76"/>
                      <a:pt x="14" y="77"/>
                      <a:pt x="13" y="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8" name="Google Shape;1978;p22"/>
              <p:cNvSpPr/>
              <p:nvPr/>
            </p:nvSpPr>
            <p:spPr>
              <a:xfrm>
                <a:off x="-237628" y="3041365"/>
                <a:ext cx="278109" cy="185407"/>
              </a:xfrm>
              <a:custGeom>
                <a:avLst/>
                <a:gdLst/>
                <a:ahLst/>
                <a:cxnLst/>
                <a:rect l="l" t="t" r="r" b="b"/>
                <a:pathLst>
                  <a:path w="87" h="59" extrusionOk="0">
                    <a:moveTo>
                      <a:pt x="5" y="59"/>
                    </a:moveTo>
                    <a:cubicBezTo>
                      <a:pt x="3" y="59"/>
                      <a:pt x="2" y="59"/>
                      <a:pt x="1" y="57"/>
                    </a:cubicBezTo>
                    <a:cubicBezTo>
                      <a:pt x="0" y="55"/>
                      <a:pt x="1" y="53"/>
                      <a:pt x="3" y="52"/>
                    </a:cubicBezTo>
                    <a:cubicBezTo>
                      <a:pt x="30" y="39"/>
                      <a:pt x="59" y="25"/>
                      <a:pt x="79" y="2"/>
                    </a:cubicBezTo>
                    <a:cubicBezTo>
                      <a:pt x="81" y="0"/>
                      <a:pt x="83" y="0"/>
                      <a:pt x="85" y="1"/>
                    </a:cubicBezTo>
                    <a:cubicBezTo>
                      <a:pt x="87" y="3"/>
                      <a:pt x="87" y="5"/>
                      <a:pt x="85" y="7"/>
                    </a:cubicBezTo>
                    <a:cubicBezTo>
                      <a:pt x="64" y="32"/>
                      <a:pt x="34" y="46"/>
                      <a:pt x="7" y="59"/>
                    </a:cubicBezTo>
                    <a:cubicBezTo>
                      <a:pt x="6" y="59"/>
                      <a:pt x="5" y="59"/>
                      <a:pt x="5" y="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22"/>
              <p:cNvSpPr/>
              <p:nvPr/>
            </p:nvSpPr>
            <p:spPr>
              <a:xfrm>
                <a:off x="-227870" y="3280444"/>
                <a:ext cx="712346" cy="44400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40" extrusionOk="0">
                    <a:moveTo>
                      <a:pt x="5" y="140"/>
                    </a:moveTo>
                    <a:cubicBezTo>
                      <a:pt x="3" y="140"/>
                      <a:pt x="1" y="139"/>
                      <a:pt x="1" y="137"/>
                    </a:cubicBezTo>
                    <a:cubicBezTo>
                      <a:pt x="0" y="135"/>
                      <a:pt x="2" y="133"/>
                      <a:pt x="4" y="132"/>
                    </a:cubicBezTo>
                    <a:cubicBezTo>
                      <a:pt x="5" y="132"/>
                      <a:pt x="126" y="105"/>
                      <a:pt x="218" y="2"/>
                    </a:cubicBezTo>
                    <a:cubicBezTo>
                      <a:pt x="219" y="0"/>
                      <a:pt x="222" y="0"/>
                      <a:pt x="223" y="2"/>
                    </a:cubicBezTo>
                    <a:cubicBezTo>
                      <a:pt x="225" y="3"/>
                      <a:pt x="225" y="6"/>
                      <a:pt x="224" y="7"/>
                    </a:cubicBezTo>
                    <a:cubicBezTo>
                      <a:pt x="130" y="113"/>
                      <a:pt x="7" y="140"/>
                      <a:pt x="6" y="140"/>
                    </a:cubicBezTo>
                    <a:lnTo>
                      <a:pt x="5" y="1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0" name="Google Shape;1980;p22"/>
            <p:cNvGrpSpPr/>
            <p:nvPr/>
          </p:nvGrpSpPr>
          <p:grpSpPr>
            <a:xfrm rot="-9175797">
              <a:off x="3199895" y="4622533"/>
              <a:ext cx="442332" cy="525223"/>
              <a:chOff x="6641993" y="3012538"/>
              <a:chExt cx="1132150" cy="1344311"/>
            </a:xfrm>
          </p:grpSpPr>
          <p:sp>
            <p:nvSpPr>
              <p:cNvPr id="1981" name="Google Shape;1981;p22"/>
              <p:cNvSpPr/>
              <p:nvPr/>
            </p:nvSpPr>
            <p:spPr>
              <a:xfrm>
                <a:off x="6641993" y="3012538"/>
                <a:ext cx="932737" cy="134431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23" extrusionOk="0">
                    <a:moveTo>
                      <a:pt x="166" y="120"/>
                    </a:moveTo>
                    <a:cubicBezTo>
                      <a:pt x="149" y="145"/>
                      <a:pt x="133" y="165"/>
                      <a:pt x="133" y="165"/>
                    </a:cubicBezTo>
                    <a:cubicBezTo>
                      <a:pt x="92" y="195"/>
                      <a:pt x="32" y="307"/>
                      <a:pt x="27" y="315"/>
                    </a:cubicBezTo>
                    <a:cubicBezTo>
                      <a:pt x="21" y="323"/>
                      <a:pt x="13" y="322"/>
                      <a:pt x="9" y="319"/>
                    </a:cubicBezTo>
                    <a:cubicBezTo>
                      <a:pt x="5" y="316"/>
                      <a:pt x="0" y="313"/>
                      <a:pt x="5" y="302"/>
                    </a:cubicBezTo>
                    <a:cubicBezTo>
                      <a:pt x="10" y="290"/>
                      <a:pt x="82" y="196"/>
                      <a:pt x="106" y="160"/>
                    </a:cubicBezTo>
                    <a:cubicBezTo>
                      <a:pt x="129" y="124"/>
                      <a:pt x="193" y="30"/>
                      <a:pt x="205" y="15"/>
                    </a:cubicBezTo>
                    <a:cubicBezTo>
                      <a:pt x="216" y="0"/>
                      <a:pt x="220" y="6"/>
                      <a:pt x="220" y="6"/>
                    </a:cubicBezTo>
                    <a:cubicBezTo>
                      <a:pt x="223" y="9"/>
                      <a:pt x="225" y="14"/>
                      <a:pt x="224" y="22"/>
                    </a:cubicBezTo>
                    <a:cubicBezTo>
                      <a:pt x="223" y="30"/>
                      <a:pt x="219" y="40"/>
                      <a:pt x="211" y="53"/>
                    </a:cubicBezTo>
                    <a:cubicBezTo>
                      <a:pt x="201" y="70"/>
                      <a:pt x="182" y="97"/>
                      <a:pt x="166" y="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22"/>
              <p:cNvSpPr/>
              <p:nvPr/>
            </p:nvSpPr>
            <p:spPr>
              <a:xfrm>
                <a:off x="7330288" y="3109021"/>
                <a:ext cx="443855" cy="52100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26" extrusionOk="0">
                    <a:moveTo>
                      <a:pt x="105" y="40"/>
                    </a:moveTo>
                    <a:cubicBezTo>
                      <a:pt x="48" y="123"/>
                      <a:pt x="48" y="123"/>
                      <a:pt x="48" y="123"/>
                    </a:cubicBezTo>
                    <a:cubicBezTo>
                      <a:pt x="46" y="126"/>
                      <a:pt x="42" y="126"/>
                      <a:pt x="39" y="12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6" y="75"/>
                      <a:pt x="35" y="48"/>
                      <a:pt x="45" y="31"/>
                    </a:cubicBezTo>
                    <a:cubicBezTo>
                      <a:pt x="53" y="18"/>
                      <a:pt x="57" y="8"/>
                      <a:pt x="58" y="0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6" y="33"/>
                      <a:pt x="107" y="37"/>
                      <a:pt x="105" y="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22"/>
              <p:cNvSpPr/>
              <p:nvPr/>
            </p:nvSpPr>
            <p:spPr>
              <a:xfrm>
                <a:off x="7542563" y="3128316"/>
                <a:ext cx="231575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6" h="41" extrusionOk="0">
                    <a:moveTo>
                      <a:pt x="52" y="41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6" y="35"/>
                      <a:pt x="56" y="38"/>
                      <a:pt x="55" y="40"/>
                    </a:cubicBezTo>
                    <a:cubicBezTo>
                      <a:pt x="54" y="41"/>
                      <a:pt x="53" y="41"/>
                      <a:pt x="52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22"/>
              <p:cNvSpPr/>
              <p:nvPr/>
            </p:nvSpPr>
            <p:spPr>
              <a:xfrm>
                <a:off x="7510402" y="3192636"/>
                <a:ext cx="231575" cy="160804"/>
              </a:xfrm>
              <a:custGeom>
                <a:avLst/>
                <a:gdLst/>
                <a:ahLst/>
                <a:cxnLst/>
                <a:rect l="l" t="t" r="r" b="b"/>
                <a:pathLst>
                  <a:path w="55" h="39" extrusionOk="0">
                    <a:moveTo>
                      <a:pt x="50" y="39"/>
                    </a:moveTo>
                    <a:cubicBezTo>
                      <a:pt x="49" y="39"/>
                      <a:pt x="49" y="39"/>
                      <a:pt x="48" y="3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4" y="33"/>
                      <a:pt x="55" y="35"/>
                      <a:pt x="53" y="37"/>
                    </a:cubicBezTo>
                    <a:cubicBezTo>
                      <a:pt x="53" y="38"/>
                      <a:pt x="51" y="39"/>
                      <a:pt x="50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22"/>
              <p:cNvSpPr/>
              <p:nvPr/>
            </p:nvSpPr>
            <p:spPr>
              <a:xfrm>
                <a:off x="7478237" y="3250527"/>
                <a:ext cx="218710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3" h="39" extrusionOk="0">
                    <a:moveTo>
                      <a:pt x="48" y="39"/>
                    </a:moveTo>
                    <a:cubicBezTo>
                      <a:pt x="47" y="39"/>
                      <a:pt x="47" y="38"/>
                      <a:pt x="46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2" y="33"/>
                      <a:pt x="53" y="35"/>
                      <a:pt x="51" y="37"/>
                    </a:cubicBezTo>
                    <a:cubicBezTo>
                      <a:pt x="51" y="38"/>
                      <a:pt x="49" y="39"/>
                      <a:pt x="48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22"/>
              <p:cNvSpPr/>
              <p:nvPr/>
            </p:nvSpPr>
            <p:spPr>
              <a:xfrm>
                <a:off x="7433210" y="3321278"/>
                <a:ext cx="218710" cy="15437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8" extrusionOk="0">
                    <a:moveTo>
                      <a:pt x="48" y="38"/>
                    </a:moveTo>
                    <a:cubicBezTo>
                      <a:pt x="48" y="38"/>
                      <a:pt x="47" y="38"/>
                      <a:pt x="46" y="3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3" y="32"/>
                      <a:pt x="53" y="35"/>
                      <a:pt x="52" y="37"/>
                    </a:cubicBezTo>
                    <a:cubicBezTo>
                      <a:pt x="51" y="38"/>
                      <a:pt x="50" y="38"/>
                      <a:pt x="48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22"/>
              <p:cNvSpPr/>
              <p:nvPr/>
            </p:nvSpPr>
            <p:spPr>
              <a:xfrm>
                <a:off x="7381749" y="3392033"/>
                <a:ext cx="225145" cy="154370"/>
              </a:xfrm>
              <a:custGeom>
                <a:avLst/>
                <a:gdLst/>
                <a:ahLst/>
                <a:cxnLst/>
                <a:rect l="l" t="t" r="r" b="b"/>
                <a:pathLst>
                  <a:path w="54" h="38" extrusionOk="0">
                    <a:moveTo>
                      <a:pt x="49" y="38"/>
                    </a:moveTo>
                    <a:cubicBezTo>
                      <a:pt x="48" y="38"/>
                      <a:pt x="47" y="38"/>
                      <a:pt x="47" y="3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3" y="32"/>
                      <a:pt x="54" y="35"/>
                      <a:pt x="52" y="36"/>
                    </a:cubicBezTo>
                    <a:cubicBezTo>
                      <a:pt x="52" y="38"/>
                      <a:pt x="50" y="38"/>
                      <a:pt x="49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22"/>
              <p:cNvSpPr/>
              <p:nvPr/>
            </p:nvSpPr>
            <p:spPr>
              <a:xfrm>
                <a:off x="7349584" y="3437056"/>
                <a:ext cx="218710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3" h="39" extrusionOk="0">
                    <a:moveTo>
                      <a:pt x="48" y="39"/>
                    </a:moveTo>
                    <a:cubicBezTo>
                      <a:pt x="47" y="39"/>
                      <a:pt x="47" y="39"/>
                      <a:pt x="46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2" y="33"/>
                      <a:pt x="53" y="36"/>
                      <a:pt x="51" y="37"/>
                    </a:cubicBezTo>
                    <a:cubicBezTo>
                      <a:pt x="51" y="38"/>
                      <a:pt x="49" y="39"/>
                      <a:pt x="48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22"/>
              <p:cNvSpPr/>
              <p:nvPr/>
            </p:nvSpPr>
            <p:spPr>
              <a:xfrm>
                <a:off x="7124443" y="3070429"/>
                <a:ext cx="418124" cy="59818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4" extrusionOk="0">
                    <a:moveTo>
                      <a:pt x="4" y="144"/>
                    </a:moveTo>
                    <a:cubicBezTo>
                      <a:pt x="3" y="144"/>
                      <a:pt x="3" y="143"/>
                      <a:pt x="2" y="143"/>
                    </a:cubicBezTo>
                    <a:cubicBezTo>
                      <a:pt x="0" y="142"/>
                      <a:pt x="0" y="139"/>
                      <a:pt x="1" y="137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4" y="0"/>
                      <a:pt x="97" y="0"/>
                      <a:pt x="99" y="1"/>
                    </a:cubicBezTo>
                    <a:cubicBezTo>
                      <a:pt x="100" y="2"/>
                      <a:pt x="101" y="5"/>
                      <a:pt x="100" y="7"/>
                    </a:cubicBezTo>
                    <a:cubicBezTo>
                      <a:pt x="7" y="142"/>
                      <a:pt x="7" y="142"/>
                      <a:pt x="7" y="142"/>
                    </a:cubicBezTo>
                    <a:cubicBezTo>
                      <a:pt x="7" y="143"/>
                      <a:pt x="5" y="144"/>
                      <a:pt x="4" y="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22"/>
              <p:cNvSpPr/>
              <p:nvPr/>
            </p:nvSpPr>
            <p:spPr>
              <a:xfrm>
                <a:off x="6687023" y="3681475"/>
                <a:ext cx="514612" cy="64964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57" extrusionOk="0">
                    <a:moveTo>
                      <a:pt x="5" y="157"/>
                    </a:moveTo>
                    <a:cubicBezTo>
                      <a:pt x="4" y="157"/>
                      <a:pt x="4" y="157"/>
                      <a:pt x="3" y="157"/>
                    </a:cubicBezTo>
                    <a:cubicBezTo>
                      <a:pt x="1" y="156"/>
                      <a:pt x="0" y="153"/>
                      <a:pt x="1" y="151"/>
                    </a:cubicBezTo>
                    <a:cubicBezTo>
                      <a:pt x="20" y="118"/>
                      <a:pt x="40" y="84"/>
                      <a:pt x="61" y="52"/>
                    </a:cubicBezTo>
                    <a:cubicBezTo>
                      <a:pt x="75" y="31"/>
                      <a:pt x="92" y="8"/>
                      <a:pt x="117" y="1"/>
                    </a:cubicBezTo>
                    <a:cubicBezTo>
                      <a:pt x="119" y="0"/>
                      <a:pt x="121" y="1"/>
                      <a:pt x="122" y="3"/>
                    </a:cubicBezTo>
                    <a:cubicBezTo>
                      <a:pt x="123" y="5"/>
                      <a:pt x="122" y="8"/>
                      <a:pt x="119" y="8"/>
                    </a:cubicBezTo>
                    <a:cubicBezTo>
                      <a:pt x="97" y="15"/>
                      <a:pt x="81" y="37"/>
                      <a:pt x="68" y="56"/>
                    </a:cubicBezTo>
                    <a:cubicBezTo>
                      <a:pt x="47" y="88"/>
                      <a:pt x="27" y="122"/>
                      <a:pt x="8" y="155"/>
                    </a:cubicBezTo>
                    <a:cubicBezTo>
                      <a:pt x="8" y="157"/>
                      <a:pt x="6" y="157"/>
                      <a:pt x="5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1" name="Google Shape;1991;p22"/>
            <p:cNvGrpSpPr/>
            <p:nvPr/>
          </p:nvGrpSpPr>
          <p:grpSpPr>
            <a:xfrm rot="-9638872">
              <a:off x="245152" y="4675475"/>
              <a:ext cx="558830" cy="749394"/>
              <a:chOff x="-2686774" y="162163"/>
              <a:chExt cx="1458119" cy="1956166"/>
            </a:xfrm>
          </p:grpSpPr>
          <p:sp>
            <p:nvSpPr>
              <p:cNvPr id="1992" name="Google Shape;1992;p22"/>
              <p:cNvSpPr/>
              <p:nvPr/>
            </p:nvSpPr>
            <p:spPr>
              <a:xfrm>
                <a:off x="-2686774" y="162163"/>
                <a:ext cx="558792" cy="77442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47" extrusionOk="0">
                    <a:moveTo>
                      <a:pt x="171" y="121"/>
                    </a:moveTo>
                    <a:cubicBezTo>
                      <a:pt x="178" y="84"/>
                      <a:pt x="169" y="42"/>
                      <a:pt x="151" y="13"/>
                    </a:cubicBezTo>
                    <a:cubicBezTo>
                      <a:pt x="150" y="11"/>
                      <a:pt x="148" y="10"/>
                      <a:pt x="147" y="8"/>
                    </a:cubicBezTo>
                    <a:cubicBezTo>
                      <a:pt x="146" y="8"/>
                      <a:pt x="145" y="7"/>
                      <a:pt x="145" y="7"/>
                    </a:cubicBezTo>
                    <a:cubicBezTo>
                      <a:pt x="143" y="6"/>
                      <a:pt x="141" y="5"/>
                      <a:pt x="140" y="4"/>
                    </a:cubicBezTo>
                    <a:cubicBezTo>
                      <a:pt x="132" y="1"/>
                      <a:pt x="122" y="0"/>
                      <a:pt x="114" y="4"/>
                    </a:cubicBezTo>
                    <a:cubicBezTo>
                      <a:pt x="113" y="4"/>
                      <a:pt x="112" y="5"/>
                      <a:pt x="111" y="6"/>
                    </a:cubicBezTo>
                    <a:cubicBezTo>
                      <a:pt x="110" y="6"/>
                      <a:pt x="109" y="7"/>
                      <a:pt x="108" y="8"/>
                    </a:cubicBezTo>
                    <a:cubicBezTo>
                      <a:pt x="100" y="14"/>
                      <a:pt x="94" y="24"/>
                      <a:pt x="89" y="33"/>
                    </a:cubicBezTo>
                    <a:cubicBezTo>
                      <a:pt x="88" y="34"/>
                      <a:pt x="88" y="35"/>
                      <a:pt x="87" y="36"/>
                    </a:cubicBezTo>
                    <a:cubicBezTo>
                      <a:pt x="65" y="76"/>
                      <a:pt x="61" y="126"/>
                      <a:pt x="35" y="163"/>
                    </a:cubicBezTo>
                    <a:cubicBezTo>
                      <a:pt x="28" y="173"/>
                      <a:pt x="19" y="182"/>
                      <a:pt x="12" y="192"/>
                    </a:cubicBezTo>
                    <a:cubicBezTo>
                      <a:pt x="5" y="203"/>
                      <a:pt x="0" y="214"/>
                      <a:pt x="0" y="227"/>
                    </a:cubicBezTo>
                    <a:cubicBezTo>
                      <a:pt x="0" y="230"/>
                      <a:pt x="1" y="235"/>
                      <a:pt x="4" y="238"/>
                    </a:cubicBezTo>
                    <a:cubicBezTo>
                      <a:pt x="6" y="241"/>
                      <a:pt x="13" y="242"/>
                      <a:pt x="13" y="243"/>
                    </a:cubicBezTo>
                    <a:cubicBezTo>
                      <a:pt x="15" y="243"/>
                      <a:pt x="17" y="244"/>
                      <a:pt x="19" y="245"/>
                    </a:cubicBezTo>
                    <a:cubicBezTo>
                      <a:pt x="30" y="247"/>
                      <a:pt x="41" y="246"/>
                      <a:pt x="51" y="244"/>
                    </a:cubicBezTo>
                    <a:cubicBezTo>
                      <a:pt x="56" y="243"/>
                      <a:pt x="60" y="242"/>
                      <a:pt x="64" y="240"/>
                    </a:cubicBezTo>
                    <a:cubicBezTo>
                      <a:pt x="68" y="239"/>
                      <a:pt x="73" y="237"/>
                      <a:pt x="77" y="235"/>
                    </a:cubicBezTo>
                    <a:cubicBezTo>
                      <a:pt x="129" y="215"/>
                      <a:pt x="167" y="144"/>
                      <a:pt x="171" y="12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22"/>
              <p:cNvSpPr/>
              <p:nvPr/>
            </p:nvSpPr>
            <p:spPr>
              <a:xfrm>
                <a:off x="-2670899" y="197088"/>
                <a:ext cx="1442244" cy="1921241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2" extrusionOk="0">
                    <a:moveTo>
                      <a:pt x="420" y="526"/>
                    </a:moveTo>
                    <a:cubicBezTo>
                      <a:pt x="382" y="481"/>
                      <a:pt x="328" y="414"/>
                      <a:pt x="321" y="383"/>
                    </a:cubicBezTo>
                    <a:cubicBezTo>
                      <a:pt x="334" y="401"/>
                      <a:pt x="348" y="418"/>
                      <a:pt x="366" y="431"/>
                    </a:cubicBezTo>
                    <a:cubicBezTo>
                      <a:pt x="385" y="444"/>
                      <a:pt x="407" y="451"/>
                      <a:pt x="429" y="447"/>
                    </a:cubicBezTo>
                    <a:cubicBezTo>
                      <a:pt x="439" y="445"/>
                      <a:pt x="449" y="440"/>
                      <a:pt x="451" y="430"/>
                    </a:cubicBezTo>
                    <a:cubicBezTo>
                      <a:pt x="453" y="423"/>
                      <a:pt x="449" y="416"/>
                      <a:pt x="444" y="411"/>
                    </a:cubicBezTo>
                    <a:cubicBezTo>
                      <a:pt x="439" y="405"/>
                      <a:pt x="433" y="402"/>
                      <a:pt x="427" y="398"/>
                    </a:cubicBezTo>
                    <a:cubicBezTo>
                      <a:pt x="389" y="377"/>
                      <a:pt x="354" y="348"/>
                      <a:pt x="326" y="314"/>
                    </a:cubicBezTo>
                    <a:cubicBezTo>
                      <a:pt x="320" y="306"/>
                      <a:pt x="313" y="296"/>
                      <a:pt x="315" y="286"/>
                    </a:cubicBezTo>
                    <a:cubicBezTo>
                      <a:pt x="329" y="290"/>
                      <a:pt x="343" y="295"/>
                      <a:pt x="357" y="300"/>
                    </a:cubicBezTo>
                    <a:cubicBezTo>
                      <a:pt x="371" y="305"/>
                      <a:pt x="386" y="309"/>
                      <a:pt x="401" y="310"/>
                    </a:cubicBezTo>
                    <a:cubicBezTo>
                      <a:pt x="416" y="312"/>
                      <a:pt x="432" y="308"/>
                      <a:pt x="444" y="299"/>
                    </a:cubicBezTo>
                    <a:cubicBezTo>
                      <a:pt x="454" y="290"/>
                      <a:pt x="460" y="274"/>
                      <a:pt x="452" y="264"/>
                    </a:cubicBezTo>
                    <a:cubicBezTo>
                      <a:pt x="447" y="258"/>
                      <a:pt x="439" y="255"/>
                      <a:pt x="431" y="253"/>
                    </a:cubicBezTo>
                    <a:cubicBezTo>
                      <a:pt x="377" y="241"/>
                      <a:pt x="319" y="233"/>
                      <a:pt x="278" y="196"/>
                    </a:cubicBezTo>
                    <a:cubicBezTo>
                      <a:pt x="264" y="184"/>
                      <a:pt x="253" y="169"/>
                      <a:pt x="243" y="153"/>
                    </a:cubicBezTo>
                    <a:cubicBezTo>
                      <a:pt x="237" y="141"/>
                      <a:pt x="232" y="130"/>
                      <a:pt x="226" y="117"/>
                    </a:cubicBezTo>
                    <a:cubicBezTo>
                      <a:pt x="217" y="98"/>
                      <a:pt x="206" y="81"/>
                      <a:pt x="194" y="64"/>
                    </a:cubicBezTo>
                    <a:cubicBezTo>
                      <a:pt x="179" y="41"/>
                      <a:pt x="162" y="20"/>
                      <a:pt x="144" y="0"/>
                    </a:cubicBezTo>
                    <a:cubicBezTo>
                      <a:pt x="195" y="74"/>
                      <a:pt x="56" y="256"/>
                      <a:pt x="0" y="228"/>
                    </a:cubicBezTo>
                    <a:cubicBezTo>
                      <a:pt x="10" y="235"/>
                      <a:pt x="62" y="259"/>
                      <a:pt x="87" y="278"/>
                    </a:cubicBezTo>
                    <a:cubicBezTo>
                      <a:pt x="109" y="294"/>
                      <a:pt x="129" y="315"/>
                      <a:pt x="141" y="339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3" y="343"/>
                      <a:pt x="145" y="347"/>
                      <a:pt x="146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6" y="372"/>
                      <a:pt x="162" y="396"/>
                      <a:pt x="166" y="419"/>
                    </a:cubicBezTo>
                    <a:cubicBezTo>
                      <a:pt x="172" y="459"/>
                      <a:pt x="174" y="499"/>
                      <a:pt x="179" y="539"/>
                    </a:cubicBezTo>
                    <a:cubicBezTo>
                      <a:pt x="181" y="554"/>
                      <a:pt x="184" y="570"/>
                      <a:pt x="194" y="582"/>
                    </a:cubicBezTo>
                    <a:cubicBezTo>
                      <a:pt x="197" y="587"/>
                      <a:pt x="202" y="591"/>
                      <a:pt x="208" y="591"/>
                    </a:cubicBezTo>
                    <a:cubicBezTo>
                      <a:pt x="219" y="592"/>
                      <a:pt x="227" y="580"/>
                      <a:pt x="229" y="570"/>
                    </a:cubicBezTo>
                    <a:cubicBezTo>
                      <a:pt x="233" y="539"/>
                      <a:pt x="221" y="483"/>
                      <a:pt x="222" y="448"/>
                    </a:cubicBezTo>
                    <a:cubicBezTo>
                      <a:pt x="242" y="555"/>
                      <a:pt x="285" y="600"/>
                      <a:pt x="293" y="606"/>
                    </a:cubicBezTo>
                    <a:cubicBezTo>
                      <a:pt x="300" y="610"/>
                      <a:pt x="309" y="612"/>
                      <a:pt x="316" y="608"/>
                    </a:cubicBezTo>
                    <a:cubicBezTo>
                      <a:pt x="325" y="603"/>
                      <a:pt x="327" y="591"/>
                      <a:pt x="328" y="581"/>
                    </a:cubicBezTo>
                    <a:cubicBezTo>
                      <a:pt x="330" y="546"/>
                      <a:pt x="283" y="473"/>
                      <a:pt x="278" y="429"/>
                    </a:cubicBezTo>
                    <a:cubicBezTo>
                      <a:pt x="298" y="487"/>
                      <a:pt x="339" y="538"/>
                      <a:pt x="377" y="561"/>
                    </a:cubicBezTo>
                    <a:cubicBezTo>
                      <a:pt x="390" y="569"/>
                      <a:pt x="410" y="573"/>
                      <a:pt x="420" y="562"/>
                    </a:cubicBezTo>
                    <a:cubicBezTo>
                      <a:pt x="428" y="552"/>
                      <a:pt x="428" y="536"/>
                      <a:pt x="420" y="52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4" name="Google Shape;1994;p22"/>
          <p:cNvGrpSpPr/>
          <p:nvPr/>
        </p:nvGrpSpPr>
        <p:grpSpPr>
          <a:xfrm>
            <a:off x="131091" y="59907"/>
            <a:ext cx="8815724" cy="3555565"/>
            <a:chOff x="131091" y="59907"/>
            <a:chExt cx="8815724" cy="3555565"/>
          </a:xfrm>
        </p:grpSpPr>
        <p:grpSp>
          <p:nvGrpSpPr>
            <p:cNvPr id="1995" name="Google Shape;1995;p22"/>
            <p:cNvGrpSpPr/>
            <p:nvPr/>
          </p:nvGrpSpPr>
          <p:grpSpPr>
            <a:xfrm>
              <a:off x="131091" y="59907"/>
              <a:ext cx="424244" cy="479596"/>
              <a:chOff x="2095996" y="2721763"/>
              <a:chExt cx="149366" cy="168848"/>
            </a:xfrm>
          </p:grpSpPr>
          <p:sp>
            <p:nvSpPr>
              <p:cNvPr id="1996" name="Google Shape;1996;p22"/>
              <p:cNvSpPr/>
              <p:nvPr/>
            </p:nvSpPr>
            <p:spPr>
              <a:xfrm>
                <a:off x="2157690" y="2867881"/>
                <a:ext cx="23812" cy="2273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1" y="12"/>
                    </a:moveTo>
                    <a:cubicBezTo>
                      <a:pt x="32" y="16"/>
                      <a:pt x="32" y="21"/>
                      <a:pt x="30" y="24"/>
                    </a:cubicBezTo>
                    <a:cubicBezTo>
                      <a:pt x="28" y="28"/>
                      <a:pt x="24" y="30"/>
                      <a:pt x="20" y="31"/>
                    </a:cubicBezTo>
                    <a:cubicBezTo>
                      <a:pt x="19" y="32"/>
                      <a:pt x="17" y="32"/>
                      <a:pt x="15" y="32"/>
                    </a:cubicBezTo>
                    <a:cubicBezTo>
                      <a:pt x="14" y="32"/>
                      <a:pt x="12" y="32"/>
                      <a:pt x="11" y="31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6"/>
                      <a:pt x="3" y="25"/>
                      <a:pt x="2" y="24"/>
                    </a:cubicBezTo>
                    <a:cubicBezTo>
                      <a:pt x="1" y="23"/>
                      <a:pt x="1" y="22"/>
                      <a:pt x="1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5"/>
                      <a:pt x="0" y="14"/>
                      <a:pt x="1" y="12"/>
                    </a:cubicBezTo>
                    <a:cubicBezTo>
                      <a:pt x="1" y="10"/>
                      <a:pt x="2" y="8"/>
                      <a:pt x="4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7" y="3"/>
                      <a:pt x="9" y="1"/>
                      <a:pt x="12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0" y="1"/>
                      <a:pt x="21" y="1"/>
                      <a:pt x="22" y="1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6" y="4"/>
                      <a:pt x="28" y="5"/>
                      <a:pt x="29" y="8"/>
                    </a:cubicBezTo>
                    <a:cubicBezTo>
                      <a:pt x="30" y="9"/>
                      <a:pt x="31" y="11"/>
                      <a:pt x="31" y="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22"/>
              <p:cNvSpPr/>
              <p:nvPr/>
            </p:nvSpPr>
            <p:spPr>
              <a:xfrm>
                <a:off x="2198820" y="2802939"/>
                <a:ext cx="40048" cy="422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58" extrusionOk="0">
                    <a:moveTo>
                      <a:pt x="54" y="19"/>
                    </a:moveTo>
                    <a:cubicBezTo>
                      <a:pt x="56" y="29"/>
                      <a:pt x="52" y="39"/>
                      <a:pt x="45" y="46"/>
                    </a:cubicBezTo>
                    <a:cubicBezTo>
                      <a:pt x="38" y="54"/>
                      <a:pt x="27" y="58"/>
                      <a:pt x="17" y="54"/>
                    </a:cubicBezTo>
                    <a:cubicBezTo>
                      <a:pt x="12" y="52"/>
                      <a:pt x="7" y="48"/>
                      <a:pt x="5" y="42"/>
                    </a:cubicBezTo>
                    <a:cubicBezTo>
                      <a:pt x="0" y="34"/>
                      <a:pt x="2" y="24"/>
                      <a:pt x="6" y="16"/>
                    </a:cubicBezTo>
                    <a:cubicBezTo>
                      <a:pt x="10" y="6"/>
                      <a:pt x="20" y="0"/>
                      <a:pt x="30" y="0"/>
                    </a:cubicBezTo>
                    <a:cubicBezTo>
                      <a:pt x="42" y="0"/>
                      <a:pt x="52" y="8"/>
                      <a:pt x="54" y="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22"/>
              <p:cNvSpPr/>
              <p:nvPr/>
            </p:nvSpPr>
            <p:spPr>
              <a:xfrm>
                <a:off x="2095996" y="2754234"/>
                <a:ext cx="84424" cy="8225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3" extrusionOk="0">
                    <a:moveTo>
                      <a:pt x="84" y="99"/>
                    </a:moveTo>
                    <a:cubicBezTo>
                      <a:pt x="68" y="111"/>
                      <a:pt x="45" y="113"/>
                      <a:pt x="27" y="103"/>
                    </a:cubicBezTo>
                    <a:cubicBezTo>
                      <a:pt x="9" y="91"/>
                      <a:pt x="0" y="71"/>
                      <a:pt x="4" y="50"/>
                    </a:cubicBezTo>
                    <a:cubicBezTo>
                      <a:pt x="8" y="30"/>
                      <a:pt x="22" y="7"/>
                      <a:pt x="43" y="2"/>
                    </a:cubicBezTo>
                    <a:cubicBezTo>
                      <a:pt x="51" y="0"/>
                      <a:pt x="60" y="0"/>
                      <a:pt x="68" y="2"/>
                    </a:cubicBezTo>
                    <a:cubicBezTo>
                      <a:pt x="69" y="2"/>
                      <a:pt x="71" y="2"/>
                      <a:pt x="72" y="2"/>
                    </a:cubicBezTo>
                    <a:cubicBezTo>
                      <a:pt x="78" y="3"/>
                      <a:pt x="83" y="5"/>
                      <a:pt x="88" y="9"/>
                    </a:cubicBezTo>
                    <a:cubicBezTo>
                      <a:pt x="92" y="11"/>
                      <a:pt x="95" y="14"/>
                      <a:pt x="99" y="17"/>
                    </a:cubicBezTo>
                    <a:cubicBezTo>
                      <a:pt x="113" y="31"/>
                      <a:pt x="116" y="53"/>
                      <a:pt x="108" y="71"/>
                    </a:cubicBezTo>
                    <a:cubicBezTo>
                      <a:pt x="106" y="77"/>
                      <a:pt x="101" y="83"/>
                      <a:pt x="96" y="87"/>
                    </a:cubicBezTo>
                    <a:cubicBezTo>
                      <a:pt x="93" y="92"/>
                      <a:pt x="89" y="96"/>
                      <a:pt x="84" y="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22"/>
              <p:cNvSpPr/>
              <p:nvPr/>
            </p:nvSpPr>
            <p:spPr>
              <a:xfrm>
                <a:off x="2196655" y="2721763"/>
                <a:ext cx="48706" cy="54118"/>
              </a:xfrm>
              <a:custGeom>
                <a:avLst/>
                <a:gdLst/>
                <a:ahLst/>
                <a:cxnLst/>
                <a:rect l="l" t="t" r="r" b="b"/>
                <a:pathLst>
                  <a:path w="67" h="75" extrusionOk="0">
                    <a:moveTo>
                      <a:pt x="66" y="37"/>
                    </a:moveTo>
                    <a:cubicBezTo>
                      <a:pt x="66" y="54"/>
                      <a:pt x="53" y="69"/>
                      <a:pt x="37" y="73"/>
                    </a:cubicBezTo>
                    <a:cubicBezTo>
                      <a:pt x="27" y="75"/>
                      <a:pt x="17" y="74"/>
                      <a:pt x="9" y="66"/>
                    </a:cubicBezTo>
                    <a:cubicBezTo>
                      <a:pt x="8" y="65"/>
                      <a:pt x="7" y="64"/>
                      <a:pt x="7" y="63"/>
                    </a:cubicBezTo>
                    <a:cubicBezTo>
                      <a:pt x="4" y="61"/>
                      <a:pt x="3" y="58"/>
                      <a:pt x="2" y="54"/>
                    </a:cubicBezTo>
                    <a:cubicBezTo>
                      <a:pt x="1" y="51"/>
                      <a:pt x="0" y="48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41"/>
                      <a:pt x="0" y="37"/>
                      <a:pt x="0" y="33"/>
                    </a:cubicBezTo>
                    <a:cubicBezTo>
                      <a:pt x="0" y="31"/>
                      <a:pt x="0" y="29"/>
                      <a:pt x="1" y="27"/>
                    </a:cubicBezTo>
                    <a:cubicBezTo>
                      <a:pt x="4" y="10"/>
                      <a:pt x="21" y="0"/>
                      <a:pt x="38" y="2"/>
                    </a:cubicBezTo>
                    <a:cubicBezTo>
                      <a:pt x="54" y="4"/>
                      <a:pt x="67" y="21"/>
                      <a:pt x="66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0" name="Google Shape;2000;p22"/>
            <p:cNvGrpSpPr/>
            <p:nvPr/>
          </p:nvGrpSpPr>
          <p:grpSpPr>
            <a:xfrm>
              <a:off x="8580983" y="2490030"/>
              <a:ext cx="365833" cy="1125442"/>
              <a:chOff x="8580983" y="2490030"/>
              <a:chExt cx="365833" cy="1125442"/>
            </a:xfrm>
          </p:grpSpPr>
          <p:grpSp>
            <p:nvGrpSpPr>
              <p:cNvPr id="2001" name="Google Shape;2001;p22"/>
              <p:cNvGrpSpPr/>
              <p:nvPr/>
            </p:nvGrpSpPr>
            <p:grpSpPr>
              <a:xfrm>
                <a:off x="8580983" y="2490030"/>
                <a:ext cx="365833" cy="319731"/>
                <a:chOff x="2191243" y="2392725"/>
                <a:chExt cx="128801" cy="112565"/>
              </a:xfrm>
            </p:grpSpPr>
            <p:sp>
              <p:nvSpPr>
                <p:cNvPr id="2002" name="Google Shape;2002;p22"/>
                <p:cNvSpPr/>
                <p:nvPr/>
              </p:nvSpPr>
              <p:spPr>
                <a:xfrm>
                  <a:off x="2267008" y="2458749"/>
                  <a:ext cx="53036" cy="4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5" extrusionOk="0">
                      <a:moveTo>
                        <a:pt x="65" y="15"/>
                      </a:moveTo>
                      <a:cubicBezTo>
                        <a:pt x="74" y="28"/>
                        <a:pt x="72" y="47"/>
                        <a:pt x="59" y="57"/>
                      </a:cubicBezTo>
                      <a:cubicBezTo>
                        <a:pt x="53" y="62"/>
                        <a:pt x="46" y="65"/>
                        <a:pt x="38" y="65"/>
                      </a:cubicBezTo>
                      <a:cubicBezTo>
                        <a:pt x="37" y="65"/>
                        <a:pt x="36" y="65"/>
                        <a:pt x="35" y="64"/>
                      </a:cubicBezTo>
                      <a:cubicBezTo>
                        <a:pt x="23" y="65"/>
                        <a:pt x="11" y="57"/>
                        <a:pt x="6" y="46"/>
                      </a:cubicBezTo>
                      <a:cubicBezTo>
                        <a:pt x="0" y="30"/>
                        <a:pt x="8" y="12"/>
                        <a:pt x="23" y="5"/>
                      </a:cubicBezTo>
                      <a:cubicBezTo>
                        <a:pt x="30" y="1"/>
                        <a:pt x="38" y="0"/>
                        <a:pt x="46" y="2"/>
                      </a:cubicBezTo>
                      <a:cubicBezTo>
                        <a:pt x="54" y="4"/>
                        <a:pt x="60" y="9"/>
                        <a:pt x="65" y="1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3" name="Google Shape;2003;p22"/>
                <p:cNvSpPr/>
                <p:nvPr/>
              </p:nvSpPr>
              <p:spPr>
                <a:xfrm>
                  <a:off x="2191243" y="2392725"/>
                  <a:ext cx="70354" cy="7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00" extrusionOk="0">
                      <a:moveTo>
                        <a:pt x="87" y="74"/>
                      </a:moveTo>
                      <a:cubicBezTo>
                        <a:pt x="80" y="87"/>
                        <a:pt x="68" y="98"/>
                        <a:pt x="52" y="99"/>
                      </a:cubicBezTo>
                      <a:cubicBezTo>
                        <a:pt x="45" y="100"/>
                        <a:pt x="38" y="99"/>
                        <a:pt x="31" y="96"/>
                      </a:cubicBezTo>
                      <a:cubicBezTo>
                        <a:pt x="27" y="96"/>
                        <a:pt x="24" y="95"/>
                        <a:pt x="20" y="93"/>
                      </a:cubicBezTo>
                      <a:cubicBezTo>
                        <a:pt x="13" y="90"/>
                        <a:pt x="8" y="83"/>
                        <a:pt x="5" y="76"/>
                      </a:cubicBezTo>
                      <a:cubicBezTo>
                        <a:pt x="0" y="63"/>
                        <a:pt x="0" y="49"/>
                        <a:pt x="4" y="37"/>
                      </a:cubicBezTo>
                      <a:cubicBezTo>
                        <a:pt x="9" y="24"/>
                        <a:pt x="17" y="12"/>
                        <a:pt x="29" y="7"/>
                      </a:cubicBezTo>
                      <a:cubicBezTo>
                        <a:pt x="41" y="1"/>
                        <a:pt x="55" y="0"/>
                        <a:pt x="67" y="5"/>
                      </a:cubicBezTo>
                      <a:cubicBezTo>
                        <a:pt x="80" y="10"/>
                        <a:pt x="90" y="20"/>
                        <a:pt x="93" y="34"/>
                      </a:cubicBezTo>
                      <a:cubicBezTo>
                        <a:pt x="97" y="47"/>
                        <a:pt x="94" y="62"/>
                        <a:pt x="87" y="7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04" name="Google Shape;2004;p22"/>
              <p:cNvGrpSpPr/>
              <p:nvPr/>
            </p:nvGrpSpPr>
            <p:grpSpPr>
              <a:xfrm>
                <a:off x="8665528" y="3015976"/>
                <a:ext cx="196750" cy="599496"/>
                <a:chOff x="1433594" y="1199965"/>
                <a:chExt cx="69271" cy="211061"/>
              </a:xfrm>
            </p:grpSpPr>
            <p:sp>
              <p:nvSpPr>
                <p:cNvPr id="2005" name="Google Shape;2005;p22"/>
                <p:cNvSpPr/>
                <p:nvPr/>
              </p:nvSpPr>
              <p:spPr>
                <a:xfrm>
                  <a:off x="1444417" y="1199965"/>
                  <a:ext cx="58447" cy="5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81" extrusionOk="0">
                      <a:moveTo>
                        <a:pt x="81" y="44"/>
                      </a:moveTo>
                      <a:cubicBezTo>
                        <a:pt x="80" y="57"/>
                        <a:pt x="73" y="69"/>
                        <a:pt x="61" y="75"/>
                      </a:cubicBezTo>
                      <a:cubicBezTo>
                        <a:pt x="54" y="80"/>
                        <a:pt x="45" y="81"/>
                        <a:pt x="37" y="80"/>
                      </a:cubicBezTo>
                      <a:cubicBezTo>
                        <a:pt x="28" y="79"/>
                        <a:pt x="19" y="76"/>
                        <a:pt x="13" y="70"/>
                      </a:cubicBezTo>
                      <a:cubicBezTo>
                        <a:pt x="3" y="60"/>
                        <a:pt x="0" y="45"/>
                        <a:pt x="3" y="32"/>
                      </a:cubicBezTo>
                      <a:cubicBezTo>
                        <a:pt x="6" y="19"/>
                        <a:pt x="16" y="9"/>
                        <a:pt x="29" y="5"/>
                      </a:cubicBezTo>
                      <a:cubicBezTo>
                        <a:pt x="41" y="0"/>
                        <a:pt x="55" y="3"/>
                        <a:pt x="66" y="11"/>
                      </a:cubicBezTo>
                      <a:cubicBezTo>
                        <a:pt x="75" y="18"/>
                        <a:pt x="81" y="31"/>
                        <a:pt x="81" y="4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6" name="Google Shape;2006;p22"/>
                <p:cNvSpPr/>
                <p:nvPr/>
              </p:nvSpPr>
              <p:spPr>
                <a:xfrm>
                  <a:off x="1447664" y="1386131"/>
                  <a:ext cx="27059" cy="2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5" extrusionOk="0">
                      <a:moveTo>
                        <a:pt x="27" y="3"/>
                      </a:moveTo>
                      <a:cubicBezTo>
                        <a:pt x="25" y="1"/>
                        <a:pt x="22" y="1"/>
                        <a:pt x="19" y="0"/>
                      </a:cubicBezTo>
                      <a:cubicBezTo>
                        <a:pt x="17" y="0"/>
                        <a:pt x="16" y="0"/>
                        <a:pt x="14" y="1"/>
                      </a:cubicBezTo>
                      <a:cubicBezTo>
                        <a:pt x="11" y="1"/>
                        <a:pt x="8" y="3"/>
                        <a:pt x="6" y="5"/>
                      </a:cubicBezTo>
                      <a:cubicBezTo>
                        <a:pt x="2" y="9"/>
                        <a:pt x="0" y="15"/>
                        <a:pt x="1" y="21"/>
                      </a:cubicBezTo>
                      <a:cubicBezTo>
                        <a:pt x="2" y="26"/>
                        <a:pt x="6" y="30"/>
                        <a:pt x="10" y="32"/>
                      </a:cubicBezTo>
                      <a:cubicBezTo>
                        <a:pt x="16" y="35"/>
                        <a:pt x="22" y="35"/>
                        <a:pt x="27" y="32"/>
                      </a:cubicBezTo>
                      <a:cubicBezTo>
                        <a:pt x="30" y="30"/>
                        <a:pt x="32" y="28"/>
                        <a:pt x="33" y="25"/>
                      </a:cubicBezTo>
                      <a:cubicBezTo>
                        <a:pt x="35" y="23"/>
                        <a:pt x="36" y="20"/>
                        <a:pt x="36" y="17"/>
                      </a:cubicBezTo>
                      <a:cubicBezTo>
                        <a:pt x="35" y="11"/>
                        <a:pt x="32" y="6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7" name="Google Shape;2007;p22"/>
                <p:cNvSpPr/>
                <p:nvPr/>
              </p:nvSpPr>
              <p:spPr>
                <a:xfrm>
                  <a:off x="1433594" y="1342836"/>
                  <a:ext cx="17318" cy="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24" y="12"/>
                      </a:moveTo>
                      <a:cubicBezTo>
                        <a:pt x="24" y="12"/>
                        <a:pt x="24" y="11"/>
                        <a:pt x="24" y="11"/>
                      </a:cubicBezTo>
                      <a:cubicBezTo>
                        <a:pt x="24" y="10"/>
                        <a:pt x="24" y="10"/>
                        <a:pt x="24" y="9"/>
                      </a:cubicBezTo>
                      <a:cubicBezTo>
                        <a:pt x="24" y="9"/>
                        <a:pt x="23" y="7"/>
                        <a:pt x="23" y="7"/>
                      </a:cubicBezTo>
                      <a:cubicBezTo>
                        <a:pt x="23" y="7"/>
                        <a:pt x="23" y="6"/>
                        <a:pt x="23" y="6"/>
                      </a:cubicBezTo>
                      <a:cubicBezTo>
                        <a:pt x="22" y="6"/>
                        <a:pt x="21" y="4"/>
                        <a:pt x="21" y="4"/>
                      </a:cubicBezTo>
                      <a:cubicBezTo>
                        <a:pt x="20" y="3"/>
                        <a:pt x="19" y="3"/>
                        <a:pt x="18" y="2"/>
                      </a:cubicBezTo>
                      <a:cubicBezTo>
                        <a:pt x="18" y="2"/>
                        <a:pt x="17" y="1"/>
                        <a:pt x="16" y="1"/>
                      </a:cubicBezTo>
                      <a:cubicBezTo>
                        <a:pt x="15" y="1"/>
                        <a:pt x="14" y="1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0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3"/>
                        <a:pt x="5" y="3"/>
                        <a:pt x="4" y="4"/>
                      </a:cubicBezTo>
                      <a:cubicBezTo>
                        <a:pt x="3" y="5"/>
                        <a:pt x="3" y="5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8"/>
                        <a:pt x="1" y="9"/>
                        <a:pt x="1" y="10"/>
                      </a:cubicBezTo>
                      <a:cubicBezTo>
                        <a:pt x="1" y="11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4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2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3" y="20"/>
                        <a:pt x="3" y="20"/>
                        <a:pt x="4" y="21"/>
                      </a:cubicBezTo>
                      <a:cubicBezTo>
                        <a:pt x="5" y="22"/>
                        <a:pt x="6" y="22"/>
                        <a:pt x="7" y="23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1" y="23"/>
                      </a:cubicBezTo>
                      <a:cubicBezTo>
                        <a:pt x="11" y="23"/>
                        <a:pt x="12" y="23"/>
                        <a:pt x="13" y="24"/>
                      </a:cubicBezTo>
                      <a:cubicBezTo>
                        <a:pt x="13" y="24"/>
                        <a:pt x="13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3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7" y="23"/>
                        <a:pt x="18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1"/>
                        <a:pt x="20" y="21"/>
                        <a:pt x="21" y="20"/>
                      </a:cubicBezTo>
                      <a:cubicBezTo>
                        <a:pt x="22" y="20"/>
                        <a:pt x="22" y="20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5"/>
                      </a:cubicBezTo>
                      <a:cubicBezTo>
                        <a:pt x="24" y="14"/>
                        <a:pt x="24" y="13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8" name="Google Shape;2008;p22"/>
                <p:cNvSpPr/>
                <p:nvPr/>
              </p:nvSpPr>
              <p:spPr>
                <a:xfrm>
                  <a:off x="1472558" y="1337425"/>
                  <a:ext cx="14071" cy="1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1" extrusionOk="0">
                      <a:moveTo>
                        <a:pt x="19" y="7"/>
                      </a:moveTo>
                      <a:cubicBezTo>
                        <a:pt x="19" y="6"/>
                        <a:pt x="18" y="4"/>
                        <a:pt x="17" y="3"/>
                      </a:cubicBezTo>
                      <a:cubicBezTo>
                        <a:pt x="15" y="2"/>
                        <a:pt x="14" y="1"/>
                        <a:pt x="12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4" y="2"/>
                        <a:pt x="3" y="3"/>
                        <a:pt x="3" y="4"/>
                      </a:cubicBezTo>
                      <a:cubicBezTo>
                        <a:pt x="2" y="4"/>
                        <a:pt x="1" y="5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3" y="19"/>
                        <a:pt x="4" y="19"/>
                        <a:pt x="4" y="19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5" y="20"/>
                        <a:pt x="6" y="20"/>
                        <a:pt x="7" y="20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9" y="21"/>
                        <a:pt x="10" y="21"/>
                        <a:pt x="12" y="21"/>
                      </a:cubicBezTo>
                      <a:cubicBezTo>
                        <a:pt x="12" y="21"/>
                        <a:pt x="12" y="20"/>
                        <a:pt x="12" y="20"/>
                      </a:cubicBezTo>
                      <a:cubicBezTo>
                        <a:pt x="13" y="20"/>
                        <a:pt x="14" y="20"/>
                        <a:pt x="15" y="19"/>
                      </a:cubicBezTo>
                      <a:cubicBezTo>
                        <a:pt x="15" y="19"/>
                        <a:pt x="16" y="19"/>
                        <a:pt x="16" y="19"/>
                      </a:cubicBezTo>
                      <a:cubicBezTo>
                        <a:pt x="16" y="18"/>
                        <a:pt x="17" y="18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8" y="16"/>
                        <a:pt x="19" y="16"/>
                      </a:cubicBezTo>
                      <a:cubicBezTo>
                        <a:pt x="19" y="14"/>
                        <a:pt x="20" y="12"/>
                        <a:pt x="20" y="11"/>
                      </a:cubicBezTo>
                      <a:cubicBezTo>
                        <a:pt x="20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23"/>
          <p:cNvSpPr txBox="1">
            <a:spLocks noGrp="1"/>
          </p:cNvSpPr>
          <p:nvPr>
            <p:ph type="title" hasCustomPrompt="1"/>
          </p:nvPr>
        </p:nvSpPr>
        <p:spPr>
          <a:xfrm>
            <a:off x="798388" y="2403300"/>
            <a:ext cx="3492600" cy="768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1" name="Google Shape;2011;p23"/>
          <p:cNvSpPr txBox="1">
            <a:spLocks noGrp="1"/>
          </p:cNvSpPr>
          <p:nvPr>
            <p:ph type="subTitle" idx="1"/>
          </p:nvPr>
        </p:nvSpPr>
        <p:spPr>
          <a:xfrm>
            <a:off x="798400" y="3294892"/>
            <a:ext cx="34926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2" name="Google Shape;2012;p23"/>
          <p:cNvSpPr txBox="1">
            <a:spLocks noGrp="1"/>
          </p:cNvSpPr>
          <p:nvPr>
            <p:ph type="title" idx="2" hasCustomPrompt="1"/>
          </p:nvPr>
        </p:nvSpPr>
        <p:spPr>
          <a:xfrm>
            <a:off x="2825700" y="840714"/>
            <a:ext cx="3492600" cy="768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3" name="Google Shape;2013;p23"/>
          <p:cNvSpPr txBox="1">
            <a:spLocks noGrp="1"/>
          </p:cNvSpPr>
          <p:nvPr>
            <p:ph type="subTitle" idx="3"/>
          </p:nvPr>
        </p:nvSpPr>
        <p:spPr>
          <a:xfrm>
            <a:off x="2825700" y="1732468"/>
            <a:ext cx="34926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4" name="Google Shape;2014;p23"/>
          <p:cNvSpPr txBox="1">
            <a:spLocks noGrp="1"/>
          </p:cNvSpPr>
          <p:nvPr>
            <p:ph type="title" idx="4" hasCustomPrompt="1"/>
          </p:nvPr>
        </p:nvSpPr>
        <p:spPr>
          <a:xfrm>
            <a:off x="4853013" y="2403300"/>
            <a:ext cx="3492600" cy="768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5" name="Google Shape;2015;p23"/>
          <p:cNvSpPr txBox="1">
            <a:spLocks noGrp="1"/>
          </p:cNvSpPr>
          <p:nvPr>
            <p:ph type="subTitle" idx="5"/>
          </p:nvPr>
        </p:nvSpPr>
        <p:spPr>
          <a:xfrm>
            <a:off x="4853025" y="3294892"/>
            <a:ext cx="34926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016" name="Google Shape;2016;p23"/>
          <p:cNvGrpSpPr/>
          <p:nvPr/>
        </p:nvGrpSpPr>
        <p:grpSpPr>
          <a:xfrm flipH="1">
            <a:off x="0" y="3995925"/>
            <a:ext cx="9144000" cy="1147458"/>
            <a:chOff x="0" y="4636135"/>
            <a:chExt cx="9144000" cy="507388"/>
          </a:xfrm>
        </p:grpSpPr>
        <p:sp>
          <p:nvSpPr>
            <p:cNvPr id="2017" name="Google Shape;2017;p23"/>
            <p:cNvSpPr/>
            <p:nvPr/>
          </p:nvSpPr>
          <p:spPr>
            <a:xfrm flipH="1">
              <a:off x="0" y="4722097"/>
              <a:ext cx="9144000" cy="421426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23"/>
            <p:cNvSpPr/>
            <p:nvPr/>
          </p:nvSpPr>
          <p:spPr>
            <a:xfrm flipH="1">
              <a:off x="6" y="4636135"/>
              <a:ext cx="9143994" cy="357838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9" name="Google Shape;2019;p23"/>
          <p:cNvGrpSpPr/>
          <p:nvPr/>
        </p:nvGrpSpPr>
        <p:grpSpPr>
          <a:xfrm>
            <a:off x="289353" y="3294901"/>
            <a:ext cx="196750" cy="599496"/>
            <a:chOff x="1433594" y="1199965"/>
            <a:chExt cx="69271" cy="211061"/>
          </a:xfrm>
        </p:grpSpPr>
        <p:sp>
          <p:nvSpPr>
            <p:cNvPr id="2020" name="Google Shape;2020;p23"/>
            <p:cNvSpPr/>
            <p:nvPr/>
          </p:nvSpPr>
          <p:spPr>
            <a:xfrm>
              <a:off x="1444417" y="1199965"/>
              <a:ext cx="58447" cy="58447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81" y="44"/>
                  </a:moveTo>
                  <a:cubicBezTo>
                    <a:pt x="80" y="57"/>
                    <a:pt x="73" y="69"/>
                    <a:pt x="61" y="75"/>
                  </a:cubicBezTo>
                  <a:cubicBezTo>
                    <a:pt x="54" y="80"/>
                    <a:pt x="45" y="81"/>
                    <a:pt x="37" y="80"/>
                  </a:cubicBezTo>
                  <a:cubicBezTo>
                    <a:pt x="28" y="79"/>
                    <a:pt x="19" y="76"/>
                    <a:pt x="13" y="70"/>
                  </a:cubicBezTo>
                  <a:cubicBezTo>
                    <a:pt x="3" y="60"/>
                    <a:pt x="0" y="45"/>
                    <a:pt x="3" y="32"/>
                  </a:cubicBezTo>
                  <a:cubicBezTo>
                    <a:pt x="6" y="19"/>
                    <a:pt x="16" y="9"/>
                    <a:pt x="29" y="5"/>
                  </a:cubicBezTo>
                  <a:cubicBezTo>
                    <a:pt x="41" y="0"/>
                    <a:pt x="55" y="3"/>
                    <a:pt x="66" y="11"/>
                  </a:cubicBezTo>
                  <a:cubicBezTo>
                    <a:pt x="75" y="18"/>
                    <a:pt x="81" y="31"/>
                    <a:pt x="81" y="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1447664" y="1386131"/>
              <a:ext cx="27059" cy="24895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27" y="3"/>
                  </a:moveTo>
                  <a:cubicBezTo>
                    <a:pt x="25" y="1"/>
                    <a:pt x="22" y="1"/>
                    <a:pt x="19" y="0"/>
                  </a:cubicBezTo>
                  <a:cubicBezTo>
                    <a:pt x="17" y="0"/>
                    <a:pt x="16" y="0"/>
                    <a:pt x="14" y="1"/>
                  </a:cubicBezTo>
                  <a:cubicBezTo>
                    <a:pt x="11" y="1"/>
                    <a:pt x="8" y="3"/>
                    <a:pt x="6" y="5"/>
                  </a:cubicBezTo>
                  <a:cubicBezTo>
                    <a:pt x="2" y="9"/>
                    <a:pt x="0" y="15"/>
                    <a:pt x="1" y="21"/>
                  </a:cubicBezTo>
                  <a:cubicBezTo>
                    <a:pt x="2" y="26"/>
                    <a:pt x="6" y="30"/>
                    <a:pt x="10" y="32"/>
                  </a:cubicBezTo>
                  <a:cubicBezTo>
                    <a:pt x="16" y="35"/>
                    <a:pt x="22" y="35"/>
                    <a:pt x="27" y="32"/>
                  </a:cubicBezTo>
                  <a:cubicBezTo>
                    <a:pt x="30" y="30"/>
                    <a:pt x="32" y="28"/>
                    <a:pt x="33" y="25"/>
                  </a:cubicBezTo>
                  <a:cubicBezTo>
                    <a:pt x="35" y="23"/>
                    <a:pt x="36" y="20"/>
                    <a:pt x="36" y="17"/>
                  </a:cubicBezTo>
                  <a:cubicBezTo>
                    <a:pt x="35" y="11"/>
                    <a:pt x="32" y="6"/>
                    <a:pt x="2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1433594" y="1342836"/>
              <a:ext cx="17318" cy="17318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2"/>
                  </a:moveTo>
                  <a:cubicBezTo>
                    <a:pt x="24" y="12"/>
                    <a:pt x="24" y="11"/>
                    <a:pt x="24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4" y="9"/>
                    <a:pt x="23" y="7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2" y="6"/>
                    <a:pt x="21" y="4"/>
                    <a:pt x="21" y="4"/>
                  </a:cubicBezTo>
                  <a:cubicBezTo>
                    <a:pt x="20" y="3"/>
                    <a:pt x="19" y="3"/>
                    <a:pt x="18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5" y="1"/>
                    <a:pt x="14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2" y="18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3" y="20"/>
                    <a:pt x="3" y="20"/>
                    <a:pt x="4" y="21"/>
                  </a:cubicBezTo>
                  <a:cubicBezTo>
                    <a:pt x="5" y="22"/>
                    <a:pt x="6" y="22"/>
                    <a:pt x="7" y="23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1" y="23"/>
                    <a:pt x="12" y="23"/>
                    <a:pt x="13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8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21"/>
                    <a:pt x="21" y="20"/>
                  </a:cubicBezTo>
                  <a:cubicBezTo>
                    <a:pt x="22" y="20"/>
                    <a:pt x="22" y="20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1472558" y="1337425"/>
              <a:ext cx="14071" cy="16236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19" y="7"/>
                  </a:moveTo>
                  <a:cubicBezTo>
                    <a:pt x="19" y="6"/>
                    <a:pt x="18" y="4"/>
                    <a:pt x="17" y="3"/>
                  </a:cubicBezTo>
                  <a:cubicBezTo>
                    <a:pt x="15" y="2"/>
                    <a:pt x="14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6"/>
                    <a:pt x="2" y="17"/>
                    <a:pt x="2" y="18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5" y="20"/>
                    <a:pt x="6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9" y="21"/>
                    <a:pt x="10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3" y="20"/>
                    <a:pt x="14" y="20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7"/>
                    <a:pt x="18" y="16"/>
                    <a:pt x="19" y="16"/>
                  </a:cubicBezTo>
                  <a:cubicBezTo>
                    <a:pt x="19" y="14"/>
                    <a:pt x="20" y="12"/>
                    <a:pt x="20" y="11"/>
                  </a:cubicBezTo>
                  <a:cubicBezTo>
                    <a:pt x="20" y="9"/>
                    <a:pt x="20" y="8"/>
                    <a:pt x="19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4" name="Google Shape;2024;p23"/>
          <p:cNvGrpSpPr/>
          <p:nvPr/>
        </p:nvGrpSpPr>
        <p:grpSpPr>
          <a:xfrm>
            <a:off x="43704" y="3822725"/>
            <a:ext cx="9013699" cy="1284477"/>
            <a:chOff x="43704" y="3822725"/>
            <a:chExt cx="9013699" cy="1284477"/>
          </a:xfrm>
        </p:grpSpPr>
        <p:grpSp>
          <p:nvGrpSpPr>
            <p:cNvPr id="2025" name="Google Shape;2025;p23"/>
            <p:cNvGrpSpPr/>
            <p:nvPr/>
          </p:nvGrpSpPr>
          <p:grpSpPr>
            <a:xfrm>
              <a:off x="43704" y="3999152"/>
              <a:ext cx="1025135" cy="1108050"/>
              <a:chOff x="7183679" y="479927"/>
              <a:chExt cx="1025135" cy="1108050"/>
            </a:xfrm>
          </p:grpSpPr>
          <p:sp>
            <p:nvSpPr>
              <p:cNvPr id="2026" name="Google Shape;2026;p23"/>
              <p:cNvSpPr/>
              <p:nvPr/>
            </p:nvSpPr>
            <p:spPr>
              <a:xfrm>
                <a:off x="7183679" y="479927"/>
                <a:ext cx="1025135" cy="110805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55" extrusionOk="0">
                    <a:moveTo>
                      <a:pt x="599" y="341"/>
                    </a:moveTo>
                    <a:cubicBezTo>
                      <a:pt x="593" y="307"/>
                      <a:pt x="572" y="277"/>
                      <a:pt x="551" y="250"/>
                    </a:cubicBezTo>
                    <a:cubicBezTo>
                      <a:pt x="528" y="220"/>
                      <a:pt x="506" y="191"/>
                      <a:pt x="489" y="158"/>
                    </a:cubicBezTo>
                    <a:cubicBezTo>
                      <a:pt x="471" y="124"/>
                      <a:pt x="458" y="87"/>
                      <a:pt x="449" y="49"/>
                    </a:cubicBezTo>
                    <a:cubicBezTo>
                      <a:pt x="446" y="34"/>
                      <a:pt x="441" y="18"/>
                      <a:pt x="427" y="9"/>
                    </a:cubicBezTo>
                    <a:cubicBezTo>
                      <a:pt x="412" y="0"/>
                      <a:pt x="394" y="4"/>
                      <a:pt x="382" y="14"/>
                    </a:cubicBezTo>
                    <a:cubicBezTo>
                      <a:pt x="367" y="26"/>
                      <a:pt x="362" y="45"/>
                      <a:pt x="360" y="63"/>
                    </a:cubicBezTo>
                    <a:cubicBezTo>
                      <a:pt x="358" y="82"/>
                      <a:pt x="359" y="103"/>
                      <a:pt x="364" y="122"/>
                    </a:cubicBezTo>
                    <a:cubicBezTo>
                      <a:pt x="369" y="141"/>
                      <a:pt x="379" y="158"/>
                      <a:pt x="384" y="177"/>
                    </a:cubicBezTo>
                    <a:cubicBezTo>
                      <a:pt x="387" y="188"/>
                      <a:pt x="387" y="200"/>
                      <a:pt x="384" y="211"/>
                    </a:cubicBezTo>
                    <a:cubicBezTo>
                      <a:pt x="383" y="211"/>
                      <a:pt x="382" y="212"/>
                      <a:pt x="382" y="212"/>
                    </a:cubicBezTo>
                    <a:cubicBezTo>
                      <a:pt x="356" y="235"/>
                      <a:pt x="322" y="246"/>
                      <a:pt x="288" y="245"/>
                    </a:cubicBezTo>
                    <a:cubicBezTo>
                      <a:pt x="252" y="244"/>
                      <a:pt x="217" y="230"/>
                      <a:pt x="187" y="210"/>
                    </a:cubicBezTo>
                    <a:cubicBezTo>
                      <a:pt x="172" y="200"/>
                      <a:pt x="157" y="188"/>
                      <a:pt x="144" y="176"/>
                    </a:cubicBezTo>
                    <a:cubicBezTo>
                      <a:pt x="130" y="163"/>
                      <a:pt x="117" y="150"/>
                      <a:pt x="101" y="141"/>
                    </a:cubicBezTo>
                    <a:cubicBezTo>
                      <a:pt x="85" y="131"/>
                      <a:pt x="66" y="123"/>
                      <a:pt x="48" y="130"/>
                    </a:cubicBezTo>
                    <a:cubicBezTo>
                      <a:pt x="32" y="137"/>
                      <a:pt x="21" y="151"/>
                      <a:pt x="14" y="166"/>
                    </a:cubicBezTo>
                    <a:cubicBezTo>
                      <a:pt x="5" y="183"/>
                      <a:pt x="0" y="202"/>
                      <a:pt x="4" y="221"/>
                    </a:cubicBezTo>
                    <a:cubicBezTo>
                      <a:pt x="7" y="238"/>
                      <a:pt x="18" y="250"/>
                      <a:pt x="32" y="260"/>
                    </a:cubicBezTo>
                    <a:cubicBezTo>
                      <a:pt x="45" y="269"/>
                      <a:pt x="59" y="274"/>
                      <a:pt x="72" y="282"/>
                    </a:cubicBezTo>
                    <a:cubicBezTo>
                      <a:pt x="86" y="291"/>
                      <a:pt x="99" y="302"/>
                      <a:pt x="108" y="315"/>
                    </a:cubicBezTo>
                    <a:cubicBezTo>
                      <a:pt x="155" y="378"/>
                      <a:pt x="144" y="462"/>
                      <a:pt x="151" y="536"/>
                    </a:cubicBezTo>
                    <a:cubicBezTo>
                      <a:pt x="153" y="554"/>
                      <a:pt x="155" y="574"/>
                      <a:pt x="166" y="590"/>
                    </a:cubicBezTo>
                    <a:cubicBezTo>
                      <a:pt x="177" y="604"/>
                      <a:pt x="196" y="613"/>
                      <a:pt x="211" y="622"/>
                    </a:cubicBezTo>
                    <a:cubicBezTo>
                      <a:pt x="229" y="632"/>
                      <a:pt x="246" y="641"/>
                      <a:pt x="266" y="647"/>
                    </a:cubicBezTo>
                    <a:cubicBezTo>
                      <a:pt x="285" y="653"/>
                      <a:pt x="305" y="655"/>
                      <a:pt x="326" y="653"/>
                    </a:cubicBezTo>
                    <a:cubicBezTo>
                      <a:pt x="366" y="650"/>
                      <a:pt x="405" y="640"/>
                      <a:pt x="444" y="628"/>
                    </a:cubicBezTo>
                    <a:cubicBezTo>
                      <a:pt x="462" y="623"/>
                      <a:pt x="479" y="617"/>
                      <a:pt x="495" y="607"/>
                    </a:cubicBezTo>
                    <a:cubicBezTo>
                      <a:pt x="510" y="598"/>
                      <a:pt x="523" y="585"/>
                      <a:pt x="533" y="570"/>
                    </a:cubicBezTo>
                    <a:cubicBezTo>
                      <a:pt x="544" y="554"/>
                      <a:pt x="552" y="537"/>
                      <a:pt x="559" y="519"/>
                    </a:cubicBezTo>
                    <a:cubicBezTo>
                      <a:pt x="567" y="501"/>
                      <a:pt x="573" y="481"/>
                      <a:pt x="579" y="462"/>
                    </a:cubicBezTo>
                    <a:cubicBezTo>
                      <a:pt x="591" y="423"/>
                      <a:pt x="606" y="382"/>
                      <a:pt x="599" y="341"/>
                    </a:cubicBezTo>
                    <a:close/>
                    <a:moveTo>
                      <a:pt x="153" y="284"/>
                    </a:moveTo>
                    <a:cubicBezTo>
                      <a:pt x="142" y="293"/>
                      <a:pt x="128" y="290"/>
                      <a:pt x="117" y="285"/>
                    </a:cubicBezTo>
                    <a:cubicBezTo>
                      <a:pt x="99" y="277"/>
                      <a:pt x="83" y="265"/>
                      <a:pt x="68" y="253"/>
                    </a:cubicBezTo>
                    <a:cubicBezTo>
                      <a:pt x="56" y="244"/>
                      <a:pt x="41" y="236"/>
                      <a:pt x="33" y="223"/>
                    </a:cubicBezTo>
                    <a:cubicBezTo>
                      <a:pt x="32" y="222"/>
                      <a:pt x="31" y="222"/>
                      <a:pt x="31" y="220"/>
                    </a:cubicBezTo>
                    <a:cubicBezTo>
                      <a:pt x="31" y="219"/>
                      <a:pt x="31" y="218"/>
                      <a:pt x="31" y="216"/>
                    </a:cubicBezTo>
                    <a:cubicBezTo>
                      <a:pt x="30" y="215"/>
                      <a:pt x="30" y="214"/>
                      <a:pt x="30" y="213"/>
                    </a:cubicBezTo>
                    <a:cubicBezTo>
                      <a:pt x="27" y="204"/>
                      <a:pt x="29" y="195"/>
                      <a:pt x="33" y="186"/>
                    </a:cubicBezTo>
                    <a:cubicBezTo>
                      <a:pt x="35" y="179"/>
                      <a:pt x="38" y="171"/>
                      <a:pt x="43" y="165"/>
                    </a:cubicBezTo>
                    <a:cubicBezTo>
                      <a:pt x="53" y="153"/>
                      <a:pt x="68" y="151"/>
                      <a:pt x="81" y="159"/>
                    </a:cubicBezTo>
                    <a:cubicBezTo>
                      <a:pt x="92" y="165"/>
                      <a:pt x="102" y="174"/>
                      <a:pt x="111" y="183"/>
                    </a:cubicBezTo>
                    <a:cubicBezTo>
                      <a:pt x="122" y="194"/>
                      <a:pt x="132" y="207"/>
                      <a:pt x="141" y="220"/>
                    </a:cubicBezTo>
                    <a:cubicBezTo>
                      <a:pt x="148" y="231"/>
                      <a:pt x="155" y="243"/>
                      <a:pt x="158" y="257"/>
                    </a:cubicBezTo>
                    <a:cubicBezTo>
                      <a:pt x="161" y="266"/>
                      <a:pt x="160" y="277"/>
                      <a:pt x="153" y="284"/>
                    </a:cubicBezTo>
                    <a:close/>
                    <a:moveTo>
                      <a:pt x="449" y="188"/>
                    </a:moveTo>
                    <a:cubicBezTo>
                      <a:pt x="446" y="191"/>
                      <a:pt x="442" y="194"/>
                      <a:pt x="438" y="195"/>
                    </a:cubicBezTo>
                    <a:cubicBezTo>
                      <a:pt x="436" y="196"/>
                      <a:pt x="433" y="197"/>
                      <a:pt x="431" y="198"/>
                    </a:cubicBezTo>
                    <a:cubicBezTo>
                      <a:pt x="419" y="200"/>
                      <a:pt x="407" y="190"/>
                      <a:pt x="403" y="180"/>
                    </a:cubicBezTo>
                    <a:cubicBezTo>
                      <a:pt x="397" y="168"/>
                      <a:pt x="396" y="154"/>
                      <a:pt x="393" y="142"/>
                    </a:cubicBezTo>
                    <a:cubicBezTo>
                      <a:pt x="391" y="136"/>
                      <a:pt x="389" y="130"/>
                      <a:pt x="388" y="124"/>
                    </a:cubicBezTo>
                    <a:cubicBezTo>
                      <a:pt x="384" y="105"/>
                      <a:pt x="382" y="85"/>
                      <a:pt x="383" y="66"/>
                    </a:cubicBezTo>
                    <a:cubicBezTo>
                      <a:pt x="384" y="52"/>
                      <a:pt x="388" y="31"/>
                      <a:pt x="405" y="29"/>
                    </a:cubicBezTo>
                    <a:cubicBezTo>
                      <a:pt x="424" y="26"/>
                      <a:pt x="433" y="46"/>
                      <a:pt x="438" y="62"/>
                    </a:cubicBezTo>
                    <a:cubicBezTo>
                      <a:pt x="446" y="83"/>
                      <a:pt x="451" y="106"/>
                      <a:pt x="454" y="129"/>
                    </a:cubicBezTo>
                    <a:cubicBezTo>
                      <a:pt x="457" y="147"/>
                      <a:pt x="463" y="173"/>
                      <a:pt x="449" y="188"/>
                    </a:cubicBezTo>
                    <a:close/>
                  </a:path>
                </a:pathLst>
              </a:custGeom>
              <a:solidFill>
                <a:srgbClr val="85C0CF">
                  <a:alpha val="75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7502105" y="750596"/>
                <a:ext cx="470277" cy="27342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61" extrusionOk="0">
                    <a:moveTo>
                      <a:pt x="116" y="161"/>
                    </a:moveTo>
                    <a:cubicBezTo>
                      <a:pt x="109" y="161"/>
                      <a:pt x="102" y="160"/>
                      <a:pt x="97" y="157"/>
                    </a:cubicBezTo>
                    <a:cubicBezTo>
                      <a:pt x="80" y="151"/>
                      <a:pt x="71" y="136"/>
                      <a:pt x="62" y="122"/>
                    </a:cubicBezTo>
                    <a:cubicBezTo>
                      <a:pt x="61" y="120"/>
                      <a:pt x="59" y="118"/>
                      <a:pt x="58" y="116"/>
                    </a:cubicBezTo>
                    <a:cubicBezTo>
                      <a:pt x="43" y="93"/>
                      <a:pt x="24" y="73"/>
                      <a:pt x="2" y="57"/>
                    </a:cubicBezTo>
                    <a:cubicBezTo>
                      <a:pt x="0" y="56"/>
                      <a:pt x="0" y="53"/>
                      <a:pt x="1" y="51"/>
                    </a:cubicBezTo>
                    <a:cubicBezTo>
                      <a:pt x="2" y="50"/>
                      <a:pt x="5" y="49"/>
                      <a:pt x="7" y="51"/>
                    </a:cubicBezTo>
                    <a:cubicBezTo>
                      <a:pt x="30" y="67"/>
                      <a:pt x="49" y="88"/>
                      <a:pt x="65" y="111"/>
                    </a:cubicBezTo>
                    <a:cubicBezTo>
                      <a:pt x="66" y="113"/>
                      <a:pt x="67" y="115"/>
                      <a:pt x="69" y="117"/>
                    </a:cubicBezTo>
                    <a:cubicBezTo>
                      <a:pt x="77" y="131"/>
                      <a:pt x="86" y="145"/>
                      <a:pt x="100" y="150"/>
                    </a:cubicBezTo>
                    <a:cubicBezTo>
                      <a:pt x="106" y="152"/>
                      <a:pt x="113" y="153"/>
                      <a:pt x="123" y="152"/>
                    </a:cubicBezTo>
                    <a:cubicBezTo>
                      <a:pt x="147" y="150"/>
                      <a:pt x="172" y="141"/>
                      <a:pt x="202" y="123"/>
                    </a:cubicBezTo>
                    <a:cubicBezTo>
                      <a:pt x="225" y="109"/>
                      <a:pt x="256" y="88"/>
                      <a:pt x="265" y="55"/>
                    </a:cubicBezTo>
                    <a:cubicBezTo>
                      <a:pt x="270" y="38"/>
                      <a:pt x="268" y="21"/>
                      <a:pt x="267" y="5"/>
                    </a:cubicBezTo>
                    <a:cubicBezTo>
                      <a:pt x="267" y="3"/>
                      <a:pt x="268" y="1"/>
                      <a:pt x="270" y="0"/>
                    </a:cubicBezTo>
                    <a:cubicBezTo>
                      <a:pt x="273" y="0"/>
                      <a:pt x="275" y="2"/>
                      <a:pt x="275" y="4"/>
                    </a:cubicBezTo>
                    <a:cubicBezTo>
                      <a:pt x="276" y="21"/>
                      <a:pt x="278" y="39"/>
                      <a:pt x="273" y="57"/>
                    </a:cubicBezTo>
                    <a:cubicBezTo>
                      <a:pt x="263" y="92"/>
                      <a:pt x="230" y="116"/>
                      <a:pt x="206" y="130"/>
                    </a:cubicBezTo>
                    <a:cubicBezTo>
                      <a:pt x="187" y="142"/>
                      <a:pt x="157" y="158"/>
                      <a:pt x="124" y="160"/>
                    </a:cubicBezTo>
                    <a:cubicBezTo>
                      <a:pt x="121" y="161"/>
                      <a:pt x="119" y="161"/>
                      <a:pt x="116" y="1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7443727" y="1095566"/>
                <a:ext cx="614066" cy="4432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62" extrusionOk="0">
                    <a:moveTo>
                      <a:pt x="196" y="262"/>
                    </a:moveTo>
                    <a:cubicBezTo>
                      <a:pt x="194" y="262"/>
                      <a:pt x="192" y="262"/>
                      <a:pt x="190" y="262"/>
                    </a:cubicBezTo>
                    <a:cubicBezTo>
                      <a:pt x="185" y="261"/>
                      <a:pt x="180" y="260"/>
                      <a:pt x="176" y="258"/>
                    </a:cubicBezTo>
                    <a:cubicBezTo>
                      <a:pt x="173" y="257"/>
                      <a:pt x="171" y="256"/>
                      <a:pt x="168" y="256"/>
                    </a:cubicBezTo>
                    <a:cubicBezTo>
                      <a:pt x="158" y="253"/>
                      <a:pt x="148" y="253"/>
                      <a:pt x="138" y="256"/>
                    </a:cubicBezTo>
                    <a:cubicBezTo>
                      <a:pt x="138" y="256"/>
                      <a:pt x="138" y="256"/>
                      <a:pt x="138" y="256"/>
                    </a:cubicBezTo>
                    <a:cubicBezTo>
                      <a:pt x="135" y="257"/>
                      <a:pt x="133" y="258"/>
                      <a:pt x="129" y="257"/>
                    </a:cubicBezTo>
                    <a:cubicBezTo>
                      <a:pt x="126" y="257"/>
                      <a:pt x="124" y="255"/>
                      <a:pt x="121" y="252"/>
                    </a:cubicBezTo>
                    <a:cubicBezTo>
                      <a:pt x="117" y="246"/>
                      <a:pt x="114" y="239"/>
                      <a:pt x="112" y="232"/>
                    </a:cubicBezTo>
                    <a:cubicBezTo>
                      <a:pt x="112" y="230"/>
                      <a:pt x="111" y="227"/>
                      <a:pt x="110" y="225"/>
                    </a:cubicBezTo>
                    <a:cubicBezTo>
                      <a:pt x="108" y="220"/>
                      <a:pt x="104" y="210"/>
                      <a:pt x="95" y="208"/>
                    </a:cubicBezTo>
                    <a:cubicBezTo>
                      <a:pt x="90" y="207"/>
                      <a:pt x="84" y="210"/>
                      <a:pt x="78" y="212"/>
                    </a:cubicBezTo>
                    <a:cubicBezTo>
                      <a:pt x="71" y="215"/>
                      <a:pt x="62" y="219"/>
                      <a:pt x="54" y="215"/>
                    </a:cubicBezTo>
                    <a:cubicBezTo>
                      <a:pt x="44" y="210"/>
                      <a:pt x="42" y="199"/>
                      <a:pt x="41" y="189"/>
                    </a:cubicBezTo>
                    <a:cubicBezTo>
                      <a:pt x="38" y="162"/>
                      <a:pt x="37" y="134"/>
                      <a:pt x="36" y="106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36" y="84"/>
                      <a:pt x="36" y="67"/>
                      <a:pt x="32" y="51"/>
                    </a:cubicBezTo>
                    <a:cubicBezTo>
                      <a:pt x="29" y="40"/>
                      <a:pt x="21" y="19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2" y="10"/>
                      <a:pt x="34" y="27"/>
                      <a:pt x="39" y="49"/>
                    </a:cubicBezTo>
                    <a:cubicBezTo>
                      <a:pt x="44" y="66"/>
                      <a:pt x="44" y="84"/>
                      <a:pt x="44" y="101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5" y="134"/>
                      <a:pt x="46" y="161"/>
                      <a:pt x="49" y="188"/>
                    </a:cubicBezTo>
                    <a:cubicBezTo>
                      <a:pt x="50" y="196"/>
                      <a:pt x="51" y="205"/>
                      <a:pt x="57" y="208"/>
                    </a:cubicBezTo>
                    <a:cubicBezTo>
                      <a:pt x="63" y="210"/>
                      <a:pt x="68" y="208"/>
                      <a:pt x="75" y="205"/>
                    </a:cubicBezTo>
                    <a:cubicBezTo>
                      <a:pt x="82" y="202"/>
                      <a:pt x="89" y="199"/>
                      <a:pt x="96" y="200"/>
                    </a:cubicBezTo>
                    <a:cubicBezTo>
                      <a:pt x="105" y="202"/>
                      <a:pt x="113" y="210"/>
                      <a:pt x="118" y="222"/>
                    </a:cubicBezTo>
                    <a:cubicBezTo>
                      <a:pt x="118" y="225"/>
                      <a:pt x="119" y="227"/>
                      <a:pt x="120" y="230"/>
                    </a:cubicBezTo>
                    <a:cubicBezTo>
                      <a:pt x="122" y="236"/>
                      <a:pt x="124" y="242"/>
                      <a:pt x="127" y="247"/>
                    </a:cubicBezTo>
                    <a:cubicBezTo>
                      <a:pt x="129" y="248"/>
                      <a:pt x="130" y="249"/>
                      <a:pt x="131" y="249"/>
                    </a:cubicBezTo>
                    <a:cubicBezTo>
                      <a:pt x="132" y="250"/>
                      <a:pt x="134" y="249"/>
                      <a:pt x="135" y="249"/>
                    </a:cubicBezTo>
                    <a:cubicBezTo>
                      <a:pt x="136" y="249"/>
                      <a:pt x="136" y="249"/>
                      <a:pt x="136" y="249"/>
                    </a:cubicBezTo>
                    <a:cubicBezTo>
                      <a:pt x="147" y="245"/>
                      <a:pt x="159" y="245"/>
                      <a:pt x="170" y="248"/>
                    </a:cubicBezTo>
                    <a:cubicBezTo>
                      <a:pt x="173" y="249"/>
                      <a:pt x="176" y="250"/>
                      <a:pt x="178" y="251"/>
                    </a:cubicBezTo>
                    <a:cubicBezTo>
                      <a:pt x="183" y="252"/>
                      <a:pt x="187" y="253"/>
                      <a:pt x="191" y="254"/>
                    </a:cubicBezTo>
                    <a:cubicBezTo>
                      <a:pt x="200" y="255"/>
                      <a:pt x="210" y="253"/>
                      <a:pt x="220" y="250"/>
                    </a:cubicBezTo>
                    <a:cubicBezTo>
                      <a:pt x="238" y="245"/>
                      <a:pt x="257" y="240"/>
                      <a:pt x="273" y="230"/>
                    </a:cubicBezTo>
                    <a:cubicBezTo>
                      <a:pt x="277" y="227"/>
                      <a:pt x="281" y="223"/>
                      <a:pt x="285" y="220"/>
                    </a:cubicBezTo>
                    <a:cubicBezTo>
                      <a:pt x="293" y="213"/>
                      <a:pt x="302" y="206"/>
                      <a:pt x="313" y="202"/>
                    </a:cubicBezTo>
                    <a:cubicBezTo>
                      <a:pt x="320" y="200"/>
                      <a:pt x="328" y="199"/>
                      <a:pt x="336" y="199"/>
                    </a:cubicBezTo>
                    <a:cubicBezTo>
                      <a:pt x="343" y="198"/>
                      <a:pt x="351" y="198"/>
                      <a:pt x="357" y="196"/>
                    </a:cubicBezTo>
                    <a:cubicBezTo>
                      <a:pt x="359" y="195"/>
                      <a:pt x="362" y="196"/>
                      <a:pt x="363" y="198"/>
                    </a:cubicBezTo>
                    <a:cubicBezTo>
                      <a:pt x="363" y="200"/>
                      <a:pt x="362" y="202"/>
                      <a:pt x="360" y="203"/>
                    </a:cubicBezTo>
                    <a:cubicBezTo>
                      <a:pt x="352" y="206"/>
                      <a:pt x="344" y="206"/>
                      <a:pt x="336" y="207"/>
                    </a:cubicBezTo>
                    <a:cubicBezTo>
                      <a:pt x="329" y="207"/>
                      <a:pt x="322" y="208"/>
                      <a:pt x="315" y="210"/>
                    </a:cubicBezTo>
                    <a:cubicBezTo>
                      <a:pt x="306" y="213"/>
                      <a:pt x="298" y="219"/>
                      <a:pt x="290" y="226"/>
                    </a:cubicBezTo>
                    <a:cubicBezTo>
                      <a:pt x="286" y="230"/>
                      <a:pt x="282" y="233"/>
                      <a:pt x="277" y="236"/>
                    </a:cubicBezTo>
                    <a:cubicBezTo>
                      <a:pt x="260" y="248"/>
                      <a:pt x="240" y="253"/>
                      <a:pt x="222" y="258"/>
                    </a:cubicBezTo>
                    <a:cubicBezTo>
                      <a:pt x="214" y="260"/>
                      <a:pt x="205" y="262"/>
                      <a:pt x="196" y="2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8056699" y="978807"/>
                <a:ext cx="103648" cy="339039"/>
              </a:xfrm>
              <a:custGeom>
                <a:avLst/>
                <a:gdLst/>
                <a:ahLst/>
                <a:cxnLst/>
                <a:rect l="l" t="t" r="r" b="b"/>
                <a:pathLst>
                  <a:path w="62" h="202" extrusionOk="0">
                    <a:moveTo>
                      <a:pt x="4" y="202"/>
                    </a:moveTo>
                    <a:cubicBezTo>
                      <a:pt x="4" y="202"/>
                      <a:pt x="4" y="202"/>
                      <a:pt x="3" y="202"/>
                    </a:cubicBezTo>
                    <a:cubicBezTo>
                      <a:pt x="1" y="202"/>
                      <a:pt x="0" y="199"/>
                      <a:pt x="0" y="197"/>
                    </a:cubicBezTo>
                    <a:cubicBezTo>
                      <a:pt x="5" y="180"/>
                      <a:pt x="14" y="165"/>
                      <a:pt x="22" y="151"/>
                    </a:cubicBezTo>
                    <a:cubicBezTo>
                      <a:pt x="28" y="141"/>
                      <a:pt x="34" y="131"/>
                      <a:pt x="38" y="121"/>
                    </a:cubicBezTo>
                    <a:cubicBezTo>
                      <a:pt x="54" y="85"/>
                      <a:pt x="51" y="41"/>
                      <a:pt x="31" y="7"/>
                    </a:cubicBezTo>
                    <a:cubicBezTo>
                      <a:pt x="30" y="5"/>
                      <a:pt x="30" y="2"/>
                      <a:pt x="32" y="1"/>
                    </a:cubicBezTo>
                    <a:cubicBezTo>
                      <a:pt x="34" y="0"/>
                      <a:pt x="37" y="1"/>
                      <a:pt x="38" y="3"/>
                    </a:cubicBezTo>
                    <a:cubicBezTo>
                      <a:pt x="59" y="39"/>
                      <a:pt x="62" y="85"/>
                      <a:pt x="46" y="124"/>
                    </a:cubicBezTo>
                    <a:cubicBezTo>
                      <a:pt x="41" y="135"/>
                      <a:pt x="35" y="145"/>
                      <a:pt x="29" y="155"/>
                    </a:cubicBezTo>
                    <a:cubicBezTo>
                      <a:pt x="20" y="170"/>
                      <a:pt x="12" y="184"/>
                      <a:pt x="8" y="199"/>
                    </a:cubicBezTo>
                    <a:cubicBezTo>
                      <a:pt x="8" y="201"/>
                      <a:pt x="6" y="202"/>
                      <a:pt x="4" y="2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0" name="Google Shape;2030;p23"/>
            <p:cNvGrpSpPr/>
            <p:nvPr/>
          </p:nvGrpSpPr>
          <p:grpSpPr>
            <a:xfrm>
              <a:off x="1396769" y="4528556"/>
              <a:ext cx="620344" cy="414849"/>
              <a:chOff x="4509648" y="3071365"/>
              <a:chExt cx="336613" cy="225131"/>
            </a:xfrm>
          </p:grpSpPr>
          <p:sp>
            <p:nvSpPr>
              <p:cNvPr id="2031" name="Google Shape;2031;p23"/>
              <p:cNvSpPr/>
              <p:nvPr/>
            </p:nvSpPr>
            <p:spPr>
              <a:xfrm>
                <a:off x="4551860" y="3101671"/>
                <a:ext cx="294401" cy="17750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44" extrusionOk="0">
                    <a:moveTo>
                      <a:pt x="402" y="146"/>
                    </a:moveTo>
                    <a:cubicBezTo>
                      <a:pt x="400" y="149"/>
                      <a:pt x="397" y="151"/>
                      <a:pt x="394" y="153"/>
                    </a:cubicBezTo>
                    <a:cubicBezTo>
                      <a:pt x="395" y="157"/>
                      <a:pt x="393" y="162"/>
                      <a:pt x="390" y="165"/>
                    </a:cubicBezTo>
                    <a:cubicBezTo>
                      <a:pt x="385" y="168"/>
                      <a:pt x="380" y="168"/>
                      <a:pt x="375" y="169"/>
                    </a:cubicBezTo>
                    <a:cubicBezTo>
                      <a:pt x="347" y="174"/>
                      <a:pt x="328" y="200"/>
                      <a:pt x="304" y="217"/>
                    </a:cubicBezTo>
                    <a:cubicBezTo>
                      <a:pt x="283" y="231"/>
                      <a:pt x="259" y="237"/>
                      <a:pt x="235" y="241"/>
                    </a:cubicBezTo>
                    <a:cubicBezTo>
                      <a:pt x="224" y="242"/>
                      <a:pt x="213" y="243"/>
                      <a:pt x="202" y="244"/>
                    </a:cubicBezTo>
                    <a:cubicBezTo>
                      <a:pt x="196" y="244"/>
                      <a:pt x="191" y="244"/>
                      <a:pt x="185" y="243"/>
                    </a:cubicBezTo>
                    <a:cubicBezTo>
                      <a:pt x="160" y="242"/>
                      <a:pt x="136" y="236"/>
                      <a:pt x="114" y="222"/>
                    </a:cubicBezTo>
                    <a:cubicBezTo>
                      <a:pt x="97" y="211"/>
                      <a:pt x="83" y="195"/>
                      <a:pt x="68" y="181"/>
                    </a:cubicBezTo>
                    <a:cubicBezTo>
                      <a:pt x="65" y="178"/>
                      <a:pt x="61" y="175"/>
                      <a:pt x="57" y="173"/>
                    </a:cubicBezTo>
                    <a:cubicBezTo>
                      <a:pt x="56" y="172"/>
                      <a:pt x="54" y="171"/>
                      <a:pt x="52" y="170"/>
                    </a:cubicBezTo>
                    <a:cubicBezTo>
                      <a:pt x="50" y="170"/>
                      <a:pt x="48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36" y="168"/>
                      <a:pt x="26" y="174"/>
                      <a:pt x="17" y="180"/>
                    </a:cubicBezTo>
                    <a:cubicBezTo>
                      <a:pt x="6" y="169"/>
                      <a:pt x="0" y="152"/>
                      <a:pt x="2" y="136"/>
                    </a:cubicBezTo>
                    <a:cubicBezTo>
                      <a:pt x="3" y="125"/>
                      <a:pt x="8" y="113"/>
                      <a:pt x="16" y="107"/>
                    </a:cubicBezTo>
                    <a:cubicBezTo>
                      <a:pt x="20" y="111"/>
                      <a:pt x="24" y="115"/>
                      <a:pt x="28" y="119"/>
                    </a:cubicBezTo>
                    <a:cubicBezTo>
                      <a:pt x="30" y="121"/>
                      <a:pt x="32" y="123"/>
                      <a:pt x="35" y="123"/>
                    </a:cubicBezTo>
                    <a:cubicBezTo>
                      <a:pt x="35" y="124"/>
                      <a:pt x="36" y="124"/>
                      <a:pt x="36" y="124"/>
                    </a:cubicBezTo>
                    <a:cubicBezTo>
                      <a:pt x="39" y="124"/>
                      <a:pt x="42" y="121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85" y="84"/>
                      <a:pt x="112" y="30"/>
                      <a:pt x="159" y="10"/>
                    </a:cubicBezTo>
                    <a:cubicBezTo>
                      <a:pt x="177" y="2"/>
                      <a:pt x="196" y="1"/>
                      <a:pt x="214" y="0"/>
                    </a:cubicBezTo>
                    <a:cubicBezTo>
                      <a:pt x="235" y="0"/>
                      <a:pt x="255" y="1"/>
                      <a:pt x="275" y="7"/>
                    </a:cubicBezTo>
                    <a:cubicBezTo>
                      <a:pt x="275" y="7"/>
                      <a:pt x="275" y="7"/>
                      <a:pt x="275" y="7"/>
                    </a:cubicBezTo>
                    <a:cubicBezTo>
                      <a:pt x="278" y="8"/>
                      <a:pt x="280" y="9"/>
                      <a:pt x="283" y="10"/>
                    </a:cubicBezTo>
                    <a:cubicBezTo>
                      <a:pt x="305" y="18"/>
                      <a:pt x="325" y="33"/>
                      <a:pt x="337" y="55"/>
                    </a:cubicBezTo>
                    <a:cubicBezTo>
                      <a:pt x="346" y="70"/>
                      <a:pt x="350" y="89"/>
                      <a:pt x="360" y="103"/>
                    </a:cubicBezTo>
                    <a:cubicBezTo>
                      <a:pt x="368" y="115"/>
                      <a:pt x="379" y="123"/>
                      <a:pt x="392" y="127"/>
                    </a:cubicBezTo>
                    <a:cubicBezTo>
                      <a:pt x="396" y="128"/>
                      <a:pt x="401" y="129"/>
                      <a:pt x="403" y="133"/>
                    </a:cubicBezTo>
                    <a:cubicBezTo>
                      <a:pt x="406" y="136"/>
                      <a:pt x="405" y="142"/>
                      <a:pt x="402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4510731" y="3149295"/>
                <a:ext cx="53036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1" extrusionOk="0">
                    <a:moveTo>
                      <a:pt x="1" y="84"/>
                    </a:moveTo>
                    <a:cubicBezTo>
                      <a:pt x="0" y="97"/>
                      <a:pt x="1" y="110"/>
                      <a:pt x="4" y="123"/>
                    </a:cubicBezTo>
                    <a:cubicBezTo>
                      <a:pt x="6" y="130"/>
                      <a:pt x="9" y="137"/>
                      <a:pt x="13" y="143"/>
                    </a:cubicBezTo>
                    <a:cubicBezTo>
                      <a:pt x="17" y="149"/>
                      <a:pt x="25" y="151"/>
                      <a:pt x="31" y="146"/>
                    </a:cubicBezTo>
                    <a:cubicBezTo>
                      <a:pt x="44" y="135"/>
                      <a:pt x="59" y="124"/>
                      <a:pt x="73" y="114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63" y="103"/>
                      <a:pt x="57" y="86"/>
                      <a:pt x="59" y="70"/>
                    </a:cubicBezTo>
                    <a:cubicBezTo>
                      <a:pt x="60" y="59"/>
                      <a:pt x="65" y="47"/>
                      <a:pt x="73" y="41"/>
                    </a:cubicBezTo>
                    <a:cubicBezTo>
                      <a:pt x="63" y="30"/>
                      <a:pt x="54" y="19"/>
                      <a:pt x="46" y="7"/>
                    </a:cubicBezTo>
                    <a:cubicBezTo>
                      <a:pt x="41" y="1"/>
                      <a:pt x="32" y="0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10"/>
                      <a:pt x="21" y="15"/>
                      <a:pt x="19" y="19"/>
                    </a:cubicBezTo>
                    <a:cubicBezTo>
                      <a:pt x="9" y="39"/>
                      <a:pt x="3" y="61"/>
                      <a:pt x="1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23"/>
              <p:cNvSpPr/>
              <p:nvPr/>
            </p:nvSpPr>
            <p:spPr>
              <a:xfrm>
                <a:off x="4582166" y="3071365"/>
                <a:ext cx="168848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1" extrusionOk="0">
                    <a:moveTo>
                      <a:pt x="3" y="132"/>
                    </a:moveTo>
                    <a:cubicBezTo>
                      <a:pt x="1" y="137"/>
                      <a:pt x="0" y="143"/>
                      <a:pt x="0" y="149"/>
                    </a:cubicBezTo>
                    <a:cubicBezTo>
                      <a:pt x="0" y="153"/>
                      <a:pt x="1" y="157"/>
                      <a:pt x="3" y="161"/>
                    </a:cubicBezTo>
                    <a:cubicBezTo>
                      <a:pt x="43" y="126"/>
                      <a:pt x="70" y="72"/>
                      <a:pt x="117" y="52"/>
                    </a:cubicBezTo>
                    <a:cubicBezTo>
                      <a:pt x="135" y="44"/>
                      <a:pt x="154" y="43"/>
                      <a:pt x="172" y="42"/>
                    </a:cubicBezTo>
                    <a:cubicBezTo>
                      <a:pt x="193" y="42"/>
                      <a:pt x="213" y="43"/>
                      <a:pt x="233" y="49"/>
                    </a:cubicBezTo>
                    <a:cubicBezTo>
                      <a:pt x="212" y="30"/>
                      <a:pt x="189" y="15"/>
                      <a:pt x="163" y="8"/>
                    </a:cubicBezTo>
                    <a:cubicBezTo>
                      <a:pt x="135" y="0"/>
                      <a:pt x="103" y="3"/>
                      <a:pt x="77" y="20"/>
                    </a:cubicBezTo>
                    <a:cubicBezTo>
                      <a:pt x="52" y="37"/>
                      <a:pt x="35" y="66"/>
                      <a:pt x="20" y="95"/>
                    </a:cubicBezTo>
                    <a:cubicBezTo>
                      <a:pt x="13" y="106"/>
                      <a:pt x="7" y="119"/>
                      <a:pt x="3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23"/>
              <p:cNvSpPr/>
              <p:nvPr/>
            </p:nvSpPr>
            <p:spPr>
              <a:xfrm>
                <a:off x="4696896" y="3185013"/>
                <a:ext cx="60612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83" h="67" extrusionOk="0">
                    <a:moveTo>
                      <a:pt x="83" y="20"/>
                    </a:moveTo>
                    <a:cubicBezTo>
                      <a:pt x="83" y="20"/>
                      <a:pt x="73" y="16"/>
                      <a:pt x="68" y="0"/>
                    </a:cubicBezTo>
                    <a:cubicBezTo>
                      <a:pt x="68" y="0"/>
                      <a:pt x="13" y="5"/>
                      <a:pt x="7" y="18"/>
                    </a:cubicBezTo>
                    <a:cubicBezTo>
                      <a:pt x="2" y="31"/>
                      <a:pt x="0" y="43"/>
                      <a:pt x="11" y="54"/>
                    </a:cubicBezTo>
                    <a:cubicBezTo>
                      <a:pt x="22" y="65"/>
                      <a:pt x="35" y="67"/>
                      <a:pt x="45" y="62"/>
                    </a:cubicBezTo>
                    <a:cubicBezTo>
                      <a:pt x="55" y="57"/>
                      <a:pt x="83" y="20"/>
                      <a:pt x="83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23"/>
              <p:cNvSpPr/>
              <p:nvPr/>
            </p:nvSpPr>
            <p:spPr>
              <a:xfrm>
                <a:off x="4759673" y="3137389"/>
                <a:ext cx="30306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" y="14"/>
                    </a:moveTo>
                    <a:cubicBezTo>
                      <a:pt x="0" y="23"/>
                      <a:pt x="5" y="34"/>
                      <a:pt x="14" y="38"/>
                    </a:cubicBezTo>
                    <a:cubicBezTo>
                      <a:pt x="24" y="42"/>
                      <a:pt x="34" y="38"/>
                      <a:pt x="38" y="28"/>
                    </a:cubicBezTo>
                    <a:cubicBezTo>
                      <a:pt x="42" y="19"/>
                      <a:pt x="37" y="8"/>
                      <a:pt x="28" y="4"/>
                    </a:cubicBezTo>
                    <a:cubicBezTo>
                      <a:pt x="18" y="0"/>
                      <a:pt x="8" y="4"/>
                      <a:pt x="4" y="1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23"/>
              <p:cNvSpPr/>
              <p:nvPr/>
            </p:nvSpPr>
            <p:spPr>
              <a:xfrm>
                <a:off x="4762920" y="3139554"/>
                <a:ext cx="23812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4" extrusionOk="0">
                    <a:moveTo>
                      <a:pt x="3" y="12"/>
                    </a:moveTo>
                    <a:cubicBezTo>
                      <a:pt x="0" y="19"/>
                      <a:pt x="3" y="28"/>
                      <a:pt x="11" y="31"/>
                    </a:cubicBezTo>
                    <a:cubicBezTo>
                      <a:pt x="18" y="34"/>
                      <a:pt x="27" y="31"/>
                      <a:pt x="30" y="23"/>
                    </a:cubicBezTo>
                    <a:cubicBezTo>
                      <a:pt x="33" y="16"/>
                      <a:pt x="29" y="7"/>
                      <a:pt x="21" y="4"/>
                    </a:cubicBezTo>
                    <a:cubicBezTo>
                      <a:pt x="14" y="0"/>
                      <a:pt x="5" y="4"/>
                      <a:pt x="3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23"/>
              <p:cNvSpPr/>
              <p:nvPr/>
            </p:nvSpPr>
            <p:spPr>
              <a:xfrm>
                <a:off x="4773743" y="3144965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4"/>
                    </a:moveTo>
                    <a:cubicBezTo>
                      <a:pt x="0" y="8"/>
                      <a:pt x="1" y="11"/>
                      <a:pt x="5" y="13"/>
                    </a:cubicBezTo>
                    <a:cubicBezTo>
                      <a:pt x="8" y="14"/>
                      <a:pt x="11" y="12"/>
                      <a:pt x="12" y="9"/>
                    </a:cubicBezTo>
                    <a:cubicBezTo>
                      <a:pt x="14" y="6"/>
                      <a:pt x="12" y="2"/>
                      <a:pt x="9" y="1"/>
                    </a:cubicBezTo>
                    <a:cubicBezTo>
                      <a:pt x="6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23"/>
              <p:cNvSpPr/>
              <p:nvPr/>
            </p:nvSpPr>
            <p:spPr>
              <a:xfrm>
                <a:off x="4738026" y="3148213"/>
                <a:ext cx="49788" cy="64942"/>
              </a:xfrm>
              <a:custGeom>
                <a:avLst/>
                <a:gdLst/>
                <a:ahLst/>
                <a:cxnLst/>
                <a:rect l="l" t="t" r="r" b="b"/>
                <a:pathLst>
                  <a:path w="69" h="89" extrusionOk="0">
                    <a:moveTo>
                      <a:pt x="49" y="89"/>
                    </a:moveTo>
                    <a:cubicBezTo>
                      <a:pt x="39" y="89"/>
                      <a:pt x="30" y="85"/>
                      <a:pt x="22" y="75"/>
                    </a:cubicBezTo>
                    <a:cubicBezTo>
                      <a:pt x="6" y="56"/>
                      <a:pt x="0" y="22"/>
                      <a:pt x="16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23" y="3"/>
                      <a:pt x="24" y="5"/>
                      <a:pt x="22" y="7"/>
                    </a:cubicBezTo>
                    <a:cubicBezTo>
                      <a:pt x="9" y="23"/>
                      <a:pt x="14" y="54"/>
                      <a:pt x="28" y="70"/>
                    </a:cubicBezTo>
                    <a:cubicBezTo>
                      <a:pt x="34" y="77"/>
                      <a:pt x="46" y="87"/>
                      <a:pt x="62" y="78"/>
                    </a:cubicBezTo>
                    <a:cubicBezTo>
                      <a:pt x="64" y="77"/>
                      <a:pt x="66" y="77"/>
                      <a:pt x="68" y="79"/>
                    </a:cubicBezTo>
                    <a:cubicBezTo>
                      <a:pt x="69" y="81"/>
                      <a:pt x="68" y="84"/>
                      <a:pt x="66" y="85"/>
                    </a:cubicBezTo>
                    <a:cubicBezTo>
                      <a:pt x="60" y="88"/>
                      <a:pt x="55" y="89"/>
                      <a:pt x="49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23"/>
              <p:cNvSpPr/>
              <p:nvPr/>
            </p:nvSpPr>
            <p:spPr>
              <a:xfrm>
                <a:off x="4592990" y="3227224"/>
                <a:ext cx="104989" cy="69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5" extrusionOk="0">
                    <a:moveTo>
                      <a:pt x="145" y="71"/>
                    </a:moveTo>
                    <a:cubicBezTo>
                      <a:pt x="142" y="72"/>
                      <a:pt x="139" y="74"/>
                      <a:pt x="136" y="75"/>
                    </a:cubicBezTo>
                    <a:cubicBezTo>
                      <a:pt x="120" y="82"/>
                      <a:pt x="103" y="87"/>
                      <a:pt x="86" y="90"/>
                    </a:cubicBezTo>
                    <a:cubicBezTo>
                      <a:pt x="69" y="93"/>
                      <a:pt x="49" y="95"/>
                      <a:pt x="33" y="86"/>
                    </a:cubicBezTo>
                    <a:cubicBezTo>
                      <a:pt x="26" y="82"/>
                      <a:pt x="20" y="76"/>
                      <a:pt x="16" y="68"/>
                    </a:cubicBezTo>
                    <a:cubicBezTo>
                      <a:pt x="12" y="59"/>
                      <a:pt x="10" y="49"/>
                      <a:pt x="8" y="40"/>
                    </a:cubicBezTo>
                    <a:cubicBezTo>
                      <a:pt x="4" y="27"/>
                      <a:pt x="2" y="13"/>
                      <a:pt x="0" y="0"/>
                    </a:cubicBezTo>
                    <a:cubicBezTo>
                      <a:pt x="4" y="2"/>
                      <a:pt x="8" y="5"/>
                      <a:pt x="11" y="8"/>
                    </a:cubicBezTo>
                    <a:cubicBezTo>
                      <a:pt x="26" y="22"/>
                      <a:pt x="40" y="38"/>
                      <a:pt x="57" y="49"/>
                    </a:cubicBezTo>
                    <a:cubicBezTo>
                      <a:pt x="79" y="63"/>
                      <a:pt x="103" y="69"/>
                      <a:pt x="128" y="70"/>
                    </a:cubicBezTo>
                    <a:cubicBezTo>
                      <a:pt x="134" y="71"/>
                      <a:pt x="139" y="71"/>
                      <a:pt x="145" y="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23"/>
              <p:cNvSpPr/>
              <p:nvPr/>
            </p:nvSpPr>
            <p:spPr>
              <a:xfrm>
                <a:off x="4518307" y="3165530"/>
                <a:ext cx="41130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5" extrusionOk="0">
                    <a:moveTo>
                      <a:pt x="51" y="35"/>
                    </a:moveTo>
                    <a:cubicBezTo>
                      <a:pt x="51" y="35"/>
                      <a:pt x="50" y="35"/>
                      <a:pt x="49" y="34"/>
                    </a:cubicBezTo>
                    <a:cubicBezTo>
                      <a:pt x="34" y="25"/>
                      <a:pt x="19" y="16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23" y="9"/>
                      <a:pt x="38" y="18"/>
                      <a:pt x="53" y="28"/>
                    </a:cubicBezTo>
                    <a:cubicBezTo>
                      <a:pt x="55" y="29"/>
                      <a:pt x="56" y="31"/>
                      <a:pt x="55" y="33"/>
                    </a:cubicBezTo>
                    <a:cubicBezTo>
                      <a:pt x="54" y="34"/>
                      <a:pt x="53" y="35"/>
                      <a:pt x="5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23"/>
              <p:cNvSpPr/>
              <p:nvPr/>
            </p:nvSpPr>
            <p:spPr>
              <a:xfrm>
                <a:off x="4510731" y="3200166"/>
                <a:ext cx="42212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10" extrusionOk="0">
                    <a:moveTo>
                      <a:pt x="54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8" y="4"/>
                      <a:pt x="58" y="6"/>
                    </a:cubicBezTo>
                    <a:cubicBezTo>
                      <a:pt x="58" y="8"/>
                      <a:pt x="56" y="10"/>
                      <a:pt x="54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23"/>
              <p:cNvSpPr/>
              <p:nvPr/>
            </p:nvSpPr>
            <p:spPr>
              <a:xfrm>
                <a:off x="4509648" y="3217484"/>
                <a:ext cx="49788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69" h="33" extrusionOk="0">
                    <a:moveTo>
                      <a:pt x="5" y="33"/>
                    </a:moveTo>
                    <a:cubicBezTo>
                      <a:pt x="3" y="33"/>
                      <a:pt x="1" y="32"/>
                      <a:pt x="1" y="30"/>
                    </a:cubicBezTo>
                    <a:cubicBezTo>
                      <a:pt x="0" y="28"/>
                      <a:pt x="2" y="26"/>
                      <a:pt x="4" y="25"/>
                    </a:cubicBezTo>
                    <a:cubicBezTo>
                      <a:pt x="23" y="20"/>
                      <a:pt x="41" y="12"/>
                      <a:pt x="59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4" y="0"/>
                      <a:pt x="67" y="1"/>
                      <a:pt x="68" y="3"/>
                    </a:cubicBezTo>
                    <a:cubicBezTo>
                      <a:pt x="69" y="5"/>
                      <a:pt x="68" y="8"/>
                      <a:pt x="66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44" y="19"/>
                      <a:pt x="26" y="28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23"/>
              <p:cNvSpPr/>
              <p:nvPr/>
            </p:nvSpPr>
            <p:spPr>
              <a:xfrm>
                <a:off x="4603814" y="3118989"/>
                <a:ext cx="2597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32" y="34"/>
                    </a:moveTo>
                    <a:cubicBezTo>
                      <a:pt x="31" y="34"/>
                      <a:pt x="30" y="34"/>
                      <a:pt x="29" y="33"/>
                    </a:cubicBezTo>
                    <a:cubicBezTo>
                      <a:pt x="24" y="29"/>
                      <a:pt x="19" y="24"/>
                      <a:pt x="14" y="20"/>
                    </a:cubicBezTo>
                    <a:cubicBezTo>
                      <a:pt x="10" y="15"/>
                      <a:pt x="6" y="11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" y="5"/>
                      <a:pt x="16" y="10"/>
                      <a:pt x="20" y="14"/>
                    </a:cubicBezTo>
                    <a:cubicBezTo>
                      <a:pt x="25" y="19"/>
                      <a:pt x="29" y="23"/>
                      <a:pt x="34" y="27"/>
                    </a:cubicBezTo>
                    <a:cubicBezTo>
                      <a:pt x="36" y="28"/>
                      <a:pt x="36" y="30"/>
                      <a:pt x="35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23"/>
              <p:cNvSpPr/>
              <p:nvPr/>
            </p:nvSpPr>
            <p:spPr>
              <a:xfrm>
                <a:off x="4636284" y="3083271"/>
                <a:ext cx="23812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33" h="47" extrusionOk="0">
                    <a:moveTo>
                      <a:pt x="28" y="47"/>
                    </a:moveTo>
                    <a:cubicBezTo>
                      <a:pt x="27" y="47"/>
                      <a:pt x="26" y="46"/>
                      <a:pt x="25" y="45"/>
                    </a:cubicBezTo>
                    <a:cubicBezTo>
                      <a:pt x="17" y="32"/>
                      <a:pt x="9" y="19"/>
                      <a:pt x="2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9" y="2"/>
                    </a:cubicBezTo>
                    <a:cubicBezTo>
                      <a:pt x="16" y="15"/>
                      <a:pt x="24" y="28"/>
                      <a:pt x="32" y="40"/>
                    </a:cubicBezTo>
                    <a:cubicBezTo>
                      <a:pt x="33" y="42"/>
                      <a:pt x="32" y="45"/>
                      <a:pt x="30" y="46"/>
                    </a:cubicBezTo>
                    <a:cubicBezTo>
                      <a:pt x="30" y="46"/>
                      <a:pt x="29" y="47"/>
                      <a:pt x="28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4601649" y="3248872"/>
                <a:ext cx="22730" cy="2814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5" y="39"/>
                    </a:moveTo>
                    <a:cubicBezTo>
                      <a:pt x="4" y="39"/>
                      <a:pt x="3" y="39"/>
                      <a:pt x="2" y="38"/>
                    </a:cubicBezTo>
                    <a:cubicBezTo>
                      <a:pt x="0" y="37"/>
                      <a:pt x="0" y="35"/>
                      <a:pt x="1" y="3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3"/>
                      <a:pt x="31" y="5"/>
                      <a:pt x="30" y="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8"/>
                      <a:pt x="6" y="39"/>
                      <a:pt x="5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4634120" y="3266189"/>
                <a:ext cx="15153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4" y="41"/>
                    </a:moveTo>
                    <a:cubicBezTo>
                      <a:pt x="4" y="41"/>
                      <a:pt x="3" y="41"/>
                      <a:pt x="3" y="41"/>
                    </a:cubicBezTo>
                    <a:cubicBezTo>
                      <a:pt x="1" y="40"/>
                      <a:pt x="0" y="38"/>
                      <a:pt x="0" y="36"/>
                    </a:cubicBezTo>
                    <a:cubicBezTo>
                      <a:pt x="4" y="26"/>
                      <a:pt x="8" y="16"/>
                      <a:pt x="12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1"/>
                    </a:cubicBezTo>
                    <a:cubicBezTo>
                      <a:pt x="20" y="2"/>
                      <a:pt x="21" y="4"/>
                      <a:pt x="20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5" y="18"/>
                      <a:pt x="11" y="29"/>
                      <a:pt x="8" y="39"/>
                    </a:cubicBezTo>
                    <a:cubicBezTo>
                      <a:pt x="7" y="40"/>
                      <a:pt x="6" y="41"/>
                      <a:pt x="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4675249" y="3072447"/>
                <a:ext cx="10824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7" extrusionOk="0">
                    <a:moveTo>
                      <a:pt x="10" y="47"/>
                    </a:moveTo>
                    <a:cubicBezTo>
                      <a:pt x="8" y="47"/>
                      <a:pt x="7" y="46"/>
                      <a:pt x="6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5"/>
                      <a:pt x="13" y="47"/>
                      <a:pt x="11" y="47"/>
                    </a:cubicBezTo>
                    <a:cubicBezTo>
                      <a:pt x="11" y="47"/>
                      <a:pt x="11" y="47"/>
                      <a:pt x="10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4706637" y="3078942"/>
                <a:ext cx="8659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4" y="35"/>
                    </a:moveTo>
                    <a:cubicBezTo>
                      <a:pt x="4" y="35"/>
                      <a:pt x="4" y="35"/>
                      <a:pt x="3" y="35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0" y="0"/>
                      <a:pt x="11" y="2"/>
                      <a:pt x="11" y="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9" name="Google Shape;2049;p23"/>
            <p:cNvGrpSpPr/>
            <p:nvPr/>
          </p:nvGrpSpPr>
          <p:grpSpPr>
            <a:xfrm>
              <a:off x="8605952" y="3822725"/>
              <a:ext cx="451451" cy="848290"/>
              <a:chOff x="5669934" y="1071164"/>
              <a:chExt cx="241366" cy="453510"/>
            </a:xfrm>
          </p:grpSpPr>
          <p:sp>
            <p:nvSpPr>
              <p:cNvPr id="2050" name="Google Shape;2050;p23"/>
              <p:cNvSpPr/>
              <p:nvPr/>
            </p:nvSpPr>
            <p:spPr>
              <a:xfrm>
                <a:off x="5669934" y="1104717"/>
                <a:ext cx="241366" cy="41995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78" extrusionOk="0">
                    <a:moveTo>
                      <a:pt x="222" y="2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09" y="22"/>
                      <a:pt x="209" y="22"/>
                      <a:pt x="209" y="22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49"/>
                      <a:pt x="149" y="73"/>
                      <a:pt x="122" y="101"/>
                    </a:cubicBezTo>
                    <a:cubicBezTo>
                      <a:pt x="94" y="128"/>
                      <a:pt x="85" y="161"/>
                      <a:pt x="72" y="202"/>
                    </a:cubicBezTo>
                    <a:cubicBezTo>
                      <a:pt x="72" y="202"/>
                      <a:pt x="71" y="207"/>
                      <a:pt x="74" y="213"/>
                    </a:cubicBezTo>
                    <a:cubicBezTo>
                      <a:pt x="38" y="329"/>
                      <a:pt x="38" y="329"/>
                      <a:pt x="38" y="329"/>
                    </a:cubicBezTo>
                    <a:cubicBezTo>
                      <a:pt x="38" y="329"/>
                      <a:pt x="30" y="335"/>
                      <a:pt x="24" y="357"/>
                    </a:cubicBezTo>
                    <a:cubicBezTo>
                      <a:pt x="17" y="378"/>
                      <a:pt x="0" y="441"/>
                      <a:pt x="3" y="482"/>
                    </a:cubicBezTo>
                    <a:cubicBezTo>
                      <a:pt x="6" y="524"/>
                      <a:pt x="43" y="525"/>
                      <a:pt x="61" y="525"/>
                    </a:cubicBezTo>
                    <a:cubicBezTo>
                      <a:pt x="79" y="525"/>
                      <a:pt x="81" y="520"/>
                      <a:pt x="101" y="527"/>
                    </a:cubicBezTo>
                    <a:cubicBezTo>
                      <a:pt x="121" y="533"/>
                      <a:pt x="120" y="537"/>
                      <a:pt x="135" y="548"/>
                    </a:cubicBezTo>
                    <a:cubicBezTo>
                      <a:pt x="150" y="558"/>
                      <a:pt x="181" y="578"/>
                      <a:pt x="207" y="546"/>
                    </a:cubicBezTo>
                    <a:cubicBezTo>
                      <a:pt x="233" y="514"/>
                      <a:pt x="255" y="453"/>
                      <a:pt x="261" y="431"/>
                    </a:cubicBezTo>
                    <a:cubicBezTo>
                      <a:pt x="268" y="410"/>
                      <a:pt x="265" y="400"/>
                      <a:pt x="265" y="400"/>
                    </a:cubicBezTo>
                    <a:cubicBezTo>
                      <a:pt x="302" y="284"/>
                      <a:pt x="302" y="284"/>
                      <a:pt x="302" y="284"/>
                    </a:cubicBezTo>
                    <a:cubicBezTo>
                      <a:pt x="308" y="281"/>
                      <a:pt x="309" y="277"/>
                      <a:pt x="309" y="277"/>
                    </a:cubicBezTo>
                    <a:cubicBezTo>
                      <a:pt x="323" y="235"/>
                      <a:pt x="333" y="203"/>
                      <a:pt x="326" y="165"/>
                    </a:cubicBezTo>
                    <a:cubicBezTo>
                      <a:pt x="320" y="126"/>
                      <a:pt x="286" y="74"/>
                      <a:pt x="286" y="74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300" y="50"/>
                      <a:pt x="300" y="50"/>
                      <a:pt x="300" y="50"/>
                    </a:cubicBezTo>
                    <a:cubicBezTo>
                      <a:pt x="307" y="28"/>
                      <a:pt x="307" y="28"/>
                      <a:pt x="307" y="28"/>
                    </a:cubicBezTo>
                    <a:cubicBezTo>
                      <a:pt x="300" y="26"/>
                      <a:pt x="300" y="26"/>
                      <a:pt x="300" y="26"/>
                    </a:cubicBezTo>
                    <a:lnTo>
                      <a:pt x="222" y="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5820382" y="1071164"/>
                <a:ext cx="87671" cy="56283"/>
              </a:xfrm>
              <a:custGeom>
                <a:avLst/>
                <a:gdLst/>
                <a:ahLst/>
                <a:cxnLst/>
                <a:rect l="l" t="t" r="r" b="b"/>
                <a:pathLst>
                  <a:path w="81" h="52" extrusionOk="0">
                    <a:moveTo>
                      <a:pt x="73" y="52"/>
                    </a:moveTo>
                    <a:lnTo>
                      <a:pt x="81" y="23"/>
                    </a:lnTo>
                    <a:lnTo>
                      <a:pt x="8" y="0"/>
                    </a:lnTo>
                    <a:lnTo>
                      <a:pt x="0" y="29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5822547" y="1118788"/>
                <a:ext cx="63859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88" h="33" extrusionOk="0">
                    <a:moveTo>
                      <a:pt x="84" y="33"/>
                    </a:moveTo>
                    <a:cubicBezTo>
                      <a:pt x="83" y="33"/>
                      <a:pt x="83" y="33"/>
                      <a:pt x="83" y="3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7" y="26"/>
                      <a:pt x="88" y="28"/>
                      <a:pt x="88" y="30"/>
                    </a:cubicBezTo>
                    <a:cubicBezTo>
                      <a:pt x="87" y="32"/>
                      <a:pt x="85" y="33"/>
                      <a:pt x="84" y="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5824712" y="1142600"/>
                <a:ext cx="47624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66" h="27" extrusionOk="0">
                    <a:moveTo>
                      <a:pt x="59" y="27"/>
                    </a:moveTo>
                    <a:cubicBezTo>
                      <a:pt x="51" y="27"/>
                      <a:pt x="28" y="25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35" y="21"/>
                      <a:pt x="61" y="19"/>
                      <a:pt x="62" y="19"/>
                    </a:cubicBezTo>
                    <a:cubicBezTo>
                      <a:pt x="64" y="19"/>
                      <a:pt x="66" y="21"/>
                      <a:pt x="66" y="23"/>
                    </a:cubicBezTo>
                    <a:cubicBezTo>
                      <a:pt x="66" y="25"/>
                      <a:pt x="64" y="27"/>
                      <a:pt x="62" y="27"/>
                    </a:cubicBezTo>
                    <a:cubicBezTo>
                      <a:pt x="62" y="27"/>
                      <a:pt x="61" y="27"/>
                      <a:pt x="59" y="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5719723" y="1256248"/>
                <a:ext cx="172095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83" extrusionOk="0">
                    <a:moveTo>
                      <a:pt x="219" y="81"/>
                    </a:moveTo>
                    <a:cubicBezTo>
                      <a:pt x="189" y="81"/>
                      <a:pt x="114" y="73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148" y="83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7" y="75"/>
                    </a:cubicBezTo>
                    <a:cubicBezTo>
                      <a:pt x="237" y="78"/>
                      <a:pt x="236" y="80"/>
                      <a:pt x="233" y="80"/>
                    </a:cubicBezTo>
                    <a:cubicBezTo>
                      <a:pt x="233" y="80"/>
                      <a:pt x="228" y="81"/>
                      <a:pt x="219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5693746" y="1339589"/>
                <a:ext cx="172095" cy="67106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2" extrusionOk="0">
                    <a:moveTo>
                      <a:pt x="204" y="82"/>
                    </a:moveTo>
                    <a:cubicBezTo>
                      <a:pt x="163" y="82"/>
                      <a:pt x="84" y="72"/>
                      <a:pt x="2" y="8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2" y="92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6" y="75"/>
                    </a:cubicBezTo>
                    <a:cubicBezTo>
                      <a:pt x="237" y="78"/>
                      <a:pt x="235" y="80"/>
                      <a:pt x="233" y="80"/>
                    </a:cubicBezTo>
                    <a:cubicBezTo>
                      <a:pt x="233" y="80"/>
                      <a:pt x="222" y="82"/>
                      <a:pt x="204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23"/>
              <p:cNvSpPr/>
              <p:nvPr/>
            </p:nvSpPr>
            <p:spPr>
              <a:xfrm>
                <a:off x="5877747" y="1180483"/>
                <a:ext cx="27059" cy="930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28" extrusionOk="0">
                    <a:moveTo>
                      <a:pt x="21" y="128"/>
                    </a:moveTo>
                    <a:cubicBezTo>
                      <a:pt x="21" y="128"/>
                      <a:pt x="20" y="128"/>
                      <a:pt x="20" y="128"/>
                    </a:cubicBezTo>
                    <a:cubicBezTo>
                      <a:pt x="18" y="127"/>
                      <a:pt x="17" y="125"/>
                      <a:pt x="17" y="123"/>
                    </a:cubicBezTo>
                    <a:cubicBezTo>
                      <a:pt x="29" y="84"/>
                      <a:pt x="23" y="41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31" y="38"/>
                      <a:pt x="38" y="84"/>
                      <a:pt x="25" y="125"/>
                    </a:cubicBezTo>
                    <a:cubicBezTo>
                      <a:pt x="24" y="127"/>
                      <a:pt x="23" y="128"/>
                      <a:pt x="21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23"/>
              <p:cNvSpPr/>
              <p:nvPr/>
            </p:nvSpPr>
            <p:spPr>
              <a:xfrm>
                <a:off x="5886406" y="1089564"/>
                <a:ext cx="16236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51" extrusionOk="0">
                    <a:moveTo>
                      <a:pt x="5" y="51"/>
                    </a:moveTo>
                    <a:cubicBezTo>
                      <a:pt x="4" y="51"/>
                      <a:pt x="4" y="50"/>
                      <a:pt x="4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1"/>
                      <a:pt x="23" y="4"/>
                      <a:pt x="23" y="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9"/>
                      <a:pt x="7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23"/>
              <p:cNvSpPr/>
              <p:nvPr/>
            </p:nvSpPr>
            <p:spPr>
              <a:xfrm>
                <a:off x="5869088" y="1084152"/>
                <a:ext cx="17318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23" h="52" extrusionOk="0">
                    <a:moveTo>
                      <a:pt x="5" y="52"/>
                    </a:moveTo>
                    <a:cubicBezTo>
                      <a:pt x="4" y="52"/>
                      <a:pt x="4" y="52"/>
                      <a:pt x="3" y="51"/>
                    </a:cubicBezTo>
                    <a:cubicBezTo>
                      <a:pt x="1" y="51"/>
                      <a:pt x="0" y="49"/>
                      <a:pt x="1" y="4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2"/>
                      <a:pt x="23" y="4"/>
                      <a:pt x="23" y="6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2"/>
                      <a:pt x="5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23"/>
              <p:cNvSpPr/>
              <p:nvPr/>
            </p:nvSpPr>
            <p:spPr>
              <a:xfrm>
                <a:off x="5847441" y="1078741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5" y="51"/>
                    </a:moveTo>
                    <a:cubicBezTo>
                      <a:pt x="4" y="51"/>
                      <a:pt x="4" y="51"/>
                      <a:pt x="3" y="51"/>
                    </a:cubicBezTo>
                    <a:cubicBezTo>
                      <a:pt x="1" y="50"/>
                      <a:pt x="0" y="48"/>
                      <a:pt x="1" y="4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1" y="0"/>
                      <a:pt x="23" y="1"/>
                    </a:cubicBezTo>
                    <a:cubicBezTo>
                      <a:pt x="25" y="2"/>
                      <a:pt x="26" y="4"/>
                      <a:pt x="25" y="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6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23"/>
              <p:cNvSpPr/>
              <p:nvPr/>
            </p:nvSpPr>
            <p:spPr>
              <a:xfrm>
                <a:off x="5829041" y="1072247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1" extrusionOk="0">
                    <a:moveTo>
                      <a:pt x="4" y="51"/>
                    </a:moveTo>
                    <a:cubicBezTo>
                      <a:pt x="4" y="51"/>
                      <a:pt x="3" y="51"/>
                      <a:pt x="3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4" y="1"/>
                      <a:pt x="25" y="4"/>
                      <a:pt x="24" y="6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6" y="51"/>
                      <a:pt x="4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24"/>
          <p:cNvSpPr/>
          <p:nvPr/>
        </p:nvSpPr>
        <p:spPr>
          <a:xfrm>
            <a:off x="5073407" y="3839587"/>
            <a:ext cx="4481391" cy="1182099"/>
          </a:xfrm>
          <a:custGeom>
            <a:avLst/>
            <a:gdLst/>
            <a:ahLst/>
            <a:cxnLst/>
            <a:rect l="l" t="t" r="r" b="b"/>
            <a:pathLst>
              <a:path w="1852" h="488" extrusionOk="0">
                <a:moveTo>
                  <a:pt x="1852" y="318"/>
                </a:moveTo>
                <a:cubicBezTo>
                  <a:pt x="1824" y="288"/>
                  <a:pt x="1797" y="277"/>
                  <a:pt x="1769" y="247"/>
                </a:cubicBezTo>
                <a:cubicBezTo>
                  <a:pt x="1753" y="230"/>
                  <a:pt x="1737" y="212"/>
                  <a:pt x="1715" y="205"/>
                </a:cubicBezTo>
                <a:cubicBezTo>
                  <a:pt x="1657" y="186"/>
                  <a:pt x="1585" y="249"/>
                  <a:pt x="1538" y="209"/>
                </a:cubicBezTo>
                <a:cubicBezTo>
                  <a:pt x="1525" y="199"/>
                  <a:pt x="1518" y="182"/>
                  <a:pt x="1506" y="170"/>
                </a:cubicBezTo>
                <a:cubicBezTo>
                  <a:pt x="1474" y="138"/>
                  <a:pt x="1409" y="141"/>
                  <a:pt x="1396" y="97"/>
                </a:cubicBezTo>
                <a:cubicBezTo>
                  <a:pt x="1393" y="87"/>
                  <a:pt x="1392" y="75"/>
                  <a:pt x="1384" y="69"/>
                </a:cubicBezTo>
                <a:cubicBezTo>
                  <a:pt x="1378" y="65"/>
                  <a:pt x="1369" y="66"/>
                  <a:pt x="1362" y="67"/>
                </a:cubicBezTo>
                <a:cubicBezTo>
                  <a:pt x="1312" y="77"/>
                  <a:pt x="1266" y="103"/>
                  <a:pt x="1233" y="141"/>
                </a:cubicBezTo>
                <a:cubicBezTo>
                  <a:pt x="1214" y="162"/>
                  <a:pt x="1199" y="188"/>
                  <a:pt x="1177" y="206"/>
                </a:cubicBezTo>
                <a:cubicBezTo>
                  <a:pt x="1148" y="229"/>
                  <a:pt x="1110" y="238"/>
                  <a:pt x="1073" y="247"/>
                </a:cubicBezTo>
                <a:cubicBezTo>
                  <a:pt x="1059" y="250"/>
                  <a:pt x="1046" y="253"/>
                  <a:pt x="1032" y="251"/>
                </a:cubicBezTo>
                <a:cubicBezTo>
                  <a:pt x="992" y="246"/>
                  <a:pt x="969" y="205"/>
                  <a:pt x="939" y="178"/>
                </a:cubicBezTo>
                <a:cubicBezTo>
                  <a:pt x="885" y="127"/>
                  <a:pt x="795" y="114"/>
                  <a:pt x="765" y="46"/>
                </a:cubicBezTo>
                <a:cubicBezTo>
                  <a:pt x="760" y="35"/>
                  <a:pt x="757" y="23"/>
                  <a:pt x="748" y="15"/>
                </a:cubicBezTo>
                <a:cubicBezTo>
                  <a:pt x="731" y="0"/>
                  <a:pt x="705" y="8"/>
                  <a:pt x="688" y="21"/>
                </a:cubicBezTo>
                <a:cubicBezTo>
                  <a:pt x="652" y="48"/>
                  <a:pt x="632" y="99"/>
                  <a:pt x="588" y="110"/>
                </a:cubicBezTo>
                <a:cubicBezTo>
                  <a:pt x="567" y="116"/>
                  <a:pt x="543" y="111"/>
                  <a:pt x="522" y="116"/>
                </a:cubicBezTo>
                <a:cubicBezTo>
                  <a:pt x="485" y="124"/>
                  <a:pt x="460" y="158"/>
                  <a:pt x="425" y="173"/>
                </a:cubicBezTo>
                <a:cubicBezTo>
                  <a:pt x="366" y="198"/>
                  <a:pt x="297" y="161"/>
                  <a:pt x="235" y="175"/>
                </a:cubicBezTo>
                <a:cubicBezTo>
                  <a:pt x="192" y="185"/>
                  <a:pt x="159" y="217"/>
                  <a:pt x="129" y="248"/>
                </a:cubicBezTo>
                <a:cubicBezTo>
                  <a:pt x="86" y="292"/>
                  <a:pt x="43" y="335"/>
                  <a:pt x="0" y="378"/>
                </a:cubicBezTo>
                <a:cubicBezTo>
                  <a:pt x="0" y="488"/>
                  <a:pt x="0" y="488"/>
                  <a:pt x="0" y="488"/>
                </a:cubicBezTo>
                <a:cubicBezTo>
                  <a:pt x="1844" y="488"/>
                  <a:pt x="1844" y="488"/>
                  <a:pt x="1844" y="488"/>
                </a:cubicBezTo>
                <a:lnTo>
                  <a:pt x="1852" y="31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3" name="Google Shape;2063;p24"/>
          <p:cNvGrpSpPr/>
          <p:nvPr/>
        </p:nvGrpSpPr>
        <p:grpSpPr>
          <a:xfrm>
            <a:off x="-26975" y="4577933"/>
            <a:ext cx="9197953" cy="572700"/>
            <a:chOff x="-26975" y="4571075"/>
            <a:chExt cx="9197953" cy="572700"/>
          </a:xfrm>
        </p:grpSpPr>
        <p:sp>
          <p:nvSpPr>
            <p:cNvPr id="2064" name="Google Shape;2064;p24"/>
            <p:cNvSpPr/>
            <p:nvPr/>
          </p:nvSpPr>
          <p:spPr>
            <a:xfrm flipH="1">
              <a:off x="-26968" y="4626517"/>
              <a:ext cx="9197946" cy="517258"/>
            </a:xfrm>
            <a:custGeom>
              <a:avLst/>
              <a:gdLst/>
              <a:ahLst/>
              <a:cxnLst/>
              <a:rect l="l" t="t" r="r" b="b"/>
              <a:pathLst>
                <a:path w="5078" h="492" extrusionOk="0">
                  <a:moveTo>
                    <a:pt x="5078" y="60"/>
                  </a:moveTo>
                  <a:cubicBezTo>
                    <a:pt x="5078" y="492"/>
                    <a:pt x="5078" y="492"/>
                    <a:pt x="5078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5" y="8"/>
                    <a:pt x="534" y="23"/>
                    <a:pt x="782" y="47"/>
                  </a:cubicBezTo>
                  <a:cubicBezTo>
                    <a:pt x="1088" y="77"/>
                    <a:pt x="1394" y="120"/>
                    <a:pt x="1707" y="113"/>
                  </a:cubicBezTo>
                  <a:cubicBezTo>
                    <a:pt x="2036" y="106"/>
                    <a:pt x="2343" y="44"/>
                    <a:pt x="2666" y="19"/>
                  </a:cubicBezTo>
                  <a:cubicBezTo>
                    <a:pt x="2914" y="0"/>
                    <a:pt x="3172" y="3"/>
                    <a:pt x="3417" y="29"/>
                  </a:cubicBezTo>
                  <a:cubicBezTo>
                    <a:pt x="3659" y="54"/>
                    <a:pt x="3887" y="100"/>
                    <a:pt x="4132" y="120"/>
                  </a:cubicBezTo>
                  <a:cubicBezTo>
                    <a:pt x="4451" y="146"/>
                    <a:pt x="4790" y="124"/>
                    <a:pt x="5078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24"/>
            <p:cNvSpPr/>
            <p:nvPr/>
          </p:nvSpPr>
          <p:spPr>
            <a:xfrm flipH="1">
              <a:off x="-26975" y="4571075"/>
              <a:ext cx="9197953" cy="343846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6" name="Google Shape;2066;p24"/>
          <p:cNvGrpSpPr/>
          <p:nvPr/>
        </p:nvGrpSpPr>
        <p:grpSpPr>
          <a:xfrm>
            <a:off x="136918" y="4518027"/>
            <a:ext cx="7518024" cy="978313"/>
            <a:chOff x="136918" y="4518027"/>
            <a:chExt cx="7518024" cy="978313"/>
          </a:xfrm>
        </p:grpSpPr>
        <p:grpSp>
          <p:nvGrpSpPr>
            <p:cNvPr id="2067" name="Google Shape;2067;p24"/>
            <p:cNvGrpSpPr/>
            <p:nvPr/>
          </p:nvGrpSpPr>
          <p:grpSpPr>
            <a:xfrm>
              <a:off x="5398673" y="4686116"/>
              <a:ext cx="861200" cy="807067"/>
              <a:chOff x="7523748" y="1843941"/>
              <a:chExt cx="861200" cy="807067"/>
            </a:xfrm>
          </p:grpSpPr>
          <p:sp>
            <p:nvSpPr>
              <p:cNvPr id="2068" name="Google Shape;2068;p24"/>
              <p:cNvSpPr/>
              <p:nvPr/>
            </p:nvSpPr>
            <p:spPr>
              <a:xfrm>
                <a:off x="7523748" y="1843941"/>
                <a:ext cx="861200" cy="807067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77" extrusionOk="0">
                    <a:moveTo>
                      <a:pt x="211" y="577"/>
                    </a:moveTo>
                    <a:cubicBezTo>
                      <a:pt x="210" y="577"/>
                      <a:pt x="210" y="577"/>
                      <a:pt x="209" y="576"/>
                    </a:cubicBezTo>
                    <a:cubicBezTo>
                      <a:pt x="207" y="575"/>
                      <a:pt x="207" y="572"/>
                      <a:pt x="208" y="571"/>
                    </a:cubicBezTo>
                    <a:cubicBezTo>
                      <a:pt x="230" y="546"/>
                      <a:pt x="238" y="513"/>
                      <a:pt x="242" y="486"/>
                    </a:cubicBezTo>
                    <a:cubicBezTo>
                      <a:pt x="243" y="479"/>
                      <a:pt x="244" y="470"/>
                      <a:pt x="245" y="463"/>
                    </a:cubicBezTo>
                    <a:cubicBezTo>
                      <a:pt x="248" y="440"/>
                      <a:pt x="251" y="416"/>
                      <a:pt x="259" y="393"/>
                    </a:cubicBezTo>
                    <a:cubicBezTo>
                      <a:pt x="282" y="328"/>
                      <a:pt x="341" y="285"/>
                      <a:pt x="402" y="248"/>
                    </a:cubicBezTo>
                    <a:cubicBezTo>
                      <a:pt x="407" y="245"/>
                      <a:pt x="413" y="242"/>
                      <a:pt x="418" y="239"/>
                    </a:cubicBezTo>
                    <a:cubicBezTo>
                      <a:pt x="471" y="207"/>
                      <a:pt x="526" y="174"/>
                      <a:pt x="560" y="123"/>
                    </a:cubicBezTo>
                    <a:cubicBezTo>
                      <a:pt x="565" y="115"/>
                      <a:pt x="570" y="106"/>
                      <a:pt x="574" y="97"/>
                    </a:cubicBezTo>
                    <a:cubicBezTo>
                      <a:pt x="583" y="81"/>
                      <a:pt x="593" y="64"/>
                      <a:pt x="606" y="50"/>
                    </a:cubicBezTo>
                    <a:cubicBezTo>
                      <a:pt x="607" y="49"/>
                      <a:pt x="608" y="48"/>
                      <a:pt x="608" y="47"/>
                    </a:cubicBezTo>
                    <a:cubicBezTo>
                      <a:pt x="608" y="46"/>
                      <a:pt x="606" y="44"/>
                      <a:pt x="605" y="43"/>
                    </a:cubicBezTo>
                    <a:cubicBezTo>
                      <a:pt x="562" y="11"/>
                      <a:pt x="562" y="11"/>
                      <a:pt x="562" y="11"/>
                    </a:cubicBezTo>
                    <a:cubicBezTo>
                      <a:pt x="561" y="10"/>
                      <a:pt x="559" y="9"/>
                      <a:pt x="558" y="9"/>
                    </a:cubicBezTo>
                    <a:cubicBezTo>
                      <a:pt x="556" y="8"/>
                      <a:pt x="553" y="9"/>
                      <a:pt x="551" y="10"/>
                    </a:cubicBezTo>
                    <a:cubicBezTo>
                      <a:pt x="534" y="19"/>
                      <a:pt x="520" y="33"/>
                      <a:pt x="506" y="46"/>
                    </a:cubicBezTo>
                    <a:cubicBezTo>
                      <a:pt x="501" y="51"/>
                      <a:pt x="495" y="57"/>
                      <a:pt x="489" y="62"/>
                    </a:cubicBezTo>
                    <a:cubicBezTo>
                      <a:pt x="452" y="96"/>
                      <a:pt x="401" y="119"/>
                      <a:pt x="343" y="128"/>
                    </a:cubicBezTo>
                    <a:cubicBezTo>
                      <a:pt x="297" y="136"/>
                      <a:pt x="246" y="137"/>
                      <a:pt x="182" y="129"/>
                    </a:cubicBezTo>
                    <a:cubicBezTo>
                      <a:pt x="176" y="129"/>
                      <a:pt x="170" y="128"/>
                      <a:pt x="164" y="127"/>
                    </a:cubicBezTo>
                    <a:cubicBezTo>
                      <a:pt x="110" y="121"/>
                      <a:pt x="54" y="114"/>
                      <a:pt x="6" y="137"/>
                    </a:cubicBezTo>
                    <a:cubicBezTo>
                      <a:pt x="4" y="138"/>
                      <a:pt x="2" y="137"/>
                      <a:pt x="1" y="135"/>
                    </a:cubicBezTo>
                    <a:cubicBezTo>
                      <a:pt x="0" y="133"/>
                      <a:pt x="1" y="131"/>
                      <a:pt x="3" y="130"/>
                    </a:cubicBezTo>
                    <a:cubicBezTo>
                      <a:pt x="53" y="106"/>
                      <a:pt x="110" y="113"/>
                      <a:pt x="165" y="119"/>
                    </a:cubicBezTo>
                    <a:cubicBezTo>
                      <a:pt x="171" y="120"/>
                      <a:pt x="177" y="121"/>
                      <a:pt x="183" y="121"/>
                    </a:cubicBezTo>
                    <a:cubicBezTo>
                      <a:pt x="246" y="129"/>
                      <a:pt x="296" y="128"/>
                      <a:pt x="342" y="121"/>
                    </a:cubicBezTo>
                    <a:cubicBezTo>
                      <a:pt x="398" y="111"/>
                      <a:pt x="448" y="89"/>
                      <a:pt x="484" y="56"/>
                    </a:cubicBezTo>
                    <a:cubicBezTo>
                      <a:pt x="490" y="51"/>
                      <a:pt x="495" y="46"/>
                      <a:pt x="501" y="40"/>
                    </a:cubicBezTo>
                    <a:cubicBezTo>
                      <a:pt x="515" y="26"/>
                      <a:pt x="529" y="12"/>
                      <a:pt x="548" y="3"/>
                    </a:cubicBezTo>
                    <a:cubicBezTo>
                      <a:pt x="551" y="2"/>
                      <a:pt x="555" y="0"/>
                      <a:pt x="559" y="1"/>
                    </a:cubicBezTo>
                    <a:cubicBezTo>
                      <a:pt x="563" y="1"/>
                      <a:pt x="565" y="3"/>
                      <a:pt x="567" y="5"/>
                    </a:cubicBezTo>
                    <a:cubicBezTo>
                      <a:pt x="610" y="37"/>
                      <a:pt x="610" y="37"/>
                      <a:pt x="610" y="37"/>
                    </a:cubicBezTo>
                    <a:cubicBezTo>
                      <a:pt x="612" y="38"/>
                      <a:pt x="616" y="42"/>
                      <a:pt x="616" y="47"/>
                    </a:cubicBezTo>
                    <a:cubicBezTo>
                      <a:pt x="616" y="51"/>
                      <a:pt x="614" y="54"/>
                      <a:pt x="612" y="56"/>
                    </a:cubicBezTo>
                    <a:cubicBezTo>
                      <a:pt x="599" y="69"/>
                      <a:pt x="590" y="85"/>
                      <a:pt x="581" y="101"/>
                    </a:cubicBezTo>
                    <a:cubicBezTo>
                      <a:pt x="577" y="110"/>
                      <a:pt x="572" y="119"/>
                      <a:pt x="566" y="127"/>
                    </a:cubicBezTo>
                    <a:cubicBezTo>
                      <a:pt x="532" y="180"/>
                      <a:pt x="476" y="213"/>
                      <a:pt x="422" y="246"/>
                    </a:cubicBezTo>
                    <a:cubicBezTo>
                      <a:pt x="417" y="249"/>
                      <a:pt x="412" y="252"/>
                      <a:pt x="406" y="255"/>
                    </a:cubicBezTo>
                    <a:cubicBezTo>
                      <a:pt x="347" y="291"/>
                      <a:pt x="289" y="333"/>
                      <a:pt x="266" y="396"/>
                    </a:cubicBezTo>
                    <a:cubicBezTo>
                      <a:pt x="259" y="417"/>
                      <a:pt x="256" y="441"/>
                      <a:pt x="253" y="464"/>
                    </a:cubicBezTo>
                    <a:cubicBezTo>
                      <a:pt x="252" y="472"/>
                      <a:pt x="251" y="480"/>
                      <a:pt x="250" y="488"/>
                    </a:cubicBezTo>
                    <a:cubicBezTo>
                      <a:pt x="245" y="515"/>
                      <a:pt x="238" y="550"/>
                      <a:pt x="214" y="576"/>
                    </a:cubicBezTo>
                    <a:cubicBezTo>
                      <a:pt x="214" y="577"/>
                      <a:pt x="213" y="577"/>
                      <a:pt x="211" y="5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>
                <a:off x="7995459" y="2123062"/>
                <a:ext cx="218546" cy="48034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43" extrusionOk="0">
                    <a:moveTo>
                      <a:pt x="5" y="343"/>
                    </a:moveTo>
                    <a:cubicBezTo>
                      <a:pt x="4" y="343"/>
                      <a:pt x="3" y="342"/>
                      <a:pt x="2" y="341"/>
                    </a:cubicBezTo>
                    <a:cubicBezTo>
                      <a:pt x="0" y="340"/>
                      <a:pt x="0" y="337"/>
                      <a:pt x="2" y="336"/>
                    </a:cubicBezTo>
                    <a:cubicBezTo>
                      <a:pt x="45" y="294"/>
                      <a:pt x="62" y="235"/>
                      <a:pt x="78" y="172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94" y="109"/>
                      <a:pt x="110" y="48"/>
                      <a:pt x="150" y="2"/>
                    </a:cubicBezTo>
                    <a:cubicBezTo>
                      <a:pt x="151" y="0"/>
                      <a:pt x="154" y="0"/>
                      <a:pt x="155" y="1"/>
                    </a:cubicBezTo>
                    <a:cubicBezTo>
                      <a:pt x="157" y="3"/>
                      <a:pt x="157" y="5"/>
                      <a:pt x="156" y="7"/>
                    </a:cubicBezTo>
                    <a:cubicBezTo>
                      <a:pt x="117" y="52"/>
                      <a:pt x="102" y="112"/>
                      <a:pt x="87" y="170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0" y="238"/>
                      <a:pt x="52" y="298"/>
                      <a:pt x="8" y="341"/>
                    </a:cubicBezTo>
                    <a:cubicBezTo>
                      <a:pt x="7" y="342"/>
                      <a:pt x="6" y="343"/>
                      <a:pt x="5" y="3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>
                <a:off x="7584334" y="1863415"/>
                <a:ext cx="740026" cy="30075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215" extrusionOk="0">
                    <a:moveTo>
                      <a:pt x="5" y="215"/>
                    </a:moveTo>
                    <a:cubicBezTo>
                      <a:pt x="4" y="215"/>
                      <a:pt x="3" y="214"/>
                      <a:pt x="2" y="214"/>
                    </a:cubicBezTo>
                    <a:cubicBezTo>
                      <a:pt x="1" y="212"/>
                      <a:pt x="0" y="210"/>
                      <a:pt x="2" y="208"/>
                    </a:cubicBezTo>
                    <a:cubicBezTo>
                      <a:pt x="26" y="184"/>
                      <a:pt x="59" y="174"/>
                      <a:pt x="92" y="168"/>
                    </a:cubicBezTo>
                    <a:cubicBezTo>
                      <a:pt x="124" y="161"/>
                      <a:pt x="157" y="156"/>
                      <a:pt x="189" y="152"/>
                    </a:cubicBezTo>
                    <a:cubicBezTo>
                      <a:pt x="224" y="147"/>
                      <a:pt x="261" y="142"/>
                      <a:pt x="296" y="134"/>
                    </a:cubicBezTo>
                    <a:cubicBezTo>
                      <a:pt x="376" y="116"/>
                      <a:pt x="435" y="87"/>
                      <a:pt x="477" y="44"/>
                    </a:cubicBezTo>
                    <a:cubicBezTo>
                      <a:pt x="480" y="41"/>
                      <a:pt x="483" y="37"/>
                      <a:pt x="487" y="33"/>
                    </a:cubicBezTo>
                    <a:cubicBezTo>
                      <a:pt x="498" y="21"/>
                      <a:pt x="509" y="9"/>
                      <a:pt x="524" y="1"/>
                    </a:cubicBezTo>
                    <a:cubicBezTo>
                      <a:pt x="526" y="0"/>
                      <a:pt x="528" y="0"/>
                      <a:pt x="529" y="2"/>
                    </a:cubicBezTo>
                    <a:cubicBezTo>
                      <a:pt x="530" y="4"/>
                      <a:pt x="530" y="7"/>
                      <a:pt x="528" y="8"/>
                    </a:cubicBezTo>
                    <a:cubicBezTo>
                      <a:pt x="514" y="15"/>
                      <a:pt x="503" y="27"/>
                      <a:pt x="493" y="39"/>
                    </a:cubicBezTo>
                    <a:cubicBezTo>
                      <a:pt x="489" y="42"/>
                      <a:pt x="486" y="46"/>
                      <a:pt x="482" y="50"/>
                    </a:cubicBezTo>
                    <a:cubicBezTo>
                      <a:pt x="440" y="94"/>
                      <a:pt x="379" y="124"/>
                      <a:pt x="298" y="142"/>
                    </a:cubicBezTo>
                    <a:cubicBezTo>
                      <a:pt x="262" y="150"/>
                      <a:pt x="225" y="155"/>
                      <a:pt x="190" y="160"/>
                    </a:cubicBezTo>
                    <a:cubicBezTo>
                      <a:pt x="158" y="164"/>
                      <a:pt x="125" y="169"/>
                      <a:pt x="93" y="175"/>
                    </a:cubicBezTo>
                    <a:cubicBezTo>
                      <a:pt x="62" y="182"/>
                      <a:pt x="30" y="191"/>
                      <a:pt x="8" y="214"/>
                    </a:cubicBezTo>
                    <a:cubicBezTo>
                      <a:pt x="7" y="214"/>
                      <a:pt x="6" y="215"/>
                      <a:pt x="5" y="2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>
                <a:off x="7735802" y="1882888"/>
                <a:ext cx="627507" cy="61666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1" extrusionOk="0">
                    <a:moveTo>
                      <a:pt x="4" y="441"/>
                    </a:moveTo>
                    <a:cubicBezTo>
                      <a:pt x="3" y="441"/>
                      <a:pt x="3" y="441"/>
                      <a:pt x="3" y="441"/>
                    </a:cubicBezTo>
                    <a:cubicBezTo>
                      <a:pt x="1" y="441"/>
                      <a:pt x="0" y="438"/>
                      <a:pt x="0" y="436"/>
                    </a:cubicBezTo>
                    <a:cubicBezTo>
                      <a:pt x="8" y="406"/>
                      <a:pt x="16" y="375"/>
                      <a:pt x="31" y="347"/>
                    </a:cubicBezTo>
                    <a:cubicBezTo>
                      <a:pt x="62" y="291"/>
                      <a:pt x="117" y="255"/>
                      <a:pt x="171" y="224"/>
                    </a:cubicBezTo>
                    <a:cubicBezTo>
                      <a:pt x="179" y="220"/>
                      <a:pt x="187" y="216"/>
                      <a:pt x="195" y="211"/>
                    </a:cubicBezTo>
                    <a:cubicBezTo>
                      <a:pt x="241" y="186"/>
                      <a:pt x="289" y="160"/>
                      <a:pt x="325" y="121"/>
                    </a:cubicBezTo>
                    <a:cubicBezTo>
                      <a:pt x="337" y="109"/>
                      <a:pt x="348" y="94"/>
                      <a:pt x="359" y="80"/>
                    </a:cubicBezTo>
                    <a:cubicBezTo>
                      <a:pt x="382" y="49"/>
                      <a:pt x="407" y="18"/>
                      <a:pt x="442" y="1"/>
                    </a:cubicBezTo>
                    <a:cubicBezTo>
                      <a:pt x="444" y="0"/>
                      <a:pt x="447" y="1"/>
                      <a:pt x="447" y="3"/>
                    </a:cubicBezTo>
                    <a:cubicBezTo>
                      <a:pt x="448" y="5"/>
                      <a:pt x="448" y="8"/>
                      <a:pt x="446" y="8"/>
                    </a:cubicBezTo>
                    <a:cubicBezTo>
                      <a:pt x="412" y="24"/>
                      <a:pt x="389" y="54"/>
                      <a:pt x="365" y="85"/>
                    </a:cubicBezTo>
                    <a:cubicBezTo>
                      <a:pt x="354" y="99"/>
                      <a:pt x="343" y="114"/>
                      <a:pt x="331" y="127"/>
                    </a:cubicBezTo>
                    <a:cubicBezTo>
                      <a:pt x="294" y="166"/>
                      <a:pt x="246" y="193"/>
                      <a:pt x="199" y="218"/>
                    </a:cubicBezTo>
                    <a:cubicBezTo>
                      <a:pt x="191" y="223"/>
                      <a:pt x="183" y="227"/>
                      <a:pt x="175" y="231"/>
                    </a:cubicBezTo>
                    <a:cubicBezTo>
                      <a:pt x="122" y="261"/>
                      <a:pt x="68" y="297"/>
                      <a:pt x="38" y="351"/>
                    </a:cubicBezTo>
                    <a:cubicBezTo>
                      <a:pt x="23" y="378"/>
                      <a:pt x="16" y="409"/>
                      <a:pt x="8" y="438"/>
                    </a:cubicBezTo>
                    <a:cubicBezTo>
                      <a:pt x="8" y="440"/>
                      <a:pt x="6" y="441"/>
                      <a:pt x="4" y="4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>
                <a:off x="7694690" y="1869906"/>
                <a:ext cx="651308" cy="43058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07" extrusionOk="0">
                    <a:moveTo>
                      <a:pt x="6" y="307"/>
                    </a:moveTo>
                    <a:cubicBezTo>
                      <a:pt x="5" y="307"/>
                      <a:pt x="4" y="306"/>
                      <a:pt x="3" y="305"/>
                    </a:cubicBezTo>
                    <a:cubicBezTo>
                      <a:pt x="0" y="300"/>
                      <a:pt x="1" y="294"/>
                      <a:pt x="7" y="287"/>
                    </a:cubicBezTo>
                    <a:cubicBezTo>
                      <a:pt x="43" y="250"/>
                      <a:pt x="90" y="226"/>
                      <a:pt x="126" y="210"/>
                    </a:cubicBezTo>
                    <a:cubicBezTo>
                      <a:pt x="142" y="203"/>
                      <a:pt x="159" y="196"/>
                      <a:pt x="175" y="189"/>
                    </a:cubicBezTo>
                    <a:cubicBezTo>
                      <a:pt x="202" y="178"/>
                      <a:pt x="229" y="167"/>
                      <a:pt x="255" y="154"/>
                    </a:cubicBezTo>
                    <a:cubicBezTo>
                      <a:pt x="308" y="127"/>
                      <a:pt x="358" y="89"/>
                      <a:pt x="410" y="39"/>
                    </a:cubicBezTo>
                    <a:cubicBezTo>
                      <a:pt x="414" y="36"/>
                      <a:pt x="414" y="36"/>
                      <a:pt x="414" y="36"/>
                    </a:cubicBezTo>
                    <a:cubicBezTo>
                      <a:pt x="427" y="23"/>
                      <a:pt x="441" y="9"/>
                      <a:pt x="459" y="1"/>
                    </a:cubicBezTo>
                    <a:cubicBezTo>
                      <a:pt x="461" y="0"/>
                      <a:pt x="463" y="1"/>
                      <a:pt x="464" y="3"/>
                    </a:cubicBezTo>
                    <a:cubicBezTo>
                      <a:pt x="465" y="5"/>
                      <a:pt x="464" y="7"/>
                      <a:pt x="462" y="8"/>
                    </a:cubicBezTo>
                    <a:cubicBezTo>
                      <a:pt x="446" y="16"/>
                      <a:pt x="432" y="29"/>
                      <a:pt x="419" y="42"/>
                    </a:cubicBezTo>
                    <a:cubicBezTo>
                      <a:pt x="416" y="45"/>
                      <a:pt x="416" y="45"/>
                      <a:pt x="416" y="45"/>
                    </a:cubicBezTo>
                    <a:cubicBezTo>
                      <a:pt x="363" y="96"/>
                      <a:pt x="312" y="134"/>
                      <a:pt x="259" y="161"/>
                    </a:cubicBezTo>
                    <a:cubicBezTo>
                      <a:pt x="233" y="174"/>
                      <a:pt x="205" y="186"/>
                      <a:pt x="178" y="197"/>
                    </a:cubicBezTo>
                    <a:cubicBezTo>
                      <a:pt x="162" y="203"/>
                      <a:pt x="145" y="210"/>
                      <a:pt x="129" y="217"/>
                    </a:cubicBezTo>
                    <a:cubicBezTo>
                      <a:pt x="76" y="241"/>
                      <a:pt x="41" y="264"/>
                      <a:pt x="13" y="293"/>
                    </a:cubicBezTo>
                    <a:cubicBezTo>
                      <a:pt x="11" y="296"/>
                      <a:pt x="8" y="299"/>
                      <a:pt x="10" y="301"/>
                    </a:cubicBezTo>
                    <a:cubicBezTo>
                      <a:pt x="11" y="303"/>
                      <a:pt x="10" y="305"/>
                      <a:pt x="9" y="306"/>
                    </a:cubicBezTo>
                    <a:cubicBezTo>
                      <a:pt x="8" y="307"/>
                      <a:pt x="7" y="307"/>
                      <a:pt x="6" y="30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>
                <a:off x="7666559" y="2008384"/>
                <a:ext cx="385159" cy="52578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76" extrusionOk="0">
                    <a:moveTo>
                      <a:pt x="272" y="376"/>
                    </a:moveTo>
                    <a:cubicBezTo>
                      <a:pt x="270" y="376"/>
                      <a:pt x="269" y="375"/>
                      <a:pt x="268" y="373"/>
                    </a:cubicBezTo>
                    <a:cubicBezTo>
                      <a:pt x="259" y="357"/>
                      <a:pt x="235" y="355"/>
                      <a:pt x="221" y="356"/>
                    </a:cubicBezTo>
                    <a:cubicBezTo>
                      <a:pt x="219" y="356"/>
                      <a:pt x="216" y="356"/>
                      <a:pt x="214" y="357"/>
                    </a:cubicBezTo>
                    <a:cubicBezTo>
                      <a:pt x="196" y="358"/>
                      <a:pt x="178" y="359"/>
                      <a:pt x="163" y="349"/>
                    </a:cubicBezTo>
                    <a:cubicBezTo>
                      <a:pt x="142" y="336"/>
                      <a:pt x="137" y="308"/>
                      <a:pt x="137" y="287"/>
                    </a:cubicBezTo>
                    <a:cubicBezTo>
                      <a:pt x="137" y="283"/>
                      <a:pt x="137" y="278"/>
                      <a:pt x="137" y="273"/>
                    </a:cubicBezTo>
                    <a:cubicBezTo>
                      <a:pt x="137" y="256"/>
                      <a:pt x="137" y="238"/>
                      <a:pt x="130" y="223"/>
                    </a:cubicBezTo>
                    <a:cubicBezTo>
                      <a:pt x="122" y="204"/>
                      <a:pt x="103" y="191"/>
                      <a:pt x="84" y="179"/>
                    </a:cubicBezTo>
                    <a:cubicBezTo>
                      <a:pt x="82" y="178"/>
                      <a:pt x="80" y="176"/>
                      <a:pt x="78" y="174"/>
                    </a:cubicBezTo>
                    <a:cubicBezTo>
                      <a:pt x="67" y="167"/>
                      <a:pt x="57" y="160"/>
                      <a:pt x="47" y="152"/>
                    </a:cubicBezTo>
                    <a:cubicBezTo>
                      <a:pt x="30" y="138"/>
                      <a:pt x="8" y="116"/>
                      <a:pt x="7" y="88"/>
                    </a:cubicBezTo>
                    <a:cubicBezTo>
                      <a:pt x="7" y="78"/>
                      <a:pt x="10" y="69"/>
                      <a:pt x="13" y="59"/>
                    </a:cubicBezTo>
                    <a:cubicBezTo>
                      <a:pt x="14" y="54"/>
                      <a:pt x="16" y="48"/>
                      <a:pt x="17" y="42"/>
                    </a:cubicBezTo>
                    <a:cubicBezTo>
                      <a:pt x="19" y="29"/>
                      <a:pt x="15" y="12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22" y="6"/>
                      <a:pt x="28" y="26"/>
                      <a:pt x="25" y="44"/>
                    </a:cubicBezTo>
                    <a:cubicBezTo>
                      <a:pt x="24" y="50"/>
                      <a:pt x="22" y="56"/>
                      <a:pt x="20" y="62"/>
                    </a:cubicBezTo>
                    <a:cubicBezTo>
                      <a:pt x="18" y="71"/>
                      <a:pt x="15" y="79"/>
                      <a:pt x="15" y="88"/>
                    </a:cubicBezTo>
                    <a:cubicBezTo>
                      <a:pt x="16" y="113"/>
                      <a:pt x="36" y="133"/>
                      <a:pt x="52" y="145"/>
                    </a:cubicBezTo>
                    <a:cubicBezTo>
                      <a:pt x="62" y="153"/>
                      <a:pt x="72" y="161"/>
                      <a:pt x="82" y="168"/>
                    </a:cubicBezTo>
                    <a:cubicBezTo>
                      <a:pt x="84" y="169"/>
                      <a:pt x="87" y="171"/>
                      <a:pt x="89" y="172"/>
                    </a:cubicBezTo>
                    <a:cubicBezTo>
                      <a:pt x="108" y="185"/>
                      <a:pt x="128" y="198"/>
                      <a:pt x="138" y="220"/>
                    </a:cubicBezTo>
                    <a:cubicBezTo>
                      <a:pt x="145" y="237"/>
                      <a:pt x="145" y="255"/>
                      <a:pt x="145" y="274"/>
                    </a:cubicBezTo>
                    <a:cubicBezTo>
                      <a:pt x="145" y="278"/>
                      <a:pt x="145" y="283"/>
                      <a:pt x="145" y="287"/>
                    </a:cubicBezTo>
                    <a:cubicBezTo>
                      <a:pt x="145" y="306"/>
                      <a:pt x="149" y="331"/>
                      <a:pt x="167" y="343"/>
                    </a:cubicBezTo>
                    <a:cubicBezTo>
                      <a:pt x="180" y="351"/>
                      <a:pt x="197" y="350"/>
                      <a:pt x="213" y="349"/>
                    </a:cubicBezTo>
                    <a:cubicBezTo>
                      <a:pt x="216" y="348"/>
                      <a:pt x="218" y="348"/>
                      <a:pt x="221" y="348"/>
                    </a:cubicBezTo>
                    <a:cubicBezTo>
                      <a:pt x="237" y="347"/>
                      <a:pt x="264" y="349"/>
                      <a:pt x="275" y="370"/>
                    </a:cubicBezTo>
                    <a:cubicBezTo>
                      <a:pt x="276" y="372"/>
                      <a:pt x="276" y="374"/>
                      <a:pt x="274" y="375"/>
                    </a:cubicBezTo>
                    <a:cubicBezTo>
                      <a:pt x="273" y="375"/>
                      <a:pt x="272" y="376"/>
                      <a:pt x="272" y="37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7794225" y="2014876"/>
                <a:ext cx="285623" cy="45654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26" extrusionOk="0">
                    <a:moveTo>
                      <a:pt x="199" y="326"/>
                    </a:moveTo>
                    <a:cubicBezTo>
                      <a:pt x="198" y="326"/>
                      <a:pt x="196" y="325"/>
                      <a:pt x="196" y="323"/>
                    </a:cubicBezTo>
                    <a:cubicBezTo>
                      <a:pt x="193" y="310"/>
                      <a:pt x="185" y="297"/>
                      <a:pt x="173" y="286"/>
                    </a:cubicBezTo>
                    <a:cubicBezTo>
                      <a:pt x="160" y="276"/>
                      <a:pt x="145" y="269"/>
                      <a:pt x="133" y="264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11" y="255"/>
                      <a:pt x="91" y="247"/>
                      <a:pt x="81" y="229"/>
                    </a:cubicBezTo>
                    <a:cubicBezTo>
                      <a:pt x="72" y="215"/>
                      <a:pt x="72" y="198"/>
                      <a:pt x="72" y="183"/>
                    </a:cubicBezTo>
                    <a:cubicBezTo>
                      <a:pt x="73" y="149"/>
                      <a:pt x="72" y="115"/>
                      <a:pt x="62" y="84"/>
                    </a:cubicBezTo>
                    <a:cubicBezTo>
                      <a:pt x="51" y="48"/>
                      <a:pt x="30" y="21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35" y="15"/>
                      <a:pt x="58" y="44"/>
                      <a:pt x="70" y="81"/>
                    </a:cubicBezTo>
                    <a:cubicBezTo>
                      <a:pt x="80" y="114"/>
                      <a:pt x="81" y="148"/>
                      <a:pt x="80" y="183"/>
                    </a:cubicBezTo>
                    <a:cubicBezTo>
                      <a:pt x="80" y="197"/>
                      <a:pt x="80" y="213"/>
                      <a:pt x="88" y="225"/>
                    </a:cubicBezTo>
                    <a:cubicBezTo>
                      <a:pt x="96" y="240"/>
                      <a:pt x="114" y="248"/>
                      <a:pt x="132" y="255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49" y="261"/>
                      <a:pt x="165" y="269"/>
                      <a:pt x="178" y="280"/>
                    </a:cubicBezTo>
                    <a:cubicBezTo>
                      <a:pt x="192" y="292"/>
                      <a:pt x="201" y="307"/>
                      <a:pt x="203" y="322"/>
                    </a:cubicBezTo>
                    <a:cubicBezTo>
                      <a:pt x="204" y="324"/>
                      <a:pt x="202" y="326"/>
                      <a:pt x="200" y="326"/>
                    </a:cubicBezTo>
                    <a:lnTo>
                      <a:pt x="199" y="32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7891596" y="2023531"/>
                <a:ext cx="238020" cy="29426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1" extrusionOk="0">
                    <a:moveTo>
                      <a:pt x="166" y="211"/>
                    </a:moveTo>
                    <a:cubicBezTo>
                      <a:pt x="165" y="211"/>
                      <a:pt x="163" y="210"/>
                      <a:pt x="162" y="209"/>
                    </a:cubicBezTo>
                    <a:cubicBezTo>
                      <a:pt x="155" y="189"/>
                      <a:pt x="139" y="172"/>
                      <a:pt x="119" y="164"/>
                    </a:cubicBezTo>
                    <a:cubicBezTo>
                      <a:pt x="113" y="161"/>
                      <a:pt x="107" y="160"/>
                      <a:pt x="101" y="158"/>
                    </a:cubicBezTo>
                    <a:cubicBezTo>
                      <a:pt x="87" y="153"/>
                      <a:pt x="73" y="149"/>
                      <a:pt x="63" y="138"/>
                    </a:cubicBezTo>
                    <a:cubicBezTo>
                      <a:pt x="49" y="124"/>
                      <a:pt x="48" y="103"/>
                      <a:pt x="47" y="83"/>
                    </a:cubicBezTo>
                    <a:cubicBezTo>
                      <a:pt x="46" y="65"/>
                      <a:pt x="45" y="48"/>
                      <a:pt x="35" y="35"/>
                    </a:cubicBezTo>
                    <a:cubicBezTo>
                      <a:pt x="30" y="28"/>
                      <a:pt x="24" y="24"/>
                      <a:pt x="17" y="19"/>
                    </a:cubicBezTo>
                    <a:cubicBezTo>
                      <a:pt x="12" y="15"/>
                      <a:pt x="6" y="12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2" y="5"/>
                      <a:pt x="16" y="9"/>
                      <a:pt x="21" y="12"/>
                    </a:cubicBezTo>
                    <a:cubicBezTo>
                      <a:pt x="28" y="17"/>
                      <a:pt x="36" y="23"/>
                      <a:pt x="41" y="30"/>
                    </a:cubicBezTo>
                    <a:cubicBezTo>
                      <a:pt x="53" y="45"/>
                      <a:pt x="54" y="64"/>
                      <a:pt x="55" y="83"/>
                    </a:cubicBezTo>
                    <a:cubicBezTo>
                      <a:pt x="56" y="102"/>
                      <a:pt x="57" y="120"/>
                      <a:pt x="69" y="133"/>
                    </a:cubicBezTo>
                    <a:cubicBezTo>
                      <a:pt x="77" y="142"/>
                      <a:pt x="90" y="146"/>
                      <a:pt x="103" y="150"/>
                    </a:cubicBezTo>
                    <a:cubicBezTo>
                      <a:pt x="110" y="152"/>
                      <a:pt x="116" y="154"/>
                      <a:pt x="122" y="157"/>
                    </a:cubicBezTo>
                    <a:cubicBezTo>
                      <a:pt x="144" y="166"/>
                      <a:pt x="161" y="184"/>
                      <a:pt x="170" y="206"/>
                    </a:cubicBezTo>
                    <a:cubicBezTo>
                      <a:pt x="171" y="208"/>
                      <a:pt x="170" y="210"/>
                      <a:pt x="168" y="211"/>
                    </a:cubicBezTo>
                    <a:cubicBezTo>
                      <a:pt x="167" y="211"/>
                      <a:pt x="167" y="211"/>
                      <a:pt x="166" y="2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8027917" y="1997566"/>
                <a:ext cx="142812" cy="205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47" extrusionOk="0">
                    <a:moveTo>
                      <a:pt x="98" y="147"/>
                    </a:moveTo>
                    <a:cubicBezTo>
                      <a:pt x="97" y="147"/>
                      <a:pt x="97" y="147"/>
                      <a:pt x="96" y="147"/>
                    </a:cubicBezTo>
                    <a:cubicBezTo>
                      <a:pt x="85" y="142"/>
                      <a:pt x="73" y="136"/>
                      <a:pt x="64" y="126"/>
                    </a:cubicBezTo>
                    <a:cubicBezTo>
                      <a:pt x="55" y="114"/>
                      <a:pt x="53" y="99"/>
                      <a:pt x="51" y="85"/>
                    </a:cubicBezTo>
                    <a:cubicBezTo>
                      <a:pt x="51" y="79"/>
                      <a:pt x="50" y="74"/>
                      <a:pt x="49" y="69"/>
                    </a:cubicBezTo>
                    <a:cubicBezTo>
                      <a:pt x="45" y="48"/>
                      <a:pt x="34" y="29"/>
                      <a:pt x="17" y="15"/>
                    </a:cubicBezTo>
                    <a:cubicBezTo>
                      <a:pt x="14" y="12"/>
                      <a:pt x="9" y="9"/>
                      <a:pt x="6" y="11"/>
                    </a:cubicBezTo>
                    <a:cubicBezTo>
                      <a:pt x="5" y="12"/>
                      <a:pt x="2" y="12"/>
                      <a:pt x="1" y="10"/>
                    </a:cubicBezTo>
                    <a:cubicBezTo>
                      <a:pt x="0" y="8"/>
                      <a:pt x="0" y="5"/>
                      <a:pt x="2" y="4"/>
                    </a:cubicBezTo>
                    <a:cubicBezTo>
                      <a:pt x="8" y="0"/>
                      <a:pt x="15" y="2"/>
                      <a:pt x="23" y="9"/>
                    </a:cubicBezTo>
                    <a:cubicBezTo>
                      <a:pt x="40" y="24"/>
                      <a:pt x="52" y="44"/>
                      <a:pt x="57" y="67"/>
                    </a:cubicBezTo>
                    <a:cubicBezTo>
                      <a:pt x="58" y="73"/>
                      <a:pt x="59" y="78"/>
                      <a:pt x="59" y="84"/>
                    </a:cubicBezTo>
                    <a:cubicBezTo>
                      <a:pt x="61" y="98"/>
                      <a:pt x="63" y="111"/>
                      <a:pt x="71" y="121"/>
                    </a:cubicBezTo>
                    <a:cubicBezTo>
                      <a:pt x="78" y="130"/>
                      <a:pt x="88" y="135"/>
                      <a:pt x="99" y="139"/>
                    </a:cubicBezTo>
                    <a:cubicBezTo>
                      <a:pt x="101" y="140"/>
                      <a:pt x="102" y="142"/>
                      <a:pt x="101" y="145"/>
                    </a:cubicBezTo>
                    <a:cubicBezTo>
                      <a:pt x="101" y="146"/>
                      <a:pt x="99" y="147"/>
                      <a:pt x="98" y="1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8129616" y="1967274"/>
                <a:ext cx="80062" cy="170935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2" extrusionOk="0">
                    <a:moveTo>
                      <a:pt x="50" y="122"/>
                    </a:moveTo>
                    <a:cubicBezTo>
                      <a:pt x="49" y="122"/>
                      <a:pt x="49" y="122"/>
                      <a:pt x="49" y="122"/>
                    </a:cubicBezTo>
                    <a:cubicBezTo>
                      <a:pt x="47" y="121"/>
                      <a:pt x="46" y="119"/>
                      <a:pt x="46" y="117"/>
                    </a:cubicBezTo>
                    <a:cubicBezTo>
                      <a:pt x="49" y="101"/>
                      <a:pt x="46" y="84"/>
                      <a:pt x="37" y="70"/>
                    </a:cubicBezTo>
                    <a:cubicBezTo>
                      <a:pt x="33" y="64"/>
                      <a:pt x="29" y="58"/>
                      <a:pt x="23" y="52"/>
                    </a:cubicBezTo>
                    <a:cubicBezTo>
                      <a:pt x="20" y="48"/>
                      <a:pt x="17" y="45"/>
                      <a:pt x="14" y="41"/>
                    </a:cubicBezTo>
                    <a:cubicBezTo>
                      <a:pt x="5" y="28"/>
                      <a:pt x="0" y="15"/>
                      <a:pt x="1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8" y="14"/>
                      <a:pt x="12" y="25"/>
                      <a:pt x="21" y="36"/>
                    </a:cubicBezTo>
                    <a:cubicBezTo>
                      <a:pt x="24" y="40"/>
                      <a:pt x="27" y="43"/>
                      <a:pt x="30" y="47"/>
                    </a:cubicBezTo>
                    <a:cubicBezTo>
                      <a:pt x="35" y="53"/>
                      <a:pt x="40" y="59"/>
                      <a:pt x="44" y="66"/>
                    </a:cubicBezTo>
                    <a:cubicBezTo>
                      <a:pt x="54" y="81"/>
                      <a:pt x="57" y="101"/>
                      <a:pt x="54" y="119"/>
                    </a:cubicBezTo>
                    <a:cubicBezTo>
                      <a:pt x="54" y="120"/>
                      <a:pt x="52" y="122"/>
                      <a:pt x="50" y="1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8188040" y="1930490"/>
                <a:ext cx="112518" cy="11467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2" extrusionOk="0">
                    <a:moveTo>
                      <a:pt x="74" y="82"/>
                    </a:moveTo>
                    <a:cubicBezTo>
                      <a:pt x="71" y="82"/>
                      <a:pt x="68" y="80"/>
                      <a:pt x="65" y="78"/>
                    </a:cubicBezTo>
                    <a:cubicBezTo>
                      <a:pt x="54" y="69"/>
                      <a:pt x="47" y="57"/>
                      <a:pt x="40" y="45"/>
                    </a:cubicBezTo>
                    <a:cubicBezTo>
                      <a:pt x="39" y="43"/>
                      <a:pt x="38" y="41"/>
                      <a:pt x="37" y="39"/>
                    </a:cubicBezTo>
                    <a:cubicBezTo>
                      <a:pt x="30" y="28"/>
                      <a:pt x="20" y="14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2" y="10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4" y="0"/>
                      <a:pt x="6" y="0"/>
                      <a:pt x="8" y="1"/>
                    </a:cubicBezTo>
                    <a:cubicBezTo>
                      <a:pt x="25" y="7"/>
                      <a:pt x="36" y="22"/>
                      <a:pt x="43" y="35"/>
                    </a:cubicBezTo>
                    <a:cubicBezTo>
                      <a:pt x="45" y="37"/>
                      <a:pt x="46" y="39"/>
                      <a:pt x="47" y="41"/>
                    </a:cubicBezTo>
                    <a:cubicBezTo>
                      <a:pt x="54" y="53"/>
                      <a:pt x="61" y="64"/>
                      <a:pt x="70" y="72"/>
                    </a:cubicBezTo>
                    <a:cubicBezTo>
                      <a:pt x="72" y="73"/>
                      <a:pt x="74" y="74"/>
                      <a:pt x="74" y="74"/>
                    </a:cubicBezTo>
                    <a:cubicBezTo>
                      <a:pt x="76" y="72"/>
                      <a:pt x="78" y="72"/>
                      <a:pt x="79" y="74"/>
                    </a:cubicBezTo>
                    <a:cubicBezTo>
                      <a:pt x="81" y="76"/>
                      <a:pt x="81" y="78"/>
                      <a:pt x="79" y="80"/>
                    </a:cubicBezTo>
                    <a:cubicBezTo>
                      <a:pt x="78" y="81"/>
                      <a:pt x="76" y="82"/>
                      <a:pt x="74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8244299" y="1880725"/>
                <a:ext cx="97372" cy="95204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64" y="68"/>
                    </a:moveTo>
                    <a:cubicBezTo>
                      <a:pt x="63" y="68"/>
                      <a:pt x="63" y="68"/>
                      <a:pt x="63" y="68"/>
                    </a:cubicBezTo>
                    <a:cubicBezTo>
                      <a:pt x="61" y="67"/>
                      <a:pt x="60" y="65"/>
                      <a:pt x="60" y="63"/>
                    </a:cubicBezTo>
                    <a:cubicBezTo>
                      <a:pt x="62" y="59"/>
                      <a:pt x="59" y="53"/>
                      <a:pt x="51" y="47"/>
                    </a:cubicBezTo>
                    <a:cubicBezTo>
                      <a:pt x="43" y="40"/>
                      <a:pt x="33" y="33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21"/>
                      <a:pt x="5" y="15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0"/>
                      <a:pt x="19" y="14"/>
                      <a:pt x="26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8" y="26"/>
                      <a:pt x="47" y="33"/>
                      <a:pt x="56" y="41"/>
                    </a:cubicBezTo>
                    <a:cubicBezTo>
                      <a:pt x="66" y="49"/>
                      <a:pt x="70" y="57"/>
                      <a:pt x="68" y="65"/>
                    </a:cubicBezTo>
                    <a:cubicBezTo>
                      <a:pt x="68" y="67"/>
                      <a:pt x="66" y="68"/>
                      <a:pt x="64" y="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0" name="Google Shape;2080;p24"/>
            <p:cNvGrpSpPr/>
            <p:nvPr/>
          </p:nvGrpSpPr>
          <p:grpSpPr>
            <a:xfrm>
              <a:off x="3830602" y="4686156"/>
              <a:ext cx="370770" cy="399137"/>
              <a:chOff x="5705148" y="1197260"/>
              <a:chExt cx="426124" cy="458725"/>
            </a:xfrm>
          </p:grpSpPr>
          <p:sp>
            <p:nvSpPr>
              <p:cNvPr id="2081" name="Google Shape;2081;p24"/>
              <p:cNvSpPr/>
              <p:nvPr/>
            </p:nvSpPr>
            <p:spPr>
              <a:xfrm>
                <a:off x="5705148" y="1197260"/>
                <a:ext cx="166615" cy="16238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42" y="11"/>
                    </a:moveTo>
                    <a:cubicBezTo>
                      <a:pt x="56" y="35"/>
                      <a:pt x="56" y="35"/>
                      <a:pt x="56" y="3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0" y="22"/>
                      <a:pt x="4" y="9"/>
                      <a:pt x="13" y="3"/>
                    </a:cubicBezTo>
                    <a:cubicBezTo>
                      <a:pt x="18" y="0"/>
                      <a:pt x="24" y="0"/>
                      <a:pt x="29" y="1"/>
                    </a:cubicBezTo>
                    <a:cubicBezTo>
                      <a:pt x="34" y="3"/>
                      <a:pt x="39" y="6"/>
                      <a:pt x="42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5765348" y="1299148"/>
                <a:ext cx="162366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36" y="0"/>
                    </a:moveTo>
                    <a:cubicBezTo>
                      <a:pt x="50" y="24"/>
                      <a:pt x="50" y="24"/>
                      <a:pt x="50" y="24"/>
                    </a:cubicBezTo>
                    <a:cubicBezTo>
                      <a:pt x="55" y="34"/>
                      <a:pt x="52" y="46"/>
                      <a:pt x="42" y="52"/>
                    </a:cubicBezTo>
                    <a:cubicBezTo>
                      <a:pt x="32" y="58"/>
                      <a:pt x="20" y="54"/>
                      <a:pt x="14" y="45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5978363" y="1368616"/>
                <a:ext cx="152908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8" extrusionOk="0">
                    <a:moveTo>
                      <a:pt x="49" y="33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8" y="4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1" y="18"/>
                    </a:cubicBezTo>
                    <a:cubicBezTo>
                      <a:pt x="52" y="23"/>
                      <a:pt x="52" y="28"/>
                      <a:pt x="4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5922794" y="1484397"/>
                <a:ext cx="161915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57" extrusionOk="0">
                    <a:moveTo>
                      <a:pt x="54" y="19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36" y="53"/>
                      <a:pt x="23" y="57"/>
                      <a:pt x="13" y="52"/>
                    </a:cubicBezTo>
                    <a:cubicBezTo>
                      <a:pt x="3" y="47"/>
                      <a:pt x="0" y="34"/>
                      <a:pt x="5" y="24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54" y="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5" name="Google Shape;2085;p24"/>
            <p:cNvGrpSpPr/>
            <p:nvPr/>
          </p:nvGrpSpPr>
          <p:grpSpPr>
            <a:xfrm>
              <a:off x="6973239" y="4518027"/>
              <a:ext cx="681704" cy="879982"/>
              <a:chOff x="-413275" y="2792532"/>
              <a:chExt cx="1493000" cy="1927250"/>
            </a:xfrm>
          </p:grpSpPr>
          <p:sp>
            <p:nvSpPr>
              <p:cNvPr id="2086" name="Google Shape;2086;p24"/>
              <p:cNvSpPr/>
              <p:nvPr/>
            </p:nvSpPr>
            <p:spPr>
              <a:xfrm>
                <a:off x="-237628" y="3256047"/>
                <a:ext cx="707468" cy="458637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45" extrusionOk="0">
                    <a:moveTo>
                      <a:pt x="0" y="132"/>
                    </a:moveTo>
                    <a:cubicBezTo>
                      <a:pt x="8" y="144"/>
                      <a:pt x="8" y="144"/>
                      <a:pt x="8" y="144"/>
                    </a:cubicBezTo>
                    <a:cubicBezTo>
                      <a:pt x="8" y="144"/>
                      <a:pt x="37" y="145"/>
                      <a:pt x="124" y="92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211" y="39"/>
                      <a:pt x="224" y="13"/>
                      <a:pt x="224" y="13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10" y="11"/>
                      <a:pt x="188" y="34"/>
                      <a:pt x="116" y="78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43" y="122"/>
                      <a:pt x="12" y="131"/>
                      <a:pt x="0" y="1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-335210" y="2977938"/>
                <a:ext cx="790411" cy="69283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20" extrusionOk="0">
                    <a:moveTo>
                      <a:pt x="24" y="219"/>
                    </a:moveTo>
                    <a:cubicBezTo>
                      <a:pt x="24" y="219"/>
                      <a:pt x="26" y="220"/>
                      <a:pt x="31" y="220"/>
                    </a:cubicBezTo>
                    <a:cubicBezTo>
                      <a:pt x="43" y="219"/>
                      <a:pt x="74" y="210"/>
                      <a:pt x="147" y="166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219" y="122"/>
                      <a:pt x="241" y="99"/>
                      <a:pt x="247" y="88"/>
                    </a:cubicBezTo>
                    <a:cubicBezTo>
                      <a:pt x="250" y="83"/>
                      <a:pt x="250" y="81"/>
                      <a:pt x="250" y="81"/>
                    </a:cubicBezTo>
                    <a:cubicBezTo>
                      <a:pt x="250" y="81"/>
                      <a:pt x="249" y="73"/>
                      <a:pt x="234" y="56"/>
                    </a:cubicBezTo>
                    <a:cubicBezTo>
                      <a:pt x="220" y="40"/>
                      <a:pt x="174" y="27"/>
                      <a:pt x="151" y="24"/>
                    </a:cubicBezTo>
                    <a:cubicBezTo>
                      <a:pt x="128" y="21"/>
                      <a:pt x="118" y="14"/>
                      <a:pt x="118" y="14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3" y="6"/>
                      <a:pt x="90" y="15"/>
                      <a:pt x="64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37" y="47"/>
                      <a:pt x="23" y="54"/>
                      <a:pt x="16" y="57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6" y="83"/>
                      <a:pt x="18" y="105"/>
                    </a:cubicBezTo>
                    <a:cubicBezTo>
                      <a:pt x="10" y="127"/>
                      <a:pt x="0" y="173"/>
                      <a:pt x="9" y="194"/>
                    </a:cubicBezTo>
                    <a:cubicBezTo>
                      <a:pt x="17" y="214"/>
                      <a:pt x="24" y="219"/>
                      <a:pt x="24" y="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-237628" y="3275563"/>
                <a:ext cx="1317353" cy="144421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57" extrusionOk="0">
                    <a:moveTo>
                      <a:pt x="7" y="150"/>
                    </a:moveTo>
                    <a:cubicBezTo>
                      <a:pt x="123" y="340"/>
                      <a:pt x="123" y="340"/>
                      <a:pt x="123" y="340"/>
                    </a:cubicBezTo>
                    <a:cubicBezTo>
                      <a:pt x="123" y="340"/>
                      <a:pt x="130" y="353"/>
                      <a:pt x="136" y="361"/>
                    </a:cubicBezTo>
                    <a:cubicBezTo>
                      <a:pt x="136" y="361"/>
                      <a:pt x="136" y="361"/>
                      <a:pt x="136" y="361"/>
                    </a:cubicBezTo>
                    <a:cubicBezTo>
                      <a:pt x="176" y="428"/>
                      <a:pt x="176" y="428"/>
                      <a:pt x="176" y="428"/>
                    </a:cubicBezTo>
                    <a:cubicBezTo>
                      <a:pt x="186" y="443"/>
                      <a:pt x="202" y="454"/>
                      <a:pt x="221" y="456"/>
                    </a:cubicBezTo>
                    <a:cubicBezTo>
                      <a:pt x="235" y="457"/>
                      <a:pt x="251" y="456"/>
                      <a:pt x="267" y="447"/>
                    </a:cubicBezTo>
                    <a:cubicBezTo>
                      <a:pt x="305" y="426"/>
                      <a:pt x="345" y="402"/>
                      <a:pt x="381" y="378"/>
                    </a:cubicBezTo>
                    <a:cubicBezTo>
                      <a:pt x="396" y="367"/>
                      <a:pt x="405" y="353"/>
                      <a:pt x="410" y="341"/>
                    </a:cubicBezTo>
                    <a:cubicBezTo>
                      <a:pt x="417" y="323"/>
                      <a:pt x="415" y="304"/>
                      <a:pt x="405" y="288"/>
                    </a:cubicBezTo>
                    <a:cubicBezTo>
                      <a:pt x="338" y="177"/>
                      <a:pt x="338" y="177"/>
                      <a:pt x="338" y="177"/>
                    </a:cubicBezTo>
                    <a:cubicBezTo>
                      <a:pt x="337" y="174"/>
                      <a:pt x="335" y="172"/>
                      <a:pt x="333" y="171"/>
                    </a:cubicBezTo>
                    <a:cubicBezTo>
                      <a:pt x="236" y="11"/>
                      <a:pt x="236" y="11"/>
                      <a:pt x="236" y="11"/>
                    </a:cubicBezTo>
                    <a:cubicBezTo>
                      <a:pt x="229" y="0"/>
                      <a:pt x="224" y="6"/>
                      <a:pt x="224" y="6"/>
                    </a:cubicBezTo>
                    <a:cubicBezTo>
                      <a:pt x="224" y="6"/>
                      <a:pt x="211" y="32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37" y="138"/>
                      <a:pt x="8" y="137"/>
                      <a:pt x="8" y="137"/>
                    </a:cubicBezTo>
                    <a:cubicBezTo>
                      <a:pt x="8" y="137"/>
                      <a:pt x="0" y="139"/>
                      <a:pt x="7" y="1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-413275" y="2792532"/>
                <a:ext cx="361052" cy="234198"/>
              </a:xfrm>
              <a:custGeom>
                <a:avLst/>
                <a:gdLst/>
                <a:ahLst/>
                <a:cxnLst/>
                <a:rect l="l" t="t" r="r" b="b"/>
                <a:pathLst>
                  <a:path w="114" h="74" extrusionOk="0">
                    <a:moveTo>
                      <a:pt x="2" y="70"/>
                    </a:moveTo>
                    <a:cubicBezTo>
                      <a:pt x="4" y="74"/>
                      <a:pt x="31" y="62"/>
                      <a:pt x="61" y="43"/>
                    </a:cubicBezTo>
                    <a:cubicBezTo>
                      <a:pt x="91" y="25"/>
                      <a:pt x="114" y="7"/>
                      <a:pt x="112" y="3"/>
                    </a:cubicBezTo>
                    <a:cubicBezTo>
                      <a:pt x="110" y="0"/>
                      <a:pt x="83" y="12"/>
                      <a:pt x="53" y="30"/>
                    </a:cubicBezTo>
                    <a:cubicBezTo>
                      <a:pt x="23" y="49"/>
                      <a:pt x="0" y="66"/>
                      <a:pt x="2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-408394" y="2802290"/>
                <a:ext cx="439118" cy="36593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5" extrusionOk="0">
                    <a:moveTo>
                      <a:pt x="0" y="67"/>
                    </a:move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5"/>
                      <a:pt x="30" y="115"/>
                      <a:pt x="39" y="112"/>
                    </a:cubicBezTo>
                    <a:cubicBezTo>
                      <a:pt x="46" y="109"/>
                      <a:pt x="60" y="102"/>
                      <a:pt x="85" y="87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113" y="70"/>
                      <a:pt x="126" y="61"/>
                      <a:pt x="132" y="55"/>
                    </a:cubicBezTo>
                    <a:cubicBezTo>
                      <a:pt x="139" y="49"/>
                      <a:pt x="139" y="48"/>
                      <a:pt x="139" y="48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2" y="4"/>
                      <a:pt x="89" y="22"/>
                      <a:pt x="59" y="40"/>
                    </a:cubicBezTo>
                    <a:cubicBezTo>
                      <a:pt x="29" y="59"/>
                      <a:pt x="2" y="71"/>
                      <a:pt x="0" y="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-408394" y="2797409"/>
                <a:ext cx="356174" cy="22932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3" extrusionOk="0">
                    <a:moveTo>
                      <a:pt x="0" y="73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13" y="65"/>
                      <a:pt x="54" y="40"/>
                    </a:cubicBezTo>
                    <a:cubicBezTo>
                      <a:pt x="96" y="15"/>
                      <a:pt x="107" y="0"/>
                      <a:pt x="107" y="0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5"/>
                      <a:pt x="103" y="21"/>
                      <a:pt x="58" y="47"/>
                    </a:cubicBezTo>
                    <a:cubicBezTo>
                      <a:pt x="17" y="72"/>
                      <a:pt x="3" y="73"/>
                      <a:pt x="0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24"/>
              <p:cNvSpPr/>
              <p:nvPr/>
            </p:nvSpPr>
            <p:spPr>
              <a:xfrm>
                <a:off x="-257144" y="3241411"/>
                <a:ext cx="717229" cy="444001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41" extrusionOk="0">
                    <a:moveTo>
                      <a:pt x="5" y="141"/>
                    </a:moveTo>
                    <a:cubicBezTo>
                      <a:pt x="3" y="141"/>
                      <a:pt x="1" y="140"/>
                      <a:pt x="1" y="138"/>
                    </a:cubicBezTo>
                    <a:cubicBezTo>
                      <a:pt x="0" y="136"/>
                      <a:pt x="2" y="134"/>
                      <a:pt x="4" y="133"/>
                    </a:cubicBezTo>
                    <a:cubicBezTo>
                      <a:pt x="73" y="117"/>
                      <a:pt x="132" y="76"/>
                      <a:pt x="176" y="41"/>
                    </a:cubicBezTo>
                    <a:cubicBezTo>
                      <a:pt x="190" y="30"/>
                      <a:pt x="206" y="17"/>
                      <a:pt x="218" y="2"/>
                    </a:cubicBezTo>
                    <a:cubicBezTo>
                      <a:pt x="220" y="0"/>
                      <a:pt x="222" y="0"/>
                      <a:pt x="224" y="1"/>
                    </a:cubicBezTo>
                    <a:cubicBezTo>
                      <a:pt x="226" y="3"/>
                      <a:pt x="226" y="5"/>
                      <a:pt x="225" y="7"/>
                    </a:cubicBezTo>
                    <a:cubicBezTo>
                      <a:pt x="212" y="23"/>
                      <a:pt x="195" y="36"/>
                      <a:pt x="181" y="47"/>
                    </a:cubicBezTo>
                    <a:cubicBezTo>
                      <a:pt x="137" y="82"/>
                      <a:pt x="76" y="125"/>
                      <a:pt x="5" y="1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24"/>
              <p:cNvSpPr/>
              <p:nvPr/>
            </p:nvSpPr>
            <p:spPr>
              <a:xfrm>
                <a:off x="-301055" y="3382904"/>
                <a:ext cx="53671" cy="243956"/>
              </a:xfrm>
              <a:custGeom>
                <a:avLst/>
                <a:gdLst/>
                <a:ahLst/>
                <a:cxnLst/>
                <a:rect l="l" t="t" r="r" b="b"/>
                <a:pathLst>
                  <a:path w="17" h="77" extrusionOk="0">
                    <a:moveTo>
                      <a:pt x="13" y="77"/>
                    </a:moveTo>
                    <a:cubicBezTo>
                      <a:pt x="12" y="77"/>
                      <a:pt x="11" y="76"/>
                      <a:pt x="10" y="75"/>
                    </a:cubicBezTo>
                    <a:cubicBezTo>
                      <a:pt x="6" y="70"/>
                      <a:pt x="5" y="64"/>
                      <a:pt x="4" y="59"/>
                    </a:cubicBezTo>
                    <a:cubicBezTo>
                      <a:pt x="0" y="41"/>
                      <a:pt x="1" y="22"/>
                      <a:pt x="4" y="4"/>
                    </a:cubicBezTo>
                    <a:cubicBezTo>
                      <a:pt x="5" y="2"/>
                      <a:pt x="7" y="0"/>
                      <a:pt x="9" y="1"/>
                    </a:cubicBezTo>
                    <a:cubicBezTo>
                      <a:pt x="11" y="1"/>
                      <a:pt x="13" y="4"/>
                      <a:pt x="12" y="6"/>
                    </a:cubicBezTo>
                    <a:cubicBezTo>
                      <a:pt x="9" y="23"/>
                      <a:pt x="8" y="40"/>
                      <a:pt x="11" y="57"/>
                    </a:cubicBezTo>
                    <a:cubicBezTo>
                      <a:pt x="12" y="62"/>
                      <a:pt x="13" y="67"/>
                      <a:pt x="16" y="70"/>
                    </a:cubicBezTo>
                    <a:cubicBezTo>
                      <a:pt x="17" y="72"/>
                      <a:pt x="17" y="75"/>
                      <a:pt x="15" y="76"/>
                    </a:cubicBezTo>
                    <a:cubicBezTo>
                      <a:pt x="15" y="76"/>
                      <a:pt x="14" y="77"/>
                      <a:pt x="13" y="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>
                <a:off x="-237628" y="3041365"/>
                <a:ext cx="278109" cy="185407"/>
              </a:xfrm>
              <a:custGeom>
                <a:avLst/>
                <a:gdLst/>
                <a:ahLst/>
                <a:cxnLst/>
                <a:rect l="l" t="t" r="r" b="b"/>
                <a:pathLst>
                  <a:path w="87" h="59" extrusionOk="0">
                    <a:moveTo>
                      <a:pt x="5" y="59"/>
                    </a:moveTo>
                    <a:cubicBezTo>
                      <a:pt x="3" y="59"/>
                      <a:pt x="2" y="59"/>
                      <a:pt x="1" y="57"/>
                    </a:cubicBezTo>
                    <a:cubicBezTo>
                      <a:pt x="0" y="55"/>
                      <a:pt x="1" y="53"/>
                      <a:pt x="3" y="52"/>
                    </a:cubicBezTo>
                    <a:cubicBezTo>
                      <a:pt x="30" y="39"/>
                      <a:pt x="59" y="25"/>
                      <a:pt x="79" y="2"/>
                    </a:cubicBezTo>
                    <a:cubicBezTo>
                      <a:pt x="81" y="0"/>
                      <a:pt x="83" y="0"/>
                      <a:pt x="85" y="1"/>
                    </a:cubicBezTo>
                    <a:cubicBezTo>
                      <a:pt x="87" y="3"/>
                      <a:pt x="87" y="5"/>
                      <a:pt x="85" y="7"/>
                    </a:cubicBezTo>
                    <a:cubicBezTo>
                      <a:pt x="64" y="32"/>
                      <a:pt x="34" y="46"/>
                      <a:pt x="7" y="59"/>
                    </a:cubicBezTo>
                    <a:cubicBezTo>
                      <a:pt x="6" y="59"/>
                      <a:pt x="5" y="59"/>
                      <a:pt x="5" y="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>
                <a:off x="-227870" y="3280444"/>
                <a:ext cx="712346" cy="44400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40" extrusionOk="0">
                    <a:moveTo>
                      <a:pt x="5" y="140"/>
                    </a:moveTo>
                    <a:cubicBezTo>
                      <a:pt x="3" y="140"/>
                      <a:pt x="1" y="139"/>
                      <a:pt x="1" y="137"/>
                    </a:cubicBezTo>
                    <a:cubicBezTo>
                      <a:pt x="0" y="135"/>
                      <a:pt x="2" y="133"/>
                      <a:pt x="4" y="132"/>
                    </a:cubicBezTo>
                    <a:cubicBezTo>
                      <a:pt x="5" y="132"/>
                      <a:pt x="126" y="105"/>
                      <a:pt x="218" y="2"/>
                    </a:cubicBezTo>
                    <a:cubicBezTo>
                      <a:pt x="219" y="0"/>
                      <a:pt x="222" y="0"/>
                      <a:pt x="223" y="2"/>
                    </a:cubicBezTo>
                    <a:cubicBezTo>
                      <a:pt x="225" y="3"/>
                      <a:pt x="225" y="6"/>
                      <a:pt x="224" y="7"/>
                    </a:cubicBezTo>
                    <a:cubicBezTo>
                      <a:pt x="130" y="113"/>
                      <a:pt x="7" y="140"/>
                      <a:pt x="6" y="140"/>
                    </a:cubicBezTo>
                    <a:lnTo>
                      <a:pt x="5" y="1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6" name="Google Shape;2096;p24"/>
            <p:cNvGrpSpPr/>
            <p:nvPr/>
          </p:nvGrpSpPr>
          <p:grpSpPr>
            <a:xfrm rot="-9175797">
              <a:off x="3199895" y="4622533"/>
              <a:ext cx="442332" cy="525223"/>
              <a:chOff x="6641993" y="3012538"/>
              <a:chExt cx="1132150" cy="1344311"/>
            </a:xfrm>
          </p:grpSpPr>
          <p:sp>
            <p:nvSpPr>
              <p:cNvPr id="2097" name="Google Shape;2097;p24"/>
              <p:cNvSpPr/>
              <p:nvPr/>
            </p:nvSpPr>
            <p:spPr>
              <a:xfrm>
                <a:off x="6641993" y="3012538"/>
                <a:ext cx="932737" cy="134431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23" extrusionOk="0">
                    <a:moveTo>
                      <a:pt x="166" y="120"/>
                    </a:moveTo>
                    <a:cubicBezTo>
                      <a:pt x="149" y="145"/>
                      <a:pt x="133" y="165"/>
                      <a:pt x="133" y="165"/>
                    </a:cubicBezTo>
                    <a:cubicBezTo>
                      <a:pt x="92" y="195"/>
                      <a:pt x="32" y="307"/>
                      <a:pt x="27" y="315"/>
                    </a:cubicBezTo>
                    <a:cubicBezTo>
                      <a:pt x="21" y="323"/>
                      <a:pt x="13" y="322"/>
                      <a:pt x="9" y="319"/>
                    </a:cubicBezTo>
                    <a:cubicBezTo>
                      <a:pt x="5" y="316"/>
                      <a:pt x="0" y="313"/>
                      <a:pt x="5" y="302"/>
                    </a:cubicBezTo>
                    <a:cubicBezTo>
                      <a:pt x="10" y="290"/>
                      <a:pt x="82" y="196"/>
                      <a:pt x="106" y="160"/>
                    </a:cubicBezTo>
                    <a:cubicBezTo>
                      <a:pt x="129" y="124"/>
                      <a:pt x="193" y="30"/>
                      <a:pt x="205" y="15"/>
                    </a:cubicBezTo>
                    <a:cubicBezTo>
                      <a:pt x="216" y="0"/>
                      <a:pt x="220" y="6"/>
                      <a:pt x="220" y="6"/>
                    </a:cubicBezTo>
                    <a:cubicBezTo>
                      <a:pt x="223" y="9"/>
                      <a:pt x="225" y="14"/>
                      <a:pt x="224" y="22"/>
                    </a:cubicBezTo>
                    <a:cubicBezTo>
                      <a:pt x="223" y="30"/>
                      <a:pt x="219" y="40"/>
                      <a:pt x="211" y="53"/>
                    </a:cubicBezTo>
                    <a:cubicBezTo>
                      <a:pt x="201" y="70"/>
                      <a:pt x="182" y="97"/>
                      <a:pt x="166" y="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>
                <a:off x="7330288" y="3109021"/>
                <a:ext cx="443855" cy="52100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26" extrusionOk="0">
                    <a:moveTo>
                      <a:pt x="105" y="40"/>
                    </a:moveTo>
                    <a:cubicBezTo>
                      <a:pt x="48" y="123"/>
                      <a:pt x="48" y="123"/>
                      <a:pt x="48" y="123"/>
                    </a:cubicBezTo>
                    <a:cubicBezTo>
                      <a:pt x="46" y="126"/>
                      <a:pt x="42" y="126"/>
                      <a:pt x="39" y="12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6" y="75"/>
                      <a:pt x="35" y="48"/>
                      <a:pt x="45" y="31"/>
                    </a:cubicBezTo>
                    <a:cubicBezTo>
                      <a:pt x="53" y="18"/>
                      <a:pt x="57" y="8"/>
                      <a:pt x="58" y="0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6" y="33"/>
                      <a:pt x="107" y="37"/>
                      <a:pt x="105" y="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>
                <a:off x="7542563" y="3128316"/>
                <a:ext cx="231575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6" h="41" extrusionOk="0">
                    <a:moveTo>
                      <a:pt x="52" y="41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6" y="35"/>
                      <a:pt x="56" y="38"/>
                      <a:pt x="55" y="40"/>
                    </a:cubicBezTo>
                    <a:cubicBezTo>
                      <a:pt x="54" y="41"/>
                      <a:pt x="53" y="41"/>
                      <a:pt x="52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>
                <a:off x="7510402" y="3192636"/>
                <a:ext cx="231575" cy="160804"/>
              </a:xfrm>
              <a:custGeom>
                <a:avLst/>
                <a:gdLst/>
                <a:ahLst/>
                <a:cxnLst/>
                <a:rect l="l" t="t" r="r" b="b"/>
                <a:pathLst>
                  <a:path w="55" h="39" extrusionOk="0">
                    <a:moveTo>
                      <a:pt x="50" y="39"/>
                    </a:moveTo>
                    <a:cubicBezTo>
                      <a:pt x="49" y="39"/>
                      <a:pt x="49" y="39"/>
                      <a:pt x="48" y="3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4" y="33"/>
                      <a:pt x="55" y="35"/>
                      <a:pt x="53" y="37"/>
                    </a:cubicBezTo>
                    <a:cubicBezTo>
                      <a:pt x="53" y="38"/>
                      <a:pt x="51" y="39"/>
                      <a:pt x="50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>
                <a:off x="7478237" y="3250527"/>
                <a:ext cx="218710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3" h="39" extrusionOk="0">
                    <a:moveTo>
                      <a:pt x="48" y="39"/>
                    </a:moveTo>
                    <a:cubicBezTo>
                      <a:pt x="47" y="39"/>
                      <a:pt x="47" y="38"/>
                      <a:pt x="46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2" y="33"/>
                      <a:pt x="53" y="35"/>
                      <a:pt x="51" y="37"/>
                    </a:cubicBezTo>
                    <a:cubicBezTo>
                      <a:pt x="51" y="38"/>
                      <a:pt x="49" y="39"/>
                      <a:pt x="48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>
                <a:off x="7433210" y="3321278"/>
                <a:ext cx="218710" cy="15437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8" extrusionOk="0">
                    <a:moveTo>
                      <a:pt x="48" y="38"/>
                    </a:moveTo>
                    <a:cubicBezTo>
                      <a:pt x="48" y="38"/>
                      <a:pt x="47" y="38"/>
                      <a:pt x="46" y="3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3" y="32"/>
                      <a:pt x="53" y="35"/>
                      <a:pt x="52" y="37"/>
                    </a:cubicBezTo>
                    <a:cubicBezTo>
                      <a:pt x="51" y="38"/>
                      <a:pt x="50" y="38"/>
                      <a:pt x="48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>
                <a:off x="7381749" y="3392033"/>
                <a:ext cx="225145" cy="154370"/>
              </a:xfrm>
              <a:custGeom>
                <a:avLst/>
                <a:gdLst/>
                <a:ahLst/>
                <a:cxnLst/>
                <a:rect l="l" t="t" r="r" b="b"/>
                <a:pathLst>
                  <a:path w="54" h="38" extrusionOk="0">
                    <a:moveTo>
                      <a:pt x="49" y="38"/>
                    </a:moveTo>
                    <a:cubicBezTo>
                      <a:pt x="48" y="38"/>
                      <a:pt x="47" y="38"/>
                      <a:pt x="47" y="3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3" y="32"/>
                      <a:pt x="54" y="35"/>
                      <a:pt x="52" y="36"/>
                    </a:cubicBezTo>
                    <a:cubicBezTo>
                      <a:pt x="52" y="38"/>
                      <a:pt x="50" y="38"/>
                      <a:pt x="49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>
                <a:off x="7349584" y="3437056"/>
                <a:ext cx="218710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3" h="39" extrusionOk="0">
                    <a:moveTo>
                      <a:pt x="48" y="39"/>
                    </a:moveTo>
                    <a:cubicBezTo>
                      <a:pt x="47" y="39"/>
                      <a:pt x="47" y="39"/>
                      <a:pt x="46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2" y="33"/>
                      <a:pt x="53" y="36"/>
                      <a:pt x="51" y="37"/>
                    </a:cubicBezTo>
                    <a:cubicBezTo>
                      <a:pt x="51" y="38"/>
                      <a:pt x="49" y="39"/>
                      <a:pt x="48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>
                <a:off x="7124443" y="3070429"/>
                <a:ext cx="418124" cy="59818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4" extrusionOk="0">
                    <a:moveTo>
                      <a:pt x="4" y="144"/>
                    </a:moveTo>
                    <a:cubicBezTo>
                      <a:pt x="3" y="144"/>
                      <a:pt x="3" y="143"/>
                      <a:pt x="2" y="143"/>
                    </a:cubicBezTo>
                    <a:cubicBezTo>
                      <a:pt x="0" y="142"/>
                      <a:pt x="0" y="139"/>
                      <a:pt x="1" y="137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4" y="0"/>
                      <a:pt x="97" y="0"/>
                      <a:pt x="99" y="1"/>
                    </a:cubicBezTo>
                    <a:cubicBezTo>
                      <a:pt x="100" y="2"/>
                      <a:pt x="101" y="5"/>
                      <a:pt x="100" y="7"/>
                    </a:cubicBezTo>
                    <a:cubicBezTo>
                      <a:pt x="7" y="142"/>
                      <a:pt x="7" y="142"/>
                      <a:pt x="7" y="142"/>
                    </a:cubicBezTo>
                    <a:cubicBezTo>
                      <a:pt x="7" y="143"/>
                      <a:pt x="5" y="144"/>
                      <a:pt x="4" y="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>
                <a:off x="6687023" y="3681475"/>
                <a:ext cx="514612" cy="64964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57" extrusionOk="0">
                    <a:moveTo>
                      <a:pt x="5" y="157"/>
                    </a:moveTo>
                    <a:cubicBezTo>
                      <a:pt x="4" y="157"/>
                      <a:pt x="4" y="157"/>
                      <a:pt x="3" y="157"/>
                    </a:cubicBezTo>
                    <a:cubicBezTo>
                      <a:pt x="1" y="156"/>
                      <a:pt x="0" y="153"/>
                      <a:pt x="1" y="151"/>
                    </a:cubicBezTo>
                    <a:cubicBezTo>
                      <a:pt x="20" y="118"/>
                      <a:pt x="40" y="84"/>
                      <a:pt x="61" y="52"/>
                    </a:cubicBezTo>
                    <a:cubicBezTo>
                      <a:pt x="75" y="31"/>
                      <a:pt x="92" y="8"/>
                      <a:pt x="117" y="1"/>
                    </a:cubicBezTo>
                    <a:cubicBezTo>
                      <a:pt x="119" y="0"/>
                      <a:pt x="121" y="1"/>
                      <a:pt x="122" y="3"/>
                    </a:cubicBezTo>
                    <a:cubicBezTo>
                      <a:pt x="123" y="5"/>
                      <a:pt x="122" y="8"/>
                      <a:pt x="119" y="8"/>
                    </a:cubicBezTo>
                    <a:cubicBezTo>
                      <a:pt x="97" y="15"/>
                      <a:pt x="81" y="37"/>
                      <a:pt x="68" y="56"/>
                    </a:cubicBezTo>
                    <a:cubicBezTo>
                      <a:pt x="47" y="88"/>
                      <a:pt x="27" y="122"/>
                      <a:pt x="8" y="155"/>
                    </a:cubicBezTo>
                    <a:cubicBezTo>
                      <a:pt x="8" y="157"/>
                      <a:pt x="6" y="157"/>
                      <a:pt x="5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7" name="Google Shape;2107;p24"/>
            <p:cNvGrpSpPr/>
            <p:nvPr/>
          </p:nvGrpSpPr>
          <p:grpSpPr>
            <a:xfrm rot="-9638872">
              <a:off x="245152" y="4675475"/>
              <a:ext cx="558830" cy="749394"/>
              <a:chOff x="-2686774" y="162163"/>
              <a:chExt cx="1458119" cy="1956166"/>
            </a:xfrm>
          </p:grpSpPr>
          <p:sp>
            <p:nvSpPr>
              <p:cNvPr id="2108" name="Google Shape;2108;p24"/>
              <p:cNvSpPr/>
              <p:nvPr/>
            </p:nvSpPr>
            <p:spPr>
              <a:xfrm>
                <a:off x="-2686774" y="162163"/>
                <a:ext cx="558792" cy="77442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47" extrusionOk="0">
                    <a:moveTo>
                      <a:pt x="171" y="121"/>
                    </a:moveTo>
                    <a:cubicBezTo>
                      <a:pt x="178" y="84"/>
                      <a:pt x="169" y="42"/>
                      <a:pt x="151" y="13"/>
                    </a:cubicBezTo>
                    <a:cubicBezTo>
                      <a:pt x="150" y="11"/>
                      <a:pt x="148" y="10"/>
                      <a:pt x="147" y="8"/>
                    </a:cubicBezTo>
                    <a:cubicBezTo>
                      <a:pt x="146" y="8"/>
                      <a:pt x="145" y="7"/>
                      <a:pt x="145" y="7"/>
                    </a:cubicBezTo>
                    <a:cubicBezTo>
                      <a:pt x="143" y="6"/>
                      <a:pt x="141" y="5"/>
                      <a:pt x="140" y="4"/>
                    </a:cubicBezTo>
                    <a:cubicBezTo>
                      <a:pt x="132" y="1"/>
                      <a:pt x="122" y="0"/>
                      <a:pt x="114" y="4"/>
                    </a:cubicBezTo>
                    <a:cubicBezTo>
                      <a:pt x="113" y="4"/>
                      <a:pt x="112" y="5"/>
                      <a:pt x="111" y="6"/>
                    </a:cubicBezTo>
                    <a:cubicBezTo>
                      <a:pt x="110" y="6"/>
                      <a:pt x="109" y="7"/>
                      <a:pt x="108" y="8"/>
                    </a:cubicBezTo>
                    <a:cubicBezTo>
                      <a:pt x="100" y="14"/>
                      <a:pt x="94" y="24"/>
                      <a:pt x="89" y="33"/>
                    </a:cubicBezTo>
                    <a:cubicBezTo>
                      <a:pt x="88" y="34"/>
                      <a:pt x="88" y="35"/>
                      <a:pt x="87" y="36"/>
                    </a:cubicBezTo>
                    <a:cubicBezTo>
                      <a:pt x="65" y="76"/>
                      <a:pt x="61" y="126"/>
                      <a:pt x="35" y="163"/>
                    </a:cubicBezTo>
                    <a:cubicBezTo>
                      <a:pt x="28" y="173"/>
                      <a:pt x="19" y="182"/>
                      <a:pt x="12" y="192"/>
                    </a:cubicBezTo>
                    <a:cubicBezTo>
                      <a:pt x="5" y="203"/>
                      <a:pt x="0" y="214"/>
                      <a:pt x="0" y="227"/>
                    </a:cubicBezTo>
                    <a:cubicBezTo>
                      <a:pt x="0" y="230"/>
                      <a:pt x="1" y="235"/>
                      <a:pt x="4" y="238"/>
                    </a:cubicBezTo>
                    <a:cubicBezTo>
                      <a:pt x="6" y="241"/>
                      <a:pt x="13" y="242"/>
                      <a:pt x="13" y="243"/>
                    </a:cubicBezTo>
                    <a:cubicBezTo>
                      <a:pt x="15" y="243"/>
                      <a:pt x="17" y="244"/>
                      <a:pt x="19" y="245"/>
                    </a:cubicBezTo>
                    <a:cubicBezTo>
                      <a:pt x="30" y="247"/>
                      <a:pt x="41" y="246"/>
                      <a:pt x="51" y="244"/>
                    </a:cubicBezTo>
                    <a:cubicBezTo>
                      <a:pt x="56" y="243"/>
                      <a:pt x="60" y="242"/>
                      <a:pt x="64" y="240"/>
                    </a:cubicBezTo>
                    <a:cubicBezTo>
                      <a:pt x="68" y="239"/>
                      <a:pt x="73" y="237"/>
                      <a:pt x="77" y="235"/>
                    </a:cubicBezTo>
                    <a:cubicBezTo>
                      <a:pt x="129" y="215"/>
                      <a:pt x="167" y="144"/>
                      <a:pt x="171" y="12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>
                <a:off x="-2670899" y="197088"/>
                <a:ext cx="1442244" cy="1921241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2" extrusionOk="0">
                    <a:moveTo>
                      <a:pt x="420" y="526"/>
                    </a:moveTo>
                    <a:cubicBezTo>
                      <a:pt x="382" y="481"/>
                      <a:pt x="328" y="414"/>
                      <a:pt x="321" y="383"/>
                    </a:cubicBezTo>
                    <a:cubicBezTo>
                      <a:pt x="334" y="401"/>
                      <a:pt x="348" y="418"/>
                      <a:pt x="366" y="431"/>
                    </a:cubicBezTo>
                    <a:cubicBezTo>
                      <a:pt x="385" y="444"/>
                      <a:pt x="407" y="451"/>
                      <a:pt x="429" y="447"/>
                    </a:cubicBezTo>
                    <a:cubicBezTo>
                      <a:pt x="439" y="445"/>
                      <a:pt x="449" y="440"/>
                      <a:pt x="451" y="430"/>
                    </a:cubicBezTo>
                    <a:cubicBezTo>
                      <a:pt x="453" y="423"/>
                      <a:pt x="449" y="416"/>
                      <a:pt x="444" y="411"/>
                    </a:cubicBezTo>
                    <a:cubicBezTo>
                      <a:pt x="439" y="405"/>
                      <a:pt x="433" y="402"/>
                      <a:pt x="427" y="398"/>
                    </a:cubicBezTo>
                    <a:cubicBezTo>
                      <a:pt x="389" y="377"/>
                      <a:pt x="354" y="348"/>
                      <a:pt x="326" y="314"/>
                    </a:cubicBezTo>
                    <a:cubicBezTo>
                      <a:pt x="320" y="306"/>
                      <a:pt x="313" y="296"/>
                      <a:pt x="315" y="286"/>
                    </a:cubicBezTo>
                    <a:cubicBezTo>
                      <a:pt x="329" y="290"/>
                      <a:pt x="343" y="295"/>
                      <a:pt x="357" y="300"/>
                    </a:cubicBezTo>
                    <a:cubicBezTo>
                      <a:pt x="371" y="305"/>
                      <a:pt x="386" y="309"/>
                      <a:pt x="401" y="310"/>
                    </a:cubicBezTo>
                    <a:cubicBezTo>
                      <a:pt x="416" y="312"/>
                      <a:pt x="432" y="308"/>
                      <a:pt x="444" y="299"/>
                    </a:cubicBezTo>
                    <a:cubicBezTo>
                      <a:pt x="454" y="290"/>
                      <a:pt x="460" y="274"/>
                      <a:pt x="452" y="264"/>
                    </a:cubicBezTo>
                    <a:cubicBezTo>
                      <a:pt x="447" y="258"/>
                      <a:pt x="439" y="255"/>
                      <a:pt x="431" y="253"/>
                    </a:cubicBezTo>
                    <a:cubicBezTo>
                      <a:pt x="377" y="241"/>
                      <a:pt x="319" y="233"/>
                      <a:pt x="278" y="196"/>
                    </a:cubicBezTo>
                    <a:cubicBezTo>
                      <a:pt x="264" y="184"/>
                      <a:pt x="253" y="169"/>
                      <a:pt x="243" y="153"/>
                    </a:cubicBezTo>
                    <a:cubicBezTo>
                      <a:pt x="237" y="141"/>
                      <a:pt x="232" y="130"/>
                      <a:pt x="226" y="117"/>
                    </a:cubicBezTo>
                    <a:cubicBezTo>
                      <a:pt x="217" y="98"/>
                      <a:pt x="206" y="81"/>
                      <a:pt x="194" y="64"/>
                    </a:cubicBezTo>
                    <a:cubicBezTo>
                      <a:pt x="179" y="41"/>
                      <a:pt x="162" y="20"/>
                      <a:pt x="144" y="0"/>
                    </a:cubicBezTo>
                    <a:cubicBezTo>
                      <a:pt x="195" y="74"/>
                      <a:pt x="56" y="256"/>
                      <a:pt x="0" y="228"/>
                    </a:cubicBezTo>
                    <a:cubicBezTo>
                      <a:pt x="10" y="235"/>
                      <a:pt x="62" y="259"/>
                      <a:pt x="87" y="278"/>
                    </a:cubicBezTo>
                    <a:cubicBezTo>
                      <a:pt x="109" y="294"/>
                      <a:pt x="129" y="315"/>
                      <a:pt x="141" y="339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3" y="343"/>
                      <a:pt x="145" y="347"/>
                      <a:pt x="146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6" y="372"/>
                      <a:pt x="162" y="396"/>
                      <a:pt x="166" y="419"/>
                    </a:cubicBezTo>
                    <a:cubicBezTo>
                      <a:pt x="172" y="459"/>
                      <a:pt x="174" y="499"/>
                      <a:pt x="179" y="539"/>
                    </a:cubicBezTo>
                    <a:cubicBezTo>
                      <a:pt x="181" y="554"/>
                      <a:pt x="184" y="570"/>
                      <a:pt x="194" y="582"/>
                    </a:cubicBezTo>
                    <a:cubicBezTo>
                      <a:pt x="197" y="587"/>
                      <a:pt x="202" y="591"/>
                      <a:pt x="208" y="591"/>
                    </a:cubicBezTo>
                    <a:cubicBezTo>
                      <a:pt x="219" y="592"/>
                      <a:pt x="227" y="580"/>
                      <a:pt x="229" y="570"/>
                    </a:cubicBezTo>
                    <a:cubicBezTo>
                      <a:pt x="233" y="539"/>
                      <a:pt x="221" y="483"/>
                      <a:pt x="222" y="448"/>
                    </a:cubicBezTo>
                    <a:cubicBezTo>
                      <a:pt x="242" y="555"/>
                      <a:pt x="285" y="600"/>
                      <a:pt x="293" y="606"/>
                    </a:cubicBezTo>
                    <a:cubicBezTo>
                      <a:pt x="300" y="610"/>
                      <a:pt x="309" y="612"/>
                      <a:pt x="316" y="608"/>
                    </a:cubicBezTo>
                    <a:cubicBezTo>
                      <a:pt x="325" y="603"/>
                      <a:pt x="327" y="591"/>
                      <a:pt x="328" y="581"/>
                    </a:cubicBezTo>
                    <a:cubicBezTo>
                      <a:pt x="330" y="546"/>
                      <a:pt x="283" y="473"/>
                      <a:pt x="278" y="429"/>
                    </a:cubicBezTo>
                    <a:cubicBezTo>
                      <a:pt x="298" y="487"/>
                      <a:pt x="339" y="538"/>
                      <a:pt x="377" y="561"/>
                    </a:cubicBezTo>
                    <a:cubicBezTo>
                      <a:pt x="390" y="569"/>
                      <a:pt x="410" y="573"/>
                      <a:pt x="420" y="562"/>
                    </a:cubicBezTo>
                    <a:cubicBezTo>
                      <a:pt x="428" y="552"/>
                      <a:pt x="428" y="536"/>
                      <a:pt x="420" y="526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10" name="Google Shape;2110;p24"/>
          <p:cNvSpPr txBox="1">
            <a:spLocks noGrp="1"/>
          </p:cNvSpPr>
          <p:nvPr>
            <p:ph type="title"/>
          </p:nvPr>
        </p:nvSpPr>
        <p:spPr>
          <a:xfrm>
            <a:off x="713225" y="680543"/>
            <a:ext cx="38589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111" name="Google Shape;2111;p24"/>
          <p:cNvSpPr txBox="1">
            <a:spLocks noGrp="1"/>
          </p:cNvSpPr>
          <p:nvPr>
            <p:ph type="subTitle" idx="1"/>
          </p:nvPr>
        </p:nvSpPr>
        <p:spPr>
          <a:xfrm>
            <a:off x="713225" y="1597115"/>
            <a:ext cx="3858900" cy="11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12" name="Google Shape;2112;p24"/>
          <p:cNvSpPr txBox="1"/>
          <p:nvPr/>
        </p:nvSpPr>
        <p:spPr>
          <a:xfrm>
            <a:off x="713225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Anek Devanagari"/>
                <a:ea typeface="Anek Devanagari"/>
                <a:cs typeface="Anek Devanagari"/>
                <a:sym typeface="Anek Devanagari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rPr>
              <a:t> </a:t>
            </a:r>
            <a:endParaRPr sz="1200" b="1" u="sng">
              <a:solidFill>
                <a:schemeClr val="dk1"/>
              </a:solidFill>
              <a:latin typeface="Anek Devanagari"/>
              <a:ea typeface="Anek Devanagari"/>
              <a:cs typeface="Anek Devanagari"/>
              <a:sym typeface="Anek Devanaga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4" name="Google Shape;2114;p25"/>
          <p:cNvGrpSpPr/>
          <p:nvPr/>
        </p:nvGrpSpPr>
        <p:grpSpPr>
          <a:xfrm>
            <a:off x="-23102" y="4249727"/>
            <a:ext cx="9190218" cy="900565"/>
            <a:chOff x="1061738" y="1347801"/>
            <a:chExt cx="2992387" cy="407606"/>
          </a:xfrm>
        </p:grpSpPr>
        <p:sp>
          <p:nvSpPr>
            <p:cNvPr id="2115" name="Google Shape;2115;p25"/>
            <p:cNvSpPr/>
            <p:nvPr/>
          </p:nvSpPr>
          <p:spPr>
            <a:xfrm>
              <a:off x="1061738" y="1439203"/>
              <a:ext cx="2992387" cy="316204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1062400" y="1347801"/>
              <a:ext cx="2991051" cy="316200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7" name="Google Shape;2117;p25"/>
          <p:cNvGrpSpPr/>
          <p:nvPr/>
        </p:nvGrpSpPr>
        <p:grpSpPr>
          <a:xfrm>
            <a:off x="740895" y="4215826"/>
            <a:ext cx="8330413" cy="1028225"/>
            <a:chOff x="740895" y="4215826"/>
            <a:chExt cx="8330413" cy="1028225"/>
          </a:xfrm>
        </p:grpSpPr>
        <p:grpSp>
          <p:nvGrpSpPr>
            <p:cNvPr id="2118" name="Google Shape;2118;p25"/>
            <p:cNvGrpSpPr/>
            <p:nvPr/>
          </p:nvGrpSpPr>
          <p:grpSpPr>
            <a:xfrm>
              <a:off x="8553404" y="4215826"/>
              <a:ext cx="517905" cy="733270"/>
              <a:chOff x="8826245" y="1161634"/>
              <a:chExt cx="912125" cy="1291196"/>
            </a:xfrm>
          </p:grpSpPr>
          <p:sp>
            <p:nvSpPr>
              <p:cNvPr id="2119" name="Google Shape;2119;p25"/>
              <p:cNvSpPr/>
              <p:nvPr/>
            </p:nvSpPr>
            <p:spPr>
              <a:xfrm>
                <a:off x="8826245" y="1179401"/>
                <a:ext cx="894360" cy="127342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32" extrusionOk="0">
                    <a:moveTo>
                      <a:pt x="196" y="182"/>
                    </a:moveTo>
                    <a:cubicBezTo>
                      <a:pt x="196" y="182"/>
                      <a:pt x="137" y="303"/>
                      <a:pt x="119" y="318"/>
                    </a:cubicBezTo>
                    <a:cubicBezTo>
                      <a:pt x="101" y="332"/>
                      <a:pt x="0" y="277"/>
                      <a:pt x="3" y="254"/>
                    </a:cubicBezTo>
                    <a:cubicBezTo>
                      <a:pt x="6" y="231"/>
                      <a:pt x="79" y="116"/>
                      <a:pt x="79" y="116"/>
                    </a:cubicBezTo>
                    <a:cubicBezTo>
                      <a:pt x="77" y="113"/>
                      <a:pt x="79" y="110"/>
                      <a:pt x="79" y="110"/>
                    </a:cubicBezTo>
                    <a:cubicBezTo>
                      <a:pt x="91" y="89"/>
                      <a:pt x="100" y="72"/>
                      <a:pt x="118" y="60"/>
                    </a:cubicBezTo>
                    <a:cubicBezTo>
                      <a:pt x="136" y="48"/>
                      <a:pt x="171" y="42"/>
                      <a:pt x="171" y="42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75" y="26"/>
                      <a:pt x="175" y="26"/>
                      <a:pt x="175" y="26"/>
                    </a:cubicBezTo>
                    <a:cubicBezTo>
                      <a:pt x="181" y="15"/>
                      <a:pt x="181" y="15"/>
                      <a:pt x="181" y="15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34" y="23"/>
                      <a:pt x="234" y="23"/>
                      <a:pt x="234" y="23"/>
                    </a:cubicBezTo>
                    <a:cubicBezTo>
                      <a:pt x="225" y="39"/>
                      <a:pt x="225" y="39"/>
                      <a:pt x="225" y="39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19" y="51"/>
                      <a:pt x="219" y="51"/>
                      <a:pt x="219" y="51"/>
                    </a:cubicBezTo>
                    <a:cubicBezTo>
                      <a:pt x="211" y="64"/>
                      <a:pt x="211" y="64"/>
                      <a:pt x="211" y="64"/>
                    </a:cubicBezTo>
                    <a:cubicBezTo>
                      <a:pt x="211" y="64"/>
                      <a:pt x="224" y="97"/>
                      <a:pt x="224" y="119"/>
                    </a:cubicBezTo>
                    <a:cubicBezTo>
                      <a:pt x="223" y="141"/>
                      <a:pt x="213" y="157"/>
                      <a:pt x="201" y="179"/>
                    </a:cubicBezTo>
                    <a:cubicBezTo>
                      <a:pt x="201" y="179"/>
                      <a:pt x="200" y="181"/>
                      <a:pt x="196" y="182"/>
                    </a:cubicBezTo>
                    <a:close/>
                  </a:path>
                </a:pathLst>
              </a:custGeom>
              <a:solidFill>
                <a:srgbClr val="CFE2F3">
                  <a:alpha val="78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25"/>
              <p:cNvSpPr/>
              <p:nvPr/>
            </p:nvSpPr>
            <p:spPr>
              <a:xfrm>
                <a:off x="9525146" y="1226785"/>
                <a:ext cx="183611" cy="118458"/>
              </a:xfrm>
              <a:custGeom>
                <a:avLst/>
                <a:gdLst/>
                <a:ahLst/>
                <a:cxnLst/>
                <a:rect l="l" t="t" r="r" b="b"/>
                <a:pathLst>
                  <a:path w="47" h="30" extrusionOk="0">
                    <a:moveTo>
                      <a:pt x="43" y="30"/>
                    </a:moveTo>
                    <a:cubicBezTo>
                      <a:pt x="42" y="30"/>
                      <a:pt x="41" y="30"/>
                      <a:pt x="41" y="2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3"/>
                      <a:pt x="47" y="26"/>
                      <a:pt x="46" y="28"/>
                    </a:cubicBezTo>
                    <a:cubicBezTo>
                      <a:pt x="45" y="29"/>
                      <a:pt x="44" y="30"/>
                      <a:pt x="43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25"/>
              <p:cNvSpPr/>
              <p:nvPr/>
            </p:nvSpPr>
            <p:spPr>
              <a:xfrm>
                <a:off x="9495530" y="1268247"/>
                <a:ext cx="189532" cy="118458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45" y="31"/>
                    </a:moveTo>
                    <a:cubicBezTo>
                      <a:pt x="44" y="31"/>
                      <a:pt x="44" y="31"/>
                      <a:pt x="43" y="3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24"/>
                      <a:pt x="50" y="27"/>
                      <a:pt x="48" y="29"/>
                    </a:cubicBezTo>
                    <a:cubicBezTo>
                      <a:pt x="48" y="30"/>
                      <a:pt x="46" y="31"/>
                      <a:pt x="45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25"/>
              <p:cNvSpPr/>
              <p:nvPr/>
            </p:nvSpPr>
            <p:spPr>
              <a:xfrm>
                <a:off x="9548838" y="1161634"/>
                <a:ext cx="189532" cy="118458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45" y="31"/>
                    </a:moveTo>
                    <a:cubicBezTo>
                      <a:pt x="45" y="31"/>
                      <a:pt x="45" y="31"/>
                      <a:pt x="45" y="31"/>
                    </a:cubicBezTo>
                    <a:cubicBezTo>
                      <a:pt x="14" y="29"/>
                      <a:pt x="2" y="7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3"/>
                      <a:pt x="19" y="22"/>
                      <a:pt x="46" y="23"/>
                    </a:cubicBezTo>
                    <a:cubicBezTo>
                      <a:pt x="48" y="23"/>
                      <a:pt x="49" y="25"/>
                      <a:pt x="49" y="27"/>
                    </a:cubicBezTo>
                    <a:cubicBezTo>
                      <a:pt x="49" y="29"/>
                      <a:pt x="47" y="31"/>
                      <a:pt x="45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25"/>
              <p:cNvSpPr/>
              <p:nvPr/>
            </p:nvSpPr>
            <p:spPr>
              <a:xfrm>
                <a:off x="9110544" y="1605851"/>
                <a:ext cx="479757" cy="2843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74" extrusionOk="0">
                    <a:moveTo>
                      <a:pt x="122" y="74"/>
                    </a:moveTo>
                    <a:cubicBezTo>
                      <a:pt x="122" y="74"/>
                      <a:pt x="121" y="74"/>
                      <a:pt x="121" y="74"/>
                    </a:cubicBezTo>
                    <a:cubicBezTo>
                      <a:pt x="30" y="47"/>
                      <a:pt x="2" y="8"/>
                      <a:pt x="1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8" y="2"/>
                      <a:pt x="36" y="40"/>
                      <a:pt x="123" y="66"/>
                    </a:cubicBezTo>
                    <a:cubicBezTo>
                      <a:pt x="125" y="67"/>
                      <a:pt x="126" y="69"/>
                      <a:pt x="126" y="71"/>
                    </a:cubicBezTo>
                    <a:cubicBezTo>
                      <a:pt x="125" y="73"/>
                      <a:pt x="124" y="74"/>
                      <a:pt x="122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4" name="Google Shape;2124;p25"/>
            <p:cNvGrpSpPr/>
            <p:nvPr/>
          </p:nvGrpSpPr>
          <p:grpSpPr>
            <a:xfrm rot="-4534534">
              <a:off x="955885" y="4221241"/>
              <a:ext cx="524404" cy="850566"/>
              <a:chOff x="6177361" y="2082350"/>
              <a:chExt cx="1510179" cy="2449460"/>
            </a:xfrm>
          </p:grpSpPr>
          <p:sp>
            <p:nvSpPr>
              <p:cNvPr id="2125" name="Google Shape;2125;p25"/>
              <p:cNvSpPr/>
              <p:nvPr/>
            </p:nvSpPr>
            <p:spPr>
              <a:xfrm>
                <a:off x="6662117" y="2770943"/>
                <a:ext cx="940950" cy="40766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7" extrusionOk="0">
                    <a:moveTo>
                      <a:pt x="269" y="94"/>
                    </a:moveTo>
                    <a:cubicBezTo>
                      <a:pt x="263" y="110"/>
                      <a:pt x="263" y="110"/>
                      <a:pt x="263" y="110"/>
                    </a:cubicBezTo>
                    <a:cubicBezTo>
                      <a:pt x="263" y="110"/>
                      <a:pt x="232" y="117"/>
                      <a:pt x="126" y="8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20" y="42"/>
                      <a:pt x="0" y="16"/>
                      <a:pt x="0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10"/>
                      <a:pt x="43" y="31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220" y="94"/>
                      <a:pt x="256" y="96"/>
                      <a:pt x="269" y="9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25"/>
              <p:cNvSpPr/>
              <p:nvPr/>
            </p:nvSpPr>
            <p:spPr>
              <a:xfrm>
                <a:off x="6662117" y="2324735"/>
                <a:ext cx="1025424" cy="78268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22" extrusionOk="0">
                    <a:moveTo>
                      <a:pt x="277" y="218"/>
                    </a:moveTo>
                    <a:cubicBezTo>
                      <a:pt x="277" y="218"/>
                      <a:pt x="275" y="219"/>
                      <a:pt x="269" y="220"/>
                    </a:cubicBezTo>
                    <a:cubicBezTo>
                      <a:pt x="256" y="222"/>
                      <a:pt x="220" y="220"/>
                      <a:pt x="132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43" y="157"/>
                      <a:pt x="15" y="136"/>
                      <a:pt x="6" y="126"/>
                    </a:cubicBezTo>
                    <a:cubicBezTo>
                      <a:pt x="1" y="122"/>
                      <a:pt x="1" y="120"/>
                      <a:pt x="1" y="120"/>
                    </a:cubicBezTo>
                    <a:cubicBezTo>
                      <a:pt x="1" y="120"/>
                      <a:pt x="0" y="111"/>
                      <a:pt x="12" y="89"/>
                    </a:cubicBezTo>
                    <a:cubicBezTo>
                      <a:pt x="24" y="68"/>
                      <a:pt x="71" y="44"/>
                      <a:pt x="95" y="35"/>
                    </a:cubicBezTo>
                    <a:cubicBezTo>
                      <a:pt x="120" y="27"/>
                      <a:pt x="129" y="17"/>
                      <a:pt x="129" y="17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43" y="5"/>
                      <a:pt x="159" y="12"/>
                      <a:pt x="191" y="23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223" y="35"/>
                      <a:pt x="240" y="39"/>
                      <a:pt x="249" y="41"/>
                    </a:cubicBezTo>
                    <a:cubicBezTo>
                      <a:pt x="243" y="58"/>
                      <a:pt x="243" y="58"/>
                      <a:pt x="243" y="58"/>
                    </a:cubicBezTo>
                    <a:cubicBezTo>
                      <a:pt x="243" y="58"/>
                      <a:pt x="244" y="71"/>
                      <a:pt x="257" y="93"/>
                    </a:cubicBezTo>
                    <a:cubicBezTo>
                      <a:pt x="271" y="115"/>
                      <a:pt x="292" y="163"/>
                      <a:pt x="288" y="187"/>
                    </a:cubicBezTo>
                    <a:cubicBezTo>
                      <a:pt x="283" y="211"/>
                      <a:pt x="277" y="218"/>
                      <a:pt x="277" y="2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25"/>
              <p:cNvSpPr/>
              <p:nvPr/>
            </p:nvSpPr>
            <p:spPr>
              <a:xfrm>
                <a:off x="6177361" y="2803995"/>
                <a:ext cx="1436296" cy="172781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92" extrusionOk="0">
                    <a:moveTo>
                      <a:pt x="404" y="114"/>
                    </a:move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21" y="345"/>
                      <a:pt x="316" y="361"/>
                      <a:pt x="311" y="371"/>
                    </a:cubicBezTo>
                    <a:cubicBezTo>
                      <a:pt x="311" y="371"/>
                      <a:pt x="311" y="371"/>
                      <a:pt x="311" y="371"/>
                    </a:cubicBezTo>
                    <a:cubicBezTo>
                      <a:pt x="286" y="445"/>
                      <a:pt x="286" y="445"/>
                      <a:pt x="286" y="445"/>
                    </a:cubicBezTo>
                    <a:cubicBezTo>
                      <a:pt x="279" y="464"/>
                      <a:pt x="264" y="479"/>
                      <a:pt x="244" y="485"/>
                    </a:cubicBezTo>
                    <a:cubicBezTo>
                      <a:pt x="229" y="490"/>
                      <a:pt x="211" y="492"/>
                      <a:pt x="192" y="486"/>
                    </a:cubicBezTo>
                    <a:cubicBezTo>
                      <a:pt x="148" y="473"/>
                      <a:pt x="96" y="454"/>
                      <a:pt x="53" y="436"/>
                    </a:cubicBezTo>
                    <a:cubicBezTo>
                      <a:pt x="34" y="429"/>
                      <a:pt x="22" y="416"/>
                      <a:pt x="13" y="403"/>
                    </a:cubicBezTo>
                    <a:cubicBezTo>
                      <a:pt x="2" y="386"/>
                      <a:pt x="0" y="364"/>
                      <a:pt x="7" y="345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2" y="214"/>
                      <a:pt x="54" y="211"/>
                      <a:pt x="56" y="209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30" y="0"/>
                      <a:pt x="137" y="6"/>
                      <a:pt x="137" y="6"/>
                    </a:cubicBezTo>
                    <a:cubicBezTo>
                      <a:pt x="137" y="6"/>
                      <a:pt x="157" y="32"/>
                      <a:pt x="263" y="70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369" y="107"/>
                      <a:pt x="400" y="100"/>
                      <a:pt x="400" y="100"/>
                    </a:cubicBezTo>
                    <a:cubicBezTo>
                      <a:pt x="400" y="100"/>
                      <a:pt x="409" y="100"/>
                      <a:pt x="404" y="1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25"/>
              <p:cNvSpPr/>
              <p:nvPr/>
            </p:nvSpPr>
            <p:spPr>
              <a:xfrm>
                <a:off x="7168906" y="2082350"/>
                <a:ext cx="484880" cy="20409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57" extrusionOk="0">
                    <a:moveTo>
                      <a:pt x="136" y="52"/>
                    </a:moveTo>
                    <a:cubicBezTo>
                      <a:pt x="134" y="57"/>
                      <a:pt x="103" y="50"/>
                      <a:pt x="66" y="36"/>
                    </a:cubicBezTo>
                    <a:cubicBezTo>
                      <a:pt x="29" y="23"/>
                      <a:pt x="0" y="9"/>
                      <a:pt x="2" y="5"/>
                    </a:cubicBezTo>
                    <a:cubicBezTo>
                      <a:pt x="3" y="0"/>
                      <a:pt x="35" y="7"/>
                      <a:pt x="71" y="21"/>
                    </a:cubicBezTo>
                    <a:cubicBezTo>
                      <a:pt x="108" y="34"/>
                      <a:pt x="137" y="48"/>
                      <a:pt x="136" y="52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29" name="Google Shape;2129;p25"/>
              <p:cNvCxnSpPr/>
              <p:nvPr/>
            </p:nvCxnSpPr>
            <p:spPr>
              <a:xfrm>
                <a:off x="7587559" y="2517541"/>
                <a:ext cx="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130" name="Google Shape;2130;p25"/>
              <p:cNvCxnSpPr/>
              <p:nvPr/>
            </p:nvCxnSpPr>
            <p:spPr>
              <a:xfrm>
                <a:off x="7587559" y="2517541"/>
                <a:ext cx="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sp>
            <p:nvSpPr>
              <p:cNvPr id="2131" name="Google Shape;2131;p25"/>
              <p:cNvSpPr/>
              <p:nvPr/>
            </p:nvSpPr>
            <p:spPr>
              <a:xfrm>
                <a:off x="7102803" y="2098877"/>
                <a:ext cx="544317" cy="380186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07" extrusionOk="0">
                    <a:moveTo>
                      <a:pt x="155" y="47"/>
                    </a:moveTo>
                    <a:cubicBezTo>
                      <a:pt x="134" y="105"/>
                      <a:pt x="134" y="105"/>
                      <a:pt x="134" y="105"/>
                    </a:cubicBezTo>
                    <a:cubicBezTo>
                      <a:pt x="134" y="105"/>
                      <a:pt x="133" y="107"/>
                      <a:pt x="123" y="105"/>
                    </a:cubicBezTo>
                    <a:cubicBezTo>
                      <a:pt x="114" y="103"/>
                      <a:pt x="97" y="99"/>
                      <a:pt x="67" y="88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33" y="76"/>
                      <a:pt x="17" y="69"/>
                      <a:pt x="9" y="64"/>
                    </a:cubicBezTo>
                    <a:cubicBezTo>
                      <a:pt x="0" y="59"/>
                      <a:pt x="0" y="58"/>
                      <a:pt x="0" y="5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4"/>
                      <a:pt x="48" y="18"/>
                      <a:pt x="85" y="31"/>
                    </a:cubicBezTo>
                    <a:cubicBezTo>
                      <a:pt x="122" y="45"/>
                      <a:pt x="153" y="52"/>
                      <a:pt x="155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25"/>
              <p:cNvSpPr/>
              <p:nvPr/>
            </p:nvSpPr>
            <p:spPr>
              <a:xfrm>
                <a:off x="7168906" y="2087859"/>
                <a:ext cx="484618" cy="19845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55" extrusionOk="0">
                    <a:moveTo>
                      <a:pt x="133" y="55"/>
                    </a:moveTo>
                    <a:cubicBezTo>
                      <a:pt x="125" y="55"/>
                      <a:pt x="107" y="53"/>
                      <a:pt x="69" y="39"/>
                    </a:cubicBezTo>
                    <a:cubicBezTo>
                      <a:pt x="15" y="21"/>
                      <a:pt x="0" y="6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20" y="14"/>
                      <a:pt x="71" y="32"/>
                    </a:cubicBezTo>
                    <a:cubicBezTo>
                      <a:pt x="122" y="49"/>
                      <a:pt x="136" y="46"/>
                      <a:pt x="136" y="46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7" y="54"/>
                      <a:pt x="136" y="55"/>
                      <a:pt x="133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25"/>
              <p:cNvSpPr/>
              <p:nvPr/>
            </p:nvSpPr>
            <p:spPr>
              <a:xfrm>
                <a:off x="6293041" y="3129011"/>
                <a:ext cx="1211545" cy="1057058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01" extrusionOk="0">
                    <a:moveTo>
                      <a:pt x="65" y="0"/>
                    </a:moveTo>
                    <a:cubicBezTo>
                      <a:pt x="65" y="0"/>
                      <a:pt x="180" y="86"/>
                      <a:pt x="345" y="101"/>
                    </a:cubicBezTo>
                    <a:cubicBezTo>
                      <a:pt x="280" y="280"/>
                      <a:pt x="280" y="280"/>
                      <a:pt x="280" y="280"/>
                    </a:cubicBezTo>
                    <a:cubicBezTo>
                      <a:pt x="280" y="280"/>
                      <a:pt x="136" y="301"/>
                      <a:pt x="0" y="178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25"/>
              <p:cNvSpPr/>
              <p:nvPr/>
            </p:nvSpPr>
            <p:spPr>
              <a:xfrm>
                <a:off x="6662117" y="2748908"/>
                <a:ext cx="958701" cy="36874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05" extrusionOk="0">
                    <a:moveTo>
                      <a:pt x="261" y="105"/>
                    </a:moveTo>
                    <a:cubicBezTo>
                      <a:pt x="243" y="105"/>
                      <a:pt x="206" y="99"/>
                      <a:pt x="131" y="73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40" y="39"/>
                      <a:pt x="11" y="17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16" y="11"/>
                      <a:pt x="44" y="32"/>
                      <a:pt x="132" y="64"/>
                    </a:cubicBezTo>
                    <a:cubicBezTo>
                      <a:pt x="133" y="65"/>
                      <a:pt x="133" y="65"/>
                      <a:pt x="133" y="65"/>
                    </a:cubicBezTo>
                    <a:cubicBezTo>
                      <a:pt x="221" y="96"/>
                      <a:pt x="256" y="98"/>
                      <a:pt x="268" y="96"/>
                    </a:cubicBezTo>
                    <a:cubicBezTo>
                      <a:pt x="271" y="96"/>
                      <a:pt x="273" y="98"/>
                      <a:pt x="273" y="100"/>
                    </a:cubicBezTo>
                    <a:cubicBezTo>
                      <a:pt x="273" y="102"/>
                      <a:pt x="272" y="104"/>
                      <a:pt x="270" y="104"/>
                    </a:cubicBezTo>
                    <a:cubicBezTo>
                      <a:pt x="267" y="105"/>
                      <a:pt x="265" y="105"/>
                      <a:pt x="261" y="1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25"/>
              <p:cNvSpPr/>
              <p:nvPr/>
            </p:nvSpPr>
            <p:spPr>
              <a:xfrm>
                <a:off x="6645591" y="2798487"/>
                <a:ext cx="958701" cy="36874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05" extrusionOk="0">
                    <a:moveTo>
                      <a:pt x="259" y="105"/>
                    </a:moveTo>
                    <a:cubicBezTo>
                      <a:pt x="243" y="105"/>
                      <a:pt x="205" y="101"/>
                      <a:pt x="130" y="74"/>
                    </a:cubicBezTo>
                    <a:cubicBezTo>
                      <a:pt x="129" y="74"/>
                      <a:pt x="129" y="74"/>
                      <a:pt x="129" y="74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22" y="35"/>
                      <a:pt x="2" y="8"/>
                      <a:pt x="1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3"/>
                      <a:pt x="28" y="29"/>
                      <a:pt x="130" y="66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236" y="104"/>
                      <a:pt x="267" y="97"/>
                      <a:pt x="268" y="97"/>
                    </a:cubicBezTo>
                    <a:cubicBezTo>
                      <a:pt x="270" y="96"/>
                      <a:pt x="272" y="97"/>
                      <a:pt x="272" y="100"/>
                    </a:cubicBezTo>
                    <a:cubicBezTo>
                      <a:pt x="273" y="102"/>
                      <a:pt x="272" y="104"/>
                      <a:pt x="269" y="104"/>
                    </a:cubicBezTo>
                    <a:cubicBezTo>
                      <a:pt x="269" y="105"/>
                      <a:pt x="266" y="105"/>
                      <a:pt x="259" y="1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25"/>
              <p:cNvSpPr/>
              <p:nvPr/>
            </p:nvSpPr>
            <p:spPr>
              <a:xfrm>
                <a:off x="7108312" y="2407366"/>
                <a:ext cx="380754" cy="15452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4" extrusionOk="0">
                    <a:moveTo>
                      <a:pt x="103" y="44"/>
                    </a:moveTo>
                    <a:cubicBezTo>
                      <a:pt x="44" y="44"/>
                      <a:pt x="3" y="9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7" y="2"/>
                      <a:pt x="47" y="36"/>
                      <a:pt x="103" y="36"/>
                    </a:cubicBezTo>
                    <a:cubicBezTo>
                      <a:pt x="103" y="36"/>
                      <a:pt x="104" y="36"/>
                      <a:pt x="104" y="36"/>
                    </a:cubicBezTo>
                    <a:cubicBezTo>
                      <a:pt x="106" y="36"/>
                      <a:pt x="108" y="38"/>
                      <a:pt x="108" y="40"/>
                    </a:cubicBezTo>
                    <a:cubicBezTo>
                      <a:pt x="108" y="42"/>
                      <a:pt x="106" y="44"/>
                      <a:pt x="104" y="44"/>
                    </a:cubicBezTo>
                    <a:cubicBezTo>
                      <a:pt x="103" y="44"/>
                      <a:pt x="103" y="44"/>
                      <a:pt x="103" y="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37" name="Google Shape;2137;p25"/>
            <p:cNvSpPr/>
            <p:nvPr/>
          </p:nvSpPr>
          <p:spPr>
            <a:xfrm rot="5400000">
              <a:off x="2000136" y="4310112"/>
              <a:ext cx="615125" cy="544700"/>
            </a:xfrm>
            <a:custGeom>
              <a:avLst/>
              <a:gdLst/>
              <a:ahLst/>
              <a:cxnLst/>
              <a:rect l="l" t="t" r="r" b="b"/>
              <a:pathLst>
                <a:path w="390" h="346" extrusionOk="0">
                  <a:moveTo>
                    <a:pt x="142" y="69"/>
                  </a:moveTo>
                  <a:cubicBezTo>
                    <a:pt x="143" y="81"/>
                    <a:pt x="135" y="106"/>
                    <a:pt x="159" y="127"/>
                  </a:cubicBezTo>
                  <a:cubicBezTo>
                    <a:pt x="184" y="148"/>
                    <a:pt x="374" y="298"/>
                    <a:pt x="382" y="305"/>
                  </a:cubicBezTo>
                  <a:cubicBezTo>
                    <a:pt x="390" y="312"/>
                    <a:pt x="382" y="322"/>
                    <a:pt x="376" y="329"/>
                  </a:cubicBezTo>
                  <a:cubicBezTo>
                    <a:pt x="369" y="337"/>
                    <a:pt x="361" y="346"/>
                    <a:pt x="353" y="339"/>
                  </a:cubicBezTo>
                  <a:cubicBezTo>
                    <a:pt x="344" y="332"/>
                    <a:pt x="167" y="168"/>
                    <a:pt x="142" y="147"/>
                  </a:cubicBezTo>
                  <a:cubicBezTo>
                    <a:pt x="118" y="126"/>
                    <a:pt x="94" y="139"/>
                    <a:pt x="83" y="139"/>
                  </a:cubicBezTo>
                  <a:cubicBezTo>
                    <a:pt x="71" y="139"/>
                    <a:pt x="48" y="133"/>
                    <a:pt x="24" y="97"/>
                  </a:cubicBezTo>
                  <a:cubicBezTo>
                    <a:pt x="0" y="62"/>
                    <a:pt x="26" y="31"/>
                    <a:pt x="26" y="31"/>
                  </a:cubicBezTo>
                  <a:cubicBezTo>
                    <a:pt x="26" y="31"/>
                    <a:pt x="53" y="0"/>
                    <a:pt x="92" y="18"/>
                  </a:cubicBezTo>
                  <a:cubicBezTo>
                    <a:pt x="131" y="36"/>
                    <a:pt x="140" y="58"/>
                    <a:pt x="142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8" name="Google Shape;2138;p25"/>
            <p:cNvGrpSpPr/>
            <p:nvPr/>
          </p:nvGrpSpPr>
          <p:grpSpPr>
            <a:xfrm rot="-3101639" flipH="1">
              <a:off x="7318571" y="4434722"/>
              <a:ext cx="681751" cy="669010"/>
              <a:chOff x="7523748" y="1843941"/>
              <a:chExt cx="861200" cy="807067"/>
            </a:xfrm>
          </p:grpSpPr>
          <p:sp>
            <p:nvSpPr>
              <p:cNvPr id="2139" name="Google Shape;2139;p25"/>
              <p:cNvSpPr/>
              <p:nvPr/>
            </p:nvSpPr>
            <p:spPr>
              <a:xfrm>
                <a:off x="7523748" y="1843941"/>
                <a:ext cx="861200" cy="807067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77" extrusionOk="0">
                    <a:moveTo>
                      <a:pt x="211" y="577"/>
                    </a:moveTo>
                    <a:cubicBezTo>
                      <a:pt x="210" y="577"/>
                      <a:pt x="210" y="577"/>
                      <a:pt x="209" y="576"/>
                    </a:cubicBezTo>
                    <a:cubicBezTo>
                      <a:pt x="207" y="575"/>
                      <a:pt x="207" y="572"/>
                      <a:pt x="208" y="571"/>
                    </a:cubicBezTo>
                    <a:cubicBezTo>
                      <a:pt x="230" y="546"/>
                      <a:pt x="238" y="513"/>
                      <a:pt x="242" y="486"/>
                    </a:cubicBezTo>
                    <a:cubicBezTo>
                      <a:pt x="243" y="479"/>
                      <a:pt x="244" y="470"/>
                      <a:pt x="245" y="463"/>
                    </a:cubicBezTo>
                    <a:cubicBezTo>
                      <a:pt x="248" y="440"/>
                      <a:pt x="251" y="416"/>
                      <a:pt x="259" y="393"/>
                    </a:cubicBezTo>
                    <a:cubicBezTo>
                      <a:pt x="282" y="328"/>
                      <a:pt x="341" y="285"/>
                      <a:pt x="402" y="248"/>
                    </a:cubicBezTo>
                    <a:cubicBezTo>
                      <a:pt x="407" y="245"/>
                      <a:pt x="413" y="242"/>
                      <a:pt x="418" y="239"/>
                    </a:cubicBezTo>
                    <a:cubicBezTo>
                      <a:pt x="471" y="207"/>
                      <a:pt x="526" y="174"/>
                      <a:pt x="560" y="123"/>
                    </a:cubicBezTo>
                    <a:cubicBezTo>
                      <a:pt x="565" y="115"/>
                      <a:pt x="570" y="106"/>
                      <a:pt x="574" y="97"/>
                    </a:cubicBezTo>
                    <a:cubicBezTo>
                      <a:pt x="583" y="81"/>
                      <a:pt x="593" y="64"/>
                      <a:pt x="606" y="50"/>
                    </a:cubicBezTo>
                    <a:cubicBezTo>
                      <a:pt x="607" y="49"/>
                      <a:pt x="608" y="48"/>
                      <a:pt x="608" y="47"/>
                    </a:cubicBezTo>
                    <a:cubicBezTo>
                      <a:pt x="608" y="46"/>
                      <a:pt x="606" y="44"/>
                      <a:pt x="605" y="43"/>
                    </a:cubicBezTo>
                    <a:cubicBezTo>
                      <a:pt x="562" y="11"/>
                      <a:pt x="562" y="11"/>
                      <a:pt x="562" y="11"/>
                    </a:cubicBezTo>
                    <a:cubicBezTo>
                      <a:pt x="561" y="10"/>
                      <a:pt x="559" y="9"/>
                      <a:pt x="558" y="9"/>
                    </a:cubicBezTo>
                    <a:cubicBezTo>
                      <a:pt x="556" y="8"/>
                      <a:pt x="553" y="9"/>
                      <a:pt x="551" y="10"/>
                    </a:cubicBezTo>
                    <a:cubicBezTo>
                      <a:pt x="534" y="19"/>
                      <a:pt x="520" y="33"/>
                      <a:pt x="506" y="46"/>
                    </a:cubicBezTo>
                    <a:cubicBezTo>
                      <a:pt x="501" y="51"/>
                      <a:pt x="495" y="57"/>
                      <a:pt x="489" y="62"/>
                    </a:cubicBezTo>
                    <a:cubicBezTo>
                      <a:pt x="452" y="96"/>
                      <a:pt x="401" y="119"/>
                      <a:pt x="343" y="128"/>
                    </a:cubicBezTo>
                    <a:cubicBezTo>
                      <a:pt x="297" y="136"/>
                      <a:pt x="246" y="137"/>
                      <a:pt x="182" y="129"/>
                    </a:cubicBezTo>
                    <a:cubicBezTo>
                      <a:pt x="176" y="129"/>
                      <a:pt x="170" y="128"/>
                      <a:pt x="164" y="127"/>
                    </a:cubicBezTo>
                    <a:cubicBezTo>
                      <a:pt x="110" y="121"/>
                      <a:pt x="54" y="114"/>
                      <a:pt x="6" y="137"/>
                    </a:cubicBezTo>
                    <a:cubicBezTo>
                      <a:pt x="4" y="138"/>
                      <a:pt x="2" y="137"/>
                      <a:pt x="1" y="135"/>
                    </a:cubicBezTo>
                    <a:cubicBezTo>
                      <a:pt x="0" y="133"/>
                      <a:pt x="1" y="131"/>
                      <a:pt x="3" y="130"/>
                    </a:cubicBezTo>
                    <a:cubicBezTo>
                      <a:pt x="53" y="106"/>
                      <a:pt x="110" y="113"/>
                      <a:pt x="165" y="119"/>
                    </a:cubicBezTo>
                    <a:cubicBezTo>
                      <a:pt x="171" y="120"/>
                      <a:pt x="177" y="121"/>
                      <a:pt x="183" y="121"/>
                    </a:cubicBezTo>
                    <a:cubicBezTo>
                      <a:pt x="246" y="129"/>
                      <a:pt x="296" y="128"/>
                      <a:pt x="342" y="121"/>
                    </a:cubicBezTo>
                    <a:cubicBezTo>
                      <a:pt x="398" y="111"/>
                      <a:pt x="448" y="89"/>
                      <a:pt x="484" y="56"/>
                    </a:cubicBezTo>
                    <a:cubicBezTo>
                      <a:pt x="490" y="51"/>
                      <a:pt x="495" y="46"/>
                      <a:pt x="501" y="40"/>
                    </a:cubicBezTo>
                    <a:cubicBezTo>
                      <a:pt x="515" y="26"/>
                      <a:pt x="529" y="12"/>
                      <a:pt x="548" y="3"/>
                    </a:cubicBezTo>
                    <a:cubicBezTo>
                      <a:pt x="551" y="2"/>
                      <a:pt x="555" y="0"/>
                      <a:pt x="559" y="1"/>
                    </a:cubicBezTo>
                    <a:cubicBezTo>
                      <a:pt x="563" y="1"/>
                      <a:pt x="565" y="3"/>
                      <a:pt x="567" y="5"/>
                    </a:cubicBezTo>
                    <a:cubicBezTo>
                      <a:pt x="610" y="37"/>
                      <a:pt x="610" y="37"/>
                      <a:pt x="610" y="37"/>
                    </a:cubicBezTo>
                    <a:cubicBezTo>
                      <a:pt x="612" y="38"/>
                      <a:pt x="616" y="42"/>
                      <a:pt x="616" y="47"/>
                    </a:cubicBezTo>
                    <a:cubicBezTo>
                      <a:pt x="616" y="51"/>
                      <a:pt x="614" y="54"/>
                      <a:pt x="612" y="56"/>
                    </a:cubicBezTo>
                    <a:cubicBezTo>
                      <a:pt x="599" y="69"/>
                      <a:pt x="590" y="85"/>
                      <a:pt x="581" y="101"/>
                    </a:cubicBezTo>
                    <a:cubicBezTo>
                      <a:pt x="577" y="110"/>
                      <a:pt x="572" y="119"/>
                      <a:pt x="566" y="127"/>
                    </a:cubicBezTo>
                    <a:cubicBezTo>
                      <a:pt x="532" y="180"/>
                      <a:pt x="476" y="213"/>
                      <a:pt x="422" y="246"/>
                    </a:cubicBezTo>
                    <a:cubicBezTo>
                      <a:pt x="417" y="249"/>
                      <a:pt x="412" y="252"/>
                      <a:pt x="406" y="255"/>
                    </a:cubicBezTo>
                    <a:cubicBezTo>
                      <a:pt x="347" y="291"/>
                      <a:pt x="289" y="333"/>
                      <a:pt x="266" y="396"/>
                    </a:cubicBezTo>
                    <a:cubicBezTo>
                      <a:pt x="259" y="417"/>
                      <a:pt x="256" y="441"/>
                      <a:pt x="253" y="464"/>
                    </a:cubicBezTo>
                    <a:cubicBezTo>
                      <a:pt x="252" y="472"/>
                      <a:pt x="251" y="480"/>
                      <a:pt x="250" y="488"/>
                    </a:cubicBezTo>
                    <a:cubicBezTo>
                      <a:pt x="245" y="515"/>
                      <a:pt x="238" y="550"/>
                      <a:pt x="214" y="576"/>
                    </a:cubicBezTo>
                    <a:cubicBezTo>
                      <a:pt x="214" y="577"/>
                      <a:pt x="213" y="577"/>
                      <a:pt x="211" y="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25"/>
              <p:cNvSpPr/>
              <p:nvPr/>
            </p:nvSpPr>
            <p:spPr>
              <a:xfrm>
                <a:off x="7995459" y="2123062"/>
                <a:ext cx="218546" cy="48034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43" extrusionOk="0">
                    <a:moveTo>
                      <a:pt x="5" y="343"/>
                    </a:moveTo>
                    <a:cubicBezTo>
                      <a:pt x="4" y="343"/>
                      <a:pt x="3" y="342"/>
                      <a:pt x="2" y="341"/>
                    </a:cubicBezTo>
                    <a:cubicBezTo>
                      <a:pt x="0" y="340"/>
                      <a:pt x="0" y="337"/>
                      <a:pt x="2" y="336"/>
                    </a:cubicBezTo>
                    <a:cubicBezTo>
                      <a:pt x="45" y="294"/>
                      <a:pt x="62" y="235"/>
                      <a:pt x="78" y="172"/>
                    </a:cubicBezTo>
                    <a:cubicBezTo>
                      <a:pt x="79" y="168"/>
                      <a:pt x="79" y="168"/>
                      <a:pt x="79" y="168"/>
                    </a:cubicBezTo>
                    <a:cubicBezTo>
                      <a:pt x="94" y="109"/>
                      <a:pt x="110" y="48"/>
                      <a:pt x="150" y="2"/>
                    </a:cubicBezTo>
                    <a:cubicBezTo>
                      <a:pt x="151" y="0"/>
                      <a:pt x="154" y="0"/>
                      <a:pt x="155" y="1"/>
                    </a:cubicBezTo>
                    <a:cubicBezTo>
                      <a:pt x="157" y="3"/>
                      <a:pt x="157" y="5"/>
                      <a:pt x="156" y="7"/>
                    </a:cubicBezTo>
                    <a:cubicBezTo>
                      <a:pt x="117" y="52"/>
                      <a:pt x="102" y="112"/>
                      <a:pt x="87" y="170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70" y="238"/>
                      <a:pt x="52" y="298"/>
                      <a:pt x="8" y="341"/>
                    </a:cubicBezTo>
                    <a:cubicBezTo>
                      <a:pt x="7" y="342"/>
                      <a:pt x="6" y="343"/>
                      <a:pt x="5" y="3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25"/>
              <p:cNvSpPr/>
              <p:nvPr/>
            </p:nvSpPr>
            <p:spPr>
              <a:xfrm>
                <a:off x="7584334" y="1863415"/>
                <a:ext cx="740026" cy="30075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215" extrusionOk="0">
                    <a:moveTo>
                      <a:pt x="5" y="215"/>
                    </a:moveTo>
                    <a:cubicBezTo>
                      <a:pt x="4" y="215"/>
                      <a:pt x="3" y="214"/>
                      <a:pt x="2" y="214"/>
                    </a:cubicBezTo>
                    <a:cubicBezTo>
                      <a:pt x="1" y="212"/>
                      <a:pt x="0" y="210"/>
                      <a:pt x="2" y="208"/>
                    </a:cubicBezTo>
                    <a:cubicBezTo>
                      <a:pt x="26" y="184"/>
                      <a:pt x="59" y="174"/>
                      <a:pt x="92" y="168"/>
                    </a:cubicBezTo>
                    <a:cubicBezTo>
                      <a:pt x="124" y="161"/>
                      <a:pt x="157" y="156"/>
                      <a:pt x="189" y="152"/>
                    </a:cubicBezTo>
                    <a:cubicBezTo>
                      <a:pt x="224" y="147"/>
                      <a:pt x="261" y="142"/>
                      <a:pt x="296" y="134"/>
                    </a:cubicBezTo>
                    <a:cubicBezTo>
                      <a:pt x="376" y="116"/>
                      <a:pt x="435" y="87"/>
                      <a:pt x="477" y="44"/>
                    </a:cubicBezTo>
                    <a:cubicBezTo>
                      <a:pt x="480" y="41"/>
                      <a:pt x="483" y="37"/>
                      <a:pt x="487" y="33"/>
                    </a:cubicBezTo>
                    <a:cubicBezTo>
                      <a:pt x="498" y="21"/>
                      <a:pt x="509" y="9"/>
                      <a:pt x="524" y="1"/>
                    </a:cubicBezTo>
                    <a:cubicBezTo>
                      <a:pt x="526" y="0"/>
                      <a:pt x="528" y="0"/>
                      <a:pt x="529" y="2"/>
                    </a:cubicBezTo>
                    <a:cubicBezTo>
                      <a:pt x="530" y="4"/>
                      <a:pt x="530" y="7"/>
                      <a:pt x="528" y="8"/>
                    </a:cubicBezTo>
                    <a:cubicBezTo>
                      <a:pt x="514" y="15"/>
                      <a:pt x="503" y="27"/>
                      <a:pt x="493" y="39"/>
                    </a:cubicBezTo>
                    <a:cubicBezTo>
                      <a:pt x="489" y="42"/>
                      <a:pt x="486" y="46"/>
                      <a:pt x="482" y="50"/>
                    </a:cubicBezTo>
                    <a:cubicBezTo>
                      <a:pt x="440" y="94"/>
                      <a:pt x="379" y="124"/>
                      <a:pt x="298" y="142"/>
                    </a:cubicBezTo>
                    <a:cubicBezTo>
                      <a:pt x="262" y="150"/>
                      <a:pt x="225" y="155"/>
                      <a:pt x="190" y="160"/>
                    </a:cubicBezTo>
                    <a:cubicBezTo>
                      <a:pt x="158" y="164"/>
                      <a:pt x="125" y="169"/>
                      <a:pt x="93" y="175"/>
                    </a:cubicBezTo>
                    <a:cubicBezTo>
                      <a:pt x="62" y="182"/>
                      <a:pt x="30" y="191"/>
                      <a:pt x="8" y="214"/>
                    </a:cubicBezTo>
                    <a:cubicBezTo>
                      <a:pt x="7" y="214"/>
                      <a:pt x="6" y="215"/>
                      <a:pt x="5" y="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25"/>
              <p:cNvSpPr/>
              <p:nvPr/>
            </p:nvSpPr>
            <p:spPr>
              <a:xfrm>
                <a:off x="7735802" y="1882888"/>
                <a:ext cx="627507" cy="61666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1" extrusionOk="0">
                    <a:moveTo>
                      <a:pt x="4" y="441"/>
                    </a:moveTo>
                    <a:cubicBezTo>
                      <a:pt x="3" y="441"/>
                      <a:pt x="3" y="441"/>
                      <a:pt x="3" y="441"/>
                    </a:cubicBezTo>
                    <a:cubicBezTo>
                      <a:pt x="1" y="441"/>
                      <a:pt x="0" y="438"/>
                      <a:pt x="0" y="436"/>
                    </a:cubicBezTo>
                    <a:cubicBezTo>
                      <a:pt x="8" y="406"/>
                      <a:pt x="16" y="375"/>
                      <a:pt x="31" y="347"/>
                    </a:cubicBezTo>
                    <a:cubicBezTo>
                      <a:pt x="62" y="291"/>
                      <a:pt x="117" y="255"/>
                      <a:pt x="171" y="224"/>
                    </a:cubicBezTo>
                    <a:cubicBezTo>
                      <a:pt x="179" y="220"/>
                      <a:pt x="187" y="216"/>
                      <a:pt x="195" y="211"/>
                    </a:cubicBezTo>
                    <a:cubicBezTo>
                      <a:pt x="241" y="186"/>
                      <a:pt x="289" y="160"/>
                      <a:pt x="325" y="121"/>
                    </a:cubicBezTo>
                    <a:cubicBezTo>
                      <a:pt x="337" y="109"/>
                      <a:pt x="348" y="94"/>
                      <a:pt x="359" y="80"/>
                    </a:cubicBezTo>
                    <a:cubicBezTo>
                      <a:pt x="382" y="49"/>
                      <a:pt x="407" y="18"/>
                      <a:pt x="442" y="1"/>
                    </a:cubicBezTo>
                    <a:cubicBezTo>
                      <a:pt x="444" y="0"/>
                      <a:pt x="447" y="1"/>
                      <a:pt x="447" y="3"/>
                    </a:cubicBezTo>
                    <a:cubicBezTo>
                      <a:pt x="448" y="5"/>
                      <a:pt x="448" y="8"/>
                      <a:pt x="446" y="8"/>
                    </a:cubicBezTo>
                    <a:cubicBezTo>
                      <a:pt x="412" y="24"/>
                      <a:pt x="389" y="54"/>
                      <a:pt x="365" y="85"/>
                    </a:cubicBezTo>
                    <a:cubicBezTo>
                      <a:pt x="354" y="99"/>
                      <a:pt x="343" y="114"/>
                      <a:pt x="331" y="127"/>
                    </a:cubicBezTo>
                    <a:cubicBezTo>
                      <a:pt x="294" y="166"/>
                      <a:pt x="246" y="193"/>
                      <a:pt x="199" y="218"/>
                    </a:cubicBezTo>
                    <a:cubicBezTo>
                      <a:pt x="191" y="223"/>
                      <a:pt x="183" y="227"/>
                      <a:pt x="175" y="231"/>
                    </a:cubicBezTo>
                    <a:cubicBezTo>
                      <a:pt x="122" y="261"/>
                      <a:pt x="68" y="297"/>
                      <a:pt x="38" y="351"/>
                    </a:cubicBezTo>
                    <a:cubicBezTo>
                      <a:pt x="23" y="378"/>
                      <a:pt x="16" y="409"/>
                      <a:pt x="8" y="438"/>
                    </a:cubicBezTo>
                    <a:cubicBezTo>
                      <a:pt x="8" y="440"/>
                      <a:pt x="6" y="441"/>
                      <a:pt x="4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25"/>
              <p:cNvSpPr/>
              <p:nvPr/>
            </p:nvSpPr>
            <p:spPr>
              <a:xfrm>
                <a:off x="7694690" y="1869906"/>
                <a:ext cx="651308" cy="43058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07" extrusionOk="0">
                    <a:moveTo>
                      <a:pt x="6" y="307"/>
                    </a:moveTo>
                    <a:cubicBezTo>
                      <a:pt x="5" y="307"/>
                      <a:pt x="4" y="306"/>
                      <a:pt x="3" y="305"/>
                    </a:cubicBezTo>
                    <a:cubicBezTo>
                      <a:pt x="0" y="300"/>
                      <a:pt x="1" y="294"/>
                      <a:pt x="7" y="287"/>
                    </a:cubicBezTo>
                    <a:cubicBezTo>
                      <a:pt x="43" y="250"/>
                      <a:pt x="90" y="226"/>
                      <a:pt x="126" y="210"/>
                    </a:cubicBezTo>
                    <a:cubicBezTo>
                      <a:pt x="142" y="203"/>
                      <a:pt x="159" y="196"/>
                      <a:pt x="175" y="189"/>
                    </a:cubicBezTo>
                    <a:cubicBezTo>
                      <a:pt x="202" y="178"/>
                      <a:pt x="229" y="167"/>
                      <a:pt x="255" y="154"/>
                    </a:cubicBezTo>
                    <a:cubicBezTo>
                      <a:pt x="308" y="127"/>
                      <a:pt x="358" y="89"/>
                      <a:pt x="410" y="39"/>
                    </a:cubicBezTo>
                    <a:cubicBezTo>
                      <a:pt x="414" y="36"/>
                      <a:pt x="414" y="36"/>
                      <a:pt x="414" y="36"/>
                    </a:cubicBezTo>
                    <a:cubicBezTo>
                      <a:pt x="427" y="23"/>
                      <a:pt x="441" y="9"/>
                      <a:pt x="459" y="1"/>
                    </a:cubicBezTo>
                    <a:cubicBezTo>
                      <a:pt x="461" y="0"/>
                      <a:pt x="463" y="1"/>
                      <a:pt x="464" y="3"/>
                    </a:cubicBezTo>
                    <a:cubicBezTo>
                      <a:pt x="465" y="5"/>
                      <a:pt x="464" y="7"/>
                      <a:pt x="462" y="8"/>
                    </a:cubicBezTo>
                    <a:cubicBezTo>
                      <a:pt x="446" y="16"/>
                      <a:pt x="432" y="29"/>
                      <a:pt x="419" y="42"/>
                    </a:cubicBezTo>
                    <a:cubicBezTo>
                      <a:pt x="416" y="45"/>
                      <a:pt x="416" y="45"/>
                      <a:pt x="416" y="45"/>
                    </a:cubicBezTo>
                    <a:cubicBezTo>
                      <a:pt x="363" y="96"/>
                      <a:pt x="312" y="134"/>
                      <a:pt x="259" y="161"/>
                    </a:cubicBezTo>
                    <a:cubicBezTo>
                      <a:pt x="233" y="174"/>
                      <a:pt x="205" y="186"/>
                      <a:pt x="178" y="197"/>
                    </a:cubicBezTo>
                    <a:cubicBezTo>
                      <a:pt x="162" y="203"/>
                      <a:pt x="145" y="210"/>
                      <a:pt x="129" y="217"/>
                    </a:cubicBezTo>
                    <a:cubicBezTo>
                      <a:pt x="76" y="241"/>
                      <a:pt x="41" y="264"/>
                      <a:pt x="13" y="293"/>
                    </a:cubicBezTo>
                    <a:cubicBezTo>
                      <a:pt x="11" y="296"/>
                      <a:pt x="8" y="299"/>
                      <a:pt x="10" y="301"/>
                    </a:cubicBezTo>
                    <a:cubicBezTo>
                      <a:pt x="11" y="303"/>
                      <a:pt x="10" y="305"/>
                      <a:pt x="9" y="306"/>
                    </a:cubicBezTo>
                    <a:cubicBezTo>
                      <a:pt x="8" y="307"/>
                      <a:pt x="7" y="307"/>
                      <a:pt x="6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25"/>
              <p:cNvSpPr/>
              <p:nvPr/>
            </p:nvSpPr>
            <p:spPr>
              <a:xfrm>
                <a:off x="7666559" y="2008384"/>
                <a:ext cx="385159" cy="52578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76" extrusionOk="0">
                    <a:moveTo>
                      <a:pt x="272" y="376"/>
                    </a:moveTo>
                    <a:cubicBezTo>
                      <a:pt x="270" y="376"/>
                      <a:pt x="269" y="375"/>
                      <a:pt x="268" y="373"/>
                    </a:cubicBezTo>
                    <a:cubicBezTo>
                      <a:pt x="259" y="357"/>
                      <a:pt x="235" y="355"/>
                      <a:pt x="221" y="356"/>
                    </a:cubicBezTo>
                    <a:cubicBezTo>
                      <a:pt x="219" y="356"/>
                      <a:pt x="216" y="356"/>
                      <a:pt x="214" y="357"/>
                    </a:cubicBezTo>
                    <a:cubicBezTo>
                      <a:pt x="196" y="358"/>
                      <a:pt x="178" y="359"/>
                      <a:pt x="163" y="349"/>
                    </a:cubicBezTo>
                    <a:cubicBezTo>
                      <a:pt x="142" y="336"/>
                      <a:pt x="137" y="308"/>
                      <a:pt x="137" y="287"/>
                    </a:cubicBezTo>
                    <a:cubicBezTo>
                      <a:pt x="137" y="283"/>
                      <a:pt x="137" y="278"/>
                      <a:pt x="137" y="273"/>
                    </a:cubicBezTo>
                    <a:cubicBezTo>
                      <a:pt x="137" y="256"/>
                      <a:pt x="137" y="238"/>
                      <a:pt x="130" y="223"/>
                    </a:cubicBezTo>
                    <a:cubicBezTo>
                      <a:pt x="122" y="204"/>
                      <a:pt x="103" y="191"/>
                      <a:pt x="84" y="179"/>
                    </a:cubicBezTo>
                    <a:cubicBezTo>
                      <a:pt x="82" y="178"/>
                      <a:pt x="80" y="176"/>
                      <a:pt x="78" y="174"/>
                    </a:cubicBezTo>
                    <a:cubicBezTo>
                      <a:pt x="67" y="167"/>
                      <a:pt x="57" y="160"/>
                      <a:pt x="47" y="152"/>
                    </a:cubicBezTo>
                    <a:cubicBezTo>
                      <a:pt x="30" y="138"/>
                      <a:pt x="8" y="116"/>
                      <a:pt x="7" y="88"/>
                    </a:cubicBezTo>
                    <a:cubicBezTo>
                      <a:pt x="7" y="78"/>
                      <a:pt x="10" y="69"/>
                      <a:pt x="13" y="59"/>
                    </a:cubicBezTo>
                    <a:cubicBezTo>
                      <a:pt x="14" y="54"/>
                      <a:pt x="16" y="48"/>
                      <a:pt x="17" y="42"/>
                    </a:cubicBezTo>
                    <a:cubicBezTo>
                      <a:pt x="19" y="29"/>
                      <a:pt x="15" y="12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0"/>
                    </a:cubicBezTo>
                    <a:cubicBezTo>
                      <a:pt x="22" y="6"/>
                      <a:pt x="28" y="26"/>
                      <a:pt x="25" y="44"/>
                    </a:cubicBezTo>
                    <a:cubicBezTo>
                      <a:pt x="24" y="50"/>
                      <a:pt x="22" y="56"/>
                      <a:pt x="20" y="62"/>
                    </a:cubicBezTo>
                    <a:cubicBezTo>
                      <a:pt x="18" y="71"/>
                      <a:pt x="15" y="79"/>
                      <a:pt x="15" y="88"/>
                    </a:cubicBezTo>
                    <a:cubicBezTo>
                      <a:pt x="16" y="113"/>
                      <a:pt x="36" y="133"/>
                      <a:pt x="52" y="145"/>
                    </a:cubicBezTo>
                    <a:cubicBezTo>
                      <a:pt x="62" y="153"/>
                      <a:pt x="72" y="161"/>
                      <a:pt x="82" y="168"/>
                    </a:cubicBezTo>
                    <a:cubicBezTo>
                      <a:pt x="84" y="169"/>
                      <a:pt x="87" y="171"/>
                      <a:pt x="89" y="172"/>
                    </a:cubicBezTo>
                    <a:cubicBezTo>
                      <a:pt x="108" y="185"/>
                      <a:pt x="128" y="198"/>
                      <a:pt x="138" y="220"/>
                    </a:cubicBezTo>
                    <a:cubicBezTo>
                      <a:pt x="145" y="237"/>
                      <a:pt x="145" y="255"/>
                      <a:pt x="145" y="274"/>
                    </a:cubicBezTo>
                    <a:cubicBezTo>
                      <a:pt x="145" y="278"/>
                      <a:pt x="145" y="283"/>
                      <a:pt x="145" y="287"/>
                    </a:cubicBezTo>
                    <a:cubicBezTo>
                      <a:pt x="145" y="306"/>
                      <a:pt x="149" y="331"/>
                      <a:pt x="167" y="343"/>
                    </a:cubicBezTo>
                    <a:cubicBezTo>
                      <a:pt x="180" y="351"/>
                      <a:pt x="197" y="350"/>
                      <a:pt x="213" y="349"/>
                    </a:cubicBezTo>
                    <a:cubicBezTo>
                      <a:pt x="216" y="348"/>
                      <a:pt x="218" y="348"/>
                      <a:pt x="221" y="348"/>
                    </a:cubicBezTo>
                    <a:cubicBezTo>
                      <a:pt x="237" y="347"/>
                      <a:pt x="264" y="349"/>
                      <a:pt x="275" y="370"/>
                    </a:cubicBezTo>
                    <a:cubicBezTo>
                      <a:pt x="276" y="372"/>
                      <a:pt x="276" y="374"/>
                      <a:pt x="274" y="375"/>
                    </a:cubicBezTo>
                    <a:cubicBezTo>
                      <a:pt x="273" y="375"/>
                      <a:pt x="272" y="376"/>
                      <a:pt x="272" y="3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25"/>
              <p:cNvSpPr/>
              <p:nvPr/>
            </p:nvSpPr>
            <p:spPr>
              <a:xfrm>
                <a:off x="7794225" y="2014876"/>
                <a:ext cx="285623" cy="45654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26" extrusionOk="0">
                    <a:moveTo>
                      <a:pt x="199" y="326"/>
                    </a:moveTo>
                    <a:cubicBezTo>
                      <a:pt x="198" y="326"/>
                      <a:pt x="196" y="325"/>
                      <a:pt x="196" y="323"/>
                    </a:cubicBezTo>
                    <a:cubicBezTo>
                      <a:pt x="193" y="310"/>
                      <a:pt x="185" y="297"/>
                      <a:pt x="173" y="286"/>
                    </a:cubicBezTo>
                    <a:cubicBezTo>
                      <a:pt x="160" y="276"/>
                      <a:pt x="145" y="269"/>
                      <a:pt x="133" y="264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11" y="255"/>
                      <a:pt x="91" y="247"/>
                      <a:pt x="81" y="229"/>
                    </a:cubicBezTo>
                    <a:cubicBezTo>
                      <a:pt x="72" y="215"/>
                      <a:pt x="72" y="198"/>
                      <a:pt x="72" y="183"/>
                    </a:cubicBezTo>
                    <a:cubicBezTo>
                      <a:pt x="73" y="149"/>
                      <a:pt x="72" y="115"/>
                      <a:pt x="62" y="84"/>
                    </a:cubicBezTo>
                    <a:cubicBezTo>
                      <a:pt x="51" y="48"/>
                      <a:pt x="30" y="21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35" y="15"/>
                      <a:pt x="58" y="44"/>
                      <a:pt x="70" y="81"/>
                    </a:cubicBezTo>
                    <a:cubicBezTo>
                      <a:pt x="80" y="114"/>
                      <a:pt x="81" y="148"/>
                      <a:pt x="80" y="183"/>
                    </a:cubicBezTo>
                    <a:cubicBezTo>
                      <a:pt x="80" y="197"/>
                      <a:pt x="80" y="213"/>
                      <a:pt x="88" y="225"/>
                    </a:cubicBezTo>
                    <a:cubicBezTo>
                      <a:pt x="96" y="240"/>
                      <a:pt x="114" y="248"/>
                      <a:pt x="132" y="255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49" y="261"/>
                      <a:pt x="165" y="269"/>
                      <a:pt x="178" y="280"/>
                    </a:cubicBezTo>
                    <a:cubicBezTo>
                      <a:pt x="192" y="292"/>
                      <a:pt x="201" y="307"/>
                      <a:pt x="203" y="322"/>
                    </a:cubicBezTo>
                    <a:cubicBezTo>
                      <a:pt x="204" y="324"/>
                      <a:pt x="202" y="326"/>
                      <a:pt x="200" y="326"/>
                    </a:cubicBezTo>
                    <a:lnTo>
                      <a:pt x="199" y="3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25"/>
              <p:cNvSpPr/>
              <p:nvPr/>
            </p:nvSpPr>
            <p:spPr>
              <a:xfrm>
                <a:off x="7891596" y="2023531"/>
                <a:ext cx="238020" cy="29426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1" extrusionOk="0">
                    <a:moveTo>
                      <a:pt x="166" y="211"/>
                    </a:moveTo>
                    <a:cubicBezTo>
                      <a:pt x="165" y="211"/>
                      <a:pt x="163" y="210"/>
                      <a:pt x="162" y="209"/>
                    </a:cubicBezTo>
                    <a:cubicBezTo>
                      <a:pt x="155" y="189"/>
                      <a:pt x="139" y="172"/>
                      <a:pt x="119" y="164"/>
                    </a:cubicBezTo>
                    <a:cubicBezTo>
                      <a:pt x="113" y="161"/>
                      <a:pt x="107" y="160"/>
                      <a:pt x="101" y="158"/>
                    </a:cubicBezTo>
                    <a:cubicBezTo>
                      <a:pt x="87" y="153"/>
                      <a:pt x="73" y="149"/>
                      <a:pt x="63" y="138"/>
                    </a:cubicBezTo>
                    <a:cubicBezTo>
                      <a:pt x="49" y="124"/>
                      <a:pt x="48" y="103"/>
                      <a:pt x="47" y="83"/>
                    </a:cubicBezTo>
                    <a:cubicBezTo>
                      <a:pt x="46" y="65"/>
                      <a:pt x="45" y="48"/>
                      <a:pt x="35" y="35"/>
                    </a:cubicBezTo>
                    <a:cubicBezTo>
                      <a:pt x="30" y="28"/>
                      <a:pt x="24" y="24"/>
                      <a:pt x="17" y="19"/>
                    </a:cubicBezTo>
                    <a:cubicBezTo>
                      <a:pt x="12" y="15"/>
                      <a:pt x="6" y="12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2" y="5"/>
                      <a:pt x="16" y="9"/>
                      <a:pt x="21" y="12"/>
                    </a:cubicBezTo>
                    <a:cubicBezTo>
                      <a:pt x="28" y="17"/>
                      <a:pt x="36" y="23"/>
                      <a:pt x="41" y="30"/>
                    </a:cubicBezTo>
                    <a:cubicBezTo>
                      <a:pt x="53" y="45"/>
                      <a:pt x="54" y="64"/>
                      <a:pt x="55" y="83"/>
                    </a:cubicBezTo>
                    <a:cubicBezTo>
                      <a:pt x="56" y="102"/>
                      <a:pt x="57" y="120"/>
                      <a:pt x="69" y="133"/>
                    </a:cubicBezTo>
                    <a:cubicBezTo>
                      <a:pt x="77" y="142"/>
                      <a:pt x="90" y="146"/>
                      <a:pt x="103" y="150"/>
                    </a:cubicBezTo>
                    <a:cubicBezTo>
                      <a:pt x="110" y="152"/>
                      <a:pt x="116" y="154"/>
                      <a:pt x="122" y="157"/>
                    </a:cubicBezTo>
                    <a:cubicBezTo>
                      <a:pt x="144" y="166"/>
                      <a:pt x="161" y="184"/>
                      <a:pt x="170" y="206"/>
                    </a:cubicBezTo>
                    <a:cubicBezTo>
                      <a:pt x="171" y="208"/>
                      <a:pt x="170" y="210"/>
                      <a:pt x="168" y="211"/>
                    </a:cubicBezTo>
                    <a:cubicBezTo>
                      <a:pt x="167" y="211"/>
                      <a:pt x="167" y="211"/>
                      <a:pt x="166" y="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7" name="Google Shape;2147;p25"/>
              <p:cNvSpPr/>
              <p:nvPr/>
            </p:nvSpPr>
            <p:spPr>
              <a:xfrm>
                <a:off x="8027917" y="1997566"/>
                <a:ext cx="142812" cy="20555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47" extrusionOk="0">
                    <a:moveTo>
                      <a:pt x="98" y="147"/>
                    </a:moveTo>
                    <a:cubicBezTo>
                      <a:pt x="97" y="147"/>
                      <a:pt x="97" y="147"/>
                      <a:pt x="96" y="147"/>
                    </a:cubicBezTo>
                    <a:cubicBezTo>
                      <a:pt x="85" y="142"/>
                      <a:pt x="73" y="136"/>
                      <a:pt x="64" y="126"/>
                    </a:cubicBezTo>
                    <a:cubicBezTo>
                      <a:pt x="55" y="114"/>
                      <a:pt x="53" y="99"/>
                      <a:pt x="51" y="85"/>
                    </a:cubicBezTo>
                    <a:cubicBezTo>
                      <a:pt x="51" y="79"/>
                      <a:pt x="50" y="74"/>
                      <a:pt x="49" y="69"/>
                    </a:cubicBezTo>
                    <a:cubicBezTo>
                      <a:pt x="45" y="48"/>
                      <a:pt x="34" y="29"/>
                      <a:pt x="17" y="15"/>
                    </a:cubicBezTo>
                    <a:cubicBezTo>
                      <a:pt x="14" y="12"/>
                      <a:pt x="9" y="9"/>
                      <a:pt x="6" y="11"/>
                    </a:cubicBezTo>
                    <a:cubicBezTo>
                      <a:pt x="5" y="12"/>
                      <a:pt x="2" y="12"/>
                      <a:pt x="1" y="10"/>
                    </a:cubicBezTo>
                    <a:cubicBezTo>
                      <a:pt x="0" y="8"/>
                      <a:pt x="0" y="5"/>
                      <a:pt x="2" y="4"/>
                    </a:cubicBezTo>
                    <a:cubicBezTo>
                      <a:pt x="8" y="0"/>
                      <a:pt x="15" y="2"/>
                      <a:pt x="23" y="9"/>
                    </a:cubicBezTo>
                    <a:cubicBezTo>
                      <a:pt x="40" y="24"/>
                      <a:pt x="52" y="44"/>
                      <a:pt x="57" y="67"/>
                    </a:cubicBezTo>
                    <a:cubicBezTo>
                      <a:pt x="58" y="73"/>
                      <a:pt x="59" y="78"/>
                      <a:pt x="59" y="84"/>
                    </a:cubicBezTo>
                    <a:cubicBezTo>
                      <a:pt x="61" y="98"/>
                      <a:pt x="63" y="111"/>
                      <a:pt x="71" y="121"/>
                    </a:cubicBezTo>
                    <a:cubicBezTo>
                      <a:pt x="78" y="130"/>
                      <a:pt x="88" y="135"/>
                      <a:pt x="99" y="139"/>
                    </a:cubicBezTo>
                    <a:cubicBezTo>
                      <a:pt x="101" y="140"/>
                      <a:pt x="102" y="142"/>
                      <a:pt x="101" y="145"/>
                    </a:cubicBezTo>
                    <a:cubicBezTo>
                      <a:pt x="101" y="146"/>
                      <a:pt x="99" y="147"/>
                      <a:pt x="98" y="1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5"/>
              <p:cNvSpPr/>
              <p:nvPr/>
            </p:nvSpPr>
            <p:spPr>
              <a:xfrm>
                <a:off x="8129616" y="1967274"/>
                <a:ext cx="80062" cy="170935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2" extrusionOk="0">
                    <a:moveTo>
                      <a:pt x="50" y="122"/>
                    </a:moveTo>
                    <a:cubicBezTo>
                      <a:pt x="49" y="122"/>
                      <a:pt x="49" y="122"/>
                      <a:pt x="49" y="122"/>
                    </a:cubicBezTo>
                    <a:cubicBezTo>
                      <a:pt x="47" y="121"/>
                      <a:pt x="46" y="119"/>
                      <a:pt x="46" y="117"/>
                    </a:cubicBezTo>
                    <a:cubicBezTo>
                      <a:pt x="49" y="101"/>
                      <a:pt x="46" y="84"/>
                      <a:pt x="37" y="70"/>
                    </a:cubicBezTo>
                    <a:cubicBezTo>
                      <a:pt x="33" y="64"/>
                      <a:pt x="29" y="58"/>
                      <a:pt x="23" y="52"/>
                    </a:cubicBezTo>
                    <a:cubicBezTo>
                      <a:pt x="20" y="48"/>
                      <a:pt x="17" y="45"/>
                      <a:pt x="14" y="41"/>
                    </a:cubicBezTo>
                    <a:cubicBezTo>
                      <a:pt x="5" y="28"/>
                      <a:pt x="0" y="15"/>
                      <a:pt x="1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8" y="14"/>
                      <a:pt x="12" y="25"/>
                      <a:pt x="21" y="36"/>
                    </a:cubicBezTo>
                    <a:cubicBezTo>
                      <a:pt x="24" y="40"/>
                      <a:pt x="27" y="43"/>
                      <a:pt x="30" y="47"/>
                    </a:cubicBezTo>
                    <a:cubicBezTo>
                      <a:pt x="35" y="53"/>
                      <a:pt x="40" y="59"/>
                      <a:pt x="44" y="66"/>
                    </a:cubicBezTo>
                    <a:cubicBezTo>
                      <a:pt x="54" y="81"/>
                      <a:pt x="57" y="101"/>
                      <a:pt x="54" y="119"/>
                    </a:cubicBezTo>
                    <a:cubicBezTo>
                      <a:pt x="54" y="120"/>
                      <a:pt x="52" y="122"/>
                      <a:pt x="50" y="1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25"/>
              <p:cNvSpPr/>
              <p:nvPr/>
            </p:nvSpPr>
            <p:spPr>
              <a:xfrm>
                <a:off x="8188040" y="1930490"/>
                <a:ext cx="112518" cy="11467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2" extrusionOk="0">
                    <a:moveTo>
                      <a:pt x="74" y="82"/>
                    </a:moveTo>
                    <a:cubicBezTo>
                      <a:pt x="71" y="82"/>
                      <a:pt x="68" y="80"/>
                      <a:pt x="65" y="78"/>
                    </a:cubicBezTo>
                    <a:cubicBezTo>
                      <a:pt x="54" y="69"/>
                      <a:pt x="47" y="57"/>
                      <a:pt x="40" y="45"/>
                    </a:cubicBezTo>
                    <a:cubicBezTo>
                      <a:pt x="39" y="43"/>
                      <a:pt x="38" y="41"/>
                      <a:pt x="37" y="39"/>
                    </a:cubicBezTo>
                    <a:cubicBezTo>
                      <a:pt x="30" y="28"/>
                      <a:pt x="20" y="14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2" y="10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4" y="0"/>
                      <a:pt x="6" y="0"/>
                      <a:pt x="8" y="1"/>
                    </a:cubicBezTo>
                    <a:cubicBezTo>
                      <a:pt x="25" y="7"/>
                      <a:pt x="36" y="22"/>
                      <a:pt x="43" y="35"/>
                    </a:cubicBezTo>
                    <a:cubicBezTo>
                      <a:pt x="45" y="37"/>
                      <a:pt x="46" y="39"/>
                      <a:pt x="47" y="41"/>
                    </a:cubicBezTo>
                    <a:cubicBezTo>
                      <a:pt x="54" y="53"/>
                      <a:pt x="61" y="64"/>
                      <a:pt x="70" y="72"/>
                    </a:cubicBezTo>
                    <a:cubicBezTo>
                      <a:pt x="72" y="73"/>
                      <a:pt x="74" y="74"/>
                      <a:pt x="74" y="74"/>
                    </a:cubicBezTo>
                    <a:cubicBezTo>
                      <a:pt x="76" y="72"/>
                      <a:pt x="78" y="72"/>
                      <a:pt x="79" y="74"/>
                    </a:cubicBezTo>
                    <a:cubicBezTo>
                      <a:pt x="81" y="76"/>
                      <a:pt x="81" y="78"/>
                      <a:pt x="79" y="80"/>
                    </a:cubicBezTo>
                    <a:cubicBezTo>
                      <a:pt x="78" y="81"/>
                      <a:pt x="76" y="82"/>
                      <a:pt x="74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0" name="Google Shape;2150;p25"/>
              <p:cNvSpPr/>
              <p:nvPr/>
            </p:nvSpPr>
            <p:spPr>
              <a:xfrm>
                <a:off x="8244299" y="1880725"/>
                <a:ext cx="97372" cy="95204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64" y="68"/>
                    </a:moveTo>
                    <a:cubicBezTo>
                      <a:pt x="63" y="68"/>
                      <a:pt x="63" y="68"/>
                      <a:pt x="63" y="68"/>
                    </a:cubicBezTo>
                    <a:cubicBezTo>
                      <a:pt x="61" y="67"/>
                      <a:pt x="60" y="65"/>
                      <a:pt x="60" y="63"/>
                    </a:cubicBezTo>
                    <a:cubicBezTo>
                      <a:pt x="62" y="59"/>
                      <a:pt x="59" y="53"/>
                      <a:pt x="51" y="47"/>
                    </a:cubicBezTo>
                    <a:cubicBezTo>
                      <a:pt x="43" y="40"/>
                      <a:pt x="33" y="33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4" y="21"/>
                      <a:pt x="5" y="15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1" y="10"/>
                      <a:pt x="19" y="14"/>
                      <a:pt x="26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38" y="26"/>
                      <a:pt x="47" y="33"/>
                      <a:pt x="56" y="41"/>
                    </a:cubicBezTo>
                    <a:cubicBezTo>
                      <a:pt x="66" y="49"/>
                      <a:pt x="70" y="57"/>
                      <a:pt x="68" y="65"/>
                    </a:cubicBezTo>
                    <a:cubicBezTo>
                      <a:pt x="68" y="67"/>
                      <a:pt x="66" y="68"/>
                      <a:pt x="64" y="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1" name="Google Shape;2151;p25"/>
            <p:cNvGrpSpPr/>
            <p:nvPr/>
          </p:nvGrpSpPr>
          <p:grpSpPr>
            <a:xfrm>
              <a:off x="8027702" y="4446956"/>
              <a:ext cx="370770" cy="399137"/>
              <a:chOff x="5705148" y="1197260"/>
              <a:chExt cx="426124" cy="458725"/>
            </a:xfrm>
          </p:grpSpPr>
          <p:sp>
            <p:nvSpPr>
              <p:cNvPr id="2152" name="Google Shape;2152;p25"/>
              <p:cNvSpPr/>
              <p:nvPr/>
            </p:nvSpPr>
            <p:spPr>
              <a:xfrm>
                <a:off x="5705148" y="1197260"/>
                <a:ext cx="166615" cy="16238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42" y="11"/>
                    </a:moveTo>
                    <a:cubicBezTo>
                      <a:pt x="56" y="35"/>
                      <a:pt x="56" y="35"/>
                      <a:pt x="56" y="3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0" y="22"/>
                      <a:pt x="4" y="9"/>
                      <a:pt x="13" y="3"/>
                    </a:cubicBezTo>
                    <a:cubicBezTo>
                      <a:pt x="18" y="0"/>
                      <a:pt x="24" y="0"/>
                      <a:pt x="29" y="1"/>
                    </a:cubicBezTo>
                    <a:cubicBezTo>
                      <a:pt x="34" y="3"/>
                      <a:pt x="39" y="6"/>
                      <a:pt x="42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3" name="Google Shape;2153;p25"/>
              <p:cNvSpPr/>
              <p:nvPr/>
            </p:nvSpPr>
            <p:spPr>
              <a:xfrm>
                <a:off x="5765348" y="1299148"/>
                <a:ext cx="162366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36" y="0"/>
                    </a:moveTo>
                    <a:cubicBezTo>
                      <a:pt x="50" y="24"/>
                      <a:pt x="50" y="24"/>
                      <a:pt x="50" y="24"/>
                    </a:cubicBezTo>
                    <a:cubicBezTo>
                      <a:pt x="55" y="34"/>
                      <a:pt x="52" y="46"/>
                      <a:pt x="42" y="52"/>
                    </a:cubicBezTo>
                    <a:cubicBezTo>
                      <a:pt x="32" y="58"/>
                      <a:pt x="20" y="54"/>
                      <a:pt x="14" y="45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4" name="Google Shape;2154;p25"/>
              <p:cNvSpPr/>
              <p:nvPr/>
            </p:nvSpPr>
            <p:spPr>
              <a:xfrm>
                <a:off x="5978363" y="1368616"/>
                <a:ext cx="152908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8" extrusionOk="0">
                    <a:moveTo>
                      <a:pt x="49" y="33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8" y="4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1" y="18"/>
                    </a:cubicBezTo>
                    <a:cubicBezTo>
                      <a:pt x="52" y="23"/>
                      <a:pt x="52" y="28"/>
                      <a:pt x="4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25"/>
              <p:cNvSpPr/>
              <p:nvPr/>
            </p:nvSpPr>
            <p:spPr>
              <a:xfrm>
                <a:off x="5922794" y="1484397"/>
                <a:ext cx="161915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57" extrusionOk="0">
                    <a:moveTo>
                      <a:pt x="54" y="19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36" y="53"/>
                      <a:pt x="23" y="57"/>
                      <a:pt x="13" y="52"/>
                    </a:cubicBezTo>
                    <a:cubicBezTo>
                      <a:pt x="3" y="47"/>
                      <a:pt x="0" y="34"/>
                      <a:pt x="5" y="24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54" y="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6" name="Google Shape;2156;p25"/>
            <p:cNvGrpSpPr/>
            <p:nvPr/>
          </p:nvGrpSpPr>
          <p:grpSpPr>
            <a:xfrm rot="-9175903">
              <a:off x="2696766" y="4447511"/>
              <a:ext cx="541877" cy="643423"/>
              <a:chOff x="6641993" y="3012538"/>
              <a:chExt cx="1132150" cy="1344311"/>
            </a:xfrm>
          </p:grpSpPr>
          <p:sp>
            <p:nvSpPr>
              <p:cNvPr id="2157" name="Google Shape;2157;p25"/>
              <p:cNvSpPr/>
              <p:nvPr/>
            </p:nvSpPr>
            <p:spPr>
              <a:xfrm>
                <a:off x="6641993" y="3012538"/>
                <a:ext cx="932737" cy="134431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23" extrusionOk="0">
                    <a:moveTo>
                      <a:pt x="166" y="120"/>
                    </a:moveTo>
                    <a:cubicBezTo>
                      <a:pt x="149" y="145"/>
                      <a:pt x="133" y="165"/>
                      <a:pt x="133" y="165"/>
                    </a:cubicBezTo>
                    <a:cubicBezTo>
                      <a:pt x="92" y="195"/>
                      <a:pt x="32" y="307"/>
                      <a:pt x="27" y="315"/>
                    </a:cubicBezTo>
                    <a:cubicBezTo>
                      <a:pt x="21" y="323"/>
                      <a:pt x="13" y="322"/>
                      <a:pt x="9" y="319"/>
                    </a:cubicBezTo>
                    <a:cubicBezTo>
                      <a:pt x="5" y="316"/>
                      <a:pt x="0" y="313"/>
                      <a:pt x="5" y="302"/>
                    </a:cubicBezTo>
                    <a:cubicBezTo>
                      <a:pt x="10" y="290"/>
                      <a:pt x="82" y="196"/>
                      <a:pt x="106" y="160"/>
                    </a:cubicBezTo>
                    <a:cubicBezTo>
                      <a:pt x="129" y="124"/>
                      <a:pt x="193" y="30"/>
                      <a:pt x="205" y="15"/>
                    </a:cubicBezTo>
                    <a:cubicBezTo>
                      <a:pt x="216" y="0"/>
                      <a:pt x="220" y="6"/>
                      <a:pt x="220" y="6"/>
                    </a:cubicBezTo>
                    <a:cubicBezTo>
                      <a:pt x="223" y="9"/>
                      <a:pt x="225" y="14"/>
                      <a:pt x="224" y="22"/>
                    </a:cubicBezTo>
                    <a:cubicBezTo>
                      <a:pt x="223" y="30"/>
                      <a:pt x="219" y="40"/>
                      <a:pt x="211" y="53"/>
                    </a:cubicBezTo>
                    <a:cubicBezTo>
                      <a:pt x="201" y="70"/>
                      <a:pt x="182" y="97"/>
                      <a:pt x="166" y="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8" name="Google Shape;2158;p25"/>
              <p:cNvSpPr/>
              <p:nvPr/>
            </p:nvSpPr>
            <p:spPr>
              <a:xfrm>
                <a:off x="7330288" y="3109021"/>
                <a:ext cx="443855" cy="52100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26" extrusionOk="0">
                    <a:moveTo>
                      <a:pt x="105" y="40"/>
                    </a:moveTo>
                    <a:cubicBezTo>
                      <a:pt x="48" y="123"/>
                      <a:pt x="48" y="123"/>
                      <a:pt x="48" y="123"/>
                    </a:cubicBezTo>
                    <a:cubicBezTo>
                      <a:pt x="46" y="126"/>
                      <a:pt x="42" y="126"/>
                      <a:pt x="39" y="12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6" y="75"/>
                      <a:pt x="35" y="48"/>
                      <a:pt x="45" y="31"/>
                    </a:cubicBezTo>
                    <a:cubicBezTo>
                      <a:pt x="53" y="18"/>
                      <a:pt x="57" y="8"/>
                      <a:pt x="58" y="0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6" y="33"/>
                      <a:pt x="107" y="37"/>
                      <a:pt x="105" y="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p25"/>
              <p:cNvSpPr/>
              <p:nvPr/>
            </p:nvSpPr>
            <p:spPr>
              <a:xfrm>
                <a:off x="7542563" y="3128316"/>
                <a:ext cx="231575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6" h="41" extrusionOk="0">
                    <a:moveTo>
                      <a:pt x="52" y="41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6" y="35"/>
                      <a:pt x="56" y="38"/>
                      <a:pt x="55" y="40"/>
                    </a:cubicBezTo>
                    <a:cubicBezTo>
                      <a:pt x="54" y="41"/>
                      <a:pt x="53" y="41"/>
                      <a:pt x="52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25"/>
              <p:cNvSpPr/>
              <p:nvPr/>
            </p:nvSpPr>
            <p:spPr>
              <a:xfrm>
                <a:off x="7510402" y="3192636"/>
                <a:ext cx="231575" cy="160804"/>
              </a:xfrm>
              <a:custGeom>
                <a:avLst/>
                <a:gdLst/>
                <a:ahLst/>
                <a:cxnLst/>
                <a:rect l="l" t="t" r="r" b="b"/>
                <a:pathLst>
                  <a:path w="55" h="39" extrusionOk="0">
                    <a:moveTo>
                      <a:pt x="50" y="39"/>
                    </a:moveTo>
                    <a:cubicBezTo>
                      <a:pt x="49" y="39"/>
                      <a:pt x="49" y="39"/>
                      <a:pt x="48" y="3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4" y="33"/>
                      <a:pt x="55" y="35"/>
                      <a:pt x="53" y="37"/>
                    </a:cubicBezTo>
                    <a:cubicBezTo>
                      <a:pt x="53" y="38"/>
                      <a:pt x="51" y="39"/>
                      <a:pt x="50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25"/>
              <p:cNvSpPr/>
              <p:nvPr/>
            </p:nvSpPr>
            <p:spPr>
              <a:xfrm>
                <a:off x="7478237" y="3250527"/>
                <a:ext cx="218710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3" h="39" extrusionOk="0">
                    <a:moveTo>
                      <a:pt x="48" y="39"/>
                    </a:moveTo>
                    <a:cubicBezTo>
                      <a:pt x="47" y="39"/>
                      <a:pt x="47" y="38"/>
                      <a:pt x="46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2" y="33"/>
                      <a:pt x="53" y="35"/>
                      <a:pt x="51" y="37"/>
                    </a:cubicBezTo>
                    <a:cubicBezTo>
                      <a:pt x="51" y="38"/>
                      <a:pt x="49" y="39"/>
                      <a:pt x="48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25"/>
              <p:cNvSpPr/>
              <p:nvPr/>
            </p:nvSpPr>
            <p:spPr>
              <a:xfrm>
                <a:off x="7433210" y="3321278"/>
                <a:ext cx="218710" cy="15437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8" extrusionOk="0">
                    <a:moveTo>
                      <a:pt x="48" y="38"/>
                    </a:moveTo>
                    <a:cubicBezTo>
                      <a:pt x="48" y="38"/>
                      <a:pt x="47" y="38"/>
                      <a:pt x="46" y="3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3" y="32"/>
                      <a:pt x="53" y="35"/>
                      <a:pt x="52" y="37"/>
                    </a:cubicBezTo>
                    <a:cubicBezTo>
                      <a:pt x="51" y="38"/>
                      <a:pt x="50" y="38"/>
                      <a:pt x="48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25"/>
              <p:cNvSpPr/>
              <p:nvPr/>
            </p:nvSpPr>
            <p:spPr>
              <a:xfrm>
                <a:off x="7381749" y="3392033"/>
                <a:ext cx="225145" cy="154370"/>
              </a:xfrm>
              <a:custGeom>
                <a:avLst/>
                <a:gdLst/>
                <a:ahLst/>
                <a:cxnLst/>
                <a:rect l="l" t="t" r="r" b="b"/>
                <a:pathLst>
                  <a:path w="54" h="38" extrusionOk="0">
                    <a:moveTo>
                      <a:pt x="49" y="38"/>
                    </a:moveTo>
                    <a:cubicBezTo>
                      <a:pt x="48" y="38"/>
                      <a:pt x="47" y="38"/>
                      <a:pt x="47" y="3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3" y="32"/>
                      <a:pt x="54" y="35"/>
                      <a:pt x="52" y="36"/>
                    </a:cubicBezTo>
                    <a:cubicBezTo>
                      <a:pt x="52" y="38"/>
                      <a:pt x="50" y="38"/>
                      <a:pt x="49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25"/>
              <p:cNvSpPr/>
              <p:nvPr/>
            </p:nvSpPr>
            <p:spPr>
              <a:xfrm>
                <a:off x="7349584" y="3437056"/>
                <a:ext cx="218710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3" h="39" extrusionOk="0">
                    <a:moveTo>
                      <a:pt x="48" y="39"/>
                    </a:moveTo>
                    <a:cubicBezTo>
                      <a:pt x="47" y="39"/>
                      <a:pt x="47" y="39"/>
                      <a:pt x="46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2" y="33"/>
                      <a:pt x="53" y="36"/>
                      <a:pt x="51" y="37"/>
                    </a:cubicBezTo>
                    <a:cubicBezTo>
                      <a:pt x="51" y="38"/>
                      <a:pt x="49" y="39"/>
                      <a:pt x="48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25"/>
              <p:cNvSpPr/>
              <p:nvPr/>
            </p:nvSpPr>
            <p:spPr>
              <a:xfrm>
                <a:off x="7124443" y="3070429"/>
                <a:ext cx="418124" cy="59818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4" extrusionOk="0">
                    <a:moveTo>
                      <a:pt x="4" y="144"/>
                    </a:moveTo>
                    <a:cubicBezTo>
                      <a:pt x="3" y="144"/>
                      <a:pt x="3" y="143"/>
                      <a:pt x="2" y="143"/>
                    </a:cubicBezTo>
                    <a:cubicBezTo>
                      <a:pt x="0" y="142"/>
                      <a:pt x="0" y="139"/>
                      <a:pt x="1" y="137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4" y="0"/>
                      <a:pt x="97" y="0"/>
                      <a:pt x="99" y="1"/>
                    </a:cubicBezTo>
                    <a:cubicBezTo>
                      <a:pt x="100" y="2"/>
                      <a:pt x="101" y="5"/>
                      <a:pt x="100" y="7"/>
                    </a:cubicBezTo>
                    <a:cubicBezTo>
                      <a:pt x="7" y="142"/>
                      <a:pt x="7" y="142"/>
                      <a:pt x="7" y="142"/>
                    </a:cubicBezTo>
                    <a:cubicBezTo>
                      <a:pt x="7" y="143"/>
                      <a:pt x="5" y="144"/>
                      <a:pt x="4" y="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p25"/>
              <p:cNvSpPr/>
              <p:nvPr/>
            </p:nvSpPr>
            <p:spPr>
              <a:xfrm>
                <a:off x="6687023" y="3681475"/>
                <a:ext cx="514612" cy="64964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57" extrusionOk="0">
                    <a:moveTo>
                      <a:pt x="5" y="157"/>
                    </a:moveTo>
                    <a:cubicBezTo>
                      <a:pt x="4" y="157"/>
                      <a:pt x="4" y="157"/>
                      <a:pt x="3" y="157"/>
                    </a:cubicBezTo>
                    <a:cubicBezTo>
                      <a:pt x="1" y="156"/>
                      <a:pt x="0" y="153"/>
                      <a:pt x="1" y="151"/>
                    </a:cubicBezTo>
                    <a:cubicBezTo>
                      <a:pt x="20" y="118"/>
                      <a:pt x="40" y="84"/>
                      <a:pt x="61" y="52"/>
                    </a:cubicBezTo>
                    <a:cubicBezTo>
                      <a:pt x="75" y="31"/>
                      <a:pt x="92" y="8"/>
                      <a:pt x="117" y="1"/>
                    </a:cubicBezTo>
                    <a:cubicBezTo>
                      <a:pt x="119" y="0"/>
                      <a:pt x="121" y="1"/>
                      <a:pt x="122" y="3"/>
                    </a:cubicBezTo>
                    <a:cubicBezTo>
                      <a:pt x="123" y="5"/>
                      <a:pt x="122" y="8"/>
                      <a:pt x="119" y="8"/>
                    </a:cubicBezTo>
                    <a:cubicBezTo>
                      <a:pt x="97" y="15"/>
                      <a:pt x="81" y="37"/>
                      <a:pt x="68" y="56"/>
                    </a:cubicBezTo>
                    <a:cubicBezTo>
                      <a:pt x="47" y="88"/>
                      <a:pt x="27" y="122"/>
                      <a:pt x="8" y="155"/>
                    </a:cubicBezTo>
                    <a:cubicBezTo>
                      <a:pt x="8" y="157"/>
                      <a:pt x="6" y="157"/>
                      <a:pt x="5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7" name="Google Shape;2167;p25"/>
            <p:cNvGrpSpPr/>
            <p:nvPr/>
          </p:nvGrpSpPr>
          <p:grpSpPr>
            <a:xfrm rot="4741989">
              <a:off x="5121446" y="4359459"/>
              <a:ext cx="558748" cy="749519"/>
              <a:chOff x="-2686774" y="162163"/>
              <a:chExt cx="1458119" cy="1956166"/>
            </a:xfrm>
          </p:grpSpPr>
          <p:sp>
            <p:nvSpPr>
              <p:cNvPr id="2168" name="Google Shape;2168;p25"/>
              <p:cNvSpPr/>
              <p:nvPr/>
            </p:nvSpPr>
            <p:spPr>
              <a:xfrm>
                <a:off x="-2686774" y="162163"/>
                <a:ext cx="558792" cy="77442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47" extrusionOk="0">
                    <a:moveTo>
                      <a:pt x="171" y="121"/>
                    </a:moveTo>
                    <a:cubicBezTo>
                      <a:pt x="178" y="84"/>
                      <a:pt x="169" y="42"/>
                      <a:pt x="151" y="13"/>
                    </a:cubicBezTo>
                    <a:cubicBezTo>
                      <a:pt x="150" y="11"/>
                      <a:pt x="148" y="10"/>
                      <a:pt x="147" y="8"/>
                    </a:cubicBezTo>
                    <a:cubicBezTo>
                      <a:pt x="146" y="8"/>
                      <a:pt x="145" y="7"/>
                      <a:pt x="145" y="7"/>
                    </a:cubicBezTo>
                    <a:cubicBezTo>
                      <a:pt x="143" y="6"/>
                      <a:pt x="141" y="5"/>
                      <a:pt x="140" y="4"/>
                    </a:cubicBezTo>
                    <a:cubicBezTo>
                      <a:pt x="132" y="1"/>
                      <a:pt x="122" y="0"/>
                      <a:pt x="114" y="4"/>
                    </a:cubicBezTo>
                    <a:cubicBezTo>
                      <a:pt x="113" y="4"/>
                      <a:pt x="112" y="5"/>
                      <a:pt x="111" y="6"/>
                    </a:cubicBezTo>
                    <a:cubicBezTo>
                      <a:pt x="110" y="6"/>
                      <a:pt x="109" y="7"/>
                      <a:pt x="108" y="8"/>
                    </a:cubicBezTo>
                    <a:cubicBezTo>
                      <a:pt x="100" y="14"/>
                      <a:pt x="94" y="24"/>
                      <a:pt x="89" y="33"/>
                    </a:cubicBezTo>
                    <a:cubicBezTo>
                      <a:pt x="88" y="34"/>
                      <a:pt x="88" y="35"/>
                      <a:pt x="87" y="36"/>
                    </a:cubicBezTo>
                    <a:cubicBezTo>
                      <a:pt x="65" y="76"/>
                      <a:pt x="61" y="126"/>
                      <a:pt x="35" y="163"/>
                    </a:cubicBezTo>
                    <a:cubicBezTo>
                      <a:pt x="28" y="173"/>
                      <a:pt x="19" y="182"/>
                      <a:pt x="12" y="192"/>
                    </a:cubicBezTo>
                    <a:cubicBezTo>
                      <a:pt x="5" y="203"/>
                      <a:pt x="0" y="214"/>
                      <a:pt x="0" y="227"/>
                    </a:cubicBezTo>
                    <a:cubicBezTo>
                      <a:pt x="0" y="230"/>
                      <a:pt x="1" y="235"/>
                      <a:pt x="4" y="238"/>
                    </a:cubicBezTo>
                    <a:cubicBezTo>
                      <a:pt x="6" y="241"/>
                      <a:pt x="13" y="242"/>
                      <a:pt x="13" y="243"/>
                    </a:cubicBezTo>
                    <a:cubicBezTo>
                      <a:pt x="15" y="243"/>
                      <a:pt x="17" y="244"/>
                      <a:pt x="19" y="245"/>
                    </a:cubicBezTo>
                    <a:cubicBezTo>
                      <a:pt x="30" y="247"/>
                      <a:pt x="41" y="246"/>
                      <a:pt x="51" y="244"/>
                    </a:cubicBezTo>
                    <a:cubicBezTo>
                      <a:pt x="56" y="243"/>
                      <a:pt x="60" y="242"/>
                      <a:pt x="64" y="240"/>
                    </a:cubicBezTo>
                    <a:cubicBezTo>
                      <a:pt x="68" y="239"/>
                      <a:pt x="73" y="237"/>
                      <a:pt x="77" y="235"/>
                    </a:cubicBezTo>
                    <a:cubicBezTo>
                      <a:pt x="129" y="215"/>
                      <a:pt x="167" y="144"/>
                      <a:pt x="171" y="12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p25"/>
              <p:cNvSpPr/>
              <p:nvPr/>
            </p:nvSpPr>
            <p:spPr>
              <a:xfrm>
                <a:off x="-2670899" y="197088"/>
                <a:ext cx="1442244" cy="1921241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2" extrusionOk="0">
                    <a:moveTo>
                      <a:pt x="420" y="526"/>
                    </a:moveTo>
                    <a:cubicBezTo>
                      <a:pt x="382" y="481"/>
                      <a:pt x="328" y="414"/>
                      <a:pt x="321" y="383"/>
                    </a:cubicBezTo>
                    <a:cubicBezTo>
                      <a:pt x="334" y="401"/>
                      <a:pt x="348" y="418"/>
                      <a:pt x="366" y="431"/>
                    </a:cubicBezTo>
                    <a:cubicBezTo>
                      <a:pt x="385" y="444"/>
                      <a:pt x="407" y="451"/>
                      <a:pt x="429" y="447"/>
                    </a:cubicBezTo>
                    <a:cubicBezTo>
                      <a:pt x="439" y="445"/>
                      <a:pt x="449" y="440"/>
                      <a:pt x="451" y="430"/>
                    </a:cubicBezTo>
                    <a:cubicBezTo>
                      <a:pt x="453" y="423"/>
                      <a:pt x="449" y="416"/>
                      <a:pt x="444" y="411"/>
                    </a:cubicBezTo>
                    <a:cubicBezTo>
                      <a:pt x="439" y="405"/>
                      <a:pt x="433" y="402"/>
                      <a:pt x="427" y="398"/>
                    </a:cubicBezTo>
                    <a:cubicBezTo>
                      <a:pt x="389" y="377"/>
                      <a:pt x="354" y="348"/>
                      <a:pt x="326" y="314"/>
                    </a:cubicBezTo>
                    <a:cubicBezTo>
                      <a:pt x="320" y="306"/>
                      <a:pt x="313" y="296"/>
                      <a:pt x="315" y="286"/>
                    </a:cubicBezTo>
                    <a:cubicBezTo>
                      <a:pt x="329" y="290"/>
                      <a:pt x="343" y="295"/>
                      <a:pt x="357" y="300"/>
                    </a:cubicBezTo>
                    <a:cubicBezTo>
                      <a:pt x="371" y="305"/>
                      <a:pt x="386" y="309"/>
                      <a:pt x="401" y="310"/>
                    </a:cubicBezTo>
                    <a:cubicBezTo>
                      <a:pt x="416" y="312"/>
                      <a:pt x="432" y="308"/>
                      <a:pt x="444" y="299"/>
                    </a:cubicBezTo>
                    <a:cubicBezTo>
                      <a:pt x="454" y="290"/>
                      <a:pt x="460" y="274"/>
                      <a:pt x="452" y="264"/>
                    </a:cubicBezTo>
                    <a:cubicBezTo>
                      <a:pt x="447" y="258"/>
                      <a:pt x="439" y="255"/>
                      <a:pt x="431" y="253"/>
                    </a:cubicBezTo>
                    <a:cubicBezTo>
                      <a:pt x="377" y="241"/>
                      <a:pt x="319" y="233"/>
                      <a:pt x="278" y="196"/>
                    </a:cubicBezTo>
                    <a:cubicBezTo>
                      <a:pt x="264" y="184"/>
                      <a:pt x="253" y="169"/>
                      <a:pt x="243" y="153"/>
                    </a:cubicBezTo>
                    <a:cubicBezTo>
                      <a:pt x="237" y="141"/>
                      <a:pt x="232" y="130"/>
                      <a:pt x="226" y="117"/>
                    </a:cubicBezTo>
                    <a:cubicBezTo>
                      <a:pt x="217" y="98"/>
                      <a:pt x="206" y="81"/>
                      <a:pt x="194" y="64"/>
                    </a:cubicBezTo>
                    <a:cubicBezTo>
                      <a:pt x="179" y="41"/>
                      <a:pt x="162" y="20"/>
                      <a:pt x="144" y="0"/>
                    </a:cubicBezTo>
                    <a:cubicBezTo>
                      <a:pt x="195" y="74"/>
                      <a:pt x="56" y="256"/>
                      <a:pt x="0" y="228"/>
                    </a:cubicBezTo>
                    <a:cubicBezTo>
                      <a:pt x="10" y="235"/>
                      <a:pt x="62" y="259"/>
                      <a:pt x="87" y="278"/>
                    </a:cubicBezTo>
                    <a:cubicBezTo>
                      <a:pt x="109" y="294"/>
                      <a:pt x="129" y="315"/>
                      <a:pt x="141" y="339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3" y="343"/>
                      <a:pt x="145" y="347"/>
                      <a:pt x="146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6" y="372"/>
                      <a:pt x="162" y="396"/>
                      <a:pt x="166" y="419"/>
                    </a:cubicBezTo>
                    <a:cubicBezTo>
                      <a:pt x="172" y="459"/>
                      <a:pt x="174" y="499"/>
                      <a:pt x="179" y="539"/>
                    </a:cubicBezTo>
                    <a:cubicBezTo>
                      <a:pt x="181" y="554"/>
                      <a:pt x="184" y="570"/>
                      <a:pt x="194" y="582"/>
                    </a:cubicBezTo>
                    <a:cubicBezTo>
                      <a:pt x="197" y="587"/>
                      <a:pt x="202" y="591"/>
                      <a:pt x="208" y="591"/>
                    </a:cubicBezTo>
                    <a:cubicBezTo>
                      <a:pt x="219" y="592"/>
                      <a:pt x="227" y="580"/>
                      <a:pt x="229" y="570"/>
                    </a:cubicBezTo>
                    <a:cubicBezTo>
                      <a:pt x="233" y="539"/>
                      <a:pt x="221" y="483"/>
                      <a:pt x="222" y="448"/>
                    </a:cubicBezTo>
                    <a:cubicBezTo>
                      <a:pt x="242" y="555"/>
                      <a:pt x="285" y="600"/>
                      <a:pt x="293" y="606"/>
                    </a:cubicBezTo>
                    <a:cubicBezTo>
                      <a:pt x="300" y="610"/>
                      <a:pt x="309" y="612"/>
                      <a:pt x="316" y="608"/>
                    </a:cubicBezTo>
                    <a:cubicBezTo>
                      <a:pt x="325" y="603"/>
                      <a:pt x="327" y="591"/>
                      <a:pt x="328" y="581"/>
                    </a:cubicBezTo>
                    <a:cubicBezTo>
                      <a:pt x="330" y="546"/>
                      <a:pt x="283" y="473"/>
                      <a:pt x="278" y="429"/>
                    </a:cubicBezTo>
                    <a:cubicBezTo>
                      <a:pt x="298" y="487"/>
                      <a:pt x="339" y="538"/>
                      <a:pt x="377" y="561"/>
                    </a:cubicBezTo>
                    <a:cubicBezTo>
                      <a:pt x="390" y="569"/>
                      <a:pt x="410" y="573"/>
                      <a:pt x="420" y="562"/>
                    </a:cubicBezTo>
                    <a:cubicBezTo>
                      <a:pt x="428" y="552"/>
                      <a:pt x="428" y="536"/>
                      <a:pt x="420" y="52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70" name="Google Shape;2170;p25"/>
          <p:cNvGrpSpPr/>
          <p:nvPr/>
        </p:nvGrpSpPr>
        <p:grpSpPr>
          <a:xfrm>
            <a:off x="227527" y="365226"/>
            <a:ext cx="8688964" cy="3351390"/>
            <a:chOff x="320639" y="539501"/>
            <a:chExt cx="8688964" cy="3351390"/>
          </a:xfrm>
        </p:grpSpPr>
        <p:grpSp>
          <p:nvGrpSpPr>
            <p:cNvPr id="2171" name="Google Shape;2171;p25"/>
            <p:cNvGrpSpPr/>
            <p:nvPr/>
          </p:nvGrpSpPr>
          <p:grpSpPr>
            <a:xfrm>
              <a:off x="8593348" y="539501"/>
              <a:ext cx="416255" cy="926247"/>
              <a:chOff x="7623948" y="562651"/>
              <a:chExt cx="416255" cy="926247"/>
            </a:xfrm>
          </p:grpSpPr>
          <p:sp>
            <p:nvSpPr>
              <p:cNvPr id="2172" name="Google Shape;2172;p25"/>
              <p:cNvSpPr/>
              <p:nvPr/>
            </p:nvSpPr>
            <p:spPr>
              <a:xfrm>
                <a:off x="7872976" y="878046"/>
                <a:ext cx="118949" cy="12589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71" extrusionOk="0">
                    <a:moveTo>
                      <a:pt x="111" y="154"/>
                    </a:moveTo>
                    <a:cubicBezTo>
                      <a:pt x="78" y="171"/>
                      <a:pt x="34" y="160"/>
                      <a:pt x="14" y="128"/>
                    </a:cubicBezTo>
                    <a:cubicBezTo>
                      <a:pt x="7" y="118"/>
                      <a:pt x="5" y="107"/>
                      <a:pt x="4" y="95"/>
                    </a:cubicBezTo>
                    <a:cubicBezTo>
                      <a:pt x="0" y="66"/>
                      <a:pt x="14" y="34"/>
                      <a:pt x="40" y="19"/>
                    </a:cubicBezTo>
                    <a:cubicBezTo>
                      <a:pt x="76" y="0"/>
                      <a:pt x="124" y="13"/>
                      <a:pt x="143" y="49"/>
                    </a:cubicBezTo>
                    <a:cubicBezTo>
                      <a:pt x="162" y="86"/>
                      <a:pt x="149" y="134"/>
                      <a:pt x="111" y="1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3" name="Google Shape;2173;p25"/>
              <p:cNvSpPr/>
              <p:nvPr/>
            </p:nvSpPr>
            <p:spPr>
              <a:xfrm>
                <a:off x="7824689" y="1267480"/>
                <a:ext cx="215513" cy="22141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97" y="21"/>
                    </a:moveTo>
                    <a:cubicBezTo>
                      <a:pt x="83" y="6"/>
                      <a:pt x="62" y="0"/>
                      <a:pt x="42" y="5"/>
                    </a:cubicBezTo>
                    <a:cubicBezTo>
                      <a:pt x="23" y="10"/>
                      <a:pt x="6" y="26"/>
                      <a:pt x="2" y="45"/>
                    </a:cubicBezTo>
                    <a:cubicBezTo>
                      <a:pt x="0" y="53"/>
                      <a:pt x="0" y="60"/>
                      <a:pt x="1" y="67"/>
                    </a:cubicBezTo>
                    <a:cubicBezTo>
                      <a:pt x="2" y="76"/>
                      <a:pt x="6" y="85"/>
                      <a:pt x="11" y="93"/>
                    </a:cubicBezTo>
                    <a:cubicBezTo>
                      <a:pt x="24" y="110"/>
                      <a:pt x="45" y="117"/>
                      <a:pt x="66" y="114"/>
                    </a:cubicBezTo>
                    <a:cubicBezTo>
                      <a:pt x="86" y="111"/>
                      <a:pt x="102" y="96"/>
                      <a:pt x="109" y="77"/>
                    </a:cubicBezTo>
                    <a:cubicBezTo>
                      <a:pt x="116" y="58"/>
                      <a:pt x="111" y="36"/>
                      <a:pt x="97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4" name="Google Shape;2174;p25"/>
              <p:cNvSpPr/>
              <p:nvPr/>
            </p:nvSpPr>
            <p:spPr>
              <a:xfrm>
                <a:off x="7855224" y="562651"/>
                <a:ext cx="154450" cy="154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7" extrusionOk="0">
                    <a:moveTo>
                      <a:pt x="104" y="45"/>
                    </a:moveTo>
                    <a:cubicBezTo>
                      <a:pt x="100" y="21"/>
                      <a:pt x="79" y="4"/>
                      <a:pt x="55" y="2"/>
                    </a:cubicBezTo>
                    <a:cubicBezTo>
                      <a:pt x="30" y="0"/>
                      <a:pt x="6" y="18"/>
                      <a:pt x="2" y="42"/>
                    </a:cubicBezTo>
                    <a:cubicBezTo>
                      <a:pt x="0" y="54"/>
                      <a:pt x="1" y="67"/>
                      <a:pt x="8" y="77"/>
                    </a:cubicBezTo>
                    <a:cubicBezTo>
                      <a:pt x="13" y="85"/>
                      <a:pt x="21" y="92"/>
                      <a:pt x="30" y="96"/>
                    </a:cubicBezTo>
                    <a:cubicBezTo>
                      <a:pt x="42" y="105"/>
                      <a:pt x="59" y="107"/>
                      <a:pt x="74" y="101"/>
                    </a:cubicBezTo>
                    <a:cubicBezTo>
                      <a:pt x="85" y="97"/>
                      <a:pt x="94" y="89"/>
                      <a:pt x="99" y="79"/>
                    </a:cubicBezTo>
                    <a:cubicBezTo>
                      <a:pt x="105" y="69"/>
                      <a:pt x="106" y="57"/>
                      <a:pt x="104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5" name="Google Shape;2175;p25"/>
              <p:cNvSpPr/>
              <p:nvPr/>
            </p:nvSpPr>
            <p:spPr>
              <a:xfrm>
                <a:off x="7623948" y="1088836"/>
                <a:ext cx="200751" cy="21256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3" extrusionOk="0">
                    <a:moveTo>
                      <a:pt x="74" y="10"/>
                    </a:moveTo>
                    <a:cubicBezTo>
                      <a:pt x="53" y="0"/>
                      <a:pt x="27" y="4"/>
                      <a:pt x="12" y="21"/>
                    </a:cubicBezTo>
                    <a:cubicBezTo>
                      <a:pt x="4" y="31"/>
                      <a:pt x="0" y="43"/>
                      <a:pt x="0" y="55"/>
                    </a:cubicBezTo>
                    <a:cubicBezTo>
                      <a:pt x="0" y="56"/>
                      <a:pt x="0" y="57"/>
                      <a:pt x="0" y="59"/>
                    </a:cubicBezTo>
                    <a:cubicBezTo>
                      <a:pt x="0" y="69"/>
                      <a:pt x="3" y="80"/>
                      <a:pt x="9" y="88"/>
                    </a:cubicBezTo>
                    <a:cubicBezTo>
                      <a:pt x="21" y="105"/>
                      <a:pt x="44" y="113"/>
                      <a:pt x="65" y="108"/>
                    </a:cubicBezTo>
                    <a:cubicBezTo>
                      <a:pt x="86" y="103"/>
                      <a:pt x="101" y="83"/>
                      <a:pt x="103" y="62"/>
                    </a:cubicBezTo>
                    <a:cubicBezTo>
                      <a:pt x="106" y="40"/>
                      <a:pt x="93" y="19"/>
                      <a:pt x="74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6" name="Google Shape;2176;p25"/>
              <p:cNvSpPr/>
              <p:nvPr/>
            </p:nvSpPr>
            <p:spPr>
              <a:xfrm>
                <a:off x="7742027" y="716636"/>
                <a:ext cx="79711" cy="7675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1" y="15"/>
                    </a:moveTo>
                    <a:cubicBezTo>
                      <a:pt x="40" y="14"/>
                      <a:pt x="40" y="12"/>
                      <a:pt x="39" y="11"/>
                    </a:cubicBezTo>
                    <a:cubicBezTo>
                      <a:pt x="38" y="9"/>
                      <a:pt x="37" y="8"/>
                      <a:pt x="36" y="7"/>
                    </a:cubicBezTo>
                    <a:cubicBezTo>
                      <a:pt x="36" y="6"/>
                      <a:pt x="35" y="6"/>
                      <a:pt x="35" y="6"/>
                    </a:cubicBezTo>
                    <a:cubicBezTo>
                      <a:pt x="34" y="5"/>
                      <a:pt x="33" y="4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0" y="2"/>
                      <a:pt x="28" y="1"/>
                      <a:pt x="27" y="1"/>
                    </a:cubicBezTo>
                    <a:cubicBezTo>
                      <a:pt x="26" y="1"/>
                      <a:pt x="25" y="1"/>
                      <a:pt x="24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0" y="1"/>
                      <a:pt x="19" y="1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6" y="1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3"/>
                      <a:pt x="2" y="14"/>
                      <a:pt x="1" y="15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3"/>
                      <a:pt x="0" y="25"/>
                      <a:pt x="1" y="26"/>
                    </a:cubicBezTo>
                    <a:cubicBezTo>
                      <a:pt x="1" y="27"/>
                      <a:pt x="1" y="27"/>
                      <a:pt x="1" y="28"/>
                    </a:cubicBezTo>
                    <a:cubicBezTo>
                      <a:pt x="2" y="29"/>
                      <a:pt x="2" y="31"/>
                      <a:pt x="3" y="32"/>
                    </a:cubicBezTo>
                    <a:cubicBezTo>
                      <a:pt x="5" y="35"/>
                      <a:pt x="7" y="37"/>
                      <a:pt x="9" y="38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2" y="40"/>
                      <a:pt x="14" y="41"/>
                      <a:pt x="15" y="41"/>
                    </a:cubicBezTo>
                    <a:cubicBezTo>
                      <a:pt x="16" y="41"/>
                      <a:pt x="17" y="41"/>
                      <a:pt x="18" y="42"/>
                    </a:cubicBezTo>
                    <a:cubicBezTo>
                      <a:pt x="19" y="42"/>
                      <a:pt x="20" y="42"/>
                      <a:pt x="22" y="42"/>
                    </a:cubicBezTo>
                    <a:cubicBezTo>
                      <a:pt x="27" y="42"/>
                      <a:pt x="32" y="40"/>
                      <a:pt x="36" y="36"/>
                    </a:cubicBezTo>
                    <a:cubicBezTo>
                      <a:pt x="37" y="35"/>
                      <a:pt x="38" y="33"/>
                      <a:pt x="39" y="32"/>
                    </a:cubicBezTo>
                    <a:cubicBezTo>
                      <a:pt x="39" y="32"/>
                      <a:pt x="39" y="31"/>
                      <a:pt x="40" y="31"/>
                    </a:cubicBezTo>
                    <a:cubicBezTo>
                      <a:pt x="41" y="28"/>
                      <a:pt x="42" y="25"/>
                      <a:pt x="42" y="22"/>
                    </a:cubicBezTo>
                    <a:cubicBezTo>
                      <a:pt x="42" y="19"/>
                      <a:pt x="42" y="17"/>
                      <a:pt x="41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7" name="Google Shape;2177;p25"/>
            <p:cNvSpPr/>
            <p:nvPr/>
          </p:nvSpPr>
          <p:spPr>
            <a:xfrm>
              <a:off x="342008" y="1363379"/>
              <a:ext cx="67902" cy="61997"/>
            </a:xfrm>
            <a:custGeom>
              <a:avLst/>
              <a:gdLst/>
              <a:ahLst/>
              <a:cxnLst/>
              <a:rect l="l" t="t" r="r" b="b"/>
              <a:pathLst>
                <a:path w="35" h="33" extrusionOk="0">
                  <a:moveTo>
                    <a:pt x="35" y="17"/>
                  </a:moveTo>
                  <a:cubicBezTo>
                    <a:pt x="35" y="17"/>
                    <a:pt x="35" y="16"/>
                    <a:pt x="34" y="15"/>
                  </a:cubicBezTo>
                  <a:cubicBezTo>
                    <a:pt x="34" y="15"/>
                    <a:pt x="34" y="14"/>
                    <a:pt x="34" y="13"/>
                  </a:cubicBezTo>
                  <a:cubicBezTo>
                    <a:pt x="34" y="12"/>
                    <a:pt x="33" y="10"/>
                    <a:pt x="33" y="9"/>
                  </a:cubicBezTo>
                  <a:cubicBezTo>
                    <a:pt x="33" y="9"/>
                    <a:pt x="32" y="9"/>
                    <a:pt x="32" y="9"/>
                  </a:cubicBezTo>
                  <a:cubicBezTo>
                    <a:pt x="32" y="8"/>
                    <a:pt x="31" y="6"/>
                    <a:pt x="30" y="5"/>
                  </a:cubicBezTo>
                  <a:cubicBezTo>
                    <a:pt x="28" y="4"/>
                    <a:pt x="27" y="4"/>
                    <a:pt x="26" y="3"/>
                  </a:cubicBezTo>
                  <a:cubicBezTo>
                    <a:pt x="25" y="2"/>
                    <a:pt x="24" y="2"/>
                    <a:pt x="22" y="1"/>
                  </a:cubicBezTo>
                  <a:cubicBezTo>
                    <a:pt x="21" y="1"/>
                    <a:pt x="19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1"/>
                    <a:pt x="14" y="1"/>
                    <a:pt x="13" y="1"/>
                  </a:cubicBezTo>
                  <a:cubicBezTo>
                    <a:pt x="12" y="1"/>
                    <a:pt x="12" y="2"/>
                    <a:pt x="11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4" y="8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2" y="11"/>
                    <a:pt x="1" y="12"/>
                    <a:pt x="1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4"/>
                    <a:pt x="2" y="25"/>
                    <a:pt x="2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8"/>
                    <a:pt x="5" y="29"/>
                    <a:pt x="6" y="30"/>
                  </a:cubicBezTo>
                  <a:cubicBezTo>
                    <a:pt x="7" y="31"/>
                    <a:pt x="9" y="32"/>
                    <a:pt x="10" y="32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3"/>
                    <a:pt x="22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2"/>
                    <a:pt x="25" y="32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1" y="28"/>
                    <a:pt x="31" y="28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3" y="25"/>
                    <a:pt x="33" y="25"/>
                  </a:cubicBezTo>
                  <a:cubicBezTo>
                    <a:pt x="33" y="24"/>
                    <a:pt x="34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8" name="Google Shape;2178;p25"/>
            <p:cNvGrpSpPr/>
            <p:nvPr/>
          </p:nvGrpSpPr>
          <p:grpSpPr>
            <a:xfrm>
              <a:off x="320639" y="1710499"/>
              <a:ext cx="8531860" cy="2180392"/>
              <a:chOff x="1259921" y="156236"/>
              <a:chExt cx="4455047" cy="1138526"/>
            </a:xfrm>
          </p:grpSpPr>
          <p:sp>
            <p:nvSpPr>
              <p:cNvPr id="2179" name="Google Shape;2179;p25"/>
              <p:cNvSpPr/>
              <p:nvPr/>
            </p:nvSpPr>
            <p:spPr>
              <a:xfrm>
                <a:off x="5714067" y="1293862"/>
                <a:ext cx="900" cy="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275080" y="444133"/>
                <a:ext cx="113741" cy="115803"/>
              </a:xfrm>
              <a:custGeom>
                <a:avLst/>
                <a:gdLst/>
                <a:ahLst/>
                <a:cxnLst/>
                <a:rect l="l" t="t" r="r" b="b"/>
                <a:pathLst>
                  <a:path w="86" h="87" extrusionOk="0">
                    <a:moveTo>
                      <a:pt x="72" y="16"/>
                    </a:moveTo>
                    <a:cubicBezTo>
                      <a:pt x="62" y="5"/>
                      <a:pt x="46" y="0"/>
                      <a:pt x="31" y="4"/>
                    </a:cubicBezTo>
                    <a:cubicBezTo>
                      <a:pt x="17" y="7"/>
                      <a:pt x="4" y="19"/>
                      <a:pt x="1" y="34"/>
                    </a:cubicBezTo>
                    <a:cubicBezTo>
                      <a:pt x="0" y="39"/>
                      <a:pt x="0" y="45"/>
                      <a:pt x="1" y="50"/>
                    </a:cubicBezTo>
                    <a:cubicBezTo>
                      <a:pt x="1" y="57"/>
                      <a:pt x="4" y="64"/>
                      <a:pt x="8" y="69"/>
                    </a:cubicBezTo>
                    <a:cubicBezTo>
                      <a:pt x="18" y="82"/>
                      <a:pt x="33" y="87"/>
                      <a:pt x="49" y="85"/>
                    </a:cubicBezTo>
                    <a:cubicBezTo>
                      <a:pt x="64" y="83"/>
                      <a:pt x="76" y="71"/>
                      <a:pt x="81" y="57"/>
                    </a:cubicBezTo>
                    <a:cubicBezTo>
                      <a:pt x="86" y="43"/>
                      <a:pt x="82" y="27"/>
                      <a:pt x="72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331038" y="156236"/>
                <a:ext cx="57783" cy="57783"/>
              </a:xfrm>
              <a:custGeom>
                <a:avLst/>
                <a:gdLst/>
                <a:ahLst/>
                <a:cxnLst/>
                <a:rect l="l" t="t" r="r" b="b"/>
                <a:pathLst>
                  <a:path w="80" h="80" extrusionOk="0">
                    <a:moveTo>
                      <a:pt x="78" y="33"/>
                    </a:moveTo>
                    <a:cubicBezTo>
                      <a:pt x="75" y="15"/>
                      <a:pt x="59" y="3"/>
                      <a:pt x="41" y="1"/>
                    </a:cubicBezTo>
                    <a:cubicBezTo>
                      <a:pt x="23" y="0"/>
                      <a:pt x="5" y="13"/>
                      <a:pt x="2" y="31"/>
                    </a:cubicBezTo>
                    <a:cubicBezTo>
                      <a:pt x="0" y="40"/>
                      <a:pt x="1" y="50"/>
                      <a:pt x="6" y="57"/>
                    </a:cubicBezTo>
                    <a:cubicBezTo>
                      <a:pt x="10" y="63"/>
                      <a:pt x="16" y="68"/>
                      <a:pt x="22" y="71"/>
                    </a:cubicBezTo>
                    <a:cubicBezTo>
                      <a:pt x="32" y="78"/>
                      <a:pt x="45" y="80"/>
                      <a:pt x="56" y="75"/>
                    </a:cubicBezTo>
                    <a:cubicBezTo>
                      <a:pt x="64" y="72"/>
                      <a:pt x="70" y="66"/>
                      <a:pt x="75" y="59"/>
                    </a:cubicBezTo>
                    <a:cubicBezTo>
                      <a:pt x="79" y="51"/>
                      <a:pt x="80" y="42"/>
                      <a:pt x="78" y="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9921" y="299582"/>
                <a:ext cx="57783" cy="6111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5" extrusionOk="0">
                    <a:moveTo>
                      <a:pt x="56" y="8"/>
                    </a:moveTo>
                    <a:cubicBezTo>
                      <a:pt x="41" y="0"/>
                      <a:pt x="21" y="3"/>
                      <a:pt x="10" y="16"/>
                    </a:cubicBezTo>
                    <a:cubicBezTo>
                      <a:pt x="4" y="23"/>
                      <a:pt x="1" y="32"/>
                      <a:pt x="1" y="41"/>
                    </a:cubicBezTo>
                    <a:cubicBezTo>
                      <a:pt x="1" y="42"/>
                      <a:pt x="1" y="43"/>
                      <a:pt x="1" y="44"/>
                    </a:cubicBezTo>
                    <a:cubicBezTo>
                      <a:pt x="0" y="52"/>
                      <a:pt x="3" y="60"/>
                      <a:pt x="7" y="66"/>
                    </a:cubicBezTo>
                    <a:cubicBezTo>
                      <a:pt x="17" y="79"/>
                      <a:pt x="33" y="85"/>
                      <a:pt x="49" y="81"/>
                    </a:cubicBezTo>
                    <a:cubicBezTo>
                      <a:pt x="65" y="77"/>
                      <a:pt x="76" y="62"/>
                      <a:pt x="78" y="46"/>
                    </a:cubicBezTo>
                    <a:cubicBezTo>
                      <a:pt x="80" y="30"/>
                      <a:pt x="70" y="15"/>
                      <a:pt x="5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9925" y="242910"/>
                <a:ext cx="22224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1"/>
                    </a:moveTo>
                    <a:cubicBezTo>
                      <a:pt x="30" y="9"/>
                      <a:pt x="29" y="8"/>
                      <a:pt x="29" y="7"/>
                    </a:cubicBezTo>
                    <a:cubicBezTo>
                      <a:pt x="28" y="6"/>
                      <a:pt x="27" y="5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8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1"/>
                      <a:pt x="1" y="22"/>
                      <a:pt x="2" y="23"/>
                    </a:cubicBezTo>
                    <a:cubicBezTo>
                      <a:pt x="3" y="25"/>
                      <a:pt x="5" y="27"/>
                      <a:pt x="7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10" y="30"/>
                      <a:pt x="11" y="30"/>
                    </a:cubicBezTo>
                    <a:cubicBezTo>
                      <a:pt x="12" y="30"/>
                      <a:pt x="12" y="30"/>
                      <a:pt x="13" y="30"/>
                    </a:cubicBezTo>
                    <a:cubicBezTo>
                      <a:pt x="14" y="31"/>
                      <a:pt x="15" y="31"/>
                      <a:pt x="16" y="31"/>
                    </a:cubicBezTo>
                    <a:cubicBezTo>
                      <a:pt x="20" y="30"/>
                      <a:pt x="24" y="29"/>
                      <a:pt x="26" y="26"/>
                    </a:cubicBezTo>
                    <a:cubicBezTo>
                      <a:pt x="27" y="25"/>
                      <a:pt x="28" y="24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0"/>
                      <a:pt x="31" y="18"/>
                      <a:pt x="31" y="15"/>
                    </a:cubicBezTo>
                    <a:cubicBezTo>
                      <a:pt x="31" y="14"/>
                      <a:pt x="31" y="12"/>
                      <a:pt x="30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72153" y="302916"/>
                <a:ext cx="27780" cy="27781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9" y="3"/>
                    </a:moveTo>
                    <a:cubicBezTo>
                      <a:pt x="27" y="2"/>
                      <a:pt x="24" y="1"/>
                      <a:pt x="21" y="1"/>
                    </a:cubicBezTo>
                    <a:cubicBezTo>
                      <a:pt x="19" y="0"/>
                      <a:pt x="17" y="1"/>
                      <a:pt x="15" y="1"/>
                    </a:cubicBezTo>
                    <a:cubicBezTo>
                      <a:pt x="12" y="2"/>
                      <a:pt x="9" y="4"/>
                      <a:pt x="6" y="6"/>
                    </a:cubicBezTo>
                    <a:cubicBezTo>
                      <a:pt x="2" y="10"/>
                      <a:pt x="0" y="17"/>
                      <a:pt x="2" y="23"/>
                    </a:cubicBezTo>
                    <a:cubicBezTo>
                      <a:pt x="3" y="28"/>
                      <a:pt x="7" y="32"/>
                      <a:pt x="12" y="35"/>
                    </a:cubicBezTo>
                    <a:cubicBezTo>
                      <a:pt x="17" y="38"/>
                      <a:pt x="24" y="38"/>
                      <a:pt x="30" y="34"/>
                    </a:cubicBezTo>
                    <a:cubicBezTo>
                      <a:pt x="32" y="32"/>
                      <a:pt x="35" y="30"/>
                      <a:pt x="36" y="27"/>
                    </a:cubicBezTo>
                    <a:cubicBezTo>
                      <a:pt x="38" y="25"/>
                      <a:pt x="39" y="21"/>
                      <a:pt x="38" y="18"/>
                    </a:cubicBezTo>
                    <a:cubicBezTo>
                      <a:pt x="38" y="12"/>
                      <a:pt x="35" y="6"/>
                      <a:pt x="29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26"/>
          <p:cNvGrpSpPr/>
          <p:nvPr/>
        </p:nvGrpSpPr>
        <p:grpSpPr>
          <a:xfrm>
            <a:off x="-26975" y="3886364"/>
            <a:ext cx="9197956" cy="1264543"/>
            <a:chOff x="-26978" y="4555178"/>
            <a:chExt cx="9197956" cy="588598"/>
          </a:xfrm>
        </p:grpSpPr>
        <p:sp>
          <p:nvSpPr>
            <p:cNvPr id="2187" name="Google Shape;2187;p26"/>
            <p:cNvSpPr/>
            <p:nvPr/>
          </p:nvSpPr>
          <p:spPr>
            <a:xfrm flipH="1">
              <a:off x="-26968" y="4626517"/>
              <a:ext cx="9197946" cy="517258"/>
            </a:xfrm>
            <a:custGeom>
              <a:avLst/>
              <a:gdLst/>
              <a:ahLst/>
              <a:cxnLst/>
              <a:rect l="l" t="t" r="r" b="b"/>
              <a:pathLst>
                <a:path w="5078" h="492" extrusionOk="0">
                  <a:moveTo>
                    <a:pt x="5078" y="60"/>
                  </a:moveTo>
                  <a:cubicBezTo>
                    <a:pt x="5078" y="492"/>
                    <a:pt x="5078" y="492"/>
                    <a:pt x="5078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5" y="8"/>
                    <a:pt x="534" y="23"/>
                    <a:pt x="782" y="47"/>
                  </a:cubicBezTo>
                  <a:cubicBezTo>
                    <a:pt x="1088" y="77"/>
                    <a:pt x="1394" y="120"/>
                    <a:pt x="1707" y="113"/>
                  </a:cubicBezTo>
                  <a:cubicBezTo>
                    <a:pt x="2036" y="106"/>
                    <a:pt x="2343" y="44"/>
                    <a:pt x="2666" y="19"/>
                  </a:cubicBezTo>
                  <a:cubicBezTo>
                    <a:pt x="2914" y="0"/>
                    <a:pt x="3172" y="3"/>
                    <a:pt x="3417" y="29"/>
                  </a:cubicBezTo>
                  <a:cubicBezTo>
                    <a:pt x="3659" y="54"/>
                    <a:pt x="3887" y="100"/>
                    <a:pt x="4132" y="120"/>
                  </a:cubicBezTo>
                  <a:cubicBezTo>
                    <a:pt x="4451" y="146"/>
                    <a:pt x="4790" y="124"/>
                    <a:pt x="5078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26"/>
            <p:cNvSpPr/>
            <p:nvPr/>
          </p:nvSpPr>
          <p:spPr>
            <a:xfrm flipH="1">
              <a:off x="-26978" y="4555178"/>
              <a:ext cx="9197953" cy="517260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9" name="Google Shape;2189;p26"/>
          <p:cNvGrpSpPr/>
          <p:nvPr/>
        </p:nvGrpSpPr>
        <p:grpSpPr>
          <a:xfrm>
            <a:off x="140454" y="3721650"/>
            <a:ext cx="9083488" cy="1670905"/>
            <a:chOff x="140454" y="3721650"/>
            <a:chExt cx="9083488" cy="1670905"/>
          </a:xfrm>
        </p:grpSpPr>
        <p:grpSp>
          <p:nvGrpSpPr>
            <p:cNvPr id="2190" name="Google Shape;2190;p26"/>
            <p:cNvGrpSpPr/>
            <p:nvPr/>
          </p:nvGrpSpPr>
          <p:grpSpPr>
            <a:xfrm>
              <a:off x="140454" y="4292841"/>
              <a:ext cx="434773" cy="579242"/>
              <a:chOff x="6170334" y="1071208"/>
              <a:chExt cx="1304450" cy="1737900"/>
            </a:xfrm>
          </p:grpSpPr>
          <p:sp>
            <p:nvSpPr>
              <p:cNvPr id="2191" name="Google Shape;2191;p26"/>
              <p:cNvSpPr/>
              <p:nvPr/>
            </p:nvSpPr>
            <p:spPr>
              <a:xfrm>
                <a:off x="6206396" y="1085632"/>
                <a:ext cx="1246030" cy="23815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52" extrusionOk="0">
                    <a:moveTo>
                      <a:pt x="271" y="39"/>
                    </a:moveTo>
                    <a:cubicBezTo>
                      <a:pt x="268" y="40"/>
                      <a:pt x="240" y="52"/>
                      <a:pt x="133" y="37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27" y="22"/>
                      <a:pt x="2" y="3"/>
                      <a:pt x="0" y="1"/>
                    </a:cubicBezTo>
                    <a:cubicBezTo>
                      <a:pt x="0" y="1"/>
                      <a:pt x="36" y="0"/>
                      <a:pt x="136" y="14"/>
                    </a:cubicBezTo>
                    <a:cubicBezTo>
                      <a:pt x="237" y="28"/>
                      <a:pt x="271" y="39"/>
                      <a:pt x="271" y="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26"/>
              <p:cNvSpPr/>
              <p:nvPr/>
            </p:nvSpPr>
            <p:spPr>
              <a:xfrm>
                <a:off x="6184759" y="1092845"/>
                <a:ext cx="1282813" cy="28156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61" extrusionOk="0">
                    <a:moveTo>
                      <a:pt x="268" y="54"/>
                    </a:moveTo>
                    <a:cubicBezTo>
                      <a:pt x="251" y="58"/>
                      <a:pt x="213" y="61"/>
                      <a:pt x="136" y="50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60" y="39"/>
                      <a:pt x="24" y="27"/>
                      <a:pt x="8" y="18"/>
                    </a:cubicBezTo>
                    <a:cubicBezTo>
                      <a:pt x="1" y="15"/>
                      <a:pt x="0" y="6"/>
                      <a:pt x="5" y="0"/>
                    </a:cubicBezTo>
                    <a:cubicBezTo>
                      <a:pt x="7" y="2"/>
                      <a:pt x="32" y="21"/>
                      <a:pt x="138" y="36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245" y="51"/>
                      <a:pt x="273" y="39"/>
                      <a:pt x="276" y="38"/>
                    </a:cubicBezTo>
                    <a:cubicBezTo>
                      <a:pt x="279" y="44"/>
                      <a:pt x="276" y="53"/>
                      <a:pt x="268" y="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3" name="Google Shape;2193;p26"/>
              <p:cNvSpPr/>
              <p:nvPr/>
            </p:nvSpPr>
            <p:spPr>
              <a:xfrm>
                <a:off x="6170334" y="1172180"/>
                <a:ext cx="1246030" cy="1587864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44" extrusionOk="0">
                    <a:moveTo>
                      <a:pt x="271" y="36"/>
                    </a:moveTo>
                    <a:cubicBezTo>
                      <a:pt x="271" y="36"/>
                      <a:pt x="207" y="298"/>
                      <a:pt x="201" y="324"/>
                    </a:cubicBezTo>
                    <a:cubicBezTo>
                      <a:pt x="200" y="328"/>
                      <a:pt x="197" y="331"/>
                      <a:pt x="193" y="333"/>
                    </a:cubicBezTo>
                    <a:cubicBezTo>
                      <a:pt x="172" y="344"/>
                      <a:pt x="117" y="338"/>
                      <a:pt x="98" y="335"/>
                    </a:cubicBezTo>
                    <a:cubicBezTo>
                      <a:pt x="79" y="333"/>
                      <a:pt x="24" y="324"/>
                      <a:pt x="6" y="308"/>
                    </a:cubicBezTo>
                    <a:cubicBezTo>
                      <a:pt x="2" y="304"/>
                      <a:pt x="0" y="300"/>
                      <a:pt x="0" y="296"/>
                    </a:cubicBezTo>
                    <a:cubicBezTo>
                      <a:pt x="2" y="269"/>
                      <a:pt x="11" y="0"/>
                      <a:pt x="11" y="0"/>
                    </a:cubicBezTo>
                    <a:cubicBezTo>
                      <a:pt x="27" y="9"/>
                      <a:pt x="63" y="21"/>
                      <a:pt x="139" y="32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216" y="43"/>
                      <a:pt x="254" y="40"/>
                      <a:pt x="271" y="36"/>
                    </a:cubicBezTo>
                    <a:close/>
                  </a:path>
                </a:pathLst>
              </a:custGeom>
              <a:solidFill>
                <a:srgbClr val="CFE2F3">
                  <a:alpha val="9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p26"/>
              <p:cNvSpPr/>
              <p:nvPr/>
            </p:nvSpPr>
            <p:spPr>
              <a:xfrm>
                <a:off x="6191971" y="2593009"/>
                <a:ext cx="864404" cy="21609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47" extrusionOk="0">
                    <a:moveTo>
                      <a:pt x="179" y="39"/>
                    </a:moveTo>
                    <a:cubicBezTo>
                      <a:pt x="171" y="47"/>
                      <a:pt x="111" y="42"/>
                      <a:pt x="91" y="40"/>
                    </a:cubicBezTo>
                    <a:cubicBezTo>
                      <a:pt x="70" y="36"/>
                      <a:pt x="11" y="25"/>
                      <a:pt x="6" y="15"/>
                    </a:cubicBezTo>
                    <a:cubicBezTo>
                      <a:pt x="0" y="4"/>
                      <a:pt x="1" y="0"/>
                      <a:pt x="1" y="0"/>
                    </a:cubicBezTo>
                    <a:cubicBezTo>
                      <a:pt x="19" y="16"/>
                      <a:pt x="74" y="25"/>
                      <a:pt x="93" y="27"/>
                    </a:cubicBezTo>
                    <a:cubicBezTo>
                      <a:pt x="112" y="30"/>
                      <a:pt x="167" y="36"/>
                      <a:pt x="188" y="25"/>
                    </a:cubicBezTo>
                    <a:cubicBezTo>
                      <a:pt x="188" y="26"/>
                      <a:pt x="188" y="30"/>
                      <a:pt x="179" y="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p26"/>
              <p:cNvSpPr/>
              <p:nvPr/>
            </p:nvSpPr>
            <p:spPr>
              <a:xfrm>
                <a:off x="6199184" y="1157756"/>
                <a:ext cx="1241432" cy="20901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46" extrusionOk="0">
                    <a:moveTo>
                      <a:pt x="222" y="46"/>
                    </a:moveTo>
                    <a:cubicBezTo>
                      <a:pt x="89" y="46"/>
                      <a:pt x="4" y="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1"/>
                      <a:pt x="110" y="46"/>
                      <a:pt x="265" y="36"/>
                    </a:cubicBezTo>
                    <a:cubicBezTo>
                      <a:pt x="267" y="36"/>
                      <a:pt x="269" y="38"/>
                      <a:pt x="269" y="40"/>
                    </a:cubicBezTo>
                    <a:cubicBezTo>
                      <a:pt x="270" y="42"/>
                      <a:pt x="268" y="44"/>
                      <a:pt x="266" y="44"/>
                    </a:cubicBezTo>
                    <a:cubicBezTo>
                      <a:pt x="251" y="45"/>
                      <a:pt x="236" y="46"/>
                      <a:pt x="222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6" name="Google Shape;2196;p26"/>
              <p:cNvSpPr/>
              <p:nvPr/>
            </p:nvSpPr>
            <p:spPr>
              <a:xfrm>
                <a:off x="6191971" y="1071208"/>
                <a:ext cx="1282813" cy="23816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1" extrusionOk="0">
                    <a:moveTo>
                      <a:pt x="220" y="48"/>
                    </a:moveTo>
                    <a:cubicBezTo>
                      <a:pt x="90" y="48"/>
                      <a:pt x="3" y="9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7" y="1"/>
                      <a:pt x="116" y="51"/>
                      <a:pt x="274" y="38"/>
                    </a:cubicBezTo>
                    <a:cubicBezTo>
                      <a:pt x="277" y="38"/>
                      <a:pt x="279" y="39"/>
                      <a:pt x="279" y="41"/>
                    </a:cubicBezTo>
                    <a:cubicBezTo>
                      <a:pt x="279" y="44"/>
                      <a:pt x="277" y="46"/>
                      <a:pt x="275" y="46"/>
                    </a:cubicBezTo>
                    <a:cubicBezTo>
                      <a:pt x="256" y="47"/>
                      <a:pt x="238" y="48"/>
                      <a:pt x="220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7" name="Google Shape;2197;p26"/>
              <p:cNvSpPr/>
              <p:nvPr/>
            </p:nvSpPr>
            <p:spPr>
              <a:xfrm>
                <a:off x="6177546" y="2571372"/>
                <a:ext cx="901187" cy="18780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42" extrusionOk="0">
                    <a:moveTo>
                      <a:pt x="131" y="38"/>
                    </a:moveTo>
                    <a:cubicBezTo>
                      <a:pt x="38" y="38"/>
                      <a:pt x="4" y="9"/>
                      <a:pt x="2" y="8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56" y="42"/>
                      <a:pt x="191" y="26"/>
                    </a:cubicBezTo>
                    <a:cubicBezTo>
                      <a:pt x="194" y="26"/>
                      <a:pt x="196" y="28"/>
                      <a:pt x="196" y="30"/>
                    </a:cubicBezTo>
                    <a:cubicBezTo>
                      <a:pt x="196" y="32"/>
                      <a:pt x="195" y="34"/>
                      <a:pt x="192" y="34"/>
                    </a:cubicBezTo>
                    <a:cubicBezTo>
                      <a:pt x="170" y="37"/>
                      <a:pt x="149" y="38"/>
                      <a:pt x="131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8" name="Google Shape;2198;p26"/>
            <p:cNvSpPr/>
            <p:nvPr/>
          </p:nvSpPr>
          <p:spPr>
            <a:xfrm rot="-2007841">
              <a:off x="2918744" y="4380768"/>
              <a:ext cx="320843" cy="735214"/>
            </a:xfrm>
            <a:custGeom>
              <a:avLst/>
              <a:gdLst/>
              <a:ahLst/>
              <a:cxnLst/>
              <a:rect l="l" t="t" r="r" b="b"/>
              <a:pathLst>
                <a:path w="122" h="279" extrusionOk="0">
                  <a:moveTo>
                    <a:pt x="48" y="1"/>
                  </a:moveTo>
                  <a:cubicBezTo>
                    <a:pt x="52" y="10"/>
                    <a:pt x="69" y="48"/>
                    <a:pt x="72" y="62"/>
                  </a:cubicBezTo>
                  <a:cubicBezTo>
                    <a:pt x="75" y="77"/>
                    <a:pt x="60" y="86"/>
                    <a:pt x="64" y="99"/>
                  </a:cubicBezTo>
                  <a:cubicBezTo>
                    <a:pt x="68" y="112"/>
                    <a:pt x="115" y="250"/>
                    <a:pt x="119" y="260"/>
                  </a:cubicBezTo>
                  <a:cubicBezTo>
                    <a:pt x="122" y="269"/>
                    <a:pt x="110" y="273"/>
                    <a:pt x="106" y="274"/>
                  </a:cubicBezTo>
                  <a:cubicBezTo>
                    <a:pt x="102" y="275"/>
                    <a:pt x="89" y="279"/>
                    <a:pt x="87" y="270"/>
                  </a:cubicBezTo>
                  <a:cubicBezTo>
                    <a:pt x="84" y="260"/>
                    <a:pt x="45" y="119"/>
                    <a:pt x="41" y="106"/>
                  </a:cubicBezTo>
                  <a:cubicBezTo>
                    <a:pt x="37" y="93"/>
                    <a:pt x="20" y="94"/>
                    <a:pt x="14" y="79"/>
                  </a:cubicBezTo>
                  <a:cubicBezTo>
                    <a:pt x="9" y="66"/>
                    <a:pt x="2" y="25"/>
                    <a:pt x="0" y="16"/>
                  </a:cubicBezTo>
                  <a:cubicBezTo>
                    <a:pt x="0" y="15"/>
                    <a:pt x="1" y="14"/>
                    <a:pt x="2" y="13"/>
                  </a:cubicBezTo>
                  <a:cubicBezTo>
                    <a:pt x="4" y="13"/>
                    <a:pt x="5" y="13"/>
                    <a:pt x="5" y="1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5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8"/>
                    <a:pt x="20" y="9"/>
                    <a:pt x="21" y="10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8" y="5"/>
                    <a:pt x="29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3" y="5"/>
                    <a:pt x="34" y="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3" y="1"/>
                    <a:pt x="45" y="0"/>
                  </a:cubicBezTo>
                  <a:cubicBezTo>
                    <a:pt x="46" y="0"/>
                    <a:pt x="48" y="0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9" name="Google Shape;2199;p26"/>
            <p:cNvGrpSpPr/>
            <p:nvPr/>
          </p:nvGrpSpPr>
          <p:grpSpPr>
            <a:xfrm rot="-2086850">
              <a:off x="8173328" y="4253271"/>
              <a:ext cx="334898" cy="872671"/>
              <a:chOff x="88493" y="3569392"/>
              <a:chExt cx="590903" cy="1539764"/>
            </a:xfrm>
          </p:grpSpPr>
          <p:grpSp>
            <p:nvGrpSpPr>
              <p:cNvPr id="2200" name="Google Shape;2200;p26"/>
              <p:cNvGrpSpPr/>
              <p:nvPr/>
            </p:nvGrpSpPr>
            <p:grpSpPr>
              <a:xfrm>
                <a:off x="177352" y="4035755"/>
                <a:ext cx="413188" cy="1073400"/>
                <a:chOff x="7093080" y="858989"/>
                <a:chExt cx="567800" cy="1475059"/>
              </a:xfrm>
            </p:grpSpPr>
            <p:sp>
              <p:nvSpPr>
                <p:cNvPr id="2201" name="Google Shape;2201;p26"/>
                <p:cNvSpPr/>
                <p:nvPr/>
              </p:nvSpPr>
              <p:spPr>
                <a:xfrm>
                  <a:off x="7093080" y="858989"/>
                  <a:ext cx="567800" cy="147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239" extrusionOk="0">
                      <a:moveTo>
                        <a:pt x="0" y="233"/>
                      </a:moveTo>
                      <a:lnTo>
                        <a:pt x="45" y="82"/>
                      </a:lnTo>
                      <a:lnTo>
                        <a:pt x="52" y="73"/>
                      </a:lnTo>
                      <a:lnTo>
                        <a:pt x="41" y="57"/>
                      </a:lnTo>
                      <a:lnTo>
                        <a:pt x="62" y="47"/>
                      </a:lnTo>
                      <a:lnTo>
                        <a:pt x="57" y="39"/>
                      </a:lnTo>
                      <a:lnTo>
                        <a:pt x="68" y="0"/>
                      </a:lnTo>
                      <a:lnTo>
                        <a:pt x="88" y="6"/>
                      </a:lnTo>
                      <a:lnTo>
                        <a:pt x="79" y="36"/>
                      </a:lnTo>
                      <a:lnTo>
                        <a:pt x="92" y="56"/>
                      </a:lnTo>
                      <a:lnTo>
                        <a:pt x="72" y="65"/>
                      </a:lnTo>
                      <a:lnTo>
                        <a:pt x="78" y="73"/>
                      </a:lnTo>
                      <a:lnTo>
                        <a:pt x="63" y="93"/>
                      </a:lnTo>
                      <a:lnTo>
                        <a:pt x="20" y="239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26"/>
                <p:cNvSpPr/>
                <p:nvPr/>
              </p:nvSpPr>
              <p:spPr>
                <a:xfrm>
                  <a:off x="7432525" y="1050315"/>
                  <a:ext cx="154047" cy="5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13" extrusionOk="0">
                      <a:moveTo>
                        <a:pt x="5" y="13"/>
                      </a:moveTo>
                      <a:cubicBezTo>
                        <a:pt x="3" y="13"/>
                        <a:pt x="1" y="12"/>
                        <a:pt x="1" y="10"/>
                      </a:cubicBezTo>
                      <a:cubicBezTo>
                        <a:pt x="0" y="8"/>
                        <a:pt x="2" y="6"/>
                        <a:pt x="4" y="5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6" y="0"/>
                        <a:pt x="38" y="1"/>
                        <a:pt x="38" y="4"/>
                      </a:cubicBezTo>
                      <a:cubicBezTo>
                        <a:pt x="39" y="6"/>
                        <a:pt x="37" y="8"/>
                        <a:pt x="35" y="8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3" name="Google Shape;2203;p26"/>
                <p:cNvSpPr/>
                <p:nvPr/>
              </p:nvSpPr>
              <p:spPr>
                <a:xfrm>
                  <a:off x="7475727" y="1136720"/>
                  <a:ext cx="172500" cy="80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1" extrusionOk="0">
                      <a:moveTo>
                        <a:pt x="38" y="21"/>
                      </a:moveTo>
                      <a:cubicBezTo>
                        <a:pt x="38" y="21"/>
                        <a:pt x="37" y="21"/>
                        <a:pt x="37" y="21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2" y="14"/>
                        <a:pt x="43" y="16"/>
                        <a:pt x="42" y="18"/>
                      </a:cubicBezTo>
                      <a:cubicBezTo>
                        <a:pt x="41" y="20"/>
                        <a:pt x="40" y="21"/>
                        <a:pt x="38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4" name="Google Shape;2204;p26"/>
                <p:cNvSpPr/>
                <p:nvPr/>
              </p:nvSpPr>
              <p:spPr>
                <a:xfrm>
                  <a:off x="7352293" y="1192266"/>
                  <a:ext cx="178857" cy="67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7" extrusionOk="0">
                      <a:moveTo>
                        <a:pt x="42" y="17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29" y="16"/>
                        <a:pt x="15" y="13"/>
                        <a:pt x="3" y="9"/>
                      </a:cubicBezTo>
                      <a:cubicBezTo>
                        <a:pt x="1" y="8"/>
                        <a:pt x="0" y="6"/>
                        <a:pt x="1" y="3"/>
                      </a:cubicBezTo>
                      <a:cubicBezTo>
                        <a:pt x="1" y="1"/>
                        <a:pt x="4" y="0"/>
                        <a:pt x="6" y="1"/>
                      </a:cubicBezTo>
                      <a:cubicBezTo>
                        <a:pt x="18" y="5"/>
                        <a:pt x="30" y="8"/>
                        <a:pt x="42" y="9"/>
                      </a:cubicBezTo>
                      <a:cubicBezTo>
                        <a:pt x="45" y="9"/>
                        <a:pt x="46" y="11"/>
                        <a:pt x="46" y="14"/>
                      </a:cubicBezTo>
                      <a:cubicBezTo>
                        <a:pt x="46" y="16"/>
                        <a:pt x="44" y="17"/>
                        <a:pt x="42" y="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5" name="Google Shape;2205;p26"/>
                <p:cNvSpPr/>
                <p:nvPr/>
              </p:nvSpPr>
              <p:spPr>
                <a:xfrm>
                  <a:off x="7407838" y="1297186"/>
                  <a:ext cx="179135" cy="3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8" extrusionOk="0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3" y="0"/>
                        <a:pt x="45" y="2"/>
                        <a:pt x="45" y="4"/>
                      </a:cubicBezTo>
                      <a:cubicBezTo>
                        <a:pt x="45" y="6"/>
                        <a:pt x="43" y="8"/>
                        <a:pt x="41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26"/>
                <p:cNvSpPr/>
                <p:nvPr/>
              </p:nvSpPr>
              <p:spPr>
                <a:xfrm>
                  <a:off x="7346121" y="1365076"/>
                  <a:ext cx="142197" cy="74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0" extrusionOk="0">
                      <a:moveTo>
                        <a:pt x="32" y="20"/>
                      </a:move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8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5" y="13"/>
                        <a:pt x="36" y="15"/>
                        <a:pt x="36" y="17"/>
                      </a:cubicBezTo>
                      <a:cubicBezTo>
                        <a:pt x="35" y="19"/>
                        <a:pt x="34" y="20"/>
                        <a:pt x="32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07" name="Google Shape;2207;p26"/>
              <p:cNvGrpSpPr/>
              <p:nvPr/>
            </p:nvGrpSpPr>
            <p:grpSpPr>
              <a:xfrm>
                <a:off x="88493" y="3569392"/>
                <a:ext cx="590903" cy="1443259"/>
                <a:chOff x="5910149" y="59975"/>
                <a:chExt cx="924875" cy="2258975"/>
              </a:xfrm>
            </p:grpSpPr>
            <p:sp>
              <p:nvSpPr>
                <p:cNvPr id="2208" name="Google Shape;2208;p26"/>
                <p:cNvSpPr/>
                <p:nvPr/>
              </p:nvSpPr>
              <p:spPr>
                <a:xfrm>
                  <a:off x="5910149" y="59975"/>
                  <a:ext cx="924875" cy="225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276" extrusionOk="0">
                      <a:moveTo>
                        <a:pt x="60" y="276"/>
                      </a:moveTo>
                      <a:lnTo>
                        <a:pt x="0" y="52"/>
                      </a:lnTo>
                      <a:lnTo>
                        <a:pt x="11" y="49"/>
                      </a:lnTo>
                      <a:lnTo>
                        <a:pt x="5" y="34"/>
                      </a:lnTo>
                      <a:lnTo>
                        <a:pt x="22" y="29"/>
                      </a:lnTo>
                      <a:lnTo>
                        <a:pt x="19" y="9"/>
                      </a:lnTo>
                      <a:lnTo>
                        <a:pt x="55" y="0"/>
                      </a:lnTo>
                      <a:lnTo>
                        <a:pt x="113" y="59"/>
                      </a:lnTo>
                      <a:lnTo>
                        <a:pt x="99" y="74"/>
                      </a:lnTo>
                      <a:lnTo>
                        <a:pt x="48" y="23"/>
                      </a:lnTo>
                      <a:lnTo>
                        <a:pt x="42" y="25"/>
                      </a:lnTo>
                      <a:lnTo>
                        <a:pt x="44" y="44"/>
                      </a:lnTo>
                      <a:lnTo>
                        <a:pt x="32" y="48"/>
                      </a:lnTo>
                      <a:lnTo>
                        <a:pt x="37" y="63"/>
                      </a:lnTo>
                      <a:lnTo>
                        <a:pt x="25" y="66"/>
                      </a:lnTo>
                      <a:lnTo>
                        <a:pt x="80" y="271"/>
                      </a:lnTo>
                      <a:lnTo>
                        <a:pt x="60" y="27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9" name="Google Shape;2209;p26"/>
                <p:cNvSpPr/>
                <p:nvPr/>
              </p:nvSpPr>
              <p:spPr>
                <a:xfrm>
                  <a:off x="5910149" y="493764"/>
                  <a:ext cx="204495" cy="114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22" extrusionOk="0">
                      <a:moveTo>
                        <a:pt x="34" y="22"/>
                      </a:moveTo>
                      <a:cubicBezTo>
                        <a:pt x="33" y="22"/>
                        <a:pt x="33" y="22"/>
                        <a:pt x="32" y="22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4"/>
                        <a:pt x="1" y="2"/>
                      </a:cubicBez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7" y="15"/>
                        <a:pt x="38" y="18"/>
                        <a:pt x="37" y="20"/>
                      </a:cubicBezTo>
                      <a:cubicBezTo>
                        <a:pt x="37" y="21"/>
                        <a:pt x="35" y="22"/>
                        <a:pt x="3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0" name="Google Shape;2210;p26"/>
                <p:cNvSpPr/>
                <p:nvPr/>
              </p:nvSpPr>
              <p:spPr>
                <a:xfrm>
                  <a:off x="6016551" y="420102"/>
                  <a:ext cx="155305" cy="73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5" extrusionOk="0">
                      <a:moveTo>
                        <a:pt x="26" y="15"/>
                      </a:move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8"/>
                        <a:pt x="0" y="6"/>
                        <a:pt x="0" y="3"/>
                      </a:cubicBezTo>
                      <a:cubicBezTo>
                        <a:pt x="1" y="1"/>
                        <a:pt x="3" y="0"/>
                        <a:pt x="5" y="1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9" y="8"/>
                        <a:pt x="30" y="10"/>
                        <a:pt x="30" y="12"/>
                      </a:cubicBezTo>
                      <a:cubicBezTo>
                        <a:pt x="29" y="14"/>
                        <a:pt x="28" y="15"/>
                        <a:pt x="2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1" name="Google Shape;2211;p26"/>
                <p:cNvSpPr/>
                <p:nvPr/>
              </p:nvSpPr>
              <p:spPr>
                <a:xfrm>
                  <a:off x="6073844" y="289147"/>
                  <a:ext cx="188576" cy="11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3" extrusionOk="0">
                      <a:moveTo>
                        <a:pt x="32" y="23"/>
                      </a:moveTo>
                      <a:cubicBezTo>
                        <a:pt x="31" y="23"/>
                        <a:pt x="30" y="23"/>
                        <a:pt x="30" y="23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5" y="17"/>
                        <a:pt x="36" y="19"/>
                        <a:pt x="35" y="21"/>
                      </a:cubicBezTo>
                      <a:cubicBezTo>
                        <a:pt x="34" y="22"/>
                        <a:pt x="33" y="23"/>
                        <a:pt x="32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2" name="Google Shape;2212;p26"/>
                <p:cNvSpPr/>
                <p:nvPr/>
              </p:nvSpPr>
              <p:spPr>
                <a:xfrm>
                  <a:off x="6073844" y="133637"/>
                  <a:ext cx="188576" cy="14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7" extrusionOk="0">
                      <a:moveTo>
                        <a:pt x="31" y="27"/>
                      </a:moveTo>
                      <a:cubicBezTo>
                        <a:pt x="30" y="27"/>
                        <a:pt x="30" y="27"/>
                        <a:pt x="29" y="2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6"/>
                        <a:pt x="0" y="4"/>
                        <a:pt x="2" y="2"/>
                      </a:cubicBezTo>
                      <a:cubicBezTo>
                        <a:pt x="3" y="0"/>
                        <a:pt x="6" y="0"/>
                        <a:pt x="7" y="1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5" y="21"/>
                        <a:pt x="36" y="23"/>
                        <a:pt x="34" y="25"/>
                      </a:cubicBezTo>
                      <a:cubicBezTo>
                        <a:pt x="34" y="26"/>
                        <a:pt x="32" y="27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3" name="Google Shape;2213;p26"/>
                <p:cNvSpPr/>
                <p:nvPr/>
              </p:nvSpPr>
              <p:spPr>
                <a:xfrm>
                  <a:off x="6303016" y="76345"/>
                  <a:ext cx="73622" cy="17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34" extrusionOk="0">
                      <a:moveTo>
                        <a:pt x="5" y="34"/>
                      </a:moveTo>
                      <a:cubicBezTo>
                        <a:pt x="5" y="34"/>
                        <a:pt x="4" y="34"/>
                        <a:pt x="4" y="33"/>
                      </a:cubicBezTo>
                      <a:cubicBezTo>
                        <a:pt x="2" y="33"/>
                        <a:pt x="0" y="31"/>
                        <a:pt x="1" y="2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"/>
                        <a:pt x="8" y="0"/>
                        <a:pt x="11" y="0"/>
                      </a:cubicBezTo>
                      <a:cubicBezTo>
                        <a:pt x="13" y="0"/>
                        <a:pt x="14" y="3"/>
                        <a:pt x="14" y="5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2"/>
                        <a:pt x="7" y="34"/>
                        <a:pt x="5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14" name="Google Shape;2214;p26"/>
            <p:cNvGrpSpPr/>
            <p:nvPr/>
          </p:nvGrpSpPr>
          <p:grpSpPr>
            <a:xfrm flipH="1">
              <a:off x="5418522" y="3721650"/>
              <a:ext cx="2597562" cy="1484781"/>
              <a:chOff x="348858" y="2173500"/>
              <a:chExt cx="1922980" cy="1099349"/>
            </a:xfrm>
          </p:grpSpPr>
          <p:grpSp>
            <p:nvGrpSpPr>
              <p:cNvPr id="2215" name="Google Shape;2215;p26"/>
              <p:cNvGrpSpPr/>
              <p:nvPr/>
            </p:nvGrpSpPr>
            <p:grpSpPr>
              <a:xfrm>
                <a:off x="348858" y="2173500"/>
                <a:ext cx="1922980" cy="1099349"/>
                <a:chOff x="3646450" y="1003827"/>
                <a:chExt cx="2612035" cy="1493275"/>
              </a:xfrm>
            </p:grpSpPr>
            <p:sp>
              <p:nvSpPr>
                <p:cNvPr id="2216" name="Google Shape;2216;p26"/>
                <p:cNvSpPr/>
                <p:nvPr/>
              </p:nvSpPr>
              <p:spPr>
                <a:xfrm>
                  <a:off x="5766548" y="1833777"/>
                  <a:ext cx="491938" cy="35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343" extrusionOk="0">
                      <a:moveTo>
                        <a:pt x="471" y="54"/>
                      </a:moveTo>
                      <a:cubicBezTo>
                        <a:pt x="462" y="76"/>
                        <a:pt x="440" y="90"/>
                        <a:pt x="420" y="101"/>
                      </a:cubicBezTo>
                      <a:cubicBezTo>
                        <a:pt x="336" y="148"/>
                        <a:pt x="251" y="191"/>
                        <a:pt x="172" y="245"/>
                      </a:cubicBezTo>
                      <a:cubicBezTo>
                        <a:pt x="124" y="279"/>
                        <a:pt x="77" y="319"/>
                        <a:pt x="22" y="343"/>
                      </a:cubicBezTo>
                      <a:cubicBezTo>
                        <a:pt x="0" y="299"/>
                        <a:pt x="2" y="257"/>
                        <a:pt x="42" y="192"/>
                      </a:cubicBezTo>
                      <a:cubicBezTo>
                        <a:pt x="82" y="126"/>
                        <a:pt x="192" y="141"/>
                        <a:pt x="316" y="91"/>
                      </a:cubicBezTo>
                      <a:cubicBezTo>
                        <a:pt x="420" y="48"/>
                        <a:pt x="436" y="13"/>
                        <a:pt x="438" y="3"/>
                      </a:cubicBezTo>
                      <a:cubicBezTo>
                        <a:pt x="439" y="3"/>
                        <a:pt x="439" y="3"/>
                        <a:pt x="439" y="3"/>
                      </a:cubicBezTo>
                      <a:cubicBezTo>
                        <a:pt x="463" y="0"/>
                        <a:pt x="479" y="31"/>
                        <a:pt x="471" y="5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7" name="Google Shape;2217;p26"/>
                <p:cNvSpPr/>
                <p:nvPr/>
              </p:nvSpPr>
              <p:spPr>
                <a:xfrm>
                  <a:off x="3646450" y="1003827"/>
                  <a:ext cx="2570775" cy="1490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1451" extrusionOk="0">
                      <a:moveTo>
                        <a:pt x="2504" y="808"/>
                      </a:moveTo>
                      <a:cubicBezTo>
                        <a:pt x="2504" y="808"/>
                        <a:pt x="2504" y="809"/>
                        <a:pt x="2503" y="811"/>
                      </a:cubicBezTo>
                      <a:cubicBezTo>
                        <a:pt x="2501" y="821"/>
                        <a:pt x="2485" y="856"/>
                        <a:pt x="2381" y="899"/>
                      </a:cubicBezTo>
                      <a:cubicBezTo>
                        <a:pt x="2257" y="949"/>
                        <a:pt x="2147" y="934"/>
                        <a:pt x="2107" y="1000"/>
                      </a:cubicBezTo>
                      <a:cubicBezTo>
                        <a:pt x="2067" y="1065"/>
                        <a:pt x="2065" y="1107"/>
                        <a:pt x="2087" y="1151"/>
                      </a:cubicBezTo>
                      <a:cubicBezTo>
                        <a:pt x="2076" y="1156"/>
                        <a:pt x="2065" y="1160"/>
                        <a:pt x="2053" y="1163"/>
                      </a:cubicBezTo>
                      <a:cubicBezTo>
                        <a:pt x="2031" y="1170"/>
                        <a:pt x="2009" y="1173"/>
                        <a:pt x="1986" y="1176"/>
                      </a:cubicBezTo>
                      <a:cubicBezTo>
                        <a:pt x="1912" y="1187"/>
                        <a:pt x="1838" y="1197"/>
                        <a:pt x="1763" y="1208"/>
                      </a:cubicBezTo>
                      <a:cubicBezTo>
                        <a:pt x="1758" y="1244"/>
                        <a:pt x="1756" y="1282"/>
                        <a:pt x="1737" y="1313"/>
                      </a:cubicBezTo>
                      <a:cubicBezTo>
                        <a:pt x="1717" y="1349"/>
                        <a:pt x="1679" y="1370"/>
                        <a:pt x="1643" y="1389"/>
                      </a:cubicBezTo>
                      <a:cubicBezTo>
                        <a:pt x="1587" y="1420"/>
                        <a:pt x="1527" y="1451"/>
                        <a:pt x="1463" y="1450"/>
                      </a:cubicBezTo>
                      <a:cubicBezTo>
                        <a:pt x="1454" y="1436"/>
                        <a:pt x="1457" y="1416"/>
                        <a:pt x="1462" y="1399"/>
                      </a:cubicBezTo>
                      <a:cubicBezTo>
                        <a:pt x="1476" y="1343"/>
                        <a:pt x="1493" y="1283"/>
                        <a:pt x="1540" y="1249"/>
                      </a:cubicBezTo>
                      <a:cubicBezTo>
                        <a:pt x="1563" y="1232"/>
                        <a:pt x="1592" y="1224"/>
                        <a:pt x="1619" y="1211"/>
                      </a:cubicBezTo>
                      <a:cubicBezTo>
                        <a:pt x="1619" y="1205"/>
                        <a:pt x="1619" y="1205"/>
                        <a:pt x="1619" y="1205"/>
                      </a:cubicBezTo>
                      <a:cubicBezTo>
                        <a:pt x="1175" y="1228"/>
                        <a:pt x="729" y="975"/>
                        <a:pt x="521" y="583"/>
                      </a:cubicBezTo>
                      <a:cubicBezTo>
                        <a:pt x="484" y="514"/>
                        <a:pt x="453" y="440"/>
                        <a:pt x="394" y="388"/>
                      </a:cubicBezTo>
                      <a:cubicBezTo>
                        <a:pt x="328" y="328"/>
                        <a:pt x="236" y="307"/>
                        <a:pt x="156" y="267"/>
                      </a:cubicBezTo>
                      <a:cubicBezTo>
                        <a:pt x="76" y="227"/>
                        <a:pt x="0" y="148"/>
                        <a:pt x="16" y="60"/>
                      </a:cubicBezTo>
                      <a:cubicBezTo>
                        <a:pt x="18" y="51"/>
                        <a:pt x="22" y="40"/>
                        <a:pt x="32" y="38"/>
                      </a:cubicBezTo>
                      <a:cubicBezTo>
                        <a:pt x="40" y="36"/>
                        <a:pt x="47" y="41"/>
                        <a:pt x="53" y="45"/>
                      </a:cubicBezTo>
                      <a:cubicBezTo>
                        <a:pt x="113" y="84"/>
                        <a:pt x="191" y="79"/>
                        <a:pt x="262" y="79"/>
                      </a:cubicBezTo>
                      <a:cubicBezTo>
                        <a:pt x="334" y="78"/>
                        <a:pt x="415" y="90"/>
                        <a:pt x="457" y="147"/>
                      </a:cubicBezTo>
                      <a:cubicBezTo>
                        <a:pt x="465" y="115"/>
                        <a:pt x="498" y="93"/>
                        <a:pt x="531" y="85"/>
                      </a:cubicBezTo>
                      <a:cubicBezTo>
                        <a:pt x="564" y="77"/>
                        <a:pt x="598" y="79"/>
                        <a:pt x="632" y="75"/>
                      </a:cubicBezTo>
                      <a:cubicBezTo>
                        <a:pt x="678" y="69"/>
                        <a:pt x="723" y="52"/>
                        <a:pt x="762" y="26"/>
                      </a:cubicBezTo>
                      <a:cubicBezTo>
                        <a:pt x="779" y="14"/>
                        <a:pt x="801" y="0"/>
                        <a:pt x="819" y="11"/>
                      </a:cubicBezTo>
                      <a:cubicBezTo>
                        <a:pt x="835" y="21"/>
                        <a:pt x="834" y="43"/>
                        <a:pt x="830" y="61"/>
                      </a:cubicBezTo>
                      <a:cubicBezTo>
                        <a:pt x="806" y="154"/>
                        <a:pt x="723" y="216"/>
                        <a:pt x="655" y="283"/>
                      </a:cubicBezTo>
                      <a:cubicBezTo>
                        <a:pt x="632" y="306"/>
                        <a:pt x="609" y="332"/>
                        <a:pt x="604" y="364"/>
                      </a:cubicBezTo>
                      <a:cubicBezTo>
                        <a:pt x="599" y="401"/>
                        <a:pt x="618" y="437"/>
                        <a:pt x="646" y="461"/>
                      </a:cubicBezTo>
                      <a:cubicBezTo>
                        <a:pt x="673" y="486"/>
                        <a:pt x="707" y="500"/>
                        <a:pt x="741" y="515"/>
                      </a:cubicBezTo>
                      <a:cubicBezTo>
                        <a:pt x="753" y="520"/>
                        <a:pt x="766" y="525"/>
                        <a:pt x="779" y="522"/>
                      </a:cubicBezTo>
                      <a:cubicBezTo>
                        <a:pt x="802" y="518"/>
                        <a:pt x="813" y="490"/>
                        <a:pt x="808" y="467"/>
                      </a:cubicBezTo>
                      <a:cubicBezTo>
                        <a:pt x="805" y="451"/>
                        <a:pt x="795" y="438"/>
                        <a:pt x="785" y="425"/>
                      </a:cubicBezTo>
                      <a:cubicBezTo>
                        <a:pt x="778" y="417"/>
                        <a:pt x="783" y="405"/>
                        <a:pt x="794" y="405"/>
                      </a:cubicBezTo>
                      <a:cubicBezTo>
                        <a:pt x="827" y="405"/>
                        <a:pt x="859" y="437"/>
                        <a:pt x="886" y="462"/>
                      </a:cubicBezTo>
                      <a:cubicBezTo>
                        <a:pt x="1013" y="585"/>
                        <a:pt x="1203" y="608"/>
                        <a:pt x="1378" y="624"/>
                      </a:cubicBezTo>
                      <a:cubicBezTo>
                        <a:pt x="1683" y="652"/>
                        <a:pt x="1987" y="680"/>
                        <a:pt x="2292" y="708"/>
                      </a:cubicBezTo>
                      <a:cubicBezTo>
                        <a:pt x="2374" y="716"/>
                        <a:pt x="2470" y="733"/>
                        <a:pt x="2504" y="80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8" name="Google Shape;2218;p26"/>
                <p:cNvSpPr/>
                <p:nvPr/>
              </p:nvSpPr>
              <p:spPr>
                <a:xfrm>
                  <a:off x="4154258" y="1206951"/>
                  <a:ext cx="160277" cy="274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268" extrusionOk="0">
                      <a:moveTo>
                        <a:pt x="151" y="268"/>
                      </a:moveTo>
                      <a:cubicBezTo>
                        <a:pt x="150" y="268"/>
                        <a:pt x="149" y="268"/>
                        <a:pt x="148" y="267"/>
                      </a:cubicBezTo>
                      <a:cubicBezTo>
                        <a:pt x="99" y="220"/>
                        <a:pt x="87" y="190"/>
                        <a:pt x="73" y="153"/>
                      </a:cubicBezTo>
                      <a:cubicBezTo>
                        <a:pt x="68" y="141"/>
                        <a:pt x="63" y="128"/>
                        <a:pt x="56" y="114"/>
                      </a:cubicBezTo>
                      <a:cubicBezTo>
                        <a:pt x="29" y="56"/>
                        <a:pt x="1" y="7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4" y="0"/>
                        <a:pt x="6" y="1"/>
                        <a:pt x="8" y="3"/>
                      </a:cubicBezTo>
                      <a:cubicBezTo>
                        <a:pt x="8" y="3"/>
                        <a:pt x="36" y="52"/>
                        <a:pt x="64" y="110"/>
                      </a:cubicBezTo>
                      <a:cubicBezTo>
                        <a:pt x="70" y="125"/>
                        <a:pt x="75" y="138"/>
                        <a:pt x="80" y="150"/>
                      </a:cubicBezTo>
                      <a:cubicBezTo>
                        <a:pt x="94" y="187"/>
                        <a:pt x="106" y="215"/>
                        <a:pt x="153" y="262"/>
                      </a:cubicBezTo>
                      <a:cubicBezTo>
                        <a:pt x="155" y="263"/>
                        <a:pt x="155" y="266"/>
                        <a:pt x="153" y="267"/>
                      </a:cubicBezTo>
                      <a:cubicBezTo>
                        <a:pt x="153" y="268"/>
                        <a:pt x="152" y="268"/>
                        <a:pt x="151" y="26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9" name="Google Shape;2219;p26"/>
                <p:cNvSpPr/>
                <p:nvPr/>
              </p:nvSpPr>
              <p:spPr>
                <a:xfrm>
                  <a:off x="4471638" y="1541788"/>
                  <a:ext cx="84106" cy="5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56" extrusionOk="0">
                      <a:moveTo>
                        <a:pt x="78" y="56"/>
                      </a:moveTo>
                      <a:cubicBezTo>
                        <a:pt x="78" y="56"/>
                        <a:pt x="77" y="56"/>
                        <a:pt x="76" y="56"/>
                      </a:cubicBezTo>
                      <a:cubicBezTo>
                        <a:pt x="16" y="27"/>
                        <a:pt x="2" y="8"/>
                        <a:pt x="2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22" y="21"/>
                        <a:pt x="80" y="49"/>
                      </a:cubicBezTo>
                      <a:cubicBezTo>
                        <a:pt x="82" y="50"/>
                        <a:pt x="83" y="52"/>
                        <a:pt x="82" y="54"/>
                      </a:cubicBezTo>
                      <a:cubicBezTo>
                        <a:pt x="81" y="56"/>
                        <a:pt x="80" y="56"/>
                        <a:pt x="78" y="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0" name="Google Shape;2220;p26"/>
                <p:cNvSpPr/>
                <p:nvPr/>
              </p:nvSpPr>
              <p:spPr>
                <a:xfrm>
                  <a:off x="4598590" y="1605264"/>
                  <a:ext cx="212645" cy="4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40" extrusionOk="0">
                      <a:moveTo>
                        <a:pt x="202" y="40"/>
                      </a:moveTo>
                      <a:cubicBezTo>
                        <a:pt x="202" y="40"/>
                        <a:pt x="202" y="40"/>
                        <a:pt x="202" y="40"/>
                      </a:cubicBezTo>
                      <a:cubicBezTo>
                        <a:pt x="112" y="38"/>
                        <a:pt x="5" y="9"/>
                        <a:pt x="4" y="9"/>
                      </a:cubicBezTo>
                      <a:cubicBezTo>
                        <a:pt x="2" y="8"/>
                        <a:pt x="0" y="6"/>
                        <a:pt x="1" y="4"/>
                      </a:cubicBezTo>
                      <a:cubicBezTo>
                        <a:pt x="2" y="2"/>
                        <a:pt x="4" y="0"/>
                        <a:pt x="6" y="1"/>
                      </a:cubicBezTo>
                      <a:cubicBezTo>
                        <a:pt x="7" y="1"/>
                        <a:pt x="113" y="30"/>
                        <a:pt x="202" y="32"/>
                      </a:cubicBezTo>
                      <a:cubicBezTo>
                        <a:pt x="204" y="32"/>
                        <a:pt x="206" y="34"/>
                        <a:pt x="206" y="36"/>
                      </a:cubicBezTo>
                      <a:cubicBezTo>
                        <a:pt x="206" y="38"/>
                        <a:pt x="204" y="40"/>
                        <a:pt x="202" y="4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1" name="Google Shape;2221;p26"/>
                <p:cNvSpPr/>
                <p:nvPr/>
              </p:nvSpPr>
              <p:spPr>
                <a:xfrm>
                  <a:off x="3676602" y="1057782"/>
                  <a:ext cx="404661" cy="87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85" extrusionOk="0">
                      <a:moveTo>
                        <a:pt x="389" y="85"/>
                      </a:moveTo>
                      <a:cubicBezTo>
                        <a:pt x="388" y="85"/>
                        <a:pt x="387" y="85"/>
                        <a:pt x="386" y="84"/>
                      </a:cubicBezTo>
                      <a:cubicBezTo>
                        <a:pt x="358" y="60"/>
                        <a:pt x="317" y="46"/>
                        <a:pt x="264" y="44"/>
                      </a:cubicBezTo>
                      <a:cubicBezTo>
                        <a:pt x="241" y="43"/>
                        <a:pt x="218" y="44"/>
                        <a:pt x="195" y="45"/>
                      </a:cubicBezTo>
                      <a:cubicBezTo>
                        <a:pt x="174" y="46"/>
                        <a:pt x="152" y="47"/>
                        <a:pt x="130" y="47"/>
                      </a:cubicBezTo>
                      <a:cubicBezTo>
                        <a:pt x="75" y="45"/>
                        <a:pt x="32" y="32"/>
                        <a:pt x="2" y="7"/>
                      </a:cubicBezTo>
                      <a:cubicBezTo>
                        <a:pt x="0" y="6"/>
                        <a:pt x="0" y="3"/>
                        <a:pt x="1" y="2"/>
                      </a:cubicBezTo>
                      <a:cubicBezTo>
                        <a:pt x="2" y="0"/>
                        <a:pt x="5" y="0"/>
                        <a:pt x="7" y="1"/>
                      </a:cubicBezTo>
                      <a:cubicBezTo>
                        <a:pt x="36" y="25"/>
                        <a:pt x="77" y="37"/>
                        <a:pt x="130" y="39"/>
                      </a:cubicBezTo>
                      <a:cubicBezTo>
                        <a:pt x="152" y="39"/>
                        <a:pt x="174" y="38"/>
                        <a:pt x="195" y="37"/>
                      </a:cubicBezTo>
                      <a:cubicBezTo>
                        <a:pt x="218" y="36"/>
                        <a:pt x="241" y="35"/>
                        <a:pt x="264" y="36"/>
                      </a:cubicBezTo>
                      <a:cubicBezTo>
                        <a:pt x="319" y="38"/>
                        <a:pt x="362" y="52"/>
                        <a:pt x="392" y="78"/>
                      </a:cubicBezTo>
                      <a:cubicBezTo>
                        <a:pt x="393" y="80"/>
                        <a:pt x="394" y="82"/>
                        <a:pt x="392" y="84"/>
                      </a:cubicBezTo>
                      <a:cubicBezTo>
                        <a:pt x="391" y="85"/>
                        <a:pt x="390" y="85"/>
                        <a:pt x="389" y="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2" name="Google Shape;2222;p26"/>
                <p:cNvSpPr/>
                <p:nvPr/>
              </p:nvSpPr>
              <p:spPr>
                <a:xfrm>
                  <a:off x="4170127" y="1022870"/>
                  <a:ext cx="303098" cy="10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100" extrusionOk="0">
                      <a:moveTo>
                        <a:pt x="4" y="100"/>
                      </a:moveTo>
                      <a:cubicBezTo>
                        <a:pt x="3" y="100"/>
                        <a:pt x="2" y="100"/>
                        <a:pt x="1" y="98"/>
                      </a:cubicBezTo>
                      <a:cubicBezTo>
                        <a:pt x="0" y="97"/>
                        <a:pt x="0" y="94"/>
                        <a:pt x="2" y="93"/>
                      </a:cubicBezTo>
                      <a:cubicBezTo>
                        <a:pt x="35" y="73"/>
                        <a:pt x="75" y="68"/>
                        <a:pt x="113" y="64"/>
                      </a:cubicBezTo>
                      <a:cubicBezTo>
                        <a:pt x="129" y="62"/>
                        <a:pt x="144" y="60"/>
                        <a:pt x="160" y="58"/>
                      </a:cubicBezTo>
                      <a:cubicBezTo>
                        <a:pt x="206" y="49"/>
                        <a:pt x="251" y="29"/>
                        <a:pt x="289" y="1"/>
                      </a:cubicBezTo>
                      <a:cubicBezTo>
                        <a:pt x="291" y="0"/>
                        <a:pt x="294" y="0"/>
                        <a:pt x="295" y="2"/>
                      </a:cubicBezTo>
                      <a:cubicBezTo>
                        <a:pt x="296" y="4"/>
                        <a:pt x="296" y="6"/>
                        <a:pt x="294" y="8"/>
                      </a:cubicBezTo>
                      <a:cubicBezTo>
                        <a:pt x="255" y="37"/>
                        <a:pt x="209" y="57"/>
                        <a:pt x="161" y="65"/>
                      </a:cubicBezTo>
                      <a:cubicBezTo>
                        <a:pt x="146" y="68"/>
                        <a:pt x="130" y="70"/>
                        <a:pt x="114" y="72"/>
                      </a:cubicBezTo>
                      <a:cubicBezTo>
                        <a:pt x="77" y="76"/>
                        <a:pt x="38" y="80"/>
                        <a:pt x="6" y="100"/>
                      </a:cubicBezTo>
                      <a:cubicBezTo>
                        <a:pt x="6" y="100"/>
                        <a:pt x="5" y="100"/>
                        <a:pt x="4" y="1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3" name="Google Shape;2223;p26"/>
                <p:cNvSpPr/>
                <p:nvPr/>
              </p:nvSpPr>
              <p:spPr>
                <a:xfrm>
                  <a:off x="5301587" y="2132115"/>
                  <a:ext cx="139647" cy="119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6" extrusionOk="0">
                      <a:moveTo>
                        <a:pt x="4" y="116"/>
                      </a:moveTo>
                      <a:cubicBezTo>
                        <a:pt x="3" y="116"/>
                        <a:pt x="1" y="115"/>
                        <a:pt x="1" y="113"/>
                      </a:cubicBezTo>
                      <a:cubicBezTo>
                        <a:pt x="0" y="111"/>
                        <a:pt x="1" y="109"/>
                        <a:pt x="3" y="108"/>
                      </a:cubicBezTo>
                      <a:cubicBezTo>
                        <a:pt x="21" y="102"/>
                        <a:pt x="34" y="88"/>
                        <a:pt x="42" y="77"/>
                      </a:cubicBezTo>
                      <a:cubicBezTo>
                        <a:pt x="52" y="62"/>
                        <a:pt x="59" y="45"/>
                        <a:pt x="64" y="31"/>
                      </a:cubicBezTo>
                      <a:cubicBezTo>
                        <a:pt x="64" y="30"/>
                        <a:pt x="64" y="30"/>
                        <a:pt x="64" y="30"/>
                      </a:cubicBezTo>
                      <a:cubicBezTo>
                        <a:pt x="66" y="23"/>
                        <a:pt x="69" y="16"/>
                        <a:pt x="74" y="10"/>
                      </a:cubicBezTo>
                      <a:cubicBezTo>
                        <a:pt x="79" y="4"/>
                        <a:pt x="89" y="0"/>
                        <a:pt x="98" y="4"/>
                      </a:cubicBezTo>
                      <a:cubicBezTo>
                        <a:pt x="102" y="6"/>
                        <a:pt x="105" y="10"/>
                        <a:pt x="107" y="13"/>
                      </a:cubicBezTo>
                      <a:cubicBezTo>
                        <a:pt x="109" y="15"/>
                        <a:pt x="110" y="17"/>
                        <a:pt x="111" y="18"/>
                      </a:cubicBezTo>
                      <a:cubicBezTo>
                        <a:pt x="116" y="23"/>
                        <a:pt x="124" y="24"/>
                        <a:pt x="131" y="21"/>
                      </a:cubicBezTo>
                      <a:cubicBezTo>
                        <a:pt x="132" y="20"/>
                        <a:pt x="135" y="21"/>
                        <a:pt x="136" y="22"/>
                      </a:cubicBezTo>
                      <a:cubicBezTo>
                        <a:pt x="137" y="24"/>
                        <a:pt x="136" y="27"/>
                        <a:pt x="134" y="28"/>
                      </a:cubicBezTo>
                      <a:cubicBezTo>
                        <a:pt x="125" y="33"/>
                        <a:pt x="113" y="31"/>
                        <a:pt x="106" y="24"/>
                      </a:cubicBezTo>
                      <a:cubicBezTo>
                        <a:pt x="104" y="22"/>
                        <a:pt x="102" y="20"/>
                        <a:pt x="101" y="18"/>
                      </a:cubicBezTo>
                      <a:cubicBezTo>
                        <a:pt x="99" y="15"/>
                        <a:pt x="97" y="13"/>
                        <a:pt x="94" y="11"/>
                      </a:cubicBezTo>
                      <a:cubicBezTo>
                        <a:pt x="90" y="9"/>
                        <a:pt x="83" y="12"/>
                        <a:pt x="80" y="16"/>
                      </a:cubicBezTo>
                      <a:cubicBezTo>
                        <a:pt x="76" y="20"/>
                        <a:pt x="74" y="27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66" y="48"/>
                        <a:pt x="59" y="66"/>
                        <a:pt x="48" y="82"/>
                      </a:cubicBezTo>
                      <a:cubicBezTo>
                        <a:pt x="40" y="93"/>
                        <a:pt x="26" y="108"/>
                        <a:pt x="6" y="116"/>
                      </a:cubicBezTo>
                      <a:cubicBezTo>
                        <a:pt x="5" y="116"/>
                        <a:pt x="5" y="116"/>
                        <a:pt x="4" y="1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4" name="Google Shape;2224;p26"/>
                <p:cNvSpPr/>
                <p:nvPr/>
              </p:nvSpPr>
              <p:spPr>
                <a:xfrm>
                  <a:off x="5133375" y="2198765"/>
                  <a:ext cx="338010" cy="298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91" extrusionOk="0">
                      <a:moveTo>
                        <a:pt x="27" y="291"/>
                      </a:moveTo>
                      <a:cubicBezTo>
                        <a:pt x="21" y="291"/>
                        <a:pt x="15" y="290"/>
                        <a:pt x="10" y="287"/>
                      </a:cubicBezTo>
                      <a:cubicBezTo>
                        <a:pt x="5" y="284"/>
                        <a:pt x="2" y="280"/>
                        <a:pt x="1" y="274"/>
                      </a:cubicBezTo>
                      <a:cubicBezTo>
                        <a:pt x="0" y="270"/>
                        <a:pt x="1" y="266"/>
                        <a:pt x="3" y="263"/>
                      </a:cubicBezTo>
                      <a:cubicBezTo>
                        <a:pt x="4" y="261"/>
                        <a:pt x="7" y="261"/>
                        <a:pt x="9" y="262"/>
                      </a:cubicBezTo>
                      <a:cubicBezTo>
                        <a:pt x="10" y="263"/>
                        <a:pt x="11" y="266"/>
                        <a:pt x="10" y="267"/>
                      </a:cubicBezTo>
                      <a:cubicBezTo>
                        <a:pt x="8" y="269"/>
                        <a:pt x="8" y="271"/>
                        <a:pt x="9" y="273"/>
                      </a:cubicBezTo>
                      <a:cubicBezTo>
                        <a:pt x="9" y="276"/>
                        <a:pt x="11" y="279"/>
                        <a:pt x="14" y="280"/>
                      </a:cubicBezTo>
                      <a:cubicBezTo>
                        <a:pt x="19" y="284"/>
                        <a:pt x="26" y="284"/>
                        <a:pt x="33" y="283"/>
                      </a:cubicBezTo>
                      <a:cubicBezTo>
                        <a:pt x="73" y="280"/>
                        <a:pt x="110" y="263"/>
                        <a:pt x="151" y="242"/>
                      </a:cubicBezTo>
                      <a:cubicBezTo>
                        <a:pt x="169" y="232"/>
                        <a:pt x="188" y="223"/>
                        <a:pt x="206" y="213"/>
                      </a:cubicBezTo>
                      <a:cubicBezTo>
                        <a:pt x="240" y="195"/>
                        <a:pt x="269" y="178"/>
                        <a:pt x="286" y="149"/>
                      </a:cubicBezTo>
                      <a:cubicBezTo>
                        <a:pt x="300" y="126"/>
                        <a:pt x="304" y="99"/>
                        <a:pt x="307" y="70"/>
                      </a:cubicBezTo>
                      <a:cubicBezTo>
                        <a:pt x="310" y="48"/>
                        <a:pt x="313" y="24"/>
                        <a:pt x="322" y="3"/>
                      </a:cubicBezTo>
                      <a:cubicBezTo>
                        <a:pt x="322" y="1"/>
                        <a:pt x="325" y="0"/>
                        <a:pt x="327" y="1"/>
                      </a:cubicBezTo>
                      <a:cubicBezTo>
                        <a:pt x="329" y="2"/>
                        <a:pt x="330" y="4"/>
                        <a:pt x="329" y="6"/>
                      </a:cubicBezTo>
                      <a:cubicBezTo>
                        <a:pt x="321" y="26"/>
                        <a:pt x="318" y="49"/>
                        <a:pt x="315" y="71"/>
                      </a:cubicBezTo>
                      <a:cubicBezTo>
                        <a:pt x="312" y="99"/>
                        <a:pt x="308" y="129"/>
                        <a:pt x="293" y="154"/>
                      </a:cubicBezTo>
                      <a:cubicBezTo>
                        <a:pt x="275" y="184"/>
                        <a:pt x="243" y="202"/>
                        <a:pt x="209" y="220"/>
                      </a:cubicBezTo>
                      <a:cubicBezTo>
                        <a:pt x="191" y="230"/>
                        <a:pt x="173" y="239"/>
                        <a:pt x="155" y="249"/>
                      </a:cubicBezTo>
                      <a:cubicBezTo>
                        <a:pt x="113" y="270"/>
                        <a:pt x="75" y="288"/>
                        <a:pt x="33" y="291"/>
                      </a:cubicBezTo>
                      <a:cubicBezTo>
                        <a:pt x="31" y="291"/>
                        <a:pt x="29" y="291"/>
                        <a:pt x="27" y="2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5" name="Google Shape;2225;p26"/>
                <p:cNvSpPr/>
                <p:nvPr/>
              </p:nvSpPr>
              <p:spPr>
                <a:xfrm>
                  <a:off x="5177809" y="2297153"/>
                  <a:ext cx="250731" cy="169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65" extrusionOk="0">
                      <a:moveTo>
                        <a:pt x="5" y="165"/>
                      </a:moveTo>
                      <a:cubicBezTo>
                        <a:pt x="3" y="165"/>
                        <a:pt x="2" y="164"/>
                        <a:pt x="1" y="162"/>
                      </a:cubicBezTo>
                      <a:cubicBezTo>
                        <a:pt x="0" y="160"/>
                        <a:pt x="1" y="158"/>
                        <a:pt x="4" y="157"/>
                      </a:cubicBezTo>
                      <a:cubicBezTo>
                        <a:pt x="60" y="137"/>
                        <a:pt x="115" y="112"/>
                        <a:pt x="166" y="82"/>
                      </a:cubicBezTo>
                      <a:cubicBezTo>
                        <a:pt x="181" y="74"/>
                        <a:pt x="198" y="64"/>
                        <a:pt x="211" y="50"/>
                      </a:cubicBezTo>
                      <a:cubicBezTo>
                        <a:pt x="225" y="36"/>
                        <a:pt x="234" y="20"/>
                        <a:pt x="236" y="4"/>
                      </a:cubicBezTo>
                      <a:cubicBezTo>
                        <a:pt x="236" y="2"/>
                        <a:pt x="238" y="0"/>
                        <a:pt x="240" y="0"/>
                      </a:cubicBezTo>
                      <a:cubicBezTo>
                        <a:pt x="242" y="0"/>
                        <a:pt x="244" y="2"/>
                        <a:pt x="243" y="5"/>
                      </a:cubicBezTo>
                      <a:cubicBezTo>
                        <a:pt x="241" y="27"/>
                        <a:pt x="228" y="45"/>
                        <a:pt x="217" y="56"/>
                      </a:cubicBezTo>
                      <a:cubicBezTo>
                        <a:pt x="203" y="70"/>
                        <a:pt x="186" y="80"/>
                        <a:pt x="170" y="89"/>
                      </a:cubicBezTo>
                      <a:cubicBezTo>
                        <a:pt x="118" y="119"/>
                        <a:pt x="63" y="145"/>
                        <a:pt x="6" y="164"/>
                      </a:cubicBezTo>
                      <a:cubicBezTo>
                        <a:pt x="6" y="165"/>
                        <a:pt x="5" y="165"/>
                        <a:pt x="5" y="1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6" name="Google Shape;2226;p26"/>
                <p:cNvSpPr/>
                <p:nvPr/>
              </p:nvSpPr>
              <p:spPr>
                <a:xfrm>
                  <a:off x="5668160" y="2086094"/>
                  <a:ext cx="66300" cy="54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7" name="Google Shape;2227;p26"/>
                <p:cNvSpPr/>
                <p:nvPr/>
              </p:nvSpPr>
              <p:spPr>
                <a:xfrm>
                  <a:off x="5844306" y="1995641"/>
                  <a:ext cx="30152" cy="145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142" extrusionOk="0">
                      <a:moveTo>
                        <a:pt x="23" y="142"/>
                      </a:moveTo>
                      <a:cubicBezTo>
                        <a:pt x="23" y="142"/>
                        <a:pt x="23" y="142"/>
                        <a:pt x="23" y="142"/>
                      </a:cubicBezTo>
                      <a:cubicBezTo>
                        <a:pt x="21" y="142"/>
                        <a:pt x="19" y="140"/>
                        <a:pt x="19" y="138"/>
                      </a:cubicBezTo>
                      <a:cubicBezTo>
                        <a:pt x="21" y="94"/>
                        <a:pt x="15" y="48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23" y="46"/>
                        <a:pt x="29" y="93"/>
                        <a:pt x="27" y="138"/>
                      </a:cubicBezTo>
                      <a:cubicBezTo>
                        <a:pt x="27" y="141"/>
                        <a:pt x="25" y="142"/>
                        <a:pt x="23" y="1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8" name="Google Shape;2228;p26"/>
                <p:cNvSpPr/>
                <p:nvPr/>
              </p:nvSpPr>
              <p:spPr>
                <a:xfrm>
                  <a:off x="5918890" y="1968664"/>
                  <a:ext cx="26978" cy="12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120" extrusionOk="0">
                      <a:moveTo>
                        <a:pt x="20" y="120"/>
                      </a:moveTo>
                      <a:cubicBezTo>
                        <a:pt x="20" y="120"/>
                        <a:pt x="20" y="120"/>
                        <a:pt x="20" y="120"/>
                      </a:cubicBezTo>
                      <a:cubicBezTo>
                        <a:pt x="17" y="120"/>
                        <a:pt x="16" y="118"/>
                        <a:pt x="16" y="116"/>
                      </a:cubicBezTo>
                      <a:cubicBezTo>
                        <a:pt x="18" y="79"/>
                        <a:pt x="13" y="41"/>
                        <a:pt x="1" y="6"/>
                      </a:cubicBezTo>
                      <a:cubicBezTo>
                        <a:pt x="0" y="3"/>
                        <a:pt x="2" y="1"/>
                        <a:pt x="4" y="0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21" y="39"/>
                        <a:pt x="26" y="78"/>
                        <a:pt x="24" y="117"/>
                      </a:cubicBezTo>
                      <a:cubicBezTo>
                        <a:pt x="24" y="119"/>
                        <a:pt x="22" y="120"/>
                        <a:pt x="20" y="12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9" name="Google Shape;2229;p26"/>
                <p:cNvSpPr/>
                <p:nvPr/>
              </p:nvSpPr>
              <p:spPr>
                <a:xfrm>
                  <a:off x="6001409" y="1951208"/>
                  <a:ext cx="19043" cy="9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89" extrusionOk="0">
                      <a:moveTo>
                        <a:pt x="13" y="89"/>
                      </a:move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0" y="89"/>
                        <a:pt x="8" y="87"/>
                        <a:pt x="9" y="85"/>
                      </a:cubicBezTo>
                      <a:cubicBezTo>
                        <a:pt x="11" y="58"/>
                        <a:pt x="8" y="31"/>
                        <a:pt x="0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5" y="0"/>
                        <a:pt x="7" y="1"/>
                        <a:pt x="8" y="4"/>
                      </a:cubicBezTo>
                      <a:cubicBezTo>
                        <a:pt x="16" y="30"/>
                        <a:pt x="19" y="58"/>
                        <a:pt x="17" y="85"/>
                      </a:cubicBezTo>
                      <a:cubicBezTo>
                        <a:pt x="16" y="88"/>
                        <a:pt x="15" y="89"/>
                        <a:pt x="13" y="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0" name="Google Shape;2230;p26"/>
                <p:cNvSpPr/>
                <p:nvPr/>
              </p:nvSpPr>
              <p:spPr>
                <a:xfrm>
                  <a:off x="6077580" y="1928992"/>
                  <a:ext cx="19043" cy="6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68" extrusionOk="0">
                      <a:moveTo>
                        <a:pt x="14" y="68"/>
                      </a:moveTo>
                      <a:cubicBezTo>
                        <a:pt x="14" y="68"/>
                        <a:pt x="14" y="68"/>
                        <a:pt x="14" y="68"/>
                      </a:cubicBezTo>
                      <a:cubicBezTo>
                        <a:pt x="12" y="68"/>
                        <a:pt x="10" y="66"/>
                        <a:pt x="10" y="64"/>
                      </a:cubicBezTo>
                      <a:cubicBezTo>
                        <a:pt x="11" y="49"/>
                        <a:pt x="10" y="33"/>
                        <a:pt x="7" y="18"/>
                      </a:cubicBezTo>
                      <a:cubicBezTo>
                        <a:pt x="6" y="14"/>
                        <a:pt x="5" y="10"/>
                        <a:pt x="2" y="8"/>
                      </a:cubicBezTo>
                      <a:cubicBezTo>
                        <a:pt x="1" y="6"/>
                        <a:pt x="0" y="4"/>
                        <a:pt x="2" y="2"/>
                      </a:cubicBezTo>
                      <a:cubicBezTo>
                        <a:pt x="3" y="1"/>
                        <a:pt x="6" y="0"/>
                        <a:pt x="8" y="2"/>
                      </a:cubicBezTo>
                      <a:cubicBezTo>
                        <a:pt x="12" y="6"/>
                        <a:pt x="13" y="11"/>
                        <a:pt x="14" y="16"/>
                      </a:cubicBezTo>
                      <a:cubicBezTo>
                        <a:pt x="18" y="32"/>
                        <a:pt x="19" y="48"/>
                        <a:pt x="18" y="65"/>
                      </a:cubicBezTo>
                      <a:cubicBezTo>
                        <a:pt x="18" y="67"/>
                        <a:pt x="16" y="68"/>
                        <a:pt x="14" y="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1" name="Google Shape;2231;p26"/>
                <p:cNvSpPr/>
                <p:nvPr/>
              </p:nvSpPr>
              <p:spPr>
                <a:xfrm>
                  <a:off x="6142643" y="1900427"/>
                  <a:ext cx="19043" cy="6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62" extrusionOk="0">
                      <a:moveTo>
                        <a:pt x="14" y="62"/>
                      </a:moveTo>
                      <a:cubicBezTo>
                        <a:pt x="14" y="62"/>
                        <a:pt x="14" y="62"/>
                        <a:pt x="14" y="62"/>
                      </a:cubicBezTo>
                      <a:cubicBezTo>
                        <a:pt x="11" y="62"/>
                        <a:pt x="10" y="61"/>
                        <a:pt x="10" y="58"/>
                      </a:cubicBezTo>
                      <a:cubicBezTo>
                        <a:pt x="10" y="40"/>
                        <a:pt x="7" y="23"/>
                        <a:pt x="0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15" y="21"/>
                        <a:pt x="18" y="39"/>
                        <a:pt x="18" y="58"/>
                      </a:cubicBezTo>
                      <a:cubicBezTo>
                        <a:pt x="18" y="61"/>
                        <a:pt x="16" y="62"/>
                        <a:pt x="14" y="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2" name="Google Shape;2232;p26"/>
                <p:cNvSpPr/>
                <p:nvPr/>
              </p:nvSpPr>
              <p:spPr>
                <a:xfrm>
                  <a:off x="6201358" y="1859168"/>
                  <a:ext cx="25390" cy="6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4" extrusionOk="0">
                      <a:moveTo>
                        <a:pt x="21" y="64"/>
                      </a:moveTo>
                      <a:cubicBezTo>
                        <a:pt x="19" y="64"/>
                        <a:pt x="17" y="63"/>
                        <a:pt x="17" y="61"/>
                      </a:cubicBezTo>
                      <a:cubicBezTo>
                        <a:pt x="15" y="42"/>
                        <a:pt x="9" y="24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17" y="21"/>
                        <a:pt x="23" y="40"/>
                        <a:pt x="25" y="60"/>
                      </a:cubicBezTo>
                      <a:cubicBezTo>
                        <a:pt x="25" y="62"/>
                        <a:pt x="24" y="64"/>
                        <a:pt x="22" y="64"/>
                      </a:cubicBezTo>
                      <a:lnTo>
                        <a:pt x="21" y="6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3" name="Google Shape;2233;p26"/>
                <p:cNvSpPr/>
                <p:nvPr/>
              </p:nvSpPr>
              <p:spPr>
                <a:xfrm>
                  <a:off x="5768135" y="1835364"/>
                  <a:ext cx="452268" cy="26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262" extrusionOk="0">
                      <a:moveTo>
                        <a:pt x="5" y="262"/>
                      </a:moveTo>
                      <a:cubicBezTo>
                        <a:pt x="4" y="262"/>
                        <a:pt x="4" y="262"/>
                        <a:pt x="3" y="262"/>
                      </a:cubicBezTo>
                      <a:cubicBezTo>
                        <a:pt x="1" y="261"/>
                        <a:pt x="0" y="259"/>
                        <a:pt x="1" y="257"/>
                      </a:cubicBezTo>
                      <a:cubicBezTo>
                        <a:pt x="25" y="198"/>
                        <a:pt x="56" y="160"/>
                        <a:pt x="95" y="142"/>
                      </a:cubicBezTo>
                      <a:cubicBezTo>
                        <a:pt x="114" y="134"/>
                        <a:pt x="135" y="130"/>
                        <a:pt x="155" y="126"/>
                      </a:cubicBezTo>
                      <a:cubicBezTo>
                        <a:pt x="156" y="126"/>
                        <a:pt x="156" y="126"/>
                        <a:pt x="156" y="126"/>
                      </a:cubicBezTo>
                      <a:cubicBezTo>
                        <a:pt x="245" y="110"/>
                        <a:pt x="330" y="92"/>
                        <a:pt x="399" y="42"/>
                      </a:cubicBezTo>
                      <a:cubicBezTo>
                        <a:pt x="412" y="33"/>
                        <a:pt x="427" y="20"/>
                        <a:pt x="433" y="3"/>
                      </a:cubicBezTo>
                      <a:cubicBezTo>
                        <a:pt x="434" y="1"/>
                        <a:pt x="436" y="0"/>
                        <a:pt x="438" y="1"/>
                      </a:cubicBezTo>
                      <a:cubicBezTo>
                        <a:pt x="440" y="1"/>
                        <a:pt x="441" y="4"/>
                        <a:pt x="441" y="6"/>
                      </a:cubicBezTo>
                      <a:cubicBezTo>
                        <a:pt x="434" y="25"/>
                        <a:pt x="417" y="38"/>
                        <a:pt x="404" y="48"/>
                      </a:cubicBezTo>
                      <a:cubicBezTo>
                        <a:pt x="333" y="99"/>
                        <a:pt x="247" y="118"/>
                        <a:pt x="158" y="134"/>
                      </a:cubicBezTo>
                      <a:cubicBezTo>
                        <a:pt x="157" y="134"/>
                        <a:pt x="157" y="134"/>
                        <a:pt x="157" y="134"/>
                      </a:cubicBezTo>
                      <a:cubicBezTo>
                        <a:pt x="137" y="138"/>
                        <a:pt x="116" y="141"/>
                        <a:pt x="98" y="150"/>
                      </a:cubicBezTo>
                      <a:cubicBezTo>
                        <a:pt x="61" y="167"/>
                        <a:pt x="32" y="203"/>
                        <a:pt x="8" y="260"/>
                      </a:cubicBezTo>
                      <a:cubicBezTo>
                        <a:pt x="8" y="262"/>
                        <a:pt x="6" y="262"/>
                        <a:pt x="5" y="26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4" name="Google Shape;2234;p26"/>
                <p:cNvSpPr/>
                <p:nvPr/>
              </p:nvSpPr>
              <p:spPr>
                <a:xfrm>
                  <a:off x="5661812" y="1811561"/>
                  <a:ext cx="158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9668F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5" name="Google Shape;2235;p26"/>
                <p:cNvSpPr/>
                <p:nvPr/>
              </p:nvSpPr>
              <p:spPr>
                <a:xfrm>
                  <a:off x="5571360" y="1808387"/>
                  <a:ext cx="68237" cy="60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59" extrusionOk="0">
                      <a:moveTo>
                        <a:pt x="63" y="16"/>
                      </a:moveTo>
                      <a:cubicBezTo>
                        <a:pt x="65" y="22"/>
                        <a:pt x="66" y="28"/>
                        <a:pt x="64" y="35"/>
                      </a:cubicBezTo>
                      <a:cubicBezTo>
                        <a:pt x="63" y="40"/>
                        <a:pt x="60" y="46"/>
                        <a:pt x="56" y="50"/>
                      </a:cubicBezTo>
                      <a:cubicBezTo>
                        <a:pt x="50" y="55"/>
                        <a:pt x="43" y="57"/>
                        <a:pt x="36" y="58"/>
                      </a:cubicBezTo>
                      <a:cubicBezTo>
                        <a:pt x="30" y="59"/>
                        <a:pt x="23" y="58"/>
                        <a:pt x="18" y="55"/>
                      </a:cubicBezTo>
                      <a:cubicBezTo>
                        <a:pt x="11" y="53"/>
                        <a:pt x="4" y="48"/>
                        <a:pt x="2" y="40"/>
                      </a:cubicBezTo>
                      <a:cubicBezTo>
                        <a:pt x="0" y="33"/>
                        <a:pt x="3" y="26"/>
                        <a:pt x="7" y="20"/>
                      </a:cubicBezTo>
                      <a:cubicBezTo>
                        <a:pt x="10" y="17"/>
                        <a:pt x="13" y="15"/>
                        <a:pt x="17" y="13"/>
                      </a:cubicBezTo>
                      <a:cubicBezTo>
                        <a:pt x="25" y="4"/>
                        <a:pt x="37" y="0"/>
                        <a:pt x="48" y="4"/>
                      </a:cubicBezTo>
                      <a:cubicBezTo>
                        <a:pt x="54" y="6"/>
                        <a:pt x="60" y="10"/>
                        <a:pt x="63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6" name="Google Shape;2236;p26"/>
                <p:cNvSpPr/>
                <p:nvPr/>
              </p:nvSpPr>
              <p:spPr>
                <a:xfrm>
                  <a:off x="5531687" y="1732216"/>
                  <a:ext cx="103149" cy="77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76" extrusionOk="0">
                      <a:moveTo>
                        <a:pt x="45" y="68"/>
                      </a:moveTo>
                      <a:cubicBezTo>
                        <a:pt x="37" y="73"/>
                        <a:pt x="27" y="76"/>
                        <a:pt x="17" y="73"/>
                      </a:cubicBezTo>
                      <a:cubicBezTo>
                        <a:pt x="8" y="70"/>
                        <a:pt x="2" y="61"/>
                        <a:pt x="1" y="52"/>
                      </a:cubicBezTo>
                      <a:cubicBezTo>
                        <a:pt x="0" y="42"/>
                        <a:pt x="5" y="33"/>
                        <a:pt x="12" y="26"/>
                      </a:cubicBezTo>
                      <a:cubicBezTo>
                        <a:pt x="14" y="24"/>
                        <a:pt x="18" y="21"/>
                        <a:pt x="21" y="19"/>
                      </a:cubicBezTo>
                      <a:cubicBezTo>
                        <a:pt x="24" y="17"/>
                        <a:pt x="26" y="15"/>
                        <a:pt x="29" y="13"/>
                      </a:cubicBezTo>
                      <a:cubicBezTo>
                        <a:pt x="38" y="7"/>
                        <a:pt x="49" y="0"/>
                        <a:pt x="61" y="0"/>
                      </a:cubicBezTo>
                      <a:cubicBezTo>
                        <a:pt x="71" y="1"/>
                        <a:pt x="84" y="3"/>
                        <a:pt x="92" y="10"/>
                      </a:cubicBezTo>
                      <a:cubicBezTo>
                        <a:pt x="99" y="17"/>
                        <a:pt x="101" y="29"/>
                        <a:pt x="93" y="37"/>
                      </a:cubicBezTo>
                      <a:cubicBezTo>
                        <a:pt x="87" y="43"/>
                        <a:pt x="77" y="45"/>
                        <a:pt x="70" y="50"/>
                      </a:cubicBezTo>
                      <a:cubicBezTo>
                        <a:pt x="61" y="55"/>
                        <a:pt x="54" y="62"/>
                        <a:pt x="45" y="6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7" name="Google Shape;2237;p26"/>
                <p:cNvSpPr/>
                <p:nvPr/>
              </p:nvSpPr>
              <p:spPr>
                <a:xfrm>
                  <a:off x="5636422" y="1771888"/>
                  <a:ext cx="63476" cy="5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55" extrusionOk="0">
                      <a:moveTo>
                        <a:pt x="62" y="27"/>
                      </a:moveTo>
                      <a:cubicBezTo>
                        <a:pt x="61" y="33"/>
                        <a:pt x="58" y="39"/>
                        <a:pt x="54" y="44"/>
                      </a:cubicBezTo>
                      <a:cubicBezTo>
                        <a:pt x="46" y="52"/>
                        <a:pt x="35" y="55"/>
                        <a:pt x="24" y="53"/>
                      </a:cubicBezTo>
                      <a:cubicBezTo>
                        <a:pt x="14" y="52"/>
                        <a:pt x="4" y="45"/>
                        <a:pt x="1" y="34"/>
                      </a:cubicBezTo>
                      <a:cubicBezTo>
                        <a:pt x="0" y="28"/>
                        <a:pt x="3" y="21"/>
                        <a:pt x="7" y="16"/>
                      </a:cubicBezTo>
                      <a:cubicBezTo>
                        <a:pt x="9" y="15"/>
                        <a:pt x="11" y="13"/>
                        <a:pt x="14" y="12"/>
                      </a:cubicBezTo>
                      <a:cubicBezTo>
                        <a:pt x="14" y="12"/>
                        <a:pt x="15" y="11"/>
                        <a:pt x="15" y="10"/>
                      </a:cubicBezTo>
                      <a:cubicBezTo>
                        <a:pt x="27" y="2"/>
                        <a:pt x="44" y="0"/>
                        <a:pt x="55" y="10"/>
                      </a:cubicBezTo>
                      <a:cubicBezTo>
                        <a:pt x="59" y="14"/>
                        <a:pt x="62" y="21"/>
                        <a:pt x="62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8" name="Google Shape;2238;p26"/>
                <p:cNvSpPr/>
                <p:nvPr/>
              </p:nvSpPr>
              <p:spPr>
                <a:xfrm>
                  <a:off x="3955896" y="1197429"/>
                  <a:ext cx="46021" cy="44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43" extrusionOk="0">
                      <a:moveTo>
                        <a:pt x="6" y="32"/>
                      </a:moveTo>
                      <a:cubicBezTo>
                        <a:pt x="0" y="25"/>
                        <a:pt x="3" y="14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6"/>
                        <a:pt x="13" y="4"/>
                        <a:pt x="15" y="3"/>
                      </a:cubicBezTo>
                      <a:cubicBezTo>
                        <a:pt x="19" y="0"/>
                        <a:pt x="25" y="0"/>
                        <a:pt x="30" y="2"/>
                      </a:cubicBezTo>
                      <a:cubicBezTo>
                        <a:pt x="34" y="4"/>
                        <a:pt x="37" y="8"/>
                        <a:pt x="40" y="12"/>
                      </a:cubicBezTo>
                      <a:cubicBezTo>
                        <a:pt x="43" y="16"/>
                        <a:pt x="44" y="22"/>
                        <a:pt x="42" y="27"/>
                      </a:cubicBezTo>
                      <a:cubicBezTo>
                        <a:pt x="40" y="32"/>
                        <a:pt x="37" y="35"/>
                        <a:pt x="33" y="38"/>
                      </a:cubicBezTo>
                      <a:cubicBezTo>
                        <a:pt x="24" y="43"/>
                        <a:pt x="12" y="41"/>
                        <a:pt x="6" y="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9" name="Google Shape;2239;p26"/>
                <p:cNvSpPr/>
                <p:nvPr/>
              </p:nvSpPr>
              <p:spPr>
                <a:xfrm>
                  <a:off x="3867030" y="1199017"/>
                  <a:ext cx="87280" cy="98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96" extrusionOk="0">
                      <a:moveTo>
                        <a:pt x="77" y="36"/>
                      </a:moveTo>
                      <a:cubicBezTo>
                        <a:pt x="75" y="42"/>
                        <a:pt x="72" y="47"/>
                        <a:pt x="70" y="52"/>
                      </a:cubicBezTo>
                      <a:cubicBezTo>
                        <a:pt x="68" y="57"/>
                        <a:pt x="68" y="62"/>
                        <a:pt x="67" y="68"/>
                      </a:cubicBezTo>
                      <a:cubicBezTo>
                        <a:pt x="66" y="78"/>
                        <a:pt x="62" y="88"/>
                        <a:pt x="52" y="91"/>
                      </a:cubicBezTo>
                      <a:cubicBezTo>
                        <a:pt x="38" y="96"/>
                        <a:pt x="25" y="88"/>
                        <a:pt x="17" y="77"/>
                      </a:cubicBezTo>
                      <a:cubicBezTo>
                        <a:pt x="6" y="68"/>
                        <a:pt x="0" y="56"/>
                        <a:pt x="1" y="42"/>
                      </a:cubicBezTo>
                      <a:cubicBezTo>
                        <a:pt x="3" y="21"/>
                        <a:pt x="18" y="5"/>
                        <a:pt x="39" y="2"/>
                      </a:cubicBezTo>
                      <a:cubicBezTo>
                        <a:pt x="57" y="0"/>
                        <a:pt x="84" y="14"/>
                        <a:pt x="77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0" name="Google Shape;2240;p26"/>
                <p:cNvSpPr/>
                <p:nvPr/>
              </p:nvSpPr>
              <p:spPr>
                <a:xfrm>
                  <a:off x="3949549" y="1245036"/>
                  <a:ext cx="53955" cy="6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" h="64" extrusionOk="0">
                      <a:moveTo>
                        <a:pt x="37" y="61"/>
                      </a:moveTo>
                      <a:cubicBezTo>
                        <a:pt x="30" y="64"/>
                        <a:pt x="23" y="64"/>
                        <a:pt x="17" y="61"/>
                      </a:cubicBezTo>
                      <a:cubicBezTo>
                        <a:pt x="11" y="59"/>
                        <a:pt x="7" y="54"/>
                        <a:pt x="4" y="48"/>
                      </a:cubicBezTo>
                      <a:cubicBezTo>
                        <a:pt x="0" y="41"/>
                        <a:pt x="0" y="32"/>
                        <a:pt x="2" y="25"/>
                      </a:cubicBezTo>
                      <a:cubicBezTo>
                        <a:pt x="2" y="22"/>
                        <a:pt x="3" y="19"/>
                        <a:pt x="4" y="17"/>
                      </a:cubicBezTo>
                      <a:cubicBezTo>
                        <a:pt x="6" y="10"/>
                        <a:pt x="12" y="5"/>
                        <a:pt x="19" y="3"/>
                      </a:cubicBezTo>
                      <a:cubicBezTo>
                        <a:pt x="33" y="0"/>
                        <a:pt x="45" y="14"/>
                        <a:pt x="49" y="26"/>
                      </a:cubicBezTo>
                      <a:cubicBezTo>
                        <a:pt x="53" y="39"/>
                        <a:pt x="49" y="54"/>
                        <a:pt x="37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241" name="Google Shape;2241;p26"/>
                <p:cNvCxnSpPr/>
                <p:nvPr/>
              </p:nvCxnSpPr>
              <p:spPr>
                <a:xfrm>
                  <a:off x="4395467" y="1152996"/>
                  <a:ext cx="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42" name="Google Shape;2242;p26"/>
                <p:cNvCxnSpPr/>
                <p:nvPr/>
              </p:nvCxnSpPr>
              <p:spPr>
                <a:xfrm>
                  <a:off x="4395467" y="1152996"/>
                  <a:ext cx="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243" name="Google Shape;2243;p26"/>
                <p:cNvSpPr/>
                <p:nvPr/>
              </p:nvSpPr>
              <p:spPr>
                <a:xfrm>
                  <a:off x="4384359" y="1160931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668F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4" name="Google Shape;2244;p26"/>
                <p:cNvSpPr/>
                <p:nvPr/>
              </p:nvSpPr>
              <p:spPr>
                <a:xfrm>
                  <a:off x="4347860" y="1179974"/>
                  <a:ext cx="55542" cy="5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56" extrusionOk="0">
                      <a:moveTo>
                        <a:pt x="51" y="10"/>
                      </a:moveTo>
                      <a:cubicBezTo>
                        <a:pt x="53" y="13"/>
                        <a:pt x="54" y="17"/>
                        <a:pt x="52" y="21"/>
                      </a:cubicBezTo>
                      <a:cubicBezTo>
                        <a:pt x="51" y="24"/>
                        <a:pt x="48" y="27"/>
                        <a:pt x="46" y="29"/>
                      </a:cubicBezTo>
                      <a:cubicBezTo>
                        <a:pt x="42" y="34"/>
                        <a:pt x="38" y="39"/>
                        <a:pt x="34" y="43"/>
                      </a:cubicBezTo>
                      <a:cubicBezTo>
                        <a:pt x="29" y="48"/>
                        <a:pt x="24" y="52"/>
                        <a:pt x="18" y="54"/>
                      </a:cubicBezTo>
                      <a:cubicBezTo>
                        <a:pt x="11" y="56"/>
                        <a:pt x="3" y="53"/>
                        <a:pt x="1" y="46"/>
                      </a:cubicBezTo>
                      <a:cubicBezTo>
                        <a:pt x="0" y="43"/>
                        <a:pt x="0" y="39"/>
                        <a:pt x="0" y="36"/>
                      </a:cubicBezTo>
                      <a:cubicBezTo>
                        <a:pt x="1" y="33"/>
                        <a:pt x="1" y="31"/>
                        <a:pt x="2" y="29"/>
                      </a:cubicBezTo>
                      <a:cubicBezTo>
                        <a:pt x="2" y="26"/>
                        <a:pt x="3" y="23"/>
                        <a:pt x="4" y="20"/>
                      </a:cubicBezTo>
                      <a:cubicBezTo>
                        <a:pt x="7" y="14"/>
                        <a:pt x="12" y="9"/>
                        <a:pt x="18" y="6"/>
                      </a:cubicBezTo>
                      <a:cubicBezTo>
                        <a:pt x="28" y="1"/>
                        <a:pt x="43" y="0"/>
                        <a:pt x="51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5" name="Google Shape;2245;p26"/>
                <p:cNvSpPr/>
                <p:nvPr/>
              </p:nvSpPr>
              <p:spPr>
                <a:xfrm>
                  <a:off x="4370076" y="1137127"/>
                  <a:ext cx="39673" cy="44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3" extrusionOk="0">
                      <a:moveTo>
                        <a:pt x="37" y="12"/>
                      </a:moveTo>
                      <a:cubicBezTo>
                        <a:pt x="38" y="15"/>
                        <a:pt x="39" y="18"/>
                        <a:pt x="38" y="21"/>
                      </a:cubicBezTo>
                      <a:cubicBezTo>
                        <a:pt x="37" y="23"/>
                        <a:pt x="36" y="26"/>
                        <a:pt x="35" y="28"/>
                      </a:cubicBezTo>
                      <a:cubicBezTo>
                        <a:pt x="30" y="36"/>
                        <a:pt x="19" y="43"/>
                        <a:pt x="10" y="39"/>
                      </a:cubicBezTo>
                      <a:cubicBezTo>
                        <a:pt x="6" y="37"/>
                        <a:pt x="3" y="33"/>
                        <a:pt x="2" y="28"/>
                      </a:cubicBezTo>
                      <a:cubicBezTo>
                        <a:pt x="2" y="27"/>
                        <a:pt x="2" y="27"/>
                        <a:pt x="2" y="26"/>
                      </a:cubicBezTo>
                      <a:cubicBezTo>
                        <a:pt x="1" y="23"/>
                        <a:pt x="0" y="21"/>
                        <a:pt x="1" y="18"/>
                      </a:cubicBezTo>
                      <a:cubicBezTo>
                        <a:pt x="1" y="15"/>
                        <a:pt x="1" y="13"/>
                        <a:pt x="2" y="11"/>
                      </a:cubicBezTo>
                      <a:cubicBezTo>
                        <a:pt x="3" y="8"/>
                        <a:pt x="5" y="6"/>
                        <a:pt x="7" y="4"/>
                      </a:cubicBezTo>
                      <a:cubicBezTo>
                        <a:pt x="9" y="2"/>
                        <a:pt x="11" y="1"/>
                        <a:pt x="14" y="1"/>
                      </a:cubicBezTo>
                      <a:cubicBezTo>
                        <a:pt x="19" y="0"/>
                        <a:pt x="23" y="1"/>
                        <a:pt x="27" y="3"/>
                      </a:cubicBezTo>
                      <a:cubicBezTo>
                        <a:pt x="31" y="5"/>
                        <a:pt x="35" y="8"/>
                        <a:pt x="37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6" name="Google Shape;2246;p26"/>
                <p:cNvSpPr/>
                <p:nvPr/>
              </p:nvSpPr>
              <p:spPr>
                <a:xfrm>
                  <a:off x="4414510" y="1133953"/>
                  <a:ext cx="23804" cy="2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8" extrusionOk="0">
                      <a:moveTo>
                        <a:pt x="24" y="13"/>
                      </a:moveTo>
                      <a:cubicBezTo>
                        <a:pt x="23" y="16"/>
                        <a:pt x="23" y="18"/>
                        <a:pt x="21" y="21"/>
                      </a:cubicBezTo>
                      <a:cubicBezTo>
                        <a:pt x="20" y="23"/>
                        <a:pt x="18" y="25"/>
                        <a:pt x="16" y="26"/>
                      </a:cubicBezTo>
                      <a:cubicBezTo>
                        <a:pt x="13" y="28"/>
                        <a:pt x="10" y="28"/>
                        <a:pt x="7" y="27"/>
                      </a:cubicBezTo>
                      <a:cubicBezTo>
                        <a:pt x="6" y="27"/>
                        <a:pt x="4" y="26"/>
                        <a:pt x="3" y="25"/>
                      </a:cubicBezTo>
                      <a:cubicBezTo>
                        <a:pt x="2" y="23"/>
                        <a:pt x="1" y="22"/>
                        <a:pt x="1" y="20"/>
                      </a:cubicBezTo>
                      <a:cubicBezTo>
                        <a:pt x="0" y="19"/>
                        <a:pt x="0" y="17"/>
                        <a:pt x="0" y="15"/>
                      </a:cubicBezTo>
                      <a:cubicBezTo>
                        <a:pt x="0" y="14"/>
                        <a:pt x="0" y="13"/>
                        <a:pt x="0" y="13"/>
                      </a:cubicBezTo>
                      <a:cubicBezTo>
                        <a:pt x="0" y="9"/>
                        <a:pt x="3" y="6"/>
                        <a:pt x="6" y="4"/>
                      </a:cubicBezTo>
                      <a:cubicBezTo>
                        <a:pt x="10" y="0"/>
                        <a:pt x="17" y="0"/>
                        <a:pt x="21" y="4"/>
                      </a:cubicBezTo>
                      <a:cubicBezTo>
                        <a:pt x="23" y="7"/>
                        <a:pt x="24" y="10"/>
                        <a:pt x="24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7" name="Google Shape;2247;p26"/>
              <p:cNvSpPr/>
              <p:nvPr/>
            </p:nvSpPr>
            <p:spPr>
              <a:xfrm>
                <a:off x="1092024" y="2778030"/>
                <a:ext cx="29485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618" extrusionOk="0">
                    <a:moveTo>
                      <a:pt x="920" y="420"/>
                    </a:moveTo>
                    <a:cubicBezTo>
                      <a:pt x="753" y="618"/>
                      <a:pt x="308" y="440"/>
                      <a:pt x="129" y="322"/>
                    </a:cubicBezTo>
                    <a:cubicBezTo>
                      <a:pt x="78" y="282"/>
                      <a:pt x="40" y="226"/>
                      <a:pt x="23" y="164"/>
                    </a:cubicBezTo>
                    <a:cubicBezTo>
                      <a:pt x="0" y="100"/>
                      <a:pt x="36" y="37"/>
                      <a:pt x="105" y="32"/>
                    </a:cubicBezTo>
                    <a:cubicBezTo>
                      <a:pt x="175" y="24"/>
                      <a:pt x="240" y="60"/>
                      <a:pt x="308" y="69"/>
                    </a:cubicBezTo>
                    <a:cubicBezTo>
                      <a:pt x="417" y="79"/>
                      <a:pt x="527" y="0"/>
                      <a:pt x="633" y="58"/>
                    </a:cubicBezTo>
                    <a:cubicBezTo>
                      <a:pt x="697" y="89"/>
                      <a:pt x="743" y="145"/>
                      <a:pt x="798" y="189"/>
                    </a:cubicBezTo>
                    <a:cubicBezTo>
                      <a:pt x="883" y="253"/>
                      <a:pt x="994" y="292"/>
                      <a:pt x="920" y="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48" name="Google Shape;2248;p26"/>
              <p:cNvGrpSpPr/>
              <p:nvPr/>
            </p:nvGrpSpPr>
            <p:grpSpPr>
              <a:xfrm>
                <a:off x="1386272" y="2782601"/>
                <a:ext cx="214823" cy="174304"/>
                <a:chOff x="5531687" y="1732216"/>
                <a:chExt cx="168211" cy="136474"/>
              </a:xfrm>
            </p:grpSpPr>
            <p:sp>
              <p:nvSpPr>
                <p:cNvPr id="2249" name="Google Shape;2249;p26"/>
                <p:cNvSpPr/>
                <p:nvPr/>
              </p:nvSpPr>
              <p:spPr>
                <a:xfrm>
                  <a:off x="5571360" y="1808387"/>
                  <a:ext cx="68237" cy="60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59" extrusionOk="0">
                      <a:moveTo>
                        <a:pt x="63" y="16"/>
                      </a:moveTo>
                      <a:cubicBezTo>
                        <a:pt x="65" y="22"/>
                        <a:pt x="66" y="28"/>
                        <a:pt x="64" y="35"/>
                      </a:cubicBezTo>
                      <a:cubicBezTo>
                        <a:pt x="63" y="40"/>
                        <a:pt x="60" y="46"/>
                        <a:pt x="56" y="50"/>
                      </a:cubicBezTo>
                      <a:cubicBezTo>
                        <a:pt x="50" y="55"/>
                        <a:pt x="43" y="57"/>
                        <a:pt x="36" y="58"/>
                      </a:cubicBezTo>
                      <a:cubicBezTo>
                        <a:pt x="30" y="59"/>
                        <a:pt x="23" y="58"/>
                        <a:pt x="18" y="55"/>
                      </a:cubicBezTo>
                      <a:cubicBezTo>
                        <a:pt x="11" y="53"/>
                        <a:pt x="4" y="48"/>
                        <a:pt x="2" y="40"/>
                      </a:cubicBezTo>
                      <a:cubicBezTo>
                        <a:pt x="0" y="33"/>
                        <a:pt x="3" y="26"/>
                        <a:pt x="7" y="20"/>
                      </a:cubicBezTo>
                      <a:cubicBezTo>
                        <a:pt x="10" y="17"/>
                        <a:pt x="13" y="15"/>
                        <a:pt x="17" y="13"/>
                      </a:cubicBezTo>
                      <a:cubicBezTo>
                        <a:pt x="25" y="4"/>
                        <a:pt x="37" y="0"/>
                        <a:pt x="48" y="4"/>
                      </a:cubicBezTo>
                      <a:cubicBezTo>
                        <a:pt x="54" y="6"/>
                        <a:pt x="60" y="10"/>
                        <a:pt x="63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26"/>
                <p:cNvSpPr/>
                <p:nvPr/>
              </p:nvSpPr>
              <p:spPr>
                <a:xfrm>
                  <a:off x="5531687" y="1732216"/>
                  <a:ext cx="103149" cy="77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76" extrusionOk="0">
                      <a:moveTo>
                        <a:pt x="45" y="68"/>
                      </a:moveTo>
                      <a:cubicBezTo>
                        <a:pt x="37" y="73"/>
                        <a:pt x="27" y="76"/>
                        <a:pt x="17" y="73"/>
                      </a:cubicBezTo>
                      <a:cubicBezTo>
                        <a:pt x="8" y="70"/>
                        <a:pt x="2" y="61"/>
                        <a:pt x="1" y="52"/>
                      </a:cubicBezTo>
                      <a:cubicBezTo>
                        <a:pt x="0" y="42"/>
                        <a:pt x="5" y="33"/>
                        <a:pt x="12" y="26"/>
                      </a:cubicBezTo>
                      <a:cubicBezTo>
                        <a:pt x="14" y="24"/>
                        <a:pt x="18" y="21"/>
                        <a:pt x="21" y="19"/>
                      </a:cubicBezTo>
                      <a:cubicBezTo>
                        <a:pt x="24" y="17"/>
                        <a:pt x="26" y="15"/>
                        <a:pt x="29" y="13"/>
                      </a:cubicBezTo>
                      <a:cubicBezTo>
                        <a:pt x="38" y="7"/>
                        <a:pt x="49" y="0"/>
                        <a:pt x="61" y="0"/>
                      </a:cubicBezTo>
                      <a:cubicBezTo>
                        <a:pt x="71" y="1"/>
                        <a:pt x="84" y="3"/>
                        <a:pt x="92" y="10"/>
                      </a:cubicBezTo>
                      <a:cubicBezTo>
                        <a:pt x="99" y="17"/>
                        <a:pt x="101" y="29"/>
                        <a:pt x="93" y="37"/>
                      </a:cubicBezTo>
                      <a:cubicBezTo>
                        <a:pt x="87" y="43"/>
                        <a:pt x="77" y="45"/>
                        <a:pt x="70" y="50"/>
                      </a:cubicBezTo>
                      <a:cubicBezTo>
                        <a:pt x="61" y="55"/>
                        <a:pt x="54" y="62"/>
                        <a:pt x="45" y="6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26"/>
                <p:cNvSpPr/>
                <p:nvPr/>
              </p:nvSpPr>
              <p:spPr>
                <a:xfrm>
                  <a:off x="5636422" y="1771888"/>
                  <a:ext cx="63476" cy="5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55" extrusionOk="0">
                      <a:moveTo>
                        <a:pt x="62" y="27"/>
                      </a:moveTo>
                      <a:cubicBezTo>
                        <a:pt x="61" y="33"/>
                        <a:pt x="58" y="39"/>
                        <a:pt x="54" y="44"/>
                      </a:cubicBezTo>
                      <a:cubicBezTo>
                        <a:pt x="46" y="52"/>
                        <a:pt x="35" y="55"/>
                        <a:pt x="24" y="53"/>
                      </a:cubicBezTo>
                      <a:cubicBezTo>
                        <a:pt x="14" y="52"/>
                        <a:pt x="4" y="45"/>
                        <a:pt x="1" y="34"/>
                      </a:cubicBezTo>
                      <a:cubicBezTo>
                        <a:pt x="0" y="28"/>
                        <a:pt x="3" y="21"/>
                        <a:pt x="7" y="16"/>
                      </a:cubicBezTo>
                      <a:cubicBezTo>
                        <a:pt x="9" y="15"/>
                        <a:pt x="11" y="13"/>
                        <a:pt x="14" y="12"/>
                      </a:cubicBezTo>
                      <a:cubicBezTo>
                        <a:pt x="14" y="12"/>
                        <a:pt x="15" y="11"/>
                        <a:pt x="15" y="10"/>
                      </a:cubicBezTo>
                      <a:cubicBezTo>
                        <a:pt x="27" y="2"/>
                        <a:pt x="44" y="0"/>
                        <a:pt x="55" y="10"/>
                      </a:cubicBezTo>
                      <a:cubicBezTo>
                        <a:pt x="59" y="14"/>
                        <a:pt x="62" y="21"/>
                        <a:pt x="62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52" name="Google Shape;2252;p26"/>
            <p:cNvGrpSpPr/>
            <p:nvPr/>
          </p:nvGrpSpPr>
          <p:grpSpPr>
            <a:xfrm rot="-2403526">
              <a:off x="8589432" y="4190613"/>
              <a:ext cx="561556" cy="431431"/>
              <a:chOff x="6452790" y="749235"/>
              <a:chExt cx="1140071" cy="875890"/>
            </a:xfrm>
          </p:grpSpPr>
          <p:sp>
            <p:nvSpPr>
              <p:cNvPr id="2253" name="Google Shape;2253;p26"/>
              <p:cNvSpPr/>
              <p:nvPr/>
            </p:nvSpPr>
            <p:spPr>
              <a:xfrm>
                <a:off x="6452790" y="749235"/>
                <a:ext cx="1123752" cy="31377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89" extrusionOk="0">
                    <a:moveTo>
                      <a:pt x="317" y="46"/>
                    </a:moveTo>
                    <a:cubicBezTo>
                      <a:pt x="214" y="60"/>
                      <a:pt x="112" y="75"/>
                      <a:pt x="9" y="89"/>
                    </a:cubicBezTo>
                    <a:cubicBezTo>
                      <a:pt x="2" y="71"/>
                      <a:pt x="0" y="62"/>
                      <a:pt x="2" y="43"/>
                    </a:cubicBezTo>
                    <a:cubicBezTo>
                      <a:pt x="105" y="29"/>
                      <a:pt x="208" y="15"/>
                      <a:pt x="311" y="0"/>
                    </a:cubicBezTo>
                    <a:cubicBezTo>
                      <a:pt x="318" y="18"/>
                      <a:pt x="320" y="28"/>
                      <a:pt x="317" y="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26"/>
              <p:cNvSpPr/>
              <p:nvPr/>
            </p:nvSpPr>
            <p:spPr>
              <a:xfrm>
                <a:off x="6452790" y="842884"/>
                <a:ext cx="474083" cy="22037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63" extrusionOk="0">
                    <a:moveTo>
                      <a:pt x="135" y="46"/>
                    </a:moveTo>
                    <a:cubicBezTo>
                      <a:pt x="93" y="51"/>
                      <a:pt x="51" y="57"/>
                      <a:pt x="9" y="63"/>
                    </a:cubicBezTo>
                    <a:cubicBezTo>
                      <a:pt x="2" y="45"/>
                      <a:pt x="0" y="36"/>
                      <a:pt x="2" y="17"/>
                    </a:cubicBezTo>
                    <a:cubicBezTo>
                      <a:pt x="44" y="11"/>
                      <a:pt x="86" y="5"/>
                      <a:pt x="128" y="0"/>
                    </a:cubicBezTo>
                    <a:cubicBezTo>
                      <a:pt x="130" y="18"/>
                      <a:pt x="131" y="28"/>
                      <a:pt x="135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26"/>
              <p:cNvSpPr/>
              <p:nvPr/>
            </p:nvSpPr>
            <p:spPr>
              <a:xfrm>
                <a:off x="7471879" y="749235"/>
                <a:ext cx="120982" cy="165263"/>
              </a:xfrm>
              <a:custGeom>
                <a:avLst/>
                <a:gdLst/>
                <a:ahLst/>
                <a:cxnLst/>
                <a:rect l="l" t="t" r="r" b="b"/>
                <a:pathLst>
                  <a:path w="35" h="48" extrusionOk="0">
                    <a:moveTo>
                      <a:pt x="34" y="13"/>
                    </a:moveTo>
                    <a:cubicBezTo>
                      <a:pt x="32" y="8"/>
                      <a:pt x="28" y="1"/>
                      <a:pt x="22" y="2"/>
                    </a:cubicBezTo>
                    <a:cubicBezTo>
                      <a:pt x="21" y="1"/>
                      <a:pt x="20" y="0"/>
                      <a:pt x="20" y="0"/>
                    </a:cubicBezTo>
                    <a:cubicBezTo>
                      <a:pt x="18" y="0"/>
                      <a:pt x="16" y="0"/>
                      <a:pt x="15" y="2"/>
                    </a:cubicBezTo>
                    <a:cubicBezTo>
                      <a:pt x="14" y="3"/>
                      <a:pt x="12" y="4"/>
                      <a:pt x="11" y="5"/>
                    </a:cubicBezTo>
                    <a:cubicBezTo>
                      <a:pt x="9" y="6"/>
                      <a:pt x="8" y="7"/>
                      <a:pt x="6" y="9"/>
                    </a:cubicBezTo>
                    <a:cubicBezTo>
                      <a:pt x="2" y="13"/>
                      <a:pt x="0" y="18"/>
                      <a:pt x="2" y="24"/>
                    </a:cubicBezTo>
                    <a:cubicBezTo>
                      <a:pt x="4" y="29"/>
                      <a:pt x="7" y="33"/>
                      <a:pt x="10" y="36"/>
                    </a:cubicBezTo>
                    <a:cubicBezTo>
                      <a:pt x="13" y="39"/>
                      <a:pt x="15" y="44"/>
                      <a:pt x="18" y="46"/>
                    </a:cubicBezTo>
                    <a:cubicBezTo>
                      <a:pt x="20" y="47"/>
                      <a:pt x="21" y="47"/>
                      <a:pt x="22" y="48"/>
                    </a:cubicBezTo>
                    <a:cubicBezTo>
                      <a:pt x="22" y="48"/>
                      <a:pt x="23" y="48"/>
                      <a:pt x="23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8"/>
                      <a:pt x="24" y="48"/>
                      <a:pt x="24" y="48"/>
                    </a:cubicBezTo>
                    <a:cubicBezTo>
                      <a:pt x="28" y="48"/>
                      <a:pt x="31" y="47"/>
                      <a:pt x="32" y="44"/>
                    </a:cubicBezTo>
                    <a:cubicBezTo>
                      <a:pt x="35" y="40"/>
                      <a:pt x="34" y="34"/>
                      <a:pt x="35" y="29"/>
                    </a:cubicBezTo>
                    <a:cubicBezTo>
                      <a:pt x="35" y="23"/>
                      <a:pt x="35" y="18"/>
                      <a:pt x="3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p26"/>
              <p:cNvSpPr/>
              <p:nvPr/>
            </p:nvSpPr>
            <p:spPr>
              <a:xfrm>
                <a:off x="6518893" y="914497"/>
                <a:ext cx="38629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" extrusionOk="0">
                    <a:moveTo>
                      <a:pt x="10" y="3"/>
                    </a:moveTo>
                    <a:cubicBezTo>
                      <a:pt x="10" y="2"/>
                      <a:pt x="9" y="2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6"/>
                      <a:pt x="11" y="5"/>
                      <a:pt x="10" y="5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26"/>
              <p:cNvSpPr/>
              <p:nvPr/>
            </p:nvSpPr>
            <p:spPr>
              <a:xfrm>
                <a:off x="6557453" y="1002637"/>
                <a:ext cx="27515" cy="33094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9" y="3"/>
                    </a:moveTo>
                    <a:cubicBezTo>
                      <a:pt x="8" y="2"/>
                      <a:pt x="8" y="1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8"/>
                      <a:pt x="8" y="8"/>
                      <a:pt x="8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p26"/>
              <p:cNvSpPr/>
              <p:nvPr/>
            </p:nvSpPr>
            <p:spPr>
              <a:xfrm>
                <a:off x="6596014" y="920006"/>
                <a:ext cx="495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2" extrusionOk="0">
                    <a:moveTo>
                      <a:pt x="7" y="1"/>
                    </a:moveTo>
                    <a:cubicBezTo>
                      <a:pt x="0" y="2"/>
                      <a:pt x="2" y="12"/>
                      <a:pt x="8" y="11"/>
                    </a:cubicBezTo>
                    <a:cubicBezTo>
                      <a:pt x="14" y="10"/>
                      <a:pt x="13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p26"/>
              <p:cNvSpPr/>
              <p:nvPr/>
            </p:nvSpPr>
            <p:spPr>
              <a:xfrm>
                <a:off x="6656608" y="980602"/>
                <a:ext cx="44124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1" y="4"/>
                    </a:moveTo>
                    <a:cubicBezTo>
                      <a:pt x="11" y="3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7" y="12"/>
                      <a:pt x="8" y="12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7"/>
                      <a:pt x="12" y="6"/>
                      <a:pt x="12" y="5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26"/>
              <p:cNvSpPr/>
              <p:nvPr/>
            </p:nvSpPr>
            <p:spPr>
              <a:xfrm>
                <a:off x="6717202" y="886954"/>
                <a:ext cx="44124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0" y="2"/>
                    </a:moveTo>
                    <a:cubicBezTo>
                      <a:pt x="10" y="1"/>
                      <a:pt x="9" y="1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10" y="10"/>
                      <a:pt x="11" y="9"/>
                      <a:pt x="11" y="8"/>
                    </a:cubicBezTo>
                    <a:cubicBezTo>
                      <a:pt x="12" y="7"/>
                      <a:pt x="12" y="6"/>
                      <a:pt x="12" y="5"/>
                    </a:cubicBezTo>
                    <a:cubicBezTo>
                      <a:pt x="11" y="4"/>
                      <a:pt x="11" y="3"/>
                      <a:pt x="1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26"/>
              <p:cNvSpPr/>
              <p:nvPr/>
            </p:nvSpPr>
            <p:spPr>
              <a:xfrm>
                <a:off x="6772288" y="958567"/>
                <a:ext cx="55086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2" extrusionOk="0">
                    <a:moveTo>
                      <a:pt x="7" y="1"/>
                    </a:moveTo>
                    <a:cubicBezTo>
                      <a:pt x="0" y="2"/>
                      <a:pt x="2" y="12"/>
                      <a:pt x="9" y="11"/>
                    </a:cubicBezTo>
                    <a:cubicBezTo>
                      <a:pt x="16" y="10"/>
                      <a:pt x="14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26"/>
              <p:cNvSpPr/>
              <p:nvPr/>
            </p:nvSpPr>
            <p:spPr>
              <a:xfrm>
                <a:off x="6816357" y="870427"/>
                <a:ext cx="55086" cy="440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7" y="1"/>
                    </a:moveTo>
                    <a:cubicBezTo>
                      <a:pt x="0" y="2"/>
                      <a:pt x="2" y="13"/>
                      <a:pt x="9" y="12"/>
                    </a:cubicBezTo>
                    <a:cubicBezTo>
                      <a:pt x="16" y="11"/>
                      <a:pt x="14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p26"/>
              <p:cNvSpPr/>
              <p:nvPr/>
            </p:nvSpPr>
            <p:spPr>
              <a:xfrm>
                <a:off x="6706185" y="947550"/>
                <a:ext cx="33052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9" y="4"/>
                    </a:move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5" y="11"/>
                      <a:pt x="6" y="11"/>
                      <a:pt x="7" y="10"/>
                    </a:cubicBezTo>
                    <a:cubicBezTo>
                      <a:pt x="8" y="10"/>
                      <a:pt x="8" y="9"/>
                      <a:pt x="9" y="9"/>
                    </a:cubicBezTo>
                    <a:cubicBezTo>
                      <a:pt x="9" y="8"/>
                      <a:pt x="10" y="7"/>
                      <a:pt x="10" y="6"/>
                    </a:cubicBezTo>
                    <a:cubicBezTo>
                      <a:pt x="10" y="5"/>
                      <a:pt x="10" y="5"/>
                      <a:pt x="9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p26"/>
              <p:cNvSpPr/>
              <p:nvPr/>
            </p:nvSpPr>
            <p:spPr>
              <a:xfrm>
                <a:off x="6634574" y="875936"/>
                <a:ext cx="49591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6" y="1"/>
                    </a:moveTo>
                    <a:cubicBezTo>
                      <a:pt x="0" y="2"/>
                      <a:pt x="1" y="12"/>
                      <a:pt x="7" y="11"/>
                    </a:cubicBezTo>
                    <a:cubicBezTo>
                      <a:pt x="13" y="10"/>
                      <a:pt x="12" y="0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26"/>
              <p:cNvSpPr/>
              <p:nvPr/>
            </p:nvSpPr>
            <p:spPr>
              <a:xfrm>
                <a:off x="6480333" y="980602"/>
                <a:ext cx="49591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6" y="0"/>
                    </a:moveTo>
                    <a:cubicBezTo>
                      <a:pt x="0" y="1"/>
                      <a:pt x="1" y="11"/>
                      <a:pt x="7" y="10"/>
                    </a:cubicBezTo>
                    <a:cubicBezTo>
                      <a:pt x="13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p26"/>
              <p:cNvSpPr/>
              <p:nvPr/>
            </p:nvSpPr>
            <p:spPr>
              <a:xfrm>
                <a:off x="6838391" y="947550"/>
                <a:ext cx="49550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1" extrusionOk="0">
                    <a:moveTo>
                      <a:pt x="7" y="1"/>
                    </a:moveTo>
                    <a:cubicBezTo>
                      <a:pt x="0" y="2"/>
                      <a:pt x="2" y="11"/>
                      <a:pt x="8" y="11"/>
                    </a:cubicBezTo>
                    <a:cubicBezTo>
                      <a:pt x="14" y="10"/>
                      <a:pt x="13" y="0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26"/>
              <p:cNvSpPr/>
              <p:nvPr/>
            </p:nvSpPr>
            <p:spPr>
              <a:xfrm>
                <a:off x="6579488" y="1046707"/>
                <a:ext cx="744486" cy="435466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24" extrusionOk="0">
                    <a:moveTo>
                      <a:pt x="194" y="124"/>
                    </a:moveTo>
                    <a:cubicBezTo>
                      <a:pt x="99" y="83"/>
                      <a:pt x="96" y="83"/>
                      <a:pt x="0" y="42"/>
                    </a:cubicBezTo>
                    <a:cubicBezTo>
                      <a:pt x="3" y="24"/>
                      <a:pt x="7" y="15"/>
                      <a:pt x="19" y="0"/>
                    </a:cubicBezTo>
                    <a:cubicBezTo>
                      <a:pt x="114" y="40"/>
                      <a:pt x="117" y="41"/>
                      <a:pt x="212" y="81"/>
                    </a:cubicBezTo>
                    <a:cubicBezTo>
                      <a:pt x="209" y="100"/>
                      <a:pt x="206" y="109"/>
                      <a:pt x="194" y="1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26"/>
              <p:cNvSpPr/>
              <p:nvPr/>
            </p:nvSpPr>
            <p:spPr>
              <a:xfrm>
                <a:off x="6579488" y="1043153"/>
                <a:ext cx="473849" cy="32562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92" extrusionOk="0">
                    <a:moveTo>
                      <a:pt x="118" y="92"/>
                    </a:moveTo>
                    <a:cubicBezTo>
                      <a:pt x="79" y="76"/>
                      <a:pt x="39" y="59"/>
                      <a:pt x="0" y="42"/>
                    </a:cubicBezTo>
                    <a:cubicBezTo>
                      <a:pt x="3" y="24"/>
                      <a:pt x="7" y="15"/>
                      <a:pt x="19" y="0"/>
                    </a:cubicBezTo>
                    <a:cubicBezTo>
                      <a:pt x="58" y="16"/>
                      <a:pt x="97" y="33"/>
                      <a:pt x="136" y="50"/>
                    </a:cubicBezTo>
                    <a:cubicBezTo>
                      <a:pt x="128" y="66"/>
                      <a:pt x="124" y="75"/>
                      <a:pt x="118" y="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p26"/>
              <p:cNvSpPr/>
              <p:nvPr/>
            </p:nvSpPr>
            <p:spPr>
              <a:xfrm>
                <a:off x="7223992" y="1322144"/>
                <a:ext cx="120982" cy="165056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34" y="20"/>
                    </a:moveTo>
                    <a:cubicBezTo>
                      <a:pt x="35" y="14"/>
                      <a:pt x="35" y="7"/>
                      <a:pt x="29" y="4"/>
                    </a:cubicBezTo>
                    <a:cubicBezTo>
                      <a:pt x="29" y="3"/>
                      <a:pt x="29" y="2"/>
                      <a:pt x="28" y="2"/>
                    </a:cubicBezTo>
                    <a:cubicBezTo>
                      <a:pt x="27" y="0"/>
                      <a:pt x="25" y="0"/>
                      <a:pt x="23" y="1"/>
                    </a:cubicBezTo>
                    <a:cubicBezTo>
                      <a:pt x="22" y="1"/>
                      <a:pt x="20" y="1"/>
                      <a:pt x="19" y="1"/>
                    </a:cubicBezTo>
                    <a:cubicBezTo>
                      <a:pt x="17" y="2"/>
                      <a:pt x="15" y="2"/>
                      <a:pt x="13" y="2"/>
                    </a:cubicBezTo>
                    <a:cubicBezTo>
                      <a:pt x="7" y="4"/>
                      <a:pt x="2" y="8"/>
                      <a:pt x="1" y="14"/>
                    </a:cubicBezTo>
                    <a:cubicBezTo>
                      <a:pt x="0" y="18"/>
                      <a:pt x="1" y="23"/>
                      <a:pt x="2" y="28"/>
                    </a:cubicBezTo>
                    <a:cubicBezTo>
                      <a:pt x="3" y="32"/>
                      <a:pt x="2" y="37"/>
                      <a:pt x="4" y="41"/>
                    </a:cubicBezTo>
                    <a:cubicBezTo>
                      <a:pt x="4" y="42"/>
                      <a:pt x="5" y="43"/>
                      <a:pt x="6" y="44"/>
                    </a:cubicBezTo>
                    <a:cubicBezTo>
                      <a:pt x="6" y="44"/>
                      <a:pt x="6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10" y="47"/>
                      <a:pt x="14" y="47"/>
                      <a:pt x="17" y="46"/>
                    </a:cubicBezTo>
                    <a:cubicBezTo>
                      <a:pt x="21" y="43"/>
                      <a:pt x="24" y="38"/>
                      <a:pt x="27" y="34"/>
                    </a:cubicBezTo>
                    <a:cubicBezTo>
                      <a:pt x="30" y="30"/>
                      <a:pt x="33" y="25"/>
                      <a:pt x="3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p26"/>
              <p:cNvSpPr/>
              <p:nvPr/>
            </p:nvSpPr>
            <p:spPr>
              <a:xfrm>
                <a:off x="6673134" y="1096286"/>
                <a:ext cx="38629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11" y="6"/>
                    </a:moveTo>
                    <a:cubicBezTo>
                      <a:pt x="11" y="5"/>
                      <a:pt x="11" y="4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8" y="10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7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26"/>
              <p:cNvSpPr/>
              <p:nvPr/>
            </p:nvSpPr>
            <p:spPr>
              <a:xfrm>
                <a:off x="6662117" y="1189934"/>
                <a:ext cx="33052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6"/>
                    </a:moveTo>
                    <a:cubicBezTo>
                      <a:pt x="10" y="5"/>
                      <a:pt x="10" y="4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9" y="6"/>
                      <a:pt x="9" y="6"/>
                      <a:pt x="10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26"/>
              <p:cNvSpPr/>
              <p:nvPr/>
            </p:nvSpPr>
            <p:spPr>
              <a:xfrm>
                <a:off x="6739237" y="1140356"/>
                <a:ext cx="49577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3"/>
                    </a:moveTo>
                    <a:cubicBezTo>
                      <a:pt x="3" y="0"/>
                      <a:pt x="0" y="9"/>
                      <a:pt x="5" y="12"/>
                    </a:cubicBezTo>
                    <a:cubicBezTo>
                      <a:pt x="11" y="14"/>
                      <a:pt x="15" y="5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26"/>
              <p:cNvSpPr/>
              <p:nvPr/>
            </p:nvSpPr>
            <p:spPr>
              <a:xfrm>
                <a:off x="6761271" y="1222987"/>
                <a:ext cx="3850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7"/>
                    </a:moveTo>
                    <a:cubicBezTo>
                      <a:pt x="12" y="6"/>
                      <a:pt x="12" y="5"/>
                      <a:pt x="11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0" y="1"/>
                      <a:pt x="9" y="1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6" y="12"/>
                      <a:pt x="7" y="12"/>
                      <a:pt x="8" y="11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10"/>
                      <a:pt x="11" y="9"/>
                      <a:pt x="11" y="8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26"/>
              <p:cNvSpPr/>
              <p:nvPr/>
            </p:nvSpPr>
            <p:spPr>
              <a:xfrm>
                <a:off x="6860426" y="1173408"/>
                <a:ext cx="3850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5"/>
                    </a:moveTo>
                    <a:cubicBezTo>
                      <a:pt x="11" y="4"/>
                      <a:pt x="11" y="3"/>
                      <a:pt x="10" y="3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11"/>
                      <a:pt x="4" y="12"/>
                    </a:cubicBezTo>
                    <a:cubicBezTo>
                      <a:pt x="4" y="12"/>
                      <a:pt x="5" y="12"/>
                      <a:pt x="7" y="12"/>
                    </a:cubicBezTo>
                    <a:cubicBezTo>
                      <a:pt x="8" y="12"/>
                      <a:pt x="8" y="11"/>
                      <a:pt x="9" y="11"/>
                    </a:cubicBezTo>
                    <a:cubicBezTo>
                      <a:pt x="10" y="10"/>
                      <a:pt x="11" y="9"/>
                      <a:pt x="11" y="8"/>
                    </a:cubicBezTo>
                    <a:cubicBezTo>
                      <a:pt x="12" y="7"/>
                      <a:pt x="12" y="6"/>
                      <a:pt x="1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26"/>
              <p:cNvSpPr/>
              <p:nvPr/>
            </p:nvSpPr>
            <p:spPr>
              <a:xfrm>
                <a:off x="6860426" y="1256039"/>
                <a:ext cx="66186" cy="6059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6" extrusionOk="0">
                    <a:moveTo>
                      <a:pt x="11" y="3"/>
                    </a:moveTo>
                    <a:cubicBezTo>
                      <a:pt x="5" y="0"/>
                      <a:pt x="0" y="10"/>
                      <a:pt x="7" y="13"/>
                    </a:cubicBezTo>
                    <a:cubicBezTo>
                      <a:pt x="13" y="16"/>
                      <a:pt x="18" y="6"/>
                      <a:pt x="1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26"/>
              <p:cNvSpPr/>
              <p:nvPr/>
            </p:nvSpPr>
            <p:spPr>
              <a:xfrm>
                <a:off x="6948563" y="1206461"/>
                <a:ext cx="60636" cy="550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6" extrusionOk="0">
                    <a:moveTo>
                      <a:pt x="11" y="3"/>
                    </a:moveTo>
                    <a:cubicBezTo>
                      <a:pt x="4" y="0"/>
                      <a:pt x="0" y="10"/>
                      <a:pt x="6" y="13"/>
                    </a:cubicBezTo>
                    <a:cubicBezTo>
                      <a:pt x="13" y="16"/>
                      <a:pt x="17" y="6"/>
                      <a:pt x="1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26"/>
              <p:cNvSpPr/>
              <p:nvPr/>
            </p:nvSpPr>
            <p:spPr>
              <a:xfrm>
                <a:off x="6821866" y="1217478"/>
                <a:ext cx="33052" cy="3863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10" y="6"/>
                    </a:move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1" y="9"/>
                      <a:pt x="2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5" y="11"/>
                      <a:pt x="6" y="11"/>
                      <a:pt x="7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10" y="8"/>
                      <a:pt x="10" y="7"/>
                      <a:pt x="10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26"/>
              <p:cNvSpPr/>
              <p:nvPr/>
            </p:nvSpPr>
            <p:spPr>
              <a:xfrm>
                <a:off x="6788814" y="1118321"/>
                <a:ext cx="55155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3"/>
                    </a:moveTo>
                    <a:cubicBezTo>
                      <a:pt x="3" y="0"/>
                      <a:pt x="0" y="9"/>
                      <a:pt x="5" y="12"/>
                    </a:cubicBezTo>
                    <a:cubicBezTo>
                      <a:pt x="11" y="14"/>
                      <a:pt x="15" y="5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26"/>
              <p:cNvSpPr/>
              <p:nvPr/>
            </p:nvSpPr>
            <p:spPr>
              <a:xfrm>
                <a:off x="6607031" y="1129338"/>
                <a:ext cx="55155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3"/>
                    </a:moveTo>
                    <a:cubicBezTo>
                      <a:pt x="3" y="0"/>
                      <a:pt x="0" y="9"/>
                      <a:pt x="5" y="11"/>
                    </a:cubicBezTo>
                    <a:cubicBezTo>
                      <a:pt x="11" y="14"/>
                      <a:pt x="15" y="5"/>
                      <a:pt x="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26"/>
              <p:cNvSpPr/>
              <p:nvPr/>
            </p:nvSpPr>
            <p:spPr>
              <a:xfrm>
                <a:off x="6926529" y="1283583"/>
                <a:ext cx="55155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9" y="2"/>
                    </a:moveTo>
                    <a:cubicBezTo>
                      <a:pt x="4" y="0"/>
                      <a:pt x="0" y="9"/>
                      <a:pt x="6" y="11"/>
                    </a:cubicBezTo>
                    <a:cubicBezTo>
                      <a:pt x="11" y="14"/>
                      <a:pt x="15" y="5"/>
                      <a:pt x="9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26"/>
              <p:cNvSpPr/>
              <p:nvPr/>
            </p:nvSpPr>
            <p:spPr>
              <a:xfrm>
                <a:off x="7295604" y="1465371"/>
                <a:ext cx="71612" cy="71614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20" y="11"/>
                    </a:move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9" y="5"/>
                      <a:pt x="18" y="4"/>
                      <a:pt x="17" y="3"/>
                    </a:cubicBezTo>
                    <a:cubicBezTo>
                      <a:pt x="17" y="3"/>
                      <a:pt x="16" y="3"/>
                      <a:pt x="16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9" y="0"/>
                      <a:pt x="7" y="1"/>
                      <a:pt x="5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2" y="6"/>
                      <a:pt x="1" y="7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0" y="12"/>
                      <a:pt x="1" y="14"/>
                      <a:pt x="1" y="15"/>
                    </a:cubicBezTo>
                    <a:cubicBezTo>
                      <a:pt x="2" y="16"/>
                      <a:pt x="2" y="16"/>
                      <a:pt x="3" y="17"/>
                    </a:cubicBezTo>
                    <a:cubicBezTo>
                      <a:pt x="4" y="18"/>
                      <a:pt x="5" y="18"/>
                      <a:pt x="5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3" y="20"/>
                      <a:pt x="15" y="19"/>
                      <a:pt x="17" y="18"/>
                    </a:cubicBezTo>
                    <a:cubicBezTo>
                      <a:pt x="18" y="17"/>
                      <a:pt x="19" y="15"/>
                      <a:pt x="19" y="14"/>
                    </a:cubicBezTo>
                    <a:cubicBezTo>
                      <a:pt x="20" y="13"/>
                      <a:pt x="20" y="12"/>
                      <a:pt x="20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26"/>
              <p:cNvSpPr/>
              <p:nvPr/>
            </p:nvSpPr>
            <p:spPr>
              <a:xfrm>
                <a:off x="7257044" y="1531476"/>
                <a:ext cx="44124" cy="44042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12" y="6"/>
                    </a:moveTo>
                    <a:cubicBezTo>
                      <a:pt x="12" y="5"/>
                      <a:pt x="12" y="4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5" y="13"/>
                      <a:pt x="6" y="13"/>
                      <a:pt x="7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10" y="11"/>
                      <a:pt x="11" y="11"/>
                      <a:pt x="11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7"/>
                      <a:pt x="12" y="7"/>
                      <a:pt x="1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26"/>
              <p:cNvSpPr/>
              <p:nvPr/>
            </p:nvSpPr>
            <p:spPr>
              <a:xfrm>
                <a:off x="7179924" y="1509441"/>
                <a:ext cx="55155" cy="5515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4" y="6"/>
                    </a:moveTo>
                    <a:cubicBezTo>
                      <a:pt x="14" y="5"/>
                      <a:pt x="14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8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1" y="11"/>
                      <a:pt x="1" y="11"/>
                      <a:pt x="2" y="13"/>
                    </a:cubicBezTo>
                    <a:cubicBezTo>
                      <a:pt x="3" y="14"/>
                      <a:pt x="4" y="14"/>
                      <a:pt x="6" y="14"/>
                    </a:cubicBezTo>
                    <a:cubicBezTo>
                      <a:pt x="7" y="15"/>
                      <a:pt x="8" y="15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2"/>
                      <a:pt x="13" y="12"/>
                      <a:pt x="14" y="11"/>
                    </a:cubicBezTo>
                    <a:cubicBezTo>
                      <a:pt x="14" y="11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8"/>
                      <a:pt x="15" y="7"/>
                      <a:pt x="14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26"/>
              <p:cNvSpPr/>
              <p:nvPr/>
            </p:nvSpPr>
            <p:spPr>
              <a:xfrm>
                <a:off x="7196449" y="1586564"/>
                <a:ext cx="38560" cy="38561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10"/>
                      <a:pt x="5" y="10"/>
                    </a:cubicBezTo>
                    <a:cubicBezTo>
                      <a:pt x="5" y="10"/>
                      <a:pt x="6" y="9"/>
                      <a:pt x="6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5" name="Google Shape;2285;p26"/>
            <p:cNvGrpSpPr/>
            <p:nvPr/>
          </p:nvGrpSpPr>
          <p:grpSpPr>
            <a:xfrm flipH="1">
              <a:off x="1935255" y="4230040"/>
              <a:ext cx="734686" cy="1162516"/>
              <a:chOff x="5314921" y="1654556"/>
              <a:chExt cx="316048" cy="500050"/>
            </a:xfrm>
          </p:grpSpPr>
          <p:sp>
            <p:nvSpPr>
              <p:cNvPr id="2286" name="Google Shape;2286;p26"/>
              <p:cNvSpPr/>
              <p:nvPr/>
            </p:nvSpPr>
            <p:spPr>
              <a:xfrm>
                <a:off x="5314921" y="1654556"/>
                <a:ext cx="316048" cy="5000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690" extrusionOk="0">
                    <a:moveTo>
                      <a:pt x="423" y="456"/>
                    </a:moveTo>
                    <a:cubicBezTo>
                      <a:pt x="412" y="471"/>
                      <a:pt x="388" y="474"/>
                      <a:pt x="371" y="475"/>
                    </a:cubicBezTo>
                    <a:cubicBezTo>
                      <a:pt x="353" y="476"/>
                      <a:pt x="334" y="475"/>
                      <a:pt x="316" y="480"/>
                    </a:cubicBezTo>
                    <a:cubicBezTo>
                      <a:pt x="300" y="484"/>
                      <a:pt x="284" y="492"/>
                      <a:pt x="271" y="502"/>
                    </a:cubicBezTo>
                    <a:cubicBezTo>
                      <a:pt x="257" y="513"/>
                      <a:pt x="246" y="525"/>
                      <a:pt x="238" y="540"/>
                    </a:cubicBezTo>
                    <a:cubicBezTo>
                      <a:pt x="227" y="558"/>
                      <a:pt x="222" y="579"/>
                      <a:pt x="214" y="598"/>
                    </a:cubicBezTo>
                    <a:cubicBezTo>
                      <a:pt x="205" y="617"/>
                      <a:pt x="194" y="634"/>
                      <a:pt x="182" y="649"/>
                    </a:cubicBezTo>
                    <a:cubicBezTo>
                      <a:pt x="175" y="656"/>
                      <a:pt x="168" y="664"/>
                      <a:pt x="161" y="670"/>
                    </a:cubicBezTo>
                    <a:cubicBezTo>
                      <a:pt x="154" y="676"/>
                      <a:pt x="146" y="682"/>
                      <a:pt x="137" y="684"/>
                    </a:cubicBezTo>
                    <a:cubicBezTo>
                      <a:pt x="118" y="690"/>
                      <a:pt x="100" y="679"/>
                      <a:pt x="89" y="662"/>
                    </a:cubicBezTo>
                    <a:cubicBezTo>
                      <a:pt x="80" y="646"/>
                      <a:pt x="76" y="627"/>
                      <a:pt x="77" y="609"/>
                    </a:cubicBezTo>
                    <a:cubicBezTo>
                      <a:pt x="77" y="589"/>
                      <a:pt x="83" y="570"/>
                      <a:pt x="90" y="552"/>
                    </a:cubicBezTo>
                    <a:cubicBezTo>
                      <a:pt x="101" y="501"/>
                      <a:pt x="105" y="449"/>
                      <a:pt x="102" y="398"/>
                    </a:cubicBezTo>
                    <a:cubicBezTo>
                      <a:pt x="101" y="379"/>
                      <a:pt x="99" y="357"/>
                      <a:pt x="84" y="344"/>
                    </a:cubicBezTo>
                    <a:cubicBezTo>
                      <a:pt x="76" y="336"/>
                      <a:pt x="64" y="332"/>
                      <a:pt x="53" y="328"/>
                    </a:cubicBezTo>
                    <a:cubicBezTo>
                      <a:pt x="42" y="324"/>
                      <a:pt x="30" y="320"/>
                      <a:pt x="19" y="314"/>
                    </a:cubicBezTo>
                    <a:cubicBezTo>
                      <a:pt x="11" y="310"/>
                      <a:pt x="3" y="302"/>
                      <a:pt x="1" y="292"/>
                    </a:cubicBezTo>
                    <a:cubicBezTo>
                      <a:pt x="0" y="283"/>
                      <a:pt x="5" y="273"/>
                      <a:pt x="14" y="270"/>
                    </a:cubicBezTo>
                    <a:cubicBezTo>
                      <a:pt x="19" y="269"/>
                      <a:pt x="24" y="269"/>
                      <a:pt x="29" y="270"/>
                    </a:cubicBezTo>
                    <a:cubicBezTo>
                      <a:pt x="31" y="270"/>
                      <a:pt x="36" y="272"/>
                      <a:pt x="38" y="269"/>
                    </a:cubicBezTo>
                    <a:cubicBezTo>
                      <a:pt x="41" y="265"/>
                      <a:pt x="39" y="257"/>
                      <a:pt x="38" y="253"/>
                    </a:cubicBezTo>
                    <a:cubicBezTo>
                      <a:pt x="38" y="248"/>
                      <a:pt x="37" y="243"/>
                      <a:pt x="35" y="238"/>
                    </a:cubicBezTo>
                    <a:cubicBezTo>
                      <a:pt x="30" y="216"/>
                      <a:pt x="24" y="194"/>
                      <a:pt x="31" y="172"/>
                    </a:cubicBezTo>
                    <a:cubicBezTo>
                      <a:pt x="34" y="163"/>
                      <a:pt x="41" y="154"/>
                      <a:pt x="50" y="154"/>
                    </a:cubicBezTo>
                    <a:cubicBezTo>
                      <a:pt x="61" y="153"/>
                      <a:pt x="66" y="164"/>
                      <a:pt x="71" y="172"/>
                    </a:cubicBezTo>
                    <a:cubicBezTo>
                      <a:pt x="82" y="192"/>
                      <a:pt x="87" y="214"/>
                      <a:pt x="91" y="237"/>
                    </a:cubicBezTo>
                    <a:cubicBezTo>
                      <a:pt x="93" y="248"/>
                      <a:pt x="94" y="259"/>
                      <a:pt x="95" y="270"/>
                    </a:cubicBezTo>
                    <a:cubicBezTo>
                      <a:pt x="96" y="279"/>
                      <a:pt x="97" y="292"/>
                      <a:pt x="107" y="297"/>
                    </a:cubicBezTo>
                    <a:cubicBezTo>
                      <a:pt x="117" y="302"/>
                      <a:pt x="122" y="289"/>
                      <a:pt x="124" y="282"/>
                    </a:cubicBezTo>
                    <a:cubicBezTo>
                      <a:pt x="129" y="269"/>
                      <a:pt x="134" y="257"/>
                      <a:pt x="139" y="244"/>
                    </a:cubicBezTo>
                    <a:cubicBezTo>
                      <a:pt x="144" y="233"/>
                      <a:pt x="149" y="221"/>
                      <a:pt x="155" y="210"/>
                    </a:cubicBezTo>
                    <a:cubicBezTo>
                      <a:pt x="159" y="201"/>
                      <a:pt x="163" y="192"/>
                      <a:pt x="169" y="184"/>
                    </a:cubicBezTo>
                    <a:cubicBezTo>
                      <a:pt x="176" y="176"/>
                      <a:pt x="185" y="169"/>
                      <a:pt x="195" y="166"/>
                    </a:cubicBezTo>
                    <a:cubicBezTo>
                      <a:pt x="205" y="163"/>
                      <a:pt x="216" y="162"/>
                      <a:pt x="225" y="156"/>
                    </a:cubicBezTo>
                    <a:cubicBezTo>
                      <a:pt x="233" y="150"/>
                      <a:pt x="240" y="143"/>
                      <a:pt x="247" y="136"/>
                    </a:cubicBezTo>
                    <a:cubicBezTo>
                      <a:pt x="254" y="129"/>
                      <a:pt x="263" y="119"/>
                      <a:pt x="274" y="123"/>
                    </a:cubicBezTo>
                    <a:cubicBezTo>
                      <a:pt x="284" y="127"/>
                      <a:pt x="287" y="139"/>
                      <a:pt x="285" y="149"/>
                    </a:cubicBezTo>
                    <a:cubicBezTo>
                      <a:pt x="283" y="160"/>
                      <a:pt x="276" y="169"/>
                      <a:pt x="270" y="178"/>
                    </a:cubicBezTo>
                    <a:cubicBezTo>
                      <a:pt x="256" y="197"/>
                      <a:pt x="239" y="212"/>
                      <a:pt x="220" y="226"/>
                    </a:cubicBezTo>
                    <a:cubicBezTo>
                      <a:pt x="203" y="239"/>
                      <a:pt x="185" y="252"/>
                      <a:pt x="173" y="270"/>
                    </a:cubicBezTo>
                    <a:cubicBezTo>
                      <a:pt x="159" y="291"/>
                      <a:pt x="157" y="317"/>
                      <a:pt x="153" y="341"/>
                    </a:cubicBezTo>
                    <a:cubicBezTo>
                      <a:pt x="145" y="386"/>
                      <a:pt x="140" y="433"/>
                      <a:pt x="148" y="478"/>
                    </a:cubicBezTo>
                    <a:cubicBezTo>
                      <a:pt x="163" y="466"/>
                      <a:pt x="169" y="445"/>
                      <a:pt x="173" y="427"/>
                    </a:cubicBezTo>
                    <a:cubicBezTo>
                      <a:pt x="178" y="403"/>
                      <a:pt x="182" y="377"/>
                      <a:pt x="199" y="358"/>
                    </a:cubicBezTo>
                    <a:cubicBezTo>
                      <a:pt x="203" y="354"/>
                      <a:pt x="208" y="355"/>
                      <a:pt x="210" y="360"/>
                    </a:cubicBezTo>
                    <a:cubicBezTo>
                      <a:pt x="218" y="375"/>
                      <a:pt x="219" y="392"/>
                      <a:pt x="216" y="408"/>
                    </a:cubicBezTo>
                    <a:cubicBezTo>
                      <a:pt x="214" y="426"/>
                      <a:pt x="208" y="444"/>
                      <a:pt x="206" y="462"/>
                    </a:cubicBezTo>
                    <a:cubicBezTo>
                      <a:pt x="205" y="464"/>
                      <a:pt x="203" y="479"/>
                      <a:pt x="209" y="478"/>
                    </a:cubicBezTo>
                    <a:cubicBezTo>
                      <a:pt x="211" y="478"/>
                      <a:pt x="213" y="474"/>
                      <a:pt x="214" y="473"/>
                    </a:cubicBezTo>
                    <a:cubicBezTo>
                      <a:pt x="215" y="471"/>
                      <a:pt x="217" y="469"/>
                      <a:pt x="218" y="468"/>
                    </a:cubicBezTo>
                    <a:cubicBezTo>
                      <a:pt x="221" y="464"/>
                      <a:pt x="223" y="461"/>
                      <a:pt x="225" y="457"/>
                    </a:cubicBezTo>
                    <a:cubicBezTo>
                      <a:pt x="235" y="442"/>
                      <a:pt x="241" y="424"/>
                      <a:pt x="243" y="406"/>
                    </a:cubicBezTo>
                    <a:cubicBezTo>
                      <a:pt x="245" y="388"/>
                      <a:pt x="242" y="370"/>
                      <a:pt x="238" y="352"/>
                    </a:cubicBezTo>
                    <a:cubicBezTo>
                      <a:pt x="234" y="338"/>
                      <a:pt x="231" y="314"/>
                      <a:pt x="248" y="307"/>
                    </a:cubicBezTo>
                    <a:cubicBezTo>
                      <a:pt x="258" y="302"/>
                      <a:pt x="264" y="313"/>
                      <a:pt x="268" y="320"/>
                    </a:cubicBezTo>
                    <a:cubicBezTo>
                      <a:pt x="272" y="329"/>
                      <a:pt x="276" y="339"/>
                      <a:pt x="279" y="349"/>
                    </a:cubicBezTo>
                    <a:cubicBezTo>
                      <a:pt x="281" y="354"/>
                      <a:pt x="282" y="359"/>
                      <a:pt x="283" y="364"/>
                    </a:cubicBezTo>
                    <a:cubicBezTo>
                      <a:pt x="284" y="366"/>
                      <a:pt x="285" y="372"/>
                      <a:pt x="287" y="372"/>
                    </a:cubicBezTo>
                    <a:cubicBezTo>
                      <a:pt x="290" y="373"/>
                      <a:pt x="294" y="368"/>
                      <a:pt x="295" y="366"/>
                    </a:cubicBezTo>
                    <a:cubicBezTo>
                      <a:pt x="297" y="362"/>
                      <a:pt x="298" y="358"/>
                      <a:pt x="299" y="354"/>
                    </a:cubicBezTo>
                    <a:cubicBezTo>
                      <a:pt x="304" y="335"/>
                      <a:pt x="303" y="314"/>
                      <a:pt x="298" y="294"/>
                    </a:cubicBezTo>
                    <a:cubicBezTo>
                      <a:pt x="293" y="275"/>
                      <a:pt x="282" y="257"/>
                      <a:pt x="283" y="236"/>
                    </a:cubicBezTo>
                    <a:cubicBezTo>
                      <a:pt x="284" y="227"/>
                      <a:pt x="287" y="218"/>
                      <a:pt x="293" y="210"/>
                    </a:cubicBezTo>
                    <a:cubicBezTo>
                      <a:pt x="299" y="203"/>
                      <a:pt x="306" y="197"/>
                      <a:pt x="311" y="189"/>
                    </a:cubicBezTo>
                    <a:cubicBezTo>
                      <a:pt x="335" y="156"/>
                      <a:pt x="321" y="110"/>
                      <a:pt x="318" y="73"/>
                    </a:cubicBezTo>
                    <a:cubicBezTo>
                      <a:pt x="317" y="62"/>
                      <a:pt x="317" y="52"/>
                      <a:pt x="317" y="41"/>
                    </a:cubicBezTo>
                    <a:cubicBezTo>
                      <a:pt x="318" y="32"/>
                      <a:pt x="319" y="23"/>
                      <a:pt x="324" y="15"/>
                    </a:cubicBezTo>
                    <a:cubicBezTo>
                      <a:pt x="328" y="8"/>
                      <a:pt x="334" y="2"/>
                      <a:pt x="341" y="1"/>
                    </a:cubicBezTo>
                    <a:cubicBezTo>
                      <a:pt x="350" y="0"/>
                      <a:pt x="356" y="7"/>
                      <a:pt x="359" y="15"/>
                    </a:cubicBezTo>
                    <a:cubicBezTo>
                      <a:pt x="366" y="34"/>
                      <a:pt x="366" y="55"/>
                      <a:pt x="363" y="76"/>
                    </a:cubicBezTo>
                    <a:cubicBezTo>
                      <a:pt x="362" y="84"/>
                      <a:pt x="361" y="96"/>
                      <a:pt x="369" y="102"/>
                    </a:cubicBezTo>
                    <a:cubicBezTo>
                      <a:pt x="373" y="105"/>
                      <a:pt x="378" y="103"/>
                      <a:pt x="383" y="103"/>
                    </a:cubicBezTo>
                    <a:cubicBezTo>
                      <a:pt x="387" y="104"/>
                      <a:pt x="390" y="105"/>
                      <a:pt x="393" y="108"/>
                    </a:cubicBezTo>
                    <a:cubicBezTo>
                      <a:pt x="409" y="123"/>
                      <a:pt x="393" y="143"/>
                      <a:pt x="385" y="158"/>
                    </a:cubicBezTo>
                    <a:cubicBezTo>
                      <a:pt x="374" y="176"/>
                      <a:pt x="365" y="196"/>
                      <a:pt x="358" y="216"/>
                    </a:cubicBezTo>
                    <a:cubicBezTo>
                      <a:pt x="355" y="226"/>
                      <a:pt x="352" y="236"/>
                      <a:pt x="350" y="246"/>
                    </a:cubicBezTo>
                    <a:cubicBezTo>
                      <a:pt x="348" y="255"/>
                      <a:pt x="345" y="265"/>
                      <a:pt x="346" y="275"/>
                    </a:cubicBezTo>
                    <a:cubicBezTo>
                      <a:pt x="347" y="284"/>
                      <a:pt x="355" y="281"/>
                      <a:pt x="360" y="277"/>
                    </a:cubicBezTo>
                    <a:cubicBezTo>
                      <a:pt x="367" y="271"/>
                      <a:pt x="371" y="261"/>
                      <a:pt x="375" y="254"/>
                    </a:cubicBezTo>
                    <a:cubicBezTo>
                      <a:pt x="385" y="239"/>
                      <a:pt x="403" y="225"/>
                      <a:pt x="421" y="236"/>
                    </a:cubicBezTo>
                    <a:cubicBezTo>
                      <a:pt x="434" y="244"/>
                      <a:pt x="435" y="262"/>
                      <a:pt x="429" y="275"/>
                    </a:cubicBezTo>
                    <a:cubicBezTo>
                      <a:pt x="420" y="291"/>
                      <a:pt x="402" y="299"/>
                      <a:pt x="388" y="309"/>
                    </a:cubicBezTo>
                    <a:cubicBezTo>
                      <a:pt x="372" y="320"/>
                      <a:pt x="359" y="333"/>
                      <a:pt x="348" y="348"/>
                    </a:cubicBezTo>
                    <a:cubicBezTo>
                      <a:pt x="345" y="352"/>
                      <a:pt x="342" y="356"/>
                      <a:pt x="340" y="360"/>
                    </a:cubicBezTo>
                    <a:cubicBezTo>
                      <a:pt x="338" y="363"/>
                      <a:pt x="333" y="369"/>
                      <a:pt x="334" y="372"/>
                    </a:cubicBezTo>
                    <a:cubicBezTo>
                      <a:pt x="335" y="374"/>
                      <a:pt x="338" y="374"/>
                      <a:pt x="340" y="373"/>
                    </a:cubicBezTo>
                    <a:cubicBezTo>
                      <a:pt x="344" y="373"/>
                      <a:pt x="347" y="370"/>
                      <a:pt x="350" y="368"/>
                    </a:cubicBezTo>
                    <a:cubicBezTo>
                      <a:pt x="357" y="362"/>
                      <a:pt x="363" y="355"/>
                      <a:pt x="371" y="351"/>
                    </a:cubicBezTo>
                    <a:cubicBezTo>
                      <a:pt x="379" y="347"/>
                      <a:pt x="387" y="346"/>
                      <a:pt x="395" y="351"/>
                    </a:cubicBezTo>
                    <a:cubicBezTo>
                      <a:pt x="402" y="355"/>
                      <a:pt x="407" y="362"/>
                      <a:pt x="405" y="371"/>
                    </a:cubicBezTo>
                    <a:cubicBezTo>
                      <a:pt x="403" y="376"/>
                      <a:pt x="400" y="380"/>
                      <a:pt x="397" y="383"/>
                    </a:cubicBezTo>
                    <a:cubicBezTo>
                      <a:pt x="393" y="387"/>
                      <a:pt x="390" y="392"/>
                      <a:pt x="386" y="396"/>
                    </a:cubicBezTo>
                    <a:cubicBezTo>
                      <a:pt x="382" y="399"/>
                      <a:pt x="378" y="403"/>
                      <a:pt x="375" y="407"/>
                    </a:cubicBezTo>
                    <a:cubicBezTo>
                      <a:pt x="373" y="409"/>
                      <a:pt x="370" y="413"/>
                      <a:pt x="374" y="415"/>
                    </a:cubicBezTo>
                    <a:cubicBezTo>
                      <a:pt x="378" y="416"/>
                      <a:pt x="384" y="416"/>
                      <a:pt x="388" y="416"/>
                    </a:cubicBezTo>
                    <a:cubicBezTo>
                      <a:pt x="393" y="416"/>
                      <a:pt x="398" y="416"/>
                      <a:pt x="403" y="418"/>
                    </a:cubicBezTo>
                    <a:cubicBezTo>
                      <a:pt x="412" y="420"/>
                      <a:pt x="419" y="424"/>
                      <a:pt x="424" y="432"/>
                    </a:cubicBezTo>
                    <a:cubicBezTo>
                      <a:pt x="428" y="440"/>
                      <a:pt x="428" y="449"/>
                      <a:pt x="423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26"/>
              <p:cNvSpPr/>
              <p:nvPr/>
            </p:nvSpPr>
            <p:spPr>
              <a:xfrm>
                <a:off x="5415581" y="2039876"/>
                <a:ext cx="18400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2"/>
                    </a:move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2" y="6"/>
                      <a:pt x="20" y="4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4" y="22"/>
                      <a:pt x="6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5" y="24"/>
                      <a:pt x="16" y="23"/>
                      <a:pt x="17" y="23"/>
                    </a:cubicBezTo>
                    <a:cubicBezTo>
                      <a:pt x="18" y="22"/>
                      <a:pt x="18" y="22"/>
                      <a:pt x="19" y="22"/>
                    </a:cubicBezTo>
                    <a:cubicBezTo>
                      <a:pt x="19" y="21"/>
                      <a:pt x="20" y="20"/>
                      <a:pt x="21" y="20"/>
                    </a:cubicBezTo>
                    <a:cubicBezTo>
                      <a:pt x="21" y="19"/>
                      <a:pt x="21" y="19"/>
                      <a:pt x="22" y="18"/>
                    </a:cubicBezTo>
                    <a:cubicBezTo>
                      <a:pt x="22" y="18"/>
                      <a:pt x="22" y="18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4" y="14"/>
                      <a:pt x="24" y="13"/>
                      <a:pt x="23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26"/>
              <p:cNvSpPr/>
              <p:nvPr/>
            </p:nvSpPr>
            <p:spPr>
              <a:xfrm>
                <a:off x="5438310" y="2025805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7"/>
                    </a:moveTo>
                    <a:cubicBezTo>
                      <a:pt x="17" y="6"/>
                      <a:pt x="16" y="4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1" y="12"/>
                      <a:pt x="2" y="13"/>
                    </a:cubicBezTo>
                    <a:cubicBezTo>
                      <a:pt x="2" y="14"/>
                      <a:pt x="3" y="14"/>
                      <a:pt x="3" y="15"/>
                    </a:cubicBezTo>
                    <a:cubicBezTo>
                      <a:pt x="4" y="16"/>
                      <a:pt x="6" y="16"/>
                      <a:pt x="7" y="16"/>
                    </a:cubicBezTo>
                    <a:cubicBezTo>
                      <a:pt x="8" y="17"/>
                      <a:pt x="10" y="17"/>
                      <a:pt x="11" y="16"/>
                    </a:cubicBezTo>
                    <a:cubicBezTo>
                      <a:pt x="12" y="16"/>
                      <a:pt x="13" y="16"/>
                      <a:pt x="14" y="15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2"/>
                      <a:pt x="17" y="11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26"/>
              <p:cNvSpPr/>
              <p:nvPr/>
            </p:nvSpPr>
            <p:spPr>
              <a:xfrm>
                <a:off x="5340898" y="1860204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9"/>
                    </a:moveTo>
                    <a:cubicBezTo>
                      <a:pt x="17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6"/>
                      <a:pt x="17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6"/>
                      <a:pt x="2" y="15"/>
                      <a:pt x="3" y="16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1" y="17"/>
                      <a:pt x="12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10"/>
                      <a:pt x="17" y="9"/>
                      <a:pt x="17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26"/>
              <p:cNvSpPr/>
              <p:nvPr/>
            </p:nvSpPr>
            <p:spPr>
              <a:xfrm>
                <a:off x="5356051" y="1845051"/>
                <a:ext cx="16236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12" y="2"/>
                    </a:moveTo>
                    <a:cubicBezTo>
                      <a:pt x="2" y="0"/>
                      <a:pt x="0" y="15"/>
                      <a:pt x="10" y="17"/>
                    </a:cubicBezTo>
                    <a:cubicBezTo>
                      <a:pt x="20" y="19"/>
                      <a:pt x="22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26"/>
              <p:cNvSpPr/>
              <p:nvPr/>
            </p:nvSpPr>
            <p:spPr>
              <a:xfrm>
                <a:off x="5366875" y="1872110"/>
                <a:ext cx="9742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6"/>
                    </a:moveTo>
                    <a:cubicBezTo>
                      <a:pt x="14" y="6"/>
                      <a:pt x="14" y="5"/>
                      <a:pt x="14" y="5"/>
                    </a:cubicBezTo>
                    <a:cubicBezTo>
                      <a:pt x="14" y="4"/>
                      <a:pt x="14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8" y="14"/>
                      <a:pt x="9" y="14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2"/>
                      <a:pt x="13" y="11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26"/>
              <p:cNvSpPr/>
              <p:nvPr/>
            </p:nvSpPr>
            <p:spPr>
              <a:xfrm>
                <a:off x="5343063" y="1784439"/>
                <a:ext cx="18400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26" y="6"/>
                    </a:moveTo>
                    <a:cubicBezTo>
                      <a:pt x="25" y="4"/>
                      <a:pt x="25" y="3"/>
                      <a:pt x="23" y="2"/>
                    </a:cubicBezTo>
                    <a:cubicBezTo>
                      <a:pt x="22" y="1"/>
                      <a:pt x="21" y="0"/>
                      <a:pt x="19" y="0"/>
                    </a:cubicBezTo>
                    <a:cubicBezTo>
                      <a:pt x="18" y="1"/>
                      <a:pt x="16" y="1"/>
                      <a:pt x="15" y="3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4" y="6"/>
                      <a:pt x="1" y="7"/>
                      <a:pt x="1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3" y="14"/>
                      <a:pt x="4" y="14"/>
                      <a:pt x="5" y="15"/>
                    </a:cubicBezTo>
                    <a:cubicBezTo>
                      <a:pt x="6" y="15"/>
                      <a:pt x="7" y="16"/>
                      <a:pt x="8" y="16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1" y="16"/>
                      <a:pt x="12" y="17"/>
                      <a:pt x="13" y="16"/>
                    </a:cubicBezTo>
                    <a:cubicBezTo>
                      <a:pt x="18" y="16"/>
                      <a:pt x="22" y="14"/>
                      <a:pt x="24" y="10"/>
                    </a:cubicBezTo>
                    <a:cubicBezTo>
                      <a:pt x="25" y="9"/>
                      <a:pt x="26" y="7"/>
                      <a:pt x="2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26"/>
              <p:cNvSpPr/>
              <p:nvPr/>
            </p:nvSpPr>
            <p:spPr>
              <a:xfrm>
                <a:off x="5498922" y="1754133"/>
                <a:ext cx="15153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extrusionOk="0">
                    <a:moveTo>
                      <a:pt x="21" y="13"/>
                    </a:moveTo>
                    <a:cubicBezTo>
                      <a:pt x="21" y="12"/>
                      <a:pt x="20" y="11"/>
                      <a:pt x="20" y="10"/>
                    </a:cubicBezTo>
                    <a:cubicBezTo>
                      <a:pt x="19" y="10"/>
                      <a:pt x="19" y="9"/>
                      <a:pt x="18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7"/>
                      <a:pt x="13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3"/>
                      <a:pt x="9" y="3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7"/>
                      <a:pt x="0" y="8"/>
                      <a:pt x="1" y="10"/>
                    </a:cubicBezTo>
                    <a:cubicBezTo>
                      <a:pt x="2" y="11"/>
                      <a:pt x="3" y="13"/>
                      <a:pt x="4" y="14"/>
                    </a:cubicBezTo>
                    <a:cubicBezTo>
                      <a:pt x="5" y="16"/>
                      <a:pt x="6" y="17"/>
                      <a:pt x="7" y="18"/>
                    </a:cubicBezTo>
                    <a:cubicBezTo>
                      <a:pt x="8" y="18"/>
                      <a:pt x="9" y="19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3" y="21"/>
                      <a:pt x="15" y="21"/>
                      <a:pt x="17" y="20"/>
                    </a:cubicBezTo>
                    <a:cubicBezTo>
                      <a:pt x="18" y="20"/>
                      <a:pt x="19" y="19"/>
                      <a:pt x="19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26"/>
              <p:cNvSpPr/>
              <p:nvPr/>
            </p:nvSpPr>
            <p:spPr>
              <a:xfrm>
                <a:off x="5467534" y="1899169"/>
                <a:ext cx="44377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61" extrusionOk="0">
                    <a:moveTo>
                      <a:pt x="57" y="41"/>
                    </a:moveTo>
                    <a:cubicBezTo>
                      <a:pt x="54" y="30"/>
                      <a:pt x="48" y="18"/>
                      <a:pt x="48" y="6"/>
                    </a:cubicBezTo>
                    <a:cubicBezTo>
                      <a:pt x="48" y="0"/>
                      <a:pt x="39" y="1"/>
                      <a:pt x="38" y="6"/>
                    </a:cubicBezTo>
                    <a:cubicBezTo>
                      <a:pt x="36" y="18"/>
                      <a:pt x="38" y="28"/>
                      <a:pt x="41" y="40"/>
                    </a:cubicBezTo>
                    <a:cubicBezTo>
                      <a:pt x="44" y="52"/>
                      <a:pt x="45" y="63"/>
                      <a:pt x="42" y="75"/>
                    </a:cubicBezTo>
                    <a:cubicBezTo>
                      <a:pt x="38" y="88"/>
                      <a:pt x="31" y="101"/>
                      <a:pt x="25" y="113"/>
                    </a:cubicBezTo>
                    <a:cubicBezTo>
                      <a:pt x="19" y="126"/>
                      <a:pt x="12" y="137"/>
                      <a:pt x="4" y="149"/>
                    </a:cubicBezTo>
                    <a:cubicBezTo>
                      <a:pt x="0" y="154"/>
                      <a:pt x="8" y="161"/>
                      <a:pt x="12" y="155"/>
                    </a:cubicBezTo>
                    <a:cubicBezTo>
                      <a:pt x="21" y="144"/>
                      <a:pt x="28" y="132"/>
                      <a:pt x="35" y="120"/>
                    </a:cubicBezTo>
                    <a:cubicBezTo>
                      <a:pt x="42" y="107"/>
                      <a:pt x="50" y="94"/>
                      <a:pt x="55" y="81"/>
                    </a:cubicBezTo>
                    <a:cubicBezTo>
                      <a:pt x="61" y="68"/>
                      <a:pt x="60" y="55"/>
                      <a:pt x="57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26"/>
              <p:cNvSpPr/>
              <p:nvPr/>
            </p:nvSpPr>
            <p:spPr>
              <a:xfrm>
                <a:off x="5408004" y="1776862"/>
                <a:ext cx="63859" cy="84424"/>
              </a:xfrm>
              <a:custGeom>
                <a:avLst/>
                <a:gdLst/>
                <a:ahLst/>
                <a:cxnLst/>
                <a:rect l="l" t="t" r="r" b="b"/>
                <a:pathLst>
                  <a:path w="88" h="116" extrusionOk="0">
                    <a:moveTo>
                      <a:pt x="83" y="2"/>
                    </a:moveTo>
                    <a:cubicBezTo>
                      <a:pt x="61" y="0"/>
                      <a:pt x="44" y="17"/>
                      <a:pt x="35" y="36"/>
                    </a:cubicBezTo>
                    <a:cubicBezTo>
                      <a:pt x="29" y="46"/>
                      <a:pt x="25" y="58"/>
                      <a:pt x="20" y="69"/>
                    </a:cubicBezTo>
                    <a:cubicBezTo>
                      <a:pt x="14" y="81"/>
                      <a:pt x="8" y="93"/>
                      <a:pt x="3" y="106"/>
                    </a:cubicBezTo>
                    <a:cubicBezTo>
                      <a:pt x="0" y="112"/>
                      <a:pt x="9" y="116"/>
                      <a:pt x="11" y="110"/>
                    </a:cubicBezTo>
                    <a:cubicBezTo>
                      <a:pt x="21" y="89"/>
                      <a:pt x="30" y="67"/>
                      <a:pt x="41" y="47"/>
                    </a:cubicBezTo>
                    <a:cubicBezTo>
                      <a:pt x="50" y="30"/>
                      <a:pt x="63" y="13"/>
                      <a:pt x="83" y="11"/>
                    </a:cubicBezTo>
                    <a:cubicBezTo>
                      <a:pt x="88" y="10"/>
                      <a:pt x="88" y="2"/>
                      <a:pt x="8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26"/>
              <p:cNvSpPr/>
              <p:nvPr/>
            </p:nvSpPr>
            <p:spPr>
              <a:xfrm>
                <a:off x="5396099" y="189592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2"/>
                      <a:pt x="13" y="12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26"/>
              <p:cNvSpPr/>
              <p:nvPr/>
            </p:nvSpPr>
            <p:spPr>
              <a:xfrm>
                <a:off x="5404757" y="1875357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4" y="13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26"/>
              <p:cNvSpPr/>
              <p:nvPr/>
            </p:nvSpPr>
            <p:spPr>
              <a:xfrm>
                <a:off x="5400428" y="1920817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4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6" y="13"/>
                      <a:pt x="7" y="13"/>
                      <a:pt x="8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2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p26"/>
              <p:cNvSpPr/>
              <p:nvPr/>
            </p:nvSpPr>
            <p:spPr>
              <a:xfrm>
                <a:off x="5396099" y="2030135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9"/>
                    </a:moveTo>
                    <a:cubicBezTo>
                      <a:pt x="19" y="9"/>
                      <a:pt x="19" y="8"/>
                      <a:pt x="19" y="8"/>
                    </a:cubicBezTo>
                    <a:cubicBezTo>
                      <a:pt x="19" y="8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7" y="4"/>
                      <a:pt x="17" y="3"/>
                    </a:cubicBezTo>
                    <a:cubicBezTo>
                      <a:pt x="16" y="2"/>
                      <a:pt x="15" y="2"/>
                      <a:pt x="14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8"/>
                      <a:pt x="0" y="9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1" y="15"/>
                      <a:pt x="2" y="16"/>
                      <a:pt x="3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9" y="19"/>
                      <a:pt x="10" y="19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15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5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9" y="13"/>
                      <a:pt x="19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26"/>
              <p:cNvSpPr/>
              <p:nvPr/>
            </p:nvSpPr>
            <p:spPr>
              <a:xfrm>
                <a:off x="5443722" y="2051782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3" y="2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12"/>
                      <a:pt x="3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1"/>
                      <a:pt x="15" y="9"/>
                      <a:pt x="15" y="8"/>
                    </a:cubicBezTo>
                    <a:cubicBezTo>
                      <a:pt x="15" y="7"/>
                      <a:pt x="15" y="7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p26"/>
              <p:cNvSpPr/>
              <p:nvPr/>
            </p:nvSpPr>
            <p:spPr>
              <a:xfrm>
                <a:off x="5440475" y="1981429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4"/>
                      <a:pt x="16" y="4"/>
                    </a:cubicBezTo>
                    <a:cubicBezTo>
                      <a:pt x="15" y="2"/>
                      <a:pt x="14" y="2"/>
                      <a:pt x="13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4"/>
                      <a:pt x="2" y="14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6" y="14"/>
                      <a:pt x="17" y="1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26"/>
              <p:cNvSpPr/>
              <p:nvPr/>
            </p:nvSpPr>
            <p:spPr>
              <a:xfrm>
                <a:off x="5451298" y="1955452"/>
                <a:ext cx="15153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12" y="1"/>
                    </a:moveTo>
                    <a:cubicBezTo>
                      <a:pt x="3" y="0"/>
                      <a:pt x="0" y="15"/>
                      <a:pt x="10" y="16"/>
                    </a:cubicBezTo>
                    <a:cubicBezTo>
                      <a:pt x="19" y="18"/>
                      <a:pt x="22" y="3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26"/>
              <p:cNvSpPr/>
              <p:nvPr/>
            </p:nvSpPr>
            <p:spPr>
              <a:xfrm>
                <a:off x="5446969" y="194029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2"/>
                    </a:moveTo>
                    <a:cubicBezTo>
                      <a:pt x="2" y="0"/>
                      <a:pt x="0" y="12"/>
                      <a:pt x="7" y="13"/>
                    </a:cubicBezTo>
                    <a:cubicBezTo>
                      <a:pt x="15" y="14"/>
                      <a:pt x="16" y="3"/>
                      <a:pt x="9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26"/>
              <p:cNvSpPr/>
              <p:nvPr/>
            </p:nvSpPr>
            <p:spPr>
              <a:xfrm>
                <a:off x="5520569" y="1953287"/>
                <a:ext cx="16236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21" y="7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4" y="18"/>
                      <a:pt x="4" y="18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7" y="20"/>
                      <a:pt x="7" y="21"/>
                      <a:pt x="9" y="21"/>
                    </a:cubicBezTo>
                    <a:cubicBezTo>
                      <a:pt x="11" y="21"/>
                      <a:pt x="12" y="21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0"/>
                      <a:pt x="16" y="20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1" y="14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0"/>
                      <a:pt x="21" y="9"/>
                      <a:pt x="21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26"/>
              <p:cNvSpPr/>
              <p:nvPr/>
            </p:nvSpPr>
            <p:spPr>
              <a:xfrm>
                <a:off x="5521652" y="1956534"/>
                <a:ext cx="0" cy="108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26"/>
              <p:cNvSpPr/>
              <p:nvPr/>
            </p:nvSpPr>
            <p:spPr>
              <a:xfrm>
                <a:off x="5555205" y="1942464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5"/>
                      <a:pt x="14" y="4"/>
                      <a:pt x="14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0" y="15"/>
                      <a:pt x="11" y="14"/>
                      <a:pt x="12" y="14"/>
                    </a:cubicBezTo>
                    <a:cubicBezTo>
                      <a:pt x="13" y="13"/>
                      <a:pt x="13" y="12"/>
                      <a:pt x="14" y="11"/>
                    </a:cubicBezTo>
                    <a:cubicBezTo>
                      <a:pt x="15" y="11"/>
                      <a:pt x="15" y="10"/>
                      <a:pt x="15" y="9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26"/>
              <p:cNvSpPr/>
              <p:nvPr/>
            </p:nvSpPr>
            <p:spPr>
              <a:xfrm>
                <a:off x="5536805" y="1929475"/>
                <a:ext cx="14071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10" y="2"/>
                    </a:moveTo>
                    <a:cubicBezTo>
                      <a:pt x="2" y="0"/>
                      <a:pt x="0" y="13"/>
                      <a:pt x="8" y="14"/>
                    </a:cubicBezTo>
                    <a:cubicBezTo>
                      <a:pt x="16" y="15"/>
                      <a:pt x="18" y="3"/>
                      <a:pt x="1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26"/>
              <p:cNvSpPr/>
              <p:nvPr/>
            </p:nvSpPr>
            <p:spPr>
              <a:xfrm>
                <a:off x="5546546" y="1965193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15" y="5"/>
                    </a:moveTo>
                    <a:cubicBezTo>
                      <a:pt x="15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6" y="15"/>
                      <a:pt x="7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3" y="13"/>
                      <a:pt x="14" y="12"/>
                    </a:cubicBezTo>
                    <a:cubicBezTo>
                      <a:pt x="15" y="11"/>
                      <a:pt x="15" y="10"/>
                      <a:pt x="16" y="8"/>
                    </a:cubicBezTo>
                    <a:cubicBezTo>
                      <a:pt x="16" y="7"/>
                      <a:pt x="16" y="6"/>
                      <a:pt x="15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26"/>
              <p:cNvSpPr/>
              <p:nvPr/>
            </p:nvSpPr>
            <p:spPr>
              <a:xfrm>
                <a:off x="5593087" y="1965193"/>
                <a:ext cx="14071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8"/>
                    </a:moveTo>
                    <a:cubicBezTo>
                      <a:pt x="19" y="7"/>
                      <a:pt x="18" y="6"/>
                      <a:pt x="18" y="6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6" y="2"/>
                      <a:pt x="15" y="2"/>
                      <a:pt x="15" y="1"/>
                    </a:cubicBezTo>
                    <a:cubicBezTo>
                      <a:pt x="14" y="1"/>
                      <a:pt x="12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3" y="16"/>
                      <a:pt x="4" y="17"/>
                      <a:pt x="5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9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3"/>
                      <a:pt x="19" y="12"/>
                      <a:pt x="19" y="10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26"/>
              <p:cNvSpPr/>
              <p:nvPr/>
            </p:nvSpPr>
            <p:spPr>
              <a:xfrm>
                <a:off x="5579016" y="1981429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" extrusionOk="0">
                    <a:moveTo>
                      <a:pt x="12" y="2"/>
                    </a:moveTo>
                    <a:cubicBezTo>
                      <a:pt x="2" y="0"/>
                      <a:pt x="0" y="14"/>
                      <a:pt x="9" y="16"/>
                    </a:cubicBezTo>
                    <a:cubicBezTo>
                      <a:pt x="18" y="17"/>
                      <a:pt x="21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26"/>
              <p:cNvSpPr/>
              <p:nvPr/>
            </p:nvSpPr>
            <p:spPr>
              <a:xfrm>
                <a:off x="5579016" y="1914322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8" y="8"/>
                    </a:moveTo>
                    <a:cubicBezTo>
                      <a:pt x="18" y="6"/>
                      <a:pt x="17" y="5"/>
                      <a:pt x="16" y="4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1" y="9"/>
                      <a:pt x="0" y="10"/>
                    </a:cubicBezTo>
                    <a:cubicBezTo>
                      <a:pt x="1" y="11"/>
                      <a:pt x="1" y="13"/>
                      <a:pt x="2" y="14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6"/>
                    </a:cubicBezTo>
                    <a:cubicBezTo>
                      <a:pt x="15" y="15"/>
                      <a:pt x="16" y="14"/>
                      <a:pt x="16" y="13"/>
                    </a:cubicBezTo>
                    <a:cubicBezTo>
                      <a:pt x="17" y="12"/>
                      <a:pt x="18" y="11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26"/>
              <p:cNvSpPr/>
              <p:nvPr/>
            </p:nvSpPr>
            <p:spPr>
              <a:xfrm>
                <a:off x="5532475" y="1815827"/>
                <a:ext cx="14071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4"/>
                      <a:pt x="16" y="3"/>
                      <a:pt x="16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5"/>
                      <a:pt x="2" y="15"/>
                      <a:pt x="3" y="16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11" y="18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6" y="15"/>
                      <a:pt x="17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26"/>
              <p:cNvSpPr/>
              <p:nvPr/>
            </p:nvSpPr>
            <p:spPr>
              <a:xfrm>
                <a:off x="5546546" y="179959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6"/>
                      <a:pt x="14" y="5"/>
                      <a:pt x="14" y="4"/>
                    </a:cubicBezTo>
                    <a:cubicBezTo>
                      <a:pt x="13" y="2"/>
                      <a:pt x="12" y="2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2" y="13"/>
                      <a:pt x="3" y="14"/>
                      <a:pt x="4" y="15"/>
                    </a:cubicBezTo>
                    <a:cubicBezTo>
                      <a:pt x="5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3" y="13"/>
                      <a:pt x="14" y="12"/>
                    </a:cubicBezTo>
                    <a:cubicBezTo>
                      <a:pt x="14" y="11"/>
                      <a:pt x="15" y="10"/>
                      <a:pt x="15" y="9"/>
                    </a:cubicBezTo>
                    <a:cubicBezTo>
                      <a:pt x="15" y="8"/>
                      <a:pt x="15" y="8"/>
                      <a:pt x="1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p26"/>
              <p:cNvSpPr/>
              <p:nvPr/>
            </p:nvSpPr>
            <p:spPr>
              <a:xfrm>
                <a:off x="5550875" y="1816910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8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3"/>
                      <a:pt x="12" y="2"/>
                    </a:cubicBezTo>
                    <a:cubicBezTo>
                      <a:pt x="11" y="1"/>
                      <a:pt x="10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4" y="12"/>
                      <a:pt x="14" y="11"/>
                    </a:cubicBezTo>
                    <a:cubicBezTo>
                      <a:pt x="15" y="10"/>
                      <a:pt x="15" y="9"/>
                      <a:pt x="15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p26"/>
              <p:cNvSpPr/>
              <p:nvPr/>
            </p:nvSpPr>
            <p:spPr>
              <a:xfrm>
                <a:off x="5465369" y="1797428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3"/>
                      <a:pt x="15" y="2"/>
                    </a:cubicBezTo>
                    <a:cubicBezTo>
                      <a:pt x="13" y="2"/>
                      <a:pt x="12" y="1"/>
                      <a:pt x="10" y="1"/>
                    </a:cubicBezTo>
                    <a:cubicBezTo>
                      <a:pt x="9" y="0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3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7" y="12"/>
                      <a:pt x="18" y="11"/>
                      <a:pt x="18" y="11"/>
                    </a:cubicBezTo>
                    <a:cubicBezTo>
                      <a:pt x="18" y="9"/>
                      <a:pt x="18" y="8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6" name="Google Shape;2316;p26"/>
              <p:cNvSpPr/>
              <p:nvPr/>
            </p:nvSpPr>
            <p:spPr>
              <a:xfrm>
                <a:off x="5478358" y="1776862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0" h="17" extrusionOk="0">
                    <a:moveTo>
                      <a:pt x="11" y="2"/>
                    </a:moveTo>
                    <a:cubicBezTo>
                      <a:pt x="3" y="0"/>
                      <a:pt x="0" y="14"/>
                      <a:pt x="9" y="16"/>
                    </a:cubicBezTo>
                    <a:cubicBezTo>
                      <a:pt x="18" y="17"/>
                      <a:pt x="20" y="3"/>
                      <a:pt x="11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7" name="Google Shape;2317;p26"/>
              <p:cNvSpPr/>
              <p:nvPr/>
            </p:nvSpPr>
            <p:spPr>
              <a:xfrm>
                <a:off x="5551958" y="1694603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8"/>
                    </a:moveTo>
                    <a:cubicBezTo>
                      <a:pt x="17" y="6"/>
                      <a:pt x="17" y="5"/>
                      <a:pt x="16" y="4"/>
                    </a:cubicBezTo>
                    <a:cubicBezTo>
                      <a:pt x="15" y="3"/>
                      <a:pt x="15" y="3"/>
                      <a:pt x="14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5"/>
                    </a:cubicBezTo>
                    <a:cubicBezTo>
                      <a:pt x="15" y="15"/>
                      <a:pt x="15" y="14"/>
                      <a:pt x="16" y="13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p26"/>
              <p:cNvSpPr/>
              <p:nvPr/>
            </p:nvSpPr>
            <p:spPr>
              <a:xfrm>
                <a:off x="5563863" y="1677285"/>
                <a:ext cx="12988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5" y="13"/>
                      <a:pt x="17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9" name="Google Shape;2319;p26"/>
              <p:cNvSpPr/>
              <p:nvPr/>
            </p:nvSpPr>
            <p:spPr>
              <a:xfrm>
                <a:off x="5553040" y="1678368"/>
                <a:ext cx="1082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8" y="1"/>
                    </a:moveTo>
                    <a:cubicBezTo>
                      <a:pt x="1" y="0"/>
                      <a:pt x="0" y="10"/>
                      <a:pt x="7" y="11"/>
                    </a:cubicBezTo>
                    <a:cubicBezTo>
                      <a:pt x="13" y="12"/>
                      <a:pt x="15" y="2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p26"/>
              <p:cNvSpPr/>
              <p:nvPr/>
            </p:nvSpPr>
            <p:spPr>
              <a:xfrm>
                <a:off x="5557369" y="1727074"/>
                <a:ext cx="11906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2"/>
                      <a:pt x="8" y="13"/>
                    </a:cubicBezTo>
                    <a:cubicBezTo>
                      <a:pt x="16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p26"/>
              <p:cNvSpPr/>
              <p:nvPr/>
            </p:nvSpPr>
            <p:spPr>
              <a:xfrm>
                <a:off x="5586593" y="174655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p26"/>
              <p:cNvSpPr/>
              <p:nvPr/>
            </p:nvSpPr>
            <p:spPr>
              <a:xfrm>
                <a:off x="5579016" y="1746556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" extrusionOk="0">
                    <a:moveTo>
                      <a:pt x="19" y="9"/>
                    </a:moveTo>
                    <a:cubicBezTo>
                      <a:pt x="18" y="11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2"/>
                      <a:pt x="15" y="1"/>
                      <a:pt x="13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5"/>
                      <a:pt x="1" y="6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3" y="16"/>
                      <a:pt x="4" y="17"/>
                      <a:pt x="6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7" y="15"/>
                      <a:pt x="17" y="15"/>
                    </a:cubicBezTo>
                    <a:cubicBezTo>
                      <a:pt x="17" y="15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1"/>
                    </a:cubicBezTo>
                    <a:cubicBezTo>
                      <a:pt x="18" y="11"/>
                      <a:pt x="19" y="10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2323;p26"/>
              <p:cNvSpPr/>
              <p:nvPr/>
            </p:nvSpPr>
            <p:spPr>
              <a:xfrm>
                <a:off x="5563863" y="176170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1"/>
                    </a:moveTo>
                    <a:cubicBezTo>
                      <a:pt x="1" y="0"/>
                      <a:pt x="0" y="12"/>
                      <a:pt x="7" y="13"/>
                    </a:cubicBezTo>
                    <a:cubicBezTo>
                      <a:pt x="15" y="14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p26"/>
              <p:cNvSpPr/>
              <p:nvPr/>
            </p:nvSpPr>
            <p:spPr>
              <a:xfrm>
                <a:off x="5562781" y="1787686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1"/>
                      <a:pt x="8" y="13"/>
                    </a:cubicBezTo>
                    <a:cubicBezTo>
                      <a:pt x="15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p26"/>
              <p:cNvSpPr/>
              <p:nvPr/>
            </p:nvSpPr>
            <p:spPr>
              <a:xfrm>
                <a:off x="5563863" y="1829898"/>
                <a:ext cx="53036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73" h="61" extrusionOk="0">
                    <a:moveTo>
                      <a:pt x="68" y="1"/>
                    </a:moveTo>
                    <a:cubicBezTo>
                      <a:pt x="61" y="0"/>
                      <a:pt x="55" y="5"/>
                      <a:pt x="50" y="10"/>
                    </a:cubicBezTo>
                    <a:cubicBezTo>
                      <a:pt x="45" y="16"/>
                      <a:pt x="41" y="22"/>
                      <a:pt x="36" y="28"/>
                    </a:cubicBezTo>
                    <a:cubicBezTo>
                      <a:pt x="32" y="33"/>
                      <a:pt x="28" y="39"/>
                      <a:pt x="23" y="43"/>
                    </a:cubicBezTo>
                    <a:cubicBezTo>
                      <a:pt x="18" y="47"/>
                      <a:pt x="12" y="50"/>
                      <a:pt x="6" y="50"/>
                    </a:cubicBezTo>
                    <a:cubicBezTo>
                      <a:pt x="1" y="50"/>
                      <a:pt x="0" y="57"/>
                      <a:pt x="4" y="59"/>
                    </a:cubicBezTo>
                    <a:cubicBezTo>
                      <a:pt x="8" y="60"/>
                      <a:pt x="11" y="61"/>
                      <a:pt x="15" y="60"/>
                    </a:cubicBezTo>
                    <a:cubicBezTo>
                      <a:pt x="18" y="60"/>
                      <a:pt x="22" y="58"/>
                      <a:pt x="25" y="57"/>
                    </a:cubicBezTo>
                    <a:cubicBezTo>
                      <a:pt x="31" y="53"/>
                      <a:pt x="37" y="48"/>
                      <a:pt x="42" y="42"/>
                    </a:cubicBezTo>
                    <a:cubicBezTo>
                      <a:pt x="47" y="36"/>
                      <a:pt x="51" y="30"/>
                      <a:pt x="55" y="24"/>
                    </a:cubicBezTo>
                    <a:cubicBezTo>
                      <a:pt x="58" y="18"/>
                      <a:pt x="61" y="13"/>
                      <a:pt x="68" y="12"/>
                    </a:cubicBezTo>
                    <a:cubicBezTo>
                      <a:pt x="71" y="11"/>
                      <a:pt x="73" y="9"/>
                      <a:pt x="73" y="7"/>
                    </a:cubicBezTo>
                    <a:cubicBezTo>
                      <a:pt x="73" y="4"/>
                      <a:pt x="71" y="2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26"/>
              <p:cNvSpPr/>
              <p:nvPr/>
            </p:nvSpPr>
            <p:spPr>
              <a:xfrm>
                <a:off x="5548710" y="1885098"/>
                <a:ext cx="8659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5"/>
                    </a:moveTo>
                    <a:cubicBezTo>
                      <a:pt x="12" y="4"/>
                      <a:pt x="11" y="4"/>
                      <a:pt x="11" y="3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1"/>
                      <a:pt x="2" y="11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2"/>
                      <a:pt x="9" y="12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6"/>
                      <a:pt x="12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p26"/>
              <p:cNvSpPr/>
              <p:nvPr/>
            </p:nvSpPr>
            <p:spPr>
              <a:xfrm>
                <a:off x="5515158" y="1990088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5"/>
                      <a:pt x="13" y="4"/>
                      <a:pt x="12" y="3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3"/>
                      <a:pt x="8" y="12"/>
                      <a:pt x="9" y="12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2" y="10"/>
                      <a:pt x="12" y="10"/>
                    </a:cubicBezTo>
                    <a:cubicBezTo>
                      <a:pt x="13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28" name="Google Shape;2328;p26"/>
            <p:cNvSpPr/>
            <p:nvPr/>
          </p:nvSpPr>
          <p:spPr>
            <a:xfrm rot="6145164" flipH="1">
              <a:off x="4043973" y="4204036"/>
              <a:ext cx="1056054" cy="1088679"/>
            </a:xfrm>
            <a:custGeom>
              <a:avLst/>
              <a:gdLst/>
              <a:ahLst/>
              <a:cxnLst/>
              <a:rect l="l" t="t" r="r" b="b"/>
              <a:pathLst>
                <a:path w="650" h="672" extrusionOk="0">
                  <a:moveTo>
                    <a:pt x="126" y="270"/>
                  </a:moveTo>
                  <a:cubicBezTo>
                    <a:pt x="122" y="270"/>
                    <a:pt x="118" y="269"/>
                    <a:pt x="115" y="267"/>
                  </a:cubicBezTo>
                  <a:cubicBezTo>
                    <a:pt x="104" y="261"/>
                    <a:pt x="98" y="249"/>
                    <a:pt x="92" y="238"/>
                  </a:cubicBezTo>
                  <a:cubicBezTo>
                    <a:pt x="88" y="232"/>
                    <a:pt x="85" y="228"/>
                    <a:pt x="80" y="222"/>
                  </a:cubicBezTo>
                  <a:cubicBezTo>
                    <a:pt x="75" y="215"/>
                    <a:pt x="69" y="208"/>
                    <a:pt x="63" y="200"/>
                  </a:cubicBezTo>
                  <a:cubicBezTo>
                    <a:pt x="58" y="193"/>
                    <a:pt x="52" y="186"/>
                    <a:pt x="49" y="178"/>
                  </a:cubicBezTo>
                  <a:cubicBezTo>
                    <a:pt x="41" y="162"/>
                    <a:pt x="34" y="144"/>
                    <a:pt x="33" y="126"/>
                  </a:cubicBezTo>
                  <a:cubicBezTo>
                    <a:pt x="33" y="118"/>
                    <a:pt x="35" y="109"/>
                    <a:pt x="41" y="103"/>
                  </a:cubicBezTo>
                  <a:cubicBezTo>
                    <a:pt x="41" y="103"/>
                    <a:pt x="41" y="103"/>
                    <a:pt x="42" y="102"/>
                  </a:cubicBezTo>
                  <a:cubicBezTo>
                    <a:pt x="47" y="94"/>
                    <a:pt x="56" y="91"/>
                    <a:pt x="65" y="91"/>
                  </a:cubicBezTo>
                  <a:cubicBezTo>
                    <a:pt x="73" y="91"/>
                    <a:pt x="81" y="93"/>
                    <a:pt x="88" y="97"/>
                  </a:cubicBezTo>
                  <a:cubicBezTo>
                    <a:pt x="112" y="108"/>
                    <a:pt x="124" y="135"/>
                    <a:pt x="131" y="159"/>
                  </a:cubicBezTo>
                  <a:cubicBezTo>
                    <a:pt x="136" y="175"/>
                    <a:pt x="140" y="192"/>
                    <a:pt x="144" y="208"/>
                  </a:cubicBezTo>
                  <a:cubicBezTo>
                    <a:pt x="146" y="218"/>
                    <a:pt x="148" y="228"/>
                    <a:pt x="148" y="239"/>
                  </a:cubicBezTo>
                  <a:cubicBezTo>
                    <a:pt x="148" y="247"/>
                    <a:pt x="147" y="256"/>
                    <a:pt x="142" y="263"/>
                  </a:cubicBezTo>
                  <a:cubicBezTo>
                    <a:pt x="138" y="268"/>
                    <a:pt x="132" y="270"/>
                    <a:pt x="126" y="270"/>
                  </a:cubicBezTo>
                  <a:moveTo>
                    <a:pt x="398" y="207"/>
                  </a:moveTo>
                  <a:cubicBezTo>
                    <a:pt x="392" y="207"/>
                    <a:pt x="385" y="204"/>
                    <a:pt x="380" y="199"/>
                  </a:cubicBezTo>
                  <a:cubicBezTo>
                    <a:pt x="372" y="190"/>
                    <a:pt x="368" y="179"/>
                    <a:pt x="365" y="168"/>
                  </a:cubicBezTo>
                  <a:cubicBezTo>
                    <a:pt x="361" y="157"/>
                    <a:pt x="358" y="145"/>
                    <a:pt x="354" y="134"/>
                  </a:cubicBezTo>
                  <a:cubicBezTo>
                    <a:pt x="350" y="121"/>
                    <a:pt x="346" y="108"/>
                    <a:pt x="340" y="95"/>
                  </a:cubicBezTo>
                  <a:cubicBezTo>
                    <a:pt x="335" y="83"/>
                    <a:pt x="329" y="71"/>
                    <a:pt x="324" y="58"/>
                  </a:cubicBezTo>
                  <a:cubicBezTo>
                    <a:pt x="320" y="48"/>
                    <a:pt x="316" y="37"/>
                    <a:pt x="319" y="26"/>
                  </a:cubicBezTo>
                  <a:cubicBezTo>
                    <a:pt x="320" y="24"/>
                    <a:pt x="321" y="23"/>
                    <a:pt x="322" y="22"/>
                  </a:cubicBezTo>
                  <a:cubicBezTo>
                    <a:pt x="324" y="17"/>
                    <a:pt x="327" y="13"/>
                    <a:pt x="332" y="10"/>
                  </a:cubicBezTo>
                  <a:cubicBezTo>
                    <a:pt x="335" y="8"/>
                    <a:pt x="339" y="8"/>
                    <a:pt x="342" y="8"/>
                  </a:cubicBezTo>
                  <a:cubicBezTo>
                    <a:pt x="347" y="8"/>
                    <a:pt x="352" y="9"/>
                    <a:pt x="356" y="12"/>
                  </a:cubicBezTo>
                  <a:cubicBezTo>
                    <a:pt x="370" y="19"/>
                    <a:pt x="381" y="33"/>
                    <a:pt x="390" y="46"/>
                  </a:cubicBezTo>
                  <a:cubicBezTo>
                    <a:pt x="402" y="65"/>
                    <a:pt x="412" y="86"/>
                    <a:pt x="419" y="107"/>
                  </a:cubicBezTo>
                  <a:cubicBezTo>
                    <a:pt x="426" y="129"/>
                    <a:pt x="432" y="154"/>
                    <a:pt x="427" y="177"/>
                  </a:cubicBezTo>
                  <a:cubicBezTo>
                    <a:pt x="425" y="187"/>
                    <a:pt x="419" y="198"/>
                    <a:pt x="410" y="203"/>
                  </a:cubicBezTo>
                  <a:cubicBezTo>
                    <a:pt x="406" y="206"/>
                    <a:pt x="402" y="207"/>
                    <a:pt x="398" y="207"/>
                  </a:cubicBezTo>
                  <a:moveTo>
                    <a:pt x="334" y="0"/>
                  </a:moveTo>
                  <a:cubicBezTo>
                    <a:pt x="320" y="0"/>
                    <a:pt x="305" y="5"/>
                    <a:pt x="298" y="19"/>
                  </a:cubicBezTo>
                  <a:cubicBezTo>
                    <a:pt x="289" y="38"/>
                    <a:pt x="301" y="62"/>
                    <a:pt x="310" y="80"/>
                  </a:cubicBezTo>
                  <a:cubicBezTo>
                    <a:pt x="320" y="99"/>
                    <a:pt x="331" y="117"/>
                    <a:pt x="337" y="137"/>
                  </a:cubicBezTo>
                  <a:cubicBezTo>
                    <a:pt x="343" y="158"/>
                    <a:pt x="342" y="179"/>
                    <a:pt x="332" y="199"/>
                  </a:cubicBezTo>
                  <a:cubicBezTo>
                    <a:pt x="323" y="219"/>
                    <a:pt x="307" y="235"/>
                    <a:pt x="289" y="248"/>
                  </a:cubicBezTo>
                  <a:cubicBezTo>
                    <a:pt x="280" y="255"/>
                    <a:pt x="270" y="261"/>
                    <a:pt x="261" y="266"/>
                  </a:cubicBezTo>
                  <a:cubicBezTo>
                    <a:pt x="250" y="272"/>
                    <a:pt x="240" y="277"/>
                    <a:pt x="228" y="280"/>
                  </a:cubicBezTo>
                  <a:cubicBezTo>
                    <a:pt x="225" y="281"/>
                    <a:pt x="222" y="281"/>
                    <a:pt x="218" y="281"/>
                  </a:cubicBezTo>
                  <a:cubicBezTo>
                    <a:pt x="211" y="281"/>
                    <a:pt x="205" y="280"/>
                    <a:pt x="198" y="276"/>
                  </a:cubicBezTo>
                  <a:cubicBezTo>
                    <a:pt x="190" y="271"/>
                    <a:pt x="184" y="263"/>
                    <a:pt x="179" y="255"/>
                  </a:cubicBezTo>
                  <a:cubicBezTo>
                    <a:pt x="157" y="218"/>
                    <a:pt x="161" y="173"/>
                    <a:pt x="145" y="134"/>
                  </a:cubicBezTo>
                  <a:cubicBezTo>
                    <a:pt x="138" y="116"/>
                    <a:pt x="126" y="99"/>
                    <a:pt x="109" y="89"/>
                  </a:cubicBezTo>
                  <a:cubicBezTo>
                    <a:pt x="97" y="82"/>
                    <a:pt x="83" y="79"/>
                    <a:pt x="69" y="79"/>
                  </a:cubicBezTo>
                  <a:cubicBezTo>
                    <a:pt x="62" y="79"/>
                    <a:pt x="55" y="79"/>
                    <a:pt x="48" y="81"/>
                  </a:cubicBezTo>
                  <a:cubicBezTo>
                    <a:pt x="30" y="85"/>
                    <a:pt x="11" y="96"/>
                    <a:pt x="4" y="115"/>
                  </a:cubicBezTo>
                  <a:cubicBezTo>
                    <a:pt x="0" y="126"/>
                    <a:pt x="3" y="138"/>
                    <a:pt x="7" y="148"/>
                  </a:cubicBezTo>
                  <a:cubicBezTo>
                    <a:pt x="10" y="159"/>
                    <a:pt x="15" y="168"/>
                    <a:pt x="21" y="178"/>
                  </a:cubicBezTo>
                  <a:cubicBezTo>
                    <a:pt x="42" y="216"/>
                    <a:pt x="74" y="248"/>
                    <a:pt x="93" y="287"/>
                  </a:cubicBezTo>
                  <a:cubicBezTo>
                    <a:pt x="132" y="365"/>
                    <a:pt x="125" y="459"/>
                    <a:pt x="167" y="535"/>
                  </a:cubicBezTo>
                  <a:cubicBezTo>
                    <a:pt x="169" y="541"/>
                    <a:pt x="171" y="548"/>
                    <a:pt x="174" y="553"/>
                  </a:cubicBezTo>
                  <a:cubicBezTo>
                    <a:pt x="183" y="575"/>
                    <a:pt x="197" y="592"/>
                    <a:pt x="215" y="607"/>
                  </a:cubicBezTo>
                  <a:cubicBezTo>
                    <a:pt x="231" y="619"/>
                    <a:pt x="248" y="630"/>
                    <a:pt x="266" y="639"/>
                  </a:cubicBezTo>
                  <a:cubicBezTo>
                    <a:pt x="310" y="661"/>
                    <a:pt x="359" y="672"/>
                    <a:pt x="408" y="672"/>
                  </a:cubicBezTo>
                  <a:cubicBezTo>
                    <a:pt x="439" y="672"/>
                    <a:pt x="469" y="668"/>
                    <a:pt x="498" y="659"/>
                  </a:cubicBezTo>
                  <a:cubicBezTo>
                    <a:pt x="518" y="654"/>
                    <a:pt x="536" y="646"/>
                    <a:pt x="554" y="637"/>
                  </a:cubicBezTo>
                  <a:cubicBezTo>
                    <a:pt x="573" y="627"/>
                    <a:pt x="591" y="615"/>
                    <a:pt x="607" y="600"/>
                  </a:cubicBezTo>
                  <a:cubicBezTo>
                    <a:pt x="640" y="568"/>
                    <a:pt x="650" y="521"/>
                    <a:pt x="648" y="476"/>
                  </a:cubicBezTo>
                  <a:cubicBezTo>
                    <a:pt x="647" y="452"/>
                    <a:pt x="642" y="429"/>
                    <a:pt x="632" y="407"/>
                  </a:cubicBezTo>
                  <a:cubicBezTo>
                    <a:pt x="624" y="388"/>
                    <a:pt x="612" y="371"/>
                    <a:pt x="599" y="356"/>
                  </a:cubicBezTo>
                  <a:cubicBezTo>
                    <a:pt x="571" y="324"/>
                    <a:pt x="538" y="298"/>
                    <a:pt x="508" y="269"/>
                  </a:cubicBezTo>
                  <a:cubicBezTo>
                    <a:pt x="492" y="254"/>
                    <a:pt x="477" y="237"/>
                    <a:pt x="468" y="216"/>
                  </a:cubicBezTo>
                  <a:cubicBezTo>
                    <a:pt x="458" y="194"/>
                    <a:pt x="455" y="171"/>
                    <a:pt x="450" y="148"/>
                  </a:cubicBezTo>
                  <a:cubicBezTo>
                    <a:pt x="442" y="104"/>
                    <a:pt x="431" y="59"/>
                    <a:pt x="398" y="28"/>
                  </a:cubicBezTo>
                  <a:cubicBezTo>
                    <a:pt x="384" y="15"/>
                    <a:pt x="366" y="5"/>
                    <a:pt x="347" y="1"/>
                  </a:cubicBezTo>
                  <a:cubicBezTo>
                    <a:pt x="343" y="1"/>
                    <a:pt x="339" y="0"/>
                    <a:pt x="334" y="0"/>
                  </a:cubicBezTo>
                </a:path>
              </a:pathLst>
            </a:custGeom>
            <a:solidFill>
              <a:srgbClr val="85C0CF">
                <a:alpha val="75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26"/>
            <p:cNvSpPr/>
            <p:nvPr/>
          </p:nvSpPr>
          <p:spPr>
            <a:xfrm>
              <a:off x="713225" y="4509550"/>
              <a:ext cx="589003" cy="883001"/>
            </a:xfrm>
            <a:custGeom>
              <a:avLst/>
              <a:gdLst/>
              <a:ahLst/>
              <a:cxnLst/>
              <a:rect l="l" t="t" r="r" b="b"/>
              <a:pathLst>
                <a:path w="648" h="971" extrusionOk="0">
                  <a:moveTo>
                    <a:pt x="282" y="3"/>
                  </a:moveTo>
                  <a:cubicBezTo>
                    <a:pt x="254" y="7"/>
                    <a:pt x="228" y="28"/>
                    <a:pt x="212" y="51"/>
                  </a:cubicBezTo>
                  <a:cubicBezTo>
                    <a:pt x="196" y="75"/>
                    <a:pt x="188" y="104"/>
                    <a:pt x="189" y="133"/>
                  </a:cubicBezTo>
                  <a:cubicBezTo>
                    <a:pt x="191" y="164"/>
                    <a:pt x="205" y="193"/>
                    <a:pt x="221" y="220"/>
                  </a:cubicBezTo>
                  <a:cubicBezTo>
                    <a:pt x="225" y="227"/>
                    <a:pt x="229" y="233"/>
                    <a:pt x="233" y="240"/>
                  </a:cubicBezTo>
                  <a:cubicBezTo>
                    <a:pt x="238" y="247"/>
                    <a:pt x="240" y="250"/>
                    <a:pt x="243" y="257"/>
                  </a:cubicBezTo>
                  <a:cubicBezTo>
                    <a:pt x="246" y="261"/>
                    <a:pt x="248" y="265"/>
                    <a:pt x="250" y="270"/>
                  </a:cubicBezTo>
                  <a:cubicBezTo>
                    <a:pt x="248" y="268"/>
                    <a:pt x="246" y="267"/>
                    <a:pt x="243" y="266"/>
                  </a:cubicBezTo>
                  <a:cubicBezTo>
                    <a:pt x="230" y="260"/>
                    <a:pt x="214" y="257"/>
                    <a:pt x="198" y="260"/>
                  </a:cubicBezTo>
                  <a:cubicBezTo>
                    <a:pt x="182" y="264"/>
                    <a:pt x="169" y="273"/>
                    <a:pt x="162" y="289"/>
                  </a:cubicBezTo>
                  <a:cubicBezTo>
                    <a:pt x="161" y="291"/>
                    <a:pt x="161" y="293"/>
                    <a:pt x="161" y="295"/>
                  </a:cubicBezTo>
                  <a:cubicBezTo>
                    <a:pt x="154" y="312"/>
                    <a:pt x="152" y="333"/>
                    <a:pt x="152" y="350"/>
                  </a:cubicBezTo>
                  <a:cubicBezTo>
                    <a:pt x="152" y="377"/>
                    <a:pt x="156" y="403"/>
                    <a:pt x="163" y="429"/>
                  </a:cubicBezTo>
                  <a:cubicBezTo>
                    <a:pt x="166" y="437"/>
                    <a:pt x="169" y="446"/>
                    <a:pt x="172" y="453"/>
                  </a:cubicBezTo>
                  <a:cubicBezTo>
                    <a:pt x="148" y="441"/>
                    <a:pt x="121" y="436"/>
                    <a:pt x="93" y="444"/>
                  </a:cubicBezTo>
                  <a:cubicBezTo>
                    <a:pt x="65" y="451"/>
                    <a:pt x="41" y="469"/>
                    <a:pt x="25" y="493"/>
                  </a:cubicBezTo>
                  <a:cubicBezTo>
                    <a:pt x="7" y="520"/>
                    <a:pt x="0" y="552"/>
                    <a:pt x="1" y="583"/>
                  </a:cubicBezTo>
                  <a:cubicBezTo>
                    <a:pt x="5" y="644"/>
                    <a:pt x="41" y="705"/>
                    <a:pt x="96" y="732"/>
                  </a:cubicBezTo>
                  <a:cubicBezTo>
                    <a:pt x="120" y="743"/>
                    <a:pt x="147" y="748"/>
                    <a:pt x="173" y="743"/>
                  </a:cubicBezTo>
                  <a:cubicBezTo>
                    <a:pt x="154" y="781"/>
                    <a:pt x="152" y="827"/>
                    <a:pt x="158" y="867"/>
                  </a:cubicBezTo>
                  <a:cubicBezTo>
                    <a:pt x="162" y="894"/>
                    <a:pt x="172" y="921"/>
                    <a:pt x="192" y="940"/>
                  </a:cubicBezTo>
                  <a:cubicBezTo>
                    <a:pt x="211" y="960"/>
                    <a:pt x="238" y="971"/>
                    <a:pt x="265" y="966"/>
                  </a:cubicBezTo>
                  <a:cubicBezTo>
                    <a:pt x="321" y="955"/>
                    <a:pt x="352" y="896"/>
                    <a:pt x="359" y="845"/>
                  </a:cubicBezTo>
                  <a:cubicBezTo>
                    <a:pt x="363" y="822"/>
                    <a:pt x="362" y="798"/>
                    <a:pt x="358" y="775"/>
                  </a:cubicBezTo>
                  <a:cubicBezTo>
                    <a:pt x="368" y="785"/>
                    <a:pt x="380" y="792"/>
                    <a:pt x="393" y="797"/>
                  </a:cubicBezTo>
                  <a:cubicBezTo>
                    <a:pt x="417" y="805"/>
                    <a:pt x="443" y="804"/>
                    <a:pt x="465" y="791"/>
                  </a:cubicBezTo>
                  <a:cubicBezTo>
                    <a:pt x="487" y="778"/>
                    <a:pt x="502" y="755"/>
                    <a:pt x="509" y="731"/>
                  </a:cubicBezTo>
                  <a:cubicBezTo>
                    <a:pt x="516" y="706"/>
                    <a:pt x="514" y="679"/>
                    <a:pt x="507" y="654"/>
                  </a:cubicBezTo>
                  <a:cubicBezTo>
                    <a:pt x="500" y="624"/>
                    <a:pt x="486" y="596"/>
                    <a:pt x="469" y="572"/>
                  </a:cubicBezTo>
                  <a:cubicBezTo>
                    <a:pt x="484" y="577"/>
                    <a:pt x="501" y="580"/>
                    <a:pt x="518" y="580"/>
                  </a:cubicBezTo>
                  <a:cubicBezTo>
                    <a:pt x="550" y="580"/>
                    <a:pt x="580" y="569"/>
                    <a:pt x="602" y="547"/>
                  </a:cubicBezTo>
                  <a:cubicBezTo>
                    <a:pt x="626" y="522"/>
                    <a:pt x="639" y="488"/>
                    <a:pt x="642" y="454"/>
                  </a:cubicBezTo>
                  <a:cubicBezTo>
                    <a:pt x="648" y="389"/>
                    <a:pt x="617" y="325"/>
                    <a:pt x="562" y="290"/>
                  </a:cubicBezTo>
                  <a:cubicBezTo>
                    <a:pt x="518" y="263"/>
                    <a:pt x="464" y="255"/>
                    <a:pt x="415" y="270"/>
                  </a:cubicBezTo>
                  <a:cubicBezTo>
                    <a:pt x="425" y="249"/>
                    <a:pt x="429" y="226"/>
                    <a:pt x="430" y="203"/>
                  </a:cubicBezTo>
                  <a:cubicBezTo>
                    <a:pt x="431" y="174"/>
                    <a:pt x="427" y="146"/>
                    <a:pt x="416" y="119"/>
                  </a:cubicBezTo>
                  <a:cubicBezTo>
                    <a:pt x="405" y="89"/>
                    <a:pt x="386" y="63"/>
                    <a:pt x="363" y="41"/>
                  </a:cubicBezTo>
                  <a:cubicBezTo>
                    <a:pt x="342" y="21"/>
                    <a:pt x="313" y="0"/>
                    <a:pt x="282" y="3"/>
                  </a:cubicBezTo>
                  <a:close/>
                  <a:moveTo>
                    <a:pt x="317" y="325"/>
                  </a:moveTo>
                  <a:cubicBezTo>
                    <a:pt x="321" y="326"/>
                    <a:pt x="324" y="326"/>
                    <a:pt x="328" y="326"/>
                  </a:cubicBezTo>
                  <a:cubicBezTo>
                    <a:pt x="338" y="326"/>
                    <a:pt x="349" y="325"/>
                    <a:pt x="358" y="322"/>
                  </a:cubicBezTo>
                  <a:cubicBezTo>
                    <a:pt x="350" y="335"/>
                    <a:pt x="345" y="351"/>
                    <a:pt x="343" y="366"/>
                  </a:cubicBezTo>
                  <a:cubicBezTo>
                    <a:pt x="336" y="352"/>
                    <a:pt x="327" y="338"/>
                    <a:pt x="317" y="325"/>
                  </a:cubicBezTo>
                  <a:close/>
                  <a:moveTo>
                    <a:pt x="250" y="517"/>
                  </a:moveTo>
                  <a:cubicBezTo>
                    <a:pt x="242" y="510"/>
                    <a:pt x="234" y="500"/>
                    <a:pt x="227" y="490"/>
                  </a:cubicBezTo>
                  <a:cubicBezTo>
                    <a:pt x="215" y="473"/>
                    <a:pt x="205" y="454"/>
                    <a:pt x="197" y="433"/>
                  </a:cubicBezTo>
                  <a:cubicBezTo>
                    <a:pt x="193" y="421"/>
                    <a:pt x="190" y="411"/>
                    <a:pt x="187" y="398"/>
                  </a:cubicBezTo>
                  <a:cubicBezTo>
                    <a:pt x="185" y="386"/>
                    <a:pt x="183" y="373"/>
                    <a:pt x="183" y="360"/>
                  </a:cubicBezTo>
                  <a:cubicBezTo>
                    <a:pt x="182" y="350"/>
                    <a:pt x="182" y="337"/>
                    <a:pt x="184" y="325"/>
                  </a:cubicBezTo>
                  <a:cubicBezTo>
                    <a:pt x="185" y="311"/>
                    <a:pt x="189" y="298"/>
                    <a:pt x="197" y="287"/>
                  </a:cubicBezTo>
                  <a:cubicBezTo>
                    <a:pt x="197" y="286"/>
                    <a:pt x="198" y="285"/>
                    <a:pt x="198" y="284"/>
                  </a:cubicBezTo>
                  <a:cubicBezTo>
                    <a:pt x="210" y="279"/>
                    <a:pt x="227" y="283"/>
                    <a:pt x="238" y="288"/>
                  </a:cubicBezTo>
                  <a:cubicBezTo>
                    <a:pt x="257" y="297"/>
                    <a:pt x="275" y="311"/>
                    <a:pt x="289" y="326"/>
                  </a:cubicBezTo>
                  <a:cubicBezTo>
                    <a:pt x="317" y="357"/>
                    <a:pt x="337" y="400"/>
                    <a:pt x="338" y="441"/>
                  </a:cubicBezTo>
                  <a:cubicBezTo>
                    <a:pt x="339" y="462"/>
                    <a:pt x="337" y="488"/>
                    <a:pt x="327" y="506"/>
                  </a:cubicBezTo>
                  <a:cubicBezTo>
                    <a:pt x="324" y="511"/>
                    <a:pt x="321" y="515"/>
                    <a:pt x="318" y="519"/>
                  </a:cubicBezTo>
                  <a:cubicBezTo>
                    <a:pt x="318" y="519"/>
                    <a:pt x="315" y="521"/>
                    <a:pt x="315" y="521"/>
                  </a:cubicBezTo>
                  <a:cubicBezTo>
                    <a:pt x="315" y="522"/>
                    <a:pt x="314" y="523"/>
                    <a:pt x="313" y="523"/>
                  </a:cubicBezTo>
                  <a:cubicBezTo>
                    <a:pt x="311" y="525"/>
                    <a:pt x="308" y="527"/>
                    <a:pt x="305" y="529"/>
                  </a:cubicBezTo>
                  <a:cubicBezTo>
                    <a:pt x="305" y="529"/>
                    <a:pt x="305" y="529"/>
                    <a:pt x="304" y="530"/>
                  </a:cubicBezTo>
                  <a:cubicBezTo>
                    <a:pt x="303" y="530"/>
                    <a:pt x="302" y="531"/>
                    <a:pt x="300" y="531"/>
                  </a:cubicBezTo>
                  <a:cubicBezTo>
                    <a:pt x="297" y="532"/>
                    <a:pt x="297" y="532"/>
                    <a:pt x="296" y="533"/>
                  </a:cubicBezTo>
                  <a:cubicBezTo>
                    <a:pt x="289" y="534"/>
                    <a:pt x="285" y="534"/>
                    <a:pt x="279" y="533"/>
                  </a:cubicBezTo>
                  <a:cubicBezTo>
                    <a:pt x="275" y="532"/>
                    <a:pt x="270" y="530"/>
                    <a:pt x="265" y="528"/>
                  </a:cubicBezTo>
                  <a:cubicBezTo>
                    <a:pt x="265" y="527"/>
                    <a:pt x="264" y="527"/>
                    <a:pt x="264" y="527"/>
                  </a:cubicBezTo>
                  <a:cubicBezTo>
                    <a:pt x="264" y="527"/>
                    <a:pt x="264" y="527"/>
                    <a:pt x="263" y="527"/>
                  </a:cubicBezTo>
                  <a:cubicBezTo>
                    <a:pt x="262" y="526"/>
                    <a:pt x="261" y="525"/>
                    <a:pt x="260" y="525"/>
                  </a:cubicBezTo>
                  <a:cubicBezTo>
                    <a:pt x="257" y="522"/>
                    <a:pt x="253" y="520"/>
                    <a:pt x="250" y="517"/>
                  </a:cubicBezTo>
                  <a:close/>
                  <a:moveTo>
                    <a:pt x="300" y="681"/>
                  </a:moveTo>
                  <a:cubicBezTo>
                    <a:pt x="289" y="677"/>
                    <a:pt x="277" y="676"/>
                    <a:pt x="266" y="676"/>
                  </a:cubicBezTo>
                  <a:cubicBezTo>
                    <a:pt x="262" y="676"/>
                    <a:pt x="258" y="677"/>
                    <a:pt x="254" y="677"/>
                  </a:cubicBezTo>
                  <a:cubicBezTo>
                    <a:pt x="255" y="676"/>
                    <a:pt x="255" y="674"/>
                    <a:pt x="256" y="672"/>
                  </a:cubicBezTo>
                  <a:cubicBezTo>
                    <a:pt x="256" y="671"/>
                    <a:pt x="256" y="669"/>
                    <a:pt x="256" y="667"/>
                  </a:cubicBezTo>
                  <a:cubicBezTo>
                    <a:pt x="268" y="632"/>
                    <a:pt x="266" y="593"/>
                    <a:pt x="254" y="557"/>
                  </a:cubicBezTo>
                  <a:cubicBezTo>
                    <a:pt x="257" y="558"/>
                    <a:pt x="259" y="559"/>
                    <a:pt x="261" y="560"/>
                  </a:cubicBezTo>
                  <a:cubicBezTo>
                    <a:pt x="272" y="564"/>
                    <a:pt x="284" y="565"/>
                    <a:pt x="295" y="564"/>
                  </a:cubicBezTo>
                  <a:cubicBezTo>
                    <a:pt x="292" y="571"/>
                    <a:pt x="290" y="579"/>
                    <a:pt x="288" y="586"/>
                  </a:cubicBezTo>
                  <a:cubicBezTo>
                    <a:pt x="283" y="614"/>
                    <a:pt x="287" y="642"/>
                    <a:pt x="296" y="668"/>
                  </a:cubicBezTo>
                  <a:cubicBezTo>
                    <a:pt x="297" y="673"/>
                    <a:pt x="299" y="677"/>
                    <a:pt x="300" y="681"/>
                  </a:cubicBezTo>
                  <a:close/>
                  <a:moveTo>
                    <a:pt x="119" y="715"/>
                  </a:moveTo>
                  <a:cubicBezTo>
                    <a:pt x="69" y="698"/>
                    <a:pt x="36" y="648"/>
                    <a:pt x="27" y="597"/>
                  </a:cubicBezTo>
                  <a:cubicBezTo>
                    <a:pt x="19" y="548"/>
                    <a:pt x="39" y="492"/>
                    <a:pt x="88" y="472"/>
                  </a:cubicBezTo>
                  <a:cubicBezTo>
                    <a:pt x="110" y="463"/>
                    <a:pt x="134" y="464"/>
                    <a:pt x="155" y="474"/>
                  </a:cubicBezTo>
                  <a:cubicBezTo>
                    <a:pt x="178" y="484"/>
                    <a:pt x="196" y="503"/>
                    <a:pt x="209" y="523"/>
                  </a:cubicBezTo>
                  <a:cubicBezTo>
                    <a:pt x="223" y="544"/>
                    <a:pt x="231" y="569"/>
                    <a:pt x="236" y="594"/>
                  </a:cubicBezTo>
                  <a:cubicBezTo>
                    <a:pt x="239" y="616"/>
                    <a:pt x="238" y="638"/>
                    <a:pt x="236" y="660"/>
                  </a:cubicBezTo>
                  <a:cubicBezTo>
                    <a:pt x="235" y="661"/>
                    <a:pt x="234" y="662"/>
                    <a:pt x="233" y="664"/>
                  </a:cubicBezTo>
                  <a:cubicBezTo>
                    <a:pt x="231" y="674"/>
                    <a:pt x="226" y="683"/>
                    <a:pt x="219" y="691"/>
                  </a:cubicBezTo>
                  <a:cubicBezTo>
                    <a:pt x="210" y="696"/>
                    <a:pt x="202" y="703"/>
                    <a:pt x="195" y="711"/>
                  </a:cubicBezTo>
                  <a:cubicBezTo>
                    <a:pt x="195" y="711"/>
                    <a:pt x="195" y="711"/>
                    <a:pt x="195" y="711"/>
                  </a:cubicBezTo>
                  <a:cubicBezTo>
                    <a:pt x="193" y="712"/>
                    <a:pt x="190" y="713"/>
                    <a:pt x="188" y="714"/>
                  </a:cubicBezTo>
                  <a:cubicBezTo>
                    <a:pt x="166" y="724"/>
                    <a:pt x="141" y="723"/>
                    <a:pt x="119" y="715"/>
                  </a:cubicBezTo>
                  <a:close/>
                  <a:moveTo>
                    <a:pt x="326" y="759"/>
                  </a:moveTo>
                  <a:cubicBezTo>
                    <a:pt x="332" y="778"/>
                    <a:pt x="335" y="799"/>
                    <a:pt x="335" y="818"/>
                  </a:cubicBezTo>
                  <a:cubicBezTo>
                    <a:pt x="334" y="840"/>
                    <a:pt x="332" y="861"/>
                    <a:pt x="325" y="881"/>
                  </a:cubicBezTo>
                  <a:cubicBezTo>
                    <a:pt x="317" y="903"/>
                    <a:pt x="304" y="926"/>
                    <a:pt x="282" y="937"/>
                  </a:cubicBezTo>
                  <a:cubicBezTo>
                    <a:pt x="263" y="947"/>
                    <a:pt x="241" y="948"/>
                    <a:pt x="223" y="937"/>
                  </a:cubicBezTo>
                  <a:cubicBezTo>
                    <a:pt x="203" y="925"/>
                    <a:pt x="191" y="904"/>
                    <a:pt x="186" y="882"/>
                  </a:cubicBezTo>
                  <a:cubicBezTo>
                    <a:pt x="181" y="860"/>
                    <a:pt x="180" y="836"/>
                    <a:pt x="182" y="813"/>
                  </a:cubicBezTo>
                  <a:cubicBezTo>
                    <a:pt x="184" y="790"/>
                    <a:pt x="189" y="766"/>
                    <a:pt x="202" y="746"/>
                  </a:cubicBezTo>
                  <a:cubicBezTo>
                    <a:pt x="207" y="738"/>
                    <a:pt x="213" y="730"/>
                    <a:pt x="220" y="723"/>
                  </a:cubicBezTo>
                  <a:cubicBezTo>
                    <a:pt x="223" y="721"/>
                    <a:pt x="225" y="719"/>
                    <a:pt x="228" y="717"/>
                  </a:cubicBezTo>
                  <a:cubicBezTo>
                    <a:pt x="236" y="710"/>
                    <a:pt x="246" y="705"/>
                    <a:pt x="257" y="703"/>
                  </a:cubicBezTo>
                  <a:cubicBezTo>
                    <a:pt x="267" y="701"/>
                    <a:pt x="279" y="701"/>
                    <a:pt x="289" y="703"/>
                  </a:cubicBezTo>
                  <a:cubicBezTo>
                    <a:pt x="294" y="704"/>
                    <a:pt x="299" y="706"/>
                    <a:pt x="303" y="708"/>
                  </a:cubicBezTo>
                  <a:cubicBezTo>
                    <a:pt x="313" y="724"/>
                    <a:pt x="320" y="742"/>
                    <a:pt x="326" y="759"/>
                  </a:cubicBezTo>
                  <a:close/>
                  <a:moveTo>
                    <a:pt x="480" y="636"/>
                  </a:moveTo>
                  <a:cubicBezTo>
                    <a:pt x="495" y="675"/>
                    <a:pt x="500" y="726"/>
                    <a:pt x="470" y="760"/>
                  </a:cubicBezTo>
                  <a:cubicBezTo>
                    <a:pt x="456" y="775"/>
                    <a:pt x="436" y="783"/>
                    <a:pt x="416" y="780"/>
                  </a:cubicBezTo>
                  <a:cubicBezTo>
                    <a:pt x="395" y="777"/>
                    <a:pt x="376" y="765"/>
                    <a:pt x="363" y="749"/>
                  </a:cubicBezTo>
                  <a:cubicBezTo>
                    <a:pt x="346" y="730"/>
                    <a:pt x="336" y="707"/>
                    <a:pt x="328" y="683"/>
                  </a:cubicBezTo>
                  <a:cubicBezTo>
                    <a:pt x="320" y="661"/>
                    <a:pt x="314" y="638"/>
                    <a:pt x="314" y="614"/>
                  </a:cubicBezTo>
                  <a:cubicBezTo>
                    <a:pt x="314" y="589"/>
                    <a:pt x="321" y="562"/>
                    <a:pt x="339" y="544"/>
                  </a:cubicBezTo>
                  <a:cubicBezTo>
                    <a:pt x="345" y="537"/>
                    <a:pt x="355" y="531"/>
                    <a:pt x="365" y="527"/>
                  </a:cubicBezTo>
                  <a:cubicBezTo>
                    <a:pt x="372" y="524"/>
                    <a:pt x="381" y="522"/>
                    <a:pt x="389" y="522"/>
                  </a:cubicBezTo>
                  <a:cubicBezTo>
                    <a:pt x="390" y="523"/>
                    <a:pt x="390" y="523"/>
                    <a:pt x="391" y="524"/>
                  </a:cubicBezTo>
                  <a:cubicBezTo>
                    <a:pt x="432" y="551"/>
                    <a:pt x="463" y="590"/>
                    <a:pt x="480" y="636"/>
                  </a:cubicBezTo>
                  <a:close/>
                  <a:moveTo>
                    <a:pt x="360" y="502"/>
                  </a:moveTo>
                  <a:cubicBezTo>
                    <a:pt x="363" y="491"/>
                    <a:pt x="364" y="481"/>
                    <a:pt x="365" y="470"/>
                  </a:cubicBezTo>
                  <a:cubicBezTo>
                    <a:pt x="365" y="472"/>
                    <a:pt x="366" y="473"/>
                    <a:pt x="367" y="474"/>
                  </a:cubicBezTo>
                  <a:cubicBezTo>
                    <a:pt x="371" y="483"/>
                    <a:pt x="376" y="491"/>
                    <a:pt x="382" y="499"/>
                  </a:cubicBezTo>
                  <a:cubicBezTo>
                    <a:pt x="374" y="499"/>
                    <a:pt x="367" y="500"/>
                    <a:pt x="360" y="502"/>
                  </a:cubicBezTo>
                  <a:close/>
                  <a:moveTo>
                    <a:pt x="448" y="294"/>
                  </a:moveTo>
                  <a:cubicBezTo>
                    <a:pt x="454" y="293"/>
                    <a:pt x="461" y="293"/>
                    <a:pt x="464" y="293"/>
                  </a:cubicBezTo>
                  <a:cubicBezTo>
                    <a:pt x="472" y="293"/>
                    <a:pt x="479" y="293"/>
                    <a:pt x="486" y="294"/>
                  </a:cubicBezTo>
                  <a:cubicBezTo>
                    <a:pt x="500" y="296"/>
                    <a:pt x="512" y="300"/>
                    <a:pt x="526" y="306"/>
                  </a:cubicBezTo>
                  <a:cubicBezTo>
                    <a:pt x="551" y="317"/>
                    <a:pt x="573" y="336"/>
                    <a:pt x="589" y="360"/>
                  </a:cubicBezTo>
                  <a:cubicBezTo>
                    <a:pt x="602" y="380"/>
                    <a:pt x="610" y="405"/>
                    <a:pt x="612" y="430"/>
                  </a:cubicBezTo>
                  <a:cubicBezTo>
                    <a:pt x="613" y="442"/>
                    <a:pt x="613" y="456"/>
                    <a:pt x="611" y="469"/>
                  </a:cubicBezTo>
                  <a:cubicBezTo>
                    <a:pt x="608" y="482"/>
                    <a:pt x="603" y="496"/>
                    <a:pt x="596" y="509"/>
                  </a:cubicBezTo>
                  <a:cubicBezTo>
                    <a:pt x="583" y="532"/>
                    <a:pt x="563" y="550"/>
                    <a:pt x="537" y="555"/>
                  </a:cubicBezTo>
                  <a:cubicBezTo>
                    <a:pt x="481" y="567"/>
                    <a:pt x="430" y="531"/>
                    <a:pt x="400" y="486"/>
                  </a:cubicBezTo>
                  <a:cubicBezTo>
                    <a:pt x="383" y="460"/>
                    <a:pt x="369" y="428"/>
                    <a:pt x="365" y="396"/>
                  </a:cubicBezTo>
                  <a:cubicBezTo>
                    <a:pt x="362" y="365"/>
                    <a:pt x="371" y="332"/>
                    <a:pt x="396" y="312"/>
                  </a:cubicBezTo>
                  <a:cubicBezTo>
                    <a:pt x="397" y="311"/>
                    <a:pt x="398" y="309"/>
                    <a:pt x="399" y="307"/>
                  </a:cubicBezTo>
                  <a:cubicBezTo>
                    <a:pt x="403" y="306"/>
                    <a:pt x="408" y="304"/>
                    <a:pt x="412" y="302"/>
                  </a:cubicBezTo>
                  <a:cubicBezTo>
                    <a:pt x="424" y="298"/>
                    <a:pt x="435" y="295"/>
                    <a:pt x="448" y="294"/>
                  </a:cubicBezTo>
                  <a:close/>
                  <a:moveTo>
                    <a:pt x="383" y="100"/>
                  </a:moveTo>
                  <a:cubicBezTo>
                    <a:pt x="408" y="144"/>
                    <a:pt x="416" y="200"/>
                    <a:pt x="400" y="248"/>
                  </a:cubicBezTo>
                  <a:cubicBezTo>
                    <a:pt x="390" y="274"/>
                    <a:pt x="372" y="296"/>
                    <a:pt x="343" y="301"/>
                  </a:cubicBezTo>
                  <a:cubicBezTo>
                    <a:pt x="322" y="305"/>
                    <a:pt x="299" y="297"/>
                    <a:pt x="283" y="281"/>
                  </a:cubicBezTo>
                  <a:cubicBezTo>
                    <a:pt x="282" y="272"/>
                    <a:pt x="279" y="264"/>
                    <a:pt x="276" y="256"/>
                  </a:cubicBezTo>
                  <a:cubicBezTo>
                    <a:pt x="271" y="244"/>
                    <a:pt x="265" y="234"/>
                    <a:pt x="259" y="223"/>
                  </a:cubicBezTo>
                  <a:cubicBezTo>
                    <a:pt x="247" y="202"/>
                    <a:pt x="234" y="181"/>
                    <a:pt x="226" y="158"/>
                  </a:cubicBezTo>
                  <a:cubicBezTo>
                    <a:pt x="224" y="153"/>
                    <a:pt x="223" y="149"/>
                    <a:pt x="222" y="143"/>
                  </a:cubicBezTo>
                  <a:cubicBezTo>
                    <a:pt x="222" y="140"/>
                    <a:pt x="221" y="137"/>
                    <a:pt x="221" y="135"/>
                  </a:cubicBezTo>
                  <a:cubicBezTo>
                    <a:pt x="221" y="133"/>
                    <a:pt x="221" y="132"/>
                    <a:pt x="221" y="131"/>
                  </a:cubicBezTo>
                  <a:cubicBezTo>
                    <a:pt x="221" y="130"/>
                    <a:pt x="221" y="129"/>
                    <a:pt x="221" y="128"/>
                  </a:cubicBezTo>
                  <a:cubicBezTo>
                    <a:pt x="221" y="128"/>
                    <a:pt x="221" y="128"/>
                    <a:pt x="221" y="127"/>
                  </a:cubicBezTo>
                  <a:cubicBezTo>
                    <a:pt x="221" y="121"/>
                    <a:pt x="221" y="116"/>
                    <a:pt x="222" y="110"/>
                  </a:cubicBezTo>
                  <a:cubicBezTo>
                    <a:pt x="223" y="107"/>
                    <a:pt x="223" y="104"/>
                    <a:pt x="224" y="101"/>
                  </a:cubicBezTo>
                  <a:cubicBezTo>
                    <a:pt x="224" y="101"/>
                    <a:pt x="224" y="100"/>
                    <a:pt x="224" y="100"/>
                  </a:cubicBezTo>
                  <a:cubicBezTo>
                    <a:pt x="225" y="98"/>
                    <a:pt x="225" y="96"/>
                    <a:pt x="226" y="94"/>
                  </a:cubicBezTo>
                  <a:cubicBezTo>
                    <a:pt x="232" y="72"/>
                    <a:pt x="244" y="53"/>
                    <a:pt x="263" y="39"/>
                  </a:cubicBezTo>
                  <a:cubicBezTo>
                    <a:pt x="272" y="32"/>
                    <a:pt x="282" y="27"/>
                    <a:pt x="293" y="27"/>
                  </a:cubicBezTo>
                  <a:cubicBezTo>
                    <a:pt x="306" y="28"/>
                    <a:pt x="317" y="34"/>
                    <a:pt x="327" y="41"/>
                  </a:cubicBezTo>
                  <a:cubicBezTo>
                    <a:pt x="350" y="57"/>
                    <a:pt x="369" y="77"/>
                    <a:pt x="383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0" name="Google Shape;2330;p26"/>
          <p:cNvGrpSpPr/>
          <p:nvPr/>
        </p:nvGrpSpPr>
        <p:grpSpPr>
          <a:xfrm>
            <a:off x="305178" y="2062932"/>
            <a:ext cx="8535651" cy="1756465"/>
            <a:chOff x="305178" y="2062932"/>
            <a:chExt cx="8535651" cy="1756465"/>
          </a:xfrm>
        </p:grpSpPr>
        <p:grpSp>
          <p:nvGrpSpPr>
            <p:cNvPr id="2331" name="Google Shape;2331;p26"/>
            <p:cNvGrpSpPr/>
            <p:nvPr/>
          </p:nvGrpSpPr>
          <p:grpSpPr>
            <a:xfrm>
              <a:off x="305178" y="3219901"/>
              <a:ext cx="196750" cy="599496"/>
              <a:chOff x="1433594" y="1199965"/>
              <a:chExt cx="69271" cy="211061"/>
            </a:xfrm>
          </p:grpSpPr>
          <p:sp>
            <p:nvSpPr>
              <p:cNvPr id="2332" name="Google Shape;2332;p26"/>
              <p:cNvSpPr/>
              <p:nvPr/>
            </p:nvSpPr>
            <p:spPr>
              <a:xfrm>
                <a:off x="1444417" y="1199965"/>
                <a:ext cx="58447" cy="58447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81" y="44"/>
                    </a:moveTo>
                    <a:cubicBezTo>
                      <a:pt x="80" y="57"/>
                      <a:pt x="73" y="69"/>
                      <a:pt x="61" y="75"/>
                    </a:cubicBezTo>
                    <a:cubicBezTo>
                      <a:pt x="54" y="80"/>
                      <a:pt x="45" y="81"/>
                      <a:pt x="37" y="80"/>
                    </a:cubicBezTo>
                    <a:cubicBezTo>
                      <a:pt x="28" y="79"/>
                      <a:pt x="19" y="76"/>
                      <a:pt x="13" y="70"/>
                    </a:cubicBezTo>
                    <a:cubicBezTo>
                      <a:pt x="3" y="60"/>
                      <a:pt x="0" y="45"/>
                      <a:pt x="3" y="32"/>
                    </a:cubicBezTo>
                    <a:cubicBezTo>
                      <a:pt x="6" y="19"/>
                      <a:pt x="16" y="9"/>
                      <a:pt x="29" y="5"/>
                    </a:cubicBezTo>
                    <a:cubicBezTo>
                      <a:pt x="41" y="0"/>
                      <a:pt x="55" y="3"/>
                      <a:pt x="66" y="11"/>
                    </a:cubicBezTo>
                    <a:cubicBezTo>
                      <a:pt x="75" y="18"/>
                      <a:pt x="81" y="31"/>
                      <a:pt x="81" y="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3" name="Google Shape;2333;p26"/>
              <p:cNvSpPr/>
              <p:nvPr/>
            </p:nvSpPr>
            <p:spPr>
              <a:xfrm>
                <a:off x="1447664" y="1386131"/>
                <a:ext cx="27059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27" y="3"/>
                    </a:moveTo>
                    <a:cubicBezTo>
                      <a:pt x="25" y="1"/>
                      <a:pt x="22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1" y="1"/>
                      <a:pt x="8" y="3"/>
                      <a:pt x="6" y="5"/>
                    </a:cubicBezTo>
                    <a:cubicBezTo>
                      <a:pt x="2" y="9"/>
                      <a:pt x="0" y="15"/>
                      <a:pt x="1" y="21"/>
                    </a:cubicBezTo>
                    <a:cubicBezTo>
                      <a:pt x="2" y="26"/>
                      <a:pt x="6" y="30"/>
                      <a:pt x="10" y="32"/>
                    </a:cubicBezTo>
                    <a:cubicBezTo>
                      <a:pt x="16" y="35"/>
                      <a:pt x="22" y="35"/>
                      <a:pt x="27" y="32"/>
                    </a:cubicBezTo>
                    <a:cubicBezTo>
                      <a:pt x="30" y="30"/>
                      <a:pt x="32" y="28"/>
                      <a:pt x="33" y="25"/>
                    </a:cubicBezTo>
                    <a:cubicBezTo>
                      <a:pt x="35" y="23"/>
                      <a:pt x="36" y="20"/>
                      <a:pt x="36" y="17"/>
                    </a:cubicBezTo>
                    <a:cubicBezTo>
                      <a:pt x="35" y="11"/>
                      <a:pt x="32" y="6"/>
                      <a:pt x="27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6"/>
              <p:cNvSpPr/>
              <p:nvPr/>
            </p:nvSpPr>
            <p:spPr>
              <a:xfrm>
                <a:off x="1433594" y="1342836"/>
                <a:ext cx="17318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12"/>
                    </a:moveTo>
                    <a:cubicBezTo>
                      <a:pt x="24" y="12"/>
                      <a:pt x="24" y="11"/>
                      <a:pt x="24" y="11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4" y="9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2" y="6"/>
                      <a:pt x="21" y="4"/>
                      <a:pt x="21" y="4"/>
                    </a:cubicBezTo>
                    <a:cubicBezTo>
                      <a:pt x="20" y="3"/>
                      <a:pt x="19" y="3"/>
                      <a:pt x="18" y="2"/>
                    </a:cubicBezTo>
                    <a:cubicBezTo>
                      <a:pt x="18" y="2"/>
                      <a:pt x="17" y="1"/>
                      <a:pt x="16" y="1"/>
                    </a:cubicBezTo>
                    <a:cubicBezTo>
                      <a:pt x="15" y="1"/>
                      <a:pt x="14" y="1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1" y="9"/>
                      <a:pt x="1" y="10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3" y="20"/>
                      <a:pt x="3" y="20"/>
                      <a:pt x="4" y="21"/>
                    </a:cubicBezTo>
                    <a:cubicBezTo>
                      <a:pt x="5" y="22"/>
                      <a:pt x="6" y="22"/>
                      <a:pt x="7" y="23"/>
                    </a:cubicBezTo>
                    <a:cubicBezTo>
                      <a:pt x="8" y="23"/>
                      <a:pt x="9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1" y="23"/>
                    </a:cubicBezTo>
                    <a:cubicBezTo>
                      <a:pt x="11" y="23"/>
                      <a:pt x="12" y="23"/>
                      <a:pt x="13" y="24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3"/>
                      <a:pt x="15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3"/>
                      <a:pt x="18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21"/>
                      <a:pt x="21" y="20"/>
                    </a:cubicBezTo>
                    <a:cubicBezTo>
                      <a:pt x="22" y="20"/>
                      <a:pt x="22" y="20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7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6"/>
              <p:cNvSpPr/>
              <p:nvPr/>
            </p:nvSpPr>
            <p:spPr>
              <a:xfrm>
                <a:off x="1472558" y="1337425"/>
                <a:ext cx="14071" cy="16236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19" y="7"/>
                    </a:moveTo>
                    <a:cubicBezTo>
                      <a:pt x="19" y="6"/>
                      <a:pt x="18" y="4"/>
                      <a:pt x="17" y="3"/>
                    </a:cubicBezTo>
                    <a:cubicBezTo>
                      <a:pt x="15" y="2"/>
                      <a:pt x="14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6"/>
                      <a:pt x="2" y="17"/>
                      <a:pt x="2" y="18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20"/>
                      <a:pt x="5" y="20"/>
                      <a:pt x="5" y="20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7" y="20"/>
                      <a:pt x="7" y="21"/>
                      <a:pt x="7" y="21"/>
                    </a:cubicBezTo>
                    <a:cubicBezTo>
                      <a:pt x="9" y="21"/>
                      <a:pt x="10" y="21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3" y="20"/>
                      <a:pt x="14" y="20"/>
                      <a:pt x="15" y="19"/>
                    </a:cubicBezTo>
                    <a:cubicBezTo>
                      <a:pt x="15" y="19"/>
                      <a:pt x="16" y="19"/>
                      <a:pt x="16" y="19"/>
                    </a:cubicBezTo>
                    <a:cubicBezTo>
                      <a:pt x="16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6"/>
                      <a:pt x="19" y="16"/>
                    </a:cubicBezTo>
                    <a:cubicBezTo>
                      <a:pt x="19" y="14"/>
                      <a:pt x="20" y="12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6" name="Google Shape;2336;p26"/>
            <p:cNvGrpSpPr/>
            <p:nvPr/>
          </p:nvGrpSpPr>
          <p:grpSpPr>
            <a:xfrm>
              <a:off x="8192049" y="2062932"/>
              <a:ext cx="648780" cy="1291296"/>
              <a:chOff x="1586163" y="1271401"/>
              <a:chExt cx="228420" cy="454618"/>
            </a:xfrm>
          </p:grpSpPr>
          <p:sp>
            <p:nvSpPr>
              <p:cNvPr id="2337" name="Google Shape;2337;p26"/>
              <p:cNvSpPr/>
              <p:nvPr/>
            </p:nvSpPr>
            <p:spPr>
              <a:xfrm>
                <a:off x="1814583" y="1271401"/>
                <a:ext cx="0" cy="108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6"/>
              <p:cNvSpPr/>
              <p:nvPr/>
            </p:nvSpPr>
            <p:spPr>
              <a:xfrm>
                <a:off x="1692234" y="1593970"/>
                <a:ext cx="5953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2" extrusionOk="0">
                    <a:moveTo>
                      <a:pt x="68" y="15"/>
                    </a:moveTo>
                    <a:cubicBezTo>
                      <a:pt x="58" y="5"/>
                      <a:pt x="43" y="0"/>
                      <a:pt x="29" y="4"/>
                    </a:cubicBezTo>
                    <a:cubicBezTo>
                      <a:pt x="16" y="7"/>
                      <a:pt x="4" y="18"/>
                      <a:pt x="1" y="32"/>
                    </a:cubicBezTo>
                    <a:cubicBezTo>
                      <a:pt x="0" y="37"/>
                      <a:pt x="0" y="42"/>
                      <a:pt x="0" y="47"/>
                    </a:cubicBezTo>
                    <a:cubicBezTo>
                      <a:pt x="1" y="54"/>
                      <a:pt x="4" y="60"/>
                      <a:pt x="8" y="65"/>
                    </a:cubicBezTo>
                    <a:cubicBezTo>
                      <a:pt x="16" y="77"/>
                      <a:pt x="31" y="82"/>
                      <a:pt x="46" y="80"/>
                    </a:cubicBezTo>
                    <a:cubicBezTo>
                      <a:pt x="60" y="78"/>
                      <a:pt x="71" y="67"/>
                      <a:pt x="76" y="54"/>
                    </a:cubicBezTo>
                    <a:cubicBezTo>
                      <a:pt x="81" y="41"/>
                      <a:pt x="77" y="26"/>
                      <a:pt x="68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6"/>
              <p:cNvSpPr/>
              <p:nvPr/>
            </p:nvSpPr>
            <p:spPr>
              <a:xfrm>
                <a:off x="1735824" y="1351158"/>
                <a:ext cx="54118" cy="55201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73" y="32"/>
                    </a:moveTo>
                    <a:cubicBezTo>
                      <a:pt x="70" y="15"/>
                      <a:pt x="55" y="3"/>
                      <a:pt x="38" y="1"/>
                    </a:cubicBezTo>
                    <a:cubicBezTo>
                      <a:pt x="21" y="0"/>
                      <a:pt x="4" y="13"/>
                      <a:pt x="1" y="30"/>
                    </a:cubicBezTo>
                    <a:cubicBezTo>
                      <a:pt x="0" y="38"/>
                      <a:pt x="1" y="47"/>
                      <a:pt x="6" y="54"/>
                    </a:cubicBezTo>
                    <a:cubicBezTo>
                      <a:pt x="9" y="60"/>
                      <a:pt x="15" y="65"/>
                      <a:pt x="21" y="67"/>
                    </a:cubicBezTo>
                    <a:cubicBezTo>
                      <a:pt x="30" y="74"/>
                      <a:pt x="41" y="75"/>
                      <a:pt x="52" y="71"/>
                    </a:cubicBezTo>
                    <a:cubicBezTo>
                      <a:pt x="59" y="68"/>
                      <a:pt x="66" y="63"/>
                      <a:pt x="70" y="56"/>
                    </a:cubicBezTo>
                    <a:cubicBezTo>
                      <a:pt x="74" y="48"/>
                      <a:pt x="75" y="40"/>
                      <a:pt x="73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6"/>
              <p:cNvSpPr/>
              <p:nvPr/>
            </p:nvSpPr>
            <p:spPr>
              <a:xfrm>
                <a:off x="1586163" y="1548511"/>
                <a:ext cx="55201" cy="58447"/>
              </a:xfrm>
              <a:custGeom>
                <a:avLst/>
                <a:gdLst/>
                <a:ahLst/>
                <a:cxnLst/>
                <a:rect l="l" t="t" r="r" b="b"/>
                <a:pathLst>
                  <a:path w="75" h="80" extrusionOk="0">
                    <a:moveTo>
                      <a:pt x="52" y="7"/>
                    </a:moveTo>
                    <a:cubicBezTo>
                      <a:pt x="38" y="0"/>
                      <a:pt x="20" y="3"/>
                      <a:pt x="9" y="15"/>
                    </a:cubicBezTo>
                    <a:cubicBezTo>
                      <a:pt x="3" y="22"/>
                      <a:pt x="0" y="30"/>
                      <a:pt x="1" y="39"/>
                    </a:cubicBezTo>
                    <a:cubicBezTo>
                      <a:pt x="1" y="40"/>
                      <a:pt x="0" y="41"/>
                      <a:pt x="0" y="41"/>
                    </a:cubicBezTo>
                    <a:cubicBezTo>
                      <a:pt x="0" y="49"/>
                      <a:pt x="2" y="56"/>
                      <a:pt x="6" y="62"/>
                    </a:cubicBezTo>
                    <a:cubicBezTo>
                      <a:pt x="15" y="74"/>
                      <a:pt x="31" y="80"/>
                      <a:pt x="46" y="76"/>
                    </a:cubicBezTo>
                    <a:cubicBezTo>
                      <a:pt x="61" y="72"/>
                      <a:pt x="71" y="59"/>
                      <a:pt x="73" y="44"/>
                    </a:cubicBezTo>
                    <a:cubicBezTo>
                      <a:pt x="75" y="29"/>
                      <a:pt x="66" y="14"/>
                      <a:pt x="52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6"/>
              <p:cNvSpPr/>
              <p:nvPr/>
            </p:nvSpPr>
            <p:spPr>
              <a:xfrm>
                <a:off x="1632705" y="1495476"/>
                <a:ext cx="22730" cy="2056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9" extrusionOk="0">
                    <a:moveTo>
                      <a:pt x="29" y="10"/>
                    </a:moveTo>
                    <a:cubicBezTo>
                      <a:pt x="28" y="9"/>
                      <a:pt x="28" y="8"/>
                      <a:pt x="28" y="7"/>
                    </a:cubicBezTo>
                    <a:cubicBezTo>
                      <a:pt x="27" y="6"/>
                      <a:pt x="26" y="5"/>
                      <a:pt x="26" y="4"/>
                    </a:cubicBezTo>
                    <a:cubicBezTo>
                      <a:pt x="25" y="4"/>
                      <a:pt x="25" y="4"/>
                      <a:pt x="25" y="3"/>
                    </a:cubicBezTo>
                    <a:cubicBezTo>
                      <a:pt x="24" y="3"/>
                      <a:pt x="23" y="2"/>
                      <a:pt x="23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1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8" y="2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3" y="6"/>
                      <a:pt x="2" y="7"/>
                    </a:cubicBezTo>
                    <a:cubicBezTo>
                      <a:pt x="2" y="8"/>
                      <a:pt x="1" y="9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20"/>
                      <a:pt x="2" y="21"/>
                      <a:pt x="2" y="22"/>
                    </a:cubicBezTo>
                    <a:cubicBezTo>
                      <a:pt x="4" y="24"/>
                      <a:pt x="5" y="25"/>
                      <a:pt x="7" y="26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9" y="27"/>
                      <a:pt x="10" y="28"/>
                      <a:pt x="11" y="28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4" y="29"/>
                      <a:pt x="15" y="29"/>
                      <a:pt x="15" y="29"/>
                    </a:cubicBezTo>
                    <a:cubicBezTo>
                      <a:pt x="19" y="29"/>
                      <a:pt x="23" y="27"/>
                      <a:pt x="25" y="24"/>
                    </a:cubicBezTo>
                    <a:cubicBezTo>
                      <a:pt x="26" y="24"/>
                      <a:pt x="27" y="23"/>
                      <a:pt x="27" y="22"/>
                    </a:cubicBezTo>
                    <a:cubicBezTo>
                      <a:pt x="28" y="22"/>
                      <a:pt x="28" y="21"/>
                      <a:pt x="28" y="21"/>
                    </a:cubicBezTo>
                    <a:cubicBezTo>
                      <a:pt x="29" y="19"/>
                      <a:pt x="30" y="17"/>
                      <a:pt x="30" y="14"/>
                    </a:cubicBezTo>
                    <a:cubicBezTo>
                      <a:pt x="30" y="13"/>
                      <a:pt x="29" y="11"/>
                      <a:pt x="29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6"/>
              <p:cNvSpPr/>
              <p:nvPr/>
            </p:nvSpPr>
            <p:spPr>
              <a:xfrm>
                <a:off x="1787482" y="1700042"/>
                <a:ext cx="25977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35" h="36" extrusionOk="0">
                    <a:moveTo>
                      <a:pt x="35" y="18"/>
                    </a:moveTo>
                    <a:cubicBezTo>
                      <a:pt x="35" y="15"/>
                      <a:pt x="34" y="12"/>
                      <a:pt x="33" y="10"/>
                    </a:cubicBezTo>
                    <a:cubicBezTo>
                      <a:pt x="30" y="5"/>
                      <a:pt x="26" y="2"/>
                      <a:pt x="21" y="1"/>
                    </a:cubicBezTo>
                    <a:cubicBezTo>
                      <a:pt x="18" y="0"/>
                      <a:pt x="15" y="0"/>
                      <a:pt x="12" y="1"/>
                    </a:cubicBezTo>
                    <a:cubicBezTo>
                      <a:pt x="9" y="2"/>
                      <a:pt x="6" y="4"/>
                      <a:pt x="4" y="6"/>
                    </a:cubicBezTo>
                    <a:cubicBezTo>
                      <a:pt x="2" y="9"/>
                      <a:pt x="1" y="12"/>
                      <a:pt x="0" y="15"/>
                    </a:cubicBezTo>
                    <a:cubicBezTo>
                      <a:pt x="0" y="18"/>
                      <a:pt x="0" y="21"/>
                      <a:pt x="1" y="24"/>
                    </a:cubicBezTo>
                    <a:cubicBezTo>
                      <a:pt x="2" y="26"/>
                      <a:pt x="2" y="28"/>
                      <a:pt x="4" y="30"/>
                    </a:cubicBezTo>
                    <a:cubicBezTo>
                      <a:pt x="5" y="31"/>
                      <a:pt x="7" y="32"/>
                      <a:pt x="8" y="33"/>
                    </a:cubicBezTo>
                    <a:cubicBezTo>
                      <a:pt x="9" y="34"/>
                      <a:pt x="10" y="34"/>
                      <a:pt x="11" y="34"/>
                    </a:cubicBezTo>
                    <a:cubicBezTo>
                      <a:pt x="15" y="36"/>
                      <a:pt x="19" y="36"/>
                      <a:pt x="23" y="35"/>
                    </a:cubicBezTo>
                    <a:cubicBezTo>
                      <a:pt x="25" y="34"/>
                      <a:pt x="28" y="33"/>
                      <a:pt x="30" y="31"/>
                    </a:cubicBezTo>
                    <a:cubicBezTo>
                      <a:pt x="32" y="29"/>
                      <a:pt x="33" y="27"/>
                      <a:pt x="34" y="24"/>
                    </a:cubicBezTo>
                    <a:cubicBezTo>
                      <a:pt x="35" y="23"/>
                      <a:pt x="35" y="22"/>
                      <a:pt x="35" y="21"/>
                    </a:cubicBezTo>
                    <a:cubicBezTo>
                      <a:pt x="35" y="20"/>
                      <a:pt x="35" y="19"/>
                      <a:pt x="35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27"/>
          <p:cNvSpPr txBox="1">
            <a:spLocks noGrp="1"/>
          </p:cNvSpPr>
          <p:nvPr>
            <p:ph type="subTitle" idx="1"/>
          </p:nvPr>
        </p:nvSpPr>
        <p:spPr>
          <a:xfrm rot="-204">
            <a:off x="3375550" y="3617867"/>
            <a:ext cx="5048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45" name="Google Shape;2345;p27"/>
          <p:cNvSpPr txBox="1">
            <a:spLocks noGrp="1"/>
          </p:cNvSpPr>
          <p:nvPr>
            <p:ph type="ctrTitle"/>
          </p:nvPr>
        </p:nvSpPr>
        <p:spPr>
          <a:xfrm>
            <a:off x="3375550" y="1099175"/>
            <a:ext cx="5048400" cy="25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BLANK_1_3_3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7" name="Google Shape;2347;p28"/>
          <p:cNvGrpSpPr/>
          <p:nvPr/>
        </p:nvGrpSpPr>
        <p:grpSpPr>
          <a:xfrm>
            <a:off x="156998" y="3419611"/>
            <a:ext cx="538575" cy="484167"/>
            <a:chOff x="6552823" y="3238298"/>
            <a:chExt cx="538575" cy="484167"/>
          </a:xfrm>
        </p:grpSpPr>
        <p:sp>
          <p:nvSpPr>
            <p:cNvPr id="2348" name="Google Shape;2348;p28"/>
            <p:cNvSpPr/>
            <p:nvPr/>
          </p:nvSpPr>
          <p:spPr>
            <a:xfrm>
              <a:off x="6609730" y="3569743"/>
              <a:ext cx="5852" cy="4682"/>
            </a:xfrm>
            <a:custGeom>
              <a:avLst/>
              <a:gdLst/>
              <a:ahLst/>
              <a:cxnLst/>
              <a:rect l="l" t="t" r="r" b="b"/>
              <a:pathLst>
                <a:path w="185" h="148" extrusionOk="0">
                  <a:moveTo>
                    <a:pt x="108" y="0"/>
                  </a:moveTo>
                  <a:lnTo>
                    <a:pt x="98" y="3"/>
                  </a:lnTo>
                  <a:cubicBezTo>
                    <a:pt x="90" y="5"/>
                    <a:pt x="80" y="10"/>
                    <a:pt x="72" y="15"/>
                  </a:cubicBezTo>
                  <a:lnTo>
                    <a:pt x="64" y="15"/>
                  </a:lnTo>
                  <a:cubicBezTo>
                    <a:pt x="30" y="15"/>
                    <a:pt x="11" y="35"/>
                    <a:pt x="8" y="58"/>
                  </a:cubicBezTo>
                  <a:cubicBezTo>
                    <a:pt x="7" y="86"/>
                    <a:pt x="5" y="118"/>
                    <a:pt x="1" y="145"/>
                  </a:cubicBezTo>
                  <a:cubicBezTo>
                    <a:pt x="25" y="148"/>
                    <a:pt x="50" y="148"/>
                    <a:pt x="72" y="148"/>
                  </a:cubicBezTo>
                  <a:cubicBezTo>
                    <a:pt x="114" y="148"/>
                    <a:pt x="154" y="145"/>
                    <a:pt x="184" y="144"/>
                  </a:cubicBezTo>
                  <a:cubicBezTo>
                    <a:pt x="178" y="112"/>
                    <a:pt x="173" y="79"/>
                    <a:pt x="166" y="48"/>
                  </a:cubicBezTo>
                  <a:cubicBezTo>
                    <a:pt x="163" y="22"/>
                    <a:pt x="135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8"/>
            <p:cNvSpPr/>
            <p:nvPr/>
          </p:nvSpPr>
          <p:spPr>
            <a:xfrm>
              <a:off x="6554563" y="3593341"/>
              <a:ext cx="118812" cy="76487"/>
            </a:xfrm>
            <a:custGeom>
              <a:avLst/>
              <a:gdLst/>
              <a:ahLst/>
              <a:cxnLst/>
              <a:rect l="l" t="t" r="r" b="b"/>
              <a:pathLst>
                <a:path w="3756" h="2418" extrusionOk="0">
                  <a:moveTo>
                    <a:pt x="2053" y="0"/>
                  </a:moveTo>
                  <a:cubicBezTo>
                    <a:pt x="2031" y="5"/>
                    <a:pt x="2010" y="6"/>
                    <a:pt x="1988" y="10"/>
                  </a:cubicBezTo>
                  <a:cubicBezTo>
                    <a:pt x="1912" y="16"/>
                    <a:pt x="1837" y="21"/>
                    <a:pt x="1759" y="21"/>
                  </a:cubicBezTo>
                  <a:cubicBezTo>
                    <a:pt x="1735" y="21"/>
                    <a:pt x="1709" y="21"/>
                    <a:pt x="1685" y="19"/>
                  </a:cubicBezTo>
                  <a:cubicBezTo>
                    <a:pt x="1681" y="47"/>
                    <a:pt x="1676" y="95"/>
                    <a:pt x="1676" y="95"/>
                  </a:cubicBezTo>
                  <a:cubicBezTo>
                    <a:pt x="1676" y="95"/>
                    <a:pt x="1676" y="95"/>
                    <a:pt x="1676" y="95"/>
                  </a:cubicBezTo>
                  <a:cubicBezTo>
                    <a:pt x="1665" y="191"/>
                    <a:pt x="1627" y="509"/>
                    <a:pt x="1616" y="593"/>
                  </a:cubicBezTo>
                  <a:cubicBezTo>
                    <a:pt x="1363" y="596"/>
                    <a:pt x="999" y="629"/>
                    <a:pt x="804" y="659"/>
                  </a:cubicBezTo>
                  <a:cubicBezTo>
                    <a:pt x="598" y="692"/>
                    <a:pt x="333" y="752"/>
                    <a:pt x="168" y="881"/>
                  </a:cubicBezTo>
                  <a:cubicBezTo>
                    <a:pt x="131" y="913"/>
                    <a:pt x="101" y="948"/>
                    <a:pt x="81" y="986"/>
                  </a:cubicBezTo>
                  <a:cubicBezTo>
                    <a:pt x="60" y="987"/>
                    <a:pt x="41" y="1007"/>
                    <a:pt x="38" y="1031"/>
                  </a:cubicBezTo>
                  <a:cubicBezTo>
                    <a:pt x="17" y="1543"/>
                    <a:pt x="34" y="1936"/>
                    <a:pt x="1" y="2373"/>
                  </a:cubicBezTo>
                  <a:cubicBezTo>
                    <a:pt x="22" y="2339"/>
                    <a:pt x="47" y="2310"/>
                    <a:pt x="77" y="2290"/>
                  </a:cubicBezTo>
                  <a:cubicBezTo>
                    <a:pt x="153" y="2233"/>
                    <a:pt x="290" y="2201"/>
                    <a:pt x="435" y="2201"/>
                  </a:cubicBezTo>
                  <a:cubicBezTo>
                    <a:pt x="639" y="2201"/>
                    <a:pt x="861" y="2265"/>
                    <a:pt x="963" y="2417"/>
                  </a:cubicBezTo>
                  <a:cubicBezTo>
                    <a:pt x="975" y="2402"/>
                    <a:pt x="986" y="2246"/>
                    <a:pt x="990" y="2218"/>
                  </a:cubicBezTo>
                  <a:cubicBezTo>
                    <a:pt x="1028" y="2029"/>
                    <a:pt x="1098" y="1853"/>
                    <a:pt x="1118" y="1719"/>
                  </a:cubicBezTo>
                  <a:cubicBezTo>
                    <a:pt x="1176" y="1719"/>
                    <a:pt x="1368" y="1714"/>
                    <a:pt x="1358" y="1714"/>
                  </a:cubicBezTo>
                  <a:cubicBezTo>
                    <a:pt x="1453" y="1712"/>
                    <a:pt x="1544" y="1710"/>
                    <a:pt x="1644" y="1710"/>
                  </a:cubicBezTo>
                  <a:cubicBezTo>
                    <a:pt x="1762" y="1710"/>
                    <a:pt x="1892" y="1713"/>
                    <a:pt x="2051" y="1719"/>
                  </a:cubicBezTo>
                  <a:cubicBezTo>
                    <a:pt x="3755" y="1787"/>
                    <a:pt x="2959" y="1723"/>
                    <a:pt x="3280" y="1819"/>
                  </a:cubicBezTo>
                  <a:cubicBezTo>
                    <a:pt x="3294" y="1824"/>
                    <a:pt x="3308" y="1826"/>
                    <a:pt x="3322" y="1826"/>
                  </a:cubicBezTo>
                  <a:cubicBezTo>
                    <a:pt x="3378" y="1826"/>
                    <a:pt x="3428" y="1788"/>
                    <a:pt x="3445" y="1736"/>
                  </a:cubicBezTo>
                  <a:cubicBezTo>
                    <a:pt x="3549" y="1415"/>
                    <a:pt x="3480" y="1143"/>
                    <a:pt x="3317" y="885"/>
                  </a:cubicBezTo>
                  <a:cubicBezTo>
                    <a:pt x="3347" y="841"/>
                    <a:pt x="3334" y="778"/>
                    <a:pt x="3298" y="736"/>
                  </a:cubicBezTo>
                  <a:cubicBezTo>
                    <a:pt x="3261" y="698"/>
                    <a:pt x="3230" y="699"/>
                    <a:pt x="3180" y="691"/>
                  </a:cubicBezTo>
                  <a:cubicBezTo>
                    <a:pt x="3174" y="685"/>
                    <a:pt x="3151" y="678"/>
                    <a:pt x="3134" y="678"/>
                  </a:cubicBezTo>
                  <a:cubicBezTo>
                    <a:pt x="3032" y="678"/>
                    <a:pt x="2869" y="652"/>
                    <a:pt x="2657" y="630"/>
                  </a:cubicBezTo>
                  <a:cubicBezTo>
                    <a:pt x="2016" y="576"/>
                    <a:pt x="2139" y="665"/>
                    <a:pt x="2113" y="384"/>
                  </a:cubicBezTo>
                  <a:cubicBezTo>
                    <a:pt x="2101" y="280"/>
                    <a:pt x="2084" y="178"/>
                    <a:pt x="2066" y="75"/>
                  </a:cubicBezTo>
                  <a:lnTo>
                    <a:pt x="2058" y="32"/>
                  </a:lnTo>
                  <a:cubicBezTo>
                    <a:pt x="2057" y="21"/>
                    <a:pt x="2056" y="12"/>
                    <a:pt x="2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8"/>
            <p:cNvSpPr/>
            <p:nvPr/>
          </p:nvSpPr>
          <p:spPr>
            <a:xfrm>
              <a:off x="6552823" y="3662964"/>
              <a:ext cx="38592" cy="20593"/>
            </a:xfrm>
            <a:custGeom>
              <a:avLst/>
              <a:gdLst/>
              <a:ahLst/>
              <a:cxnLst/>
              <a:rect l="l" t="t" r="r" b="b"/>
              <a:pathLst>
                <a:path w="1220" h="651" extrusionOk="0">
                  <a:moveTo>
                    <a:pt x="503" y="0"/>
                  </a:moveTo>
                  <a:cubicBezTo>
                    <a:pt x="351" y="0"/>
                    <a:pt x="271" y="20"/>
                    <a:pt x="195" y="50"/>
                  </a:cubicBezTo>
                  <a:cubicBezTo>
                    <a:pt x="158" y="65"/>
                    <a:pt x="117" y="92"/>
                    <a:pt x="99" y="113"/>
                  </a:cubicBezTo>
                  <a:cubicBezTo>
                    <a:pt x="79" y="131"/>
                    <a:pt x="52" y="165"/>
                    <a:pt x="34" y="209"/>
                  </a:cubicBezTo>
                  <a:cubicBezTo>
                    <a:pt x="0" y="302"/>
                    <a:pt x="20" y="378"/>
                    <a:pt x="74" y="454"/>
                  </a:cubicBezTo>
                  <a:cubicBezTo>
                    <a:pt x="125" y="530"/>
                    <a:pt x="304" y="630"/>
                    <a:pt x="375" y="640"/>
                  </a:cubicBezTo>
                  <a:cubicBezTo>
                    <a:pt x="427" y="648"/>
                    <a:pt x="470" y="651"/>
                    <a:pt x="513" y="651"/>
                  </a:cubicBezTo>
                  <a:cubicBezTo>
                    <a:pt x="553" y="651"/>
                    <a:pt x="593" y="648"/>
                    <a:pt x="639" y="645"/>
                  </a:cubicBezTo>
                  <a:cubicBezTo>
                    <a:pt x="1220" y="612"/>
                    <a:pt x="1184" y="36"/>
                    <a:pt x="558" y="2"/>
                  </a:cubicBezTo>
                  <a:cubicBezTo>
                    <a:pt x="531" y="0"/>
                    <a:pt x="517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8"/>
            <p:cNvSpPr/>
            <p:nvPr/>
          </p:nvSpPr>
          <p:spPr>
            <a:xfrm>
              <a:off x="6579995" y="3569617"/>
              <a:ext cx="67725" cy="24484"/>
            </a:xfrm>
            <a:custGeom>
              <a:avLst/>
              <a:gdLst/>
              <a:ahLst/>
              <a:cxnLst/>
              <a:rect l="l" t="t" r="r" b="b"/>
              <a:pathLst>
                <a:path w="2141" h="774" extrusionOk="0">
                  <a:moveTo>
                    <a:pt x="1870" y="0"/>
                  </a:moveTo>
                  <a:cubicBezTo>
                    <a:pt x="1850" y="0"/>
                    <a:pt x="1833" y="6"/>
                    <a:pt x="1819" y="22"/>
                  </a:cubicBezTo>
                  <a:cubicBezTo>
                    <a:pt x="1791" y="10"/>
                    <a:pt x="1779" y="9"/>
                    <a:pt x="1769" y="6"/>
                  </a:cubicBezTo>
                  <a:cubicBezTo>
                    <a:pt x="1760" y="4"/>
                    <a:pt x="1750" y="4"/>
                    <a:pt x="1741" y="4"/>
                  </a:cubicBezTo>
                  <a:cubicBezTo>
                    <a:pt x="1728" y="4"/>
                    <a:pt x="1717" y="6"/>
                    <a:pt x="1704" y="9"/>
                  </a:cubicBezTo>
                  <a:cubicBezTo>
                    <a:pt x="1685" y="10"/>
                    <a:pt x="1668" y="12"/>
                    <a:pt x="1650" y="17"/>
                  </a:cubicBezTo>
                  <a:cubicBezTo>
                    <a:pt x="1632" y="19"/>
                    <a:pt x="1617" y="25"/>
                    <a:pt x="1598" y="30"/>
                  </a:cubicBezTo>
                  <a:cubicBezTo>
                    <a:pt x="1535" y="52"/>
                    <a:pt x="1502" y="63"/>
                    <a:pt x="1468" y="77"/>
                  </a:cubicBezTo>
                  <a:cubicBezTo>
                    <a:pt x="1362" y="113"/>
                    <a:pt x="1256" y="135"/>
                    <a:pt x="1137" y="146"/>
                  </a:cubicBezTo>
                  <a:cubicBezTo>
                    <a:pt x="1104" y="149"/>
                    <a:pt x="1060" y="152"/>
                    <a:pt x="1012" y="152"/>
                  </a:cubicBezTo>
                  <a:cubicBezTo>
                    <a:pt x="927" y="152"/>
                    <a:pt x="845" y="146"/>
                    <a:pt x="765" y="133"/>
                  </a:cubicBezTo>
                  <a:cubicBezTo>
                    <a:pt x="710" y="125"/>
                    <a:pt x="657" y="109"/>
                    <a:pt x="603" y="95"/>
                  </a:cubicBezTo>
                  <a:cubicBezTo>
                    <a:pt x="537" y="76"/>
                    <a:pt x="478" y="59"/>
                    <a:pt x="415" y="47"/>
                  </a:cubicBezTo>
                  <a:cubicBezTo>
                    <a:pt x="374" y="40"/>
                    <a:pt x="332" y="35"/>
                    <a:pt x="292" y="35"/>
                  </a:cubicBezTo>
                  <a:cubicBezTo>
                    <a:pt x="274" y="35"/>
                    <a:pt x="258" y="37"/>
                    <a:pt x="242" y="39"/>
                  </a:cubicBezTo>
                  <a:cubicBezTo>
                    <a:pt x="232" y="40"/>
                    <a:pt x="225" y="40"/>
                    <a:pt x="218" y="42"/>
                  </a:cubicBezTo>
                  <a:cubicBezTo>
                    <a:pt x="199" y="47"/>
                    <a:pt x="182" y="52"/>
                    <a:pt x="166" y="56"/>
                  </a:cubicBezTo>
                  <a:cubicBezTo>
                    <a:pt x="159" y="59"/>
                    <a:pt x="152" y="60"/>
                    <a:pt x="145" y="63"/>
                  </a:cubicBezTo>
                  <a:lnTo>
                    <a:pt x="139" y="63"/>
                  </a:lnTo>
                  <a:cubicBezTo>
                    <a:pt x="129" y="63"/>
                    <a:pt x="123" y="66"/>
                    <a:pt x="118" y="69"/>
                  </a:cubicBezTo>
                  <a:cubicBezTo>
                    <a:pt x="106" y="76"/>
                    <a:pt x="96" y="82"/>
                    <a:pt x="86" y="90"/>
                  </a:cubicBezTo>
                  <a:cubicBezTo>
                    <a:pt x="67" y="103"/>
                    <a:pt x="57" y="112"/>
                    <a:pt x="50" y="120"/>
                  </a:cubicBezTo>
                  <a:cubicBezTo>
                    <a:pt x="32" y="139"/>
                    <a:pt x="17" y="163"/>
                    <a:pt x="9" y="195"/>
                  </a:cubicBezTo>
                  <a:lnTo>
                    <a:pt x="2" y="226"/>
                  </a:lnTo>
                  <a:cubicBezTo>
                    <a:pt x="2" y="245"/>
                    <a:pt x="0" y="261"/>
                    <a:pt x="2" y="277"/>
                  </a:cubicBezTo>
                  <a:cubicBezTo>
                    <a:pt x="9" y="311"/>
                    <a:pt x="17" y="338"/>
                    <a:pt x="32" y="368"/>
                  </a:cubicBezTo>
                  <a:cubicBezTo>
                    <a:pt x="42" y="390"/>
                    <a:pt x="56" y="411"/>
                    <a:pt x="75" y="438"/>
                  </a:cubicBezTo>
                  <a:cubicBezTo>
                    <a:pt x="99" y="468"/>
                    <a:pt x="123" y="497"/>
                    <a:pt x="150" y="524"/>
                  </a:cubicBezTo>
                  <a:cubicBezTo>
                    <a:pt x="173" y="547"/>
                    <a:pt x="199" y="567"/>
                    <a:pt x="224" y="586"/>
                  </a:cubicBezTo>
                  <a:cubicBezTo>
                    <a:pt x="259" y="613"/>
                    <a:pt x="295" y="632"/>
                    <a:pt x="331" y="649"/>
                  </a:cubicBezTo>
                  <a:cubicBezTo>
                    <a:pt x="397" y="683"/>
                    <a:pt x="474" y="710"/>
                    <a:pt x="571" y="732"/>
                  </a:cubicBezTo>
                  <a:cubicBezTo>
                    <a:pt x="650" y="749"/>
                    <a:pt x="740" y="762"/>
                    <a:pt x="855" y="771"/>
                  </a:cubicBezTo>
                  <a:cubicBezTo>
                    <a:pt x="888" y="773"/>
                    <a:pt x="919" y="773"/>
                    <a:pt x="954" y="773"/>
                  </a:cubicBezTo>
                  <a:cubicBezTo>
                    <a:pt x="1031" y="773"/>
                    <a:pt x="1108" y="769"/>
                    <a:pt x="1184" y="762"/>
                  </a:cubicBezTo>
                  <a:cubicBezTo>
                    <a:pt x="1645" y="719"/>
                    <a:pt x="2141" y="583"/>
                    <a:pt x="2015" y="140"/>
                  </a:cubicBezTo>
                  <a:cubicBezTo>
                    <a:pt x="2012" y="123"/>
                    <a:pt x="2003" y="105"/>
                    <a:pt x="1993" y="88"/>
                  </a:cubicBezTo>
                  <a:cubicBezTo>
                    <a:pt x="1975" y="52"/>
                    <a:pt x="1940" y="30"/>
                    <a:pt x="1910" y="13"/>
                  </a:cubicBezTo>
                  <a:cubicBezTo>
                    <a:pt x="1896" y="3"/>
                    <a:pt x="1882" y="0"/>
                    <a:pt x="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8"/>
            <p:cNvSpPr/>
            <p:nvPr/>
          </p:nvSpPr>
          <p:spPr>
            <a:xfrm>
              <a:off x="6556461" y="3635286"/>
              <a:ext cx="28817" cy="11230"/>
            </a:xfrm>
            <a:custGeom>
              <a:avLst/>
              <a:gdLst/>
              <a:ahLst/>
              <a:cxnLst/>
              <a:rect l="l" t="t" r="r" b="b"/>
              <a:pathLst>
                <a:path w="911" h="355" extrusionOk="0">
                  <a:moveTo>
                    <a:pt x="45" y="0"/>
                  </a:moveTo>
                  <a:cubicBezTo>
                    <a:pt x="20" y="0"/>
                    <a:pt x="1" y="23"/>
                    <a:pt x="1" y="46"/>
                  </a:cubicBezTo>
                  <a:cubicBezTo>
                    <a:pt x="1" y="103"/>
                    <a:pt x="80" y="95"/>
                    <a:pt x="141" y="101"/>
                  </a:cubicBezTo>
                  <a:cubicBezTo>
                    <a:pt x="302" y="122"/>
                    <a:pt x="428" y="165"/>
                    <a:pt x="552" y="217"/>
                  </a:cubicBezTo>
                  <a:cubicBezTo>
                    <a:pt x="551" y="216"/>
                    <a:pt x="551" y="216"/>
                    <a:pt x="551" y="216"/>
                  </a:cubicBezTo>
                  <a:lnTo>
                    <a:pt x="551" y="216"/>
                  </a:lnTo>
                  <a:cubicBezTo>
                    <a:pt x="551" y="216"/>
                    <a:pt x="551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2" y="216"/>
                    <a:pt x="552" y="216"/>
                  </a:cubicBezTo>
                  <a:lnTo>
                    <a:pt x="552" y="216"/>
                  </a:lnTo>
                  <a:cubicBezTo>
                    <a:pt x="552" y="216"/>
                    <a:pt x="553" y="217"/>
                    <a:pt x="554" y="217"/>
                  </a:cubicBezTo>
                  <a:lnTo>
                    <a:pt x="554" y="217"/>
                  </a:lnTo>
                  <a:cubicBezTo>
                    <a:pt x="574" y="225"/>
                    <a:pt x="678" y="270"/>
                    <a:pt x="819" y="347"/>
                  </a:cubicBezTo>
                  <a:cubicBezTo>
                    <a:pt x="828" y="352"/>
                    <a:pt x="836" y="354"/>
                    <a:pt x="844" y="354"/>
                  </a:cubicBezTo>
                  <a:cubicBezTo>
                    <a:pt x="887" y="354"/>
                    <a:pt x="911" y="291"/>
                    <a:pt x="867" y="267"/>
                  </a:cubicBezTo>
                  <a:cubicBezTo>
                    <a:pt x="589" y="115"/>
                    <a:pt x="345" y="16"/>
                    <a:pt x="50" y="0"/>
                  </a:cubicBezTo>
                  <a:cubicBezTo>
                    <a:pt x="48" y="0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8"/>
            <p:cNvSpPr/>
            <p:nvPr/>
          </p:nvSpPr>
          <p:spPr>
            <a:xfrm>
              <a:off x="6561174" y="3624246"/>
              <a:ext cx="22048" cy="16101"/>
            </a:xfrm>
            <a:custGeom>
              <a:avLst/>
              <a:gdLst/>
              <a:ahLst/>
              <a:cxnLst/>
              <a:rect l="l" t="t" r="r" b="b"/>
              <a:pathLst>
                <a:path w="697" h="509" extrusionOk="0">
                  <a:moveTo>
                    <a:pt x="54" y="0"/>
                  </a:moveTo>
                  <a:cubicBezTo>
                    <a:pt x="38" y="1"/>
                    <a:pt x="22" y="10"/>
                    <a:pt x="14" y="24"/>
                  </a:cubicBezTo>
                  <a:cubicBezTo>
                    <a:pt x="1" y="46"/>
                    <a:pt x="8" y="77"/>
                    <a:pt x="31" y="89"/>
                  </a:cubicBezTo>
                  <a:cubicBezTo>
                    <a:pt x="111" y="136"/>
                    <a:pt x="188" y="185"/>
                    <a:pt x="264" y="235"/>
                  </a:cubicBezTo>
                  <a:cubicBezTo>
                    <a:pt x="375" y="309"/>
                    <a:pt x="502" y="410"/>
                    <a:pt x="502" y="410"/>
                  </a:cubicBezTo>
                  <a:cubicBezTo>
                    <a:pt x="503" y="410"/>
                    <a:pt x="511" y="417"/>
                    <a:pt x="511" y="417"/>
                  </a:cubicBezTo>
                  <a:cubicBezTo>
                    <a:pt x="510" y="416"/>
                    <a:pt x="510" y="416"/>
                    <a:pt x="510" y="416"/>
                  </a:cubicBezTo>
                  <a:lnTo>
                    <a:pt x="510" y="416"/>
                  </a:lnTo>
                  <a:cubicBezTo>
                    <a:pt x="512" y="416"/>
                    <a:pt x="604" y="490"/>
                    <a:pt x="609" y="495"/>
                  </a:cubicBezTo>
                  <a:cubicBezTo>
                    <a:pt x="621" y="505"/>
                    <a:pt x="633" y="509"/>
                    <a:pt x="644" y="509"/>
                  </a:cubicBezTo>
                  <a:cubicBezTo>
                    <a:pt x="656" y="509"/>
                    <a:pt x="668" y="504"/>
                    <a:pt x="677" y="495"/>
                  </a:cubicBezTo>
                  <a:cubicBezTo>
                    <a:pt x="697" y="475"/>
                    <a:pt x="695" y="444"/>
                    <a:pt x="677" y="428"/>
                  </a:cubicBezTo>
                  <a:cubicBezTo>
                    <a:pt x="584" y="354"/>
                    <a:pt x="489" y="281"/>
                    <a:pt x="395" y="210"/>
                  </a:cubicBezTo>
                  <a:cubicBezTo>
                    <a:pt x="292" y="137"/>
                    <a:pt x="187" y="67"/>
                    <a:pt x="77" y="6"/>
                  </a:cubicBezTo>
                  <a:cubicBezTo>
                    <a:pt x="70" y="1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8"/>
            <p:cNvSpPr/>
            <p:nvPr/>
          </p:nvSpPr>
          <p:spPr>
            <a:xfrm>
              <a:off x="6571391" y="3617255"/>
              <a:ext cx="19644" cy="22333"/>
            </a:xfrm>
            <a:custGeom>
              <a:avLst/>
              <a:gdLst/>
              <a:ahLst/>
              <a:cxnLst/>
              <a:rect l="l" t="t" r="r" b="b"/>
              <a:pathLst>
                <a:path w="621" h="706" extrusionOk="0">
                  <a:moveTo>
                    <a:pt x="46" y="1"/>
                  </a:moveTo>
                  <a:cubicBezTo>
                    <a:pt x="44" y="2"/>
                    <a:pt x="42" y="2"/>
                    <a:pt x="37" y="5"/>
                  </a:cubicBezTo>
                  <a:cubicBezTo>
                    <a:pt x="24" y="8"/>
                    <a:pt x="16" y="16"/>
                    <a:pt x="9" y="26"/>
                  </a:cubicBezTo>
                  <a:cubicBezTo>
                    <a:pt x="2" y="36"/>
                    <a:pt x="0" y="51"/>
                    <a:pt x="3" y="62"/>
                  </a:cubicBezTo>
                  <a:cubicBezTo>
                    <a:pt x="7" y="72"/>
                    <a:pt x="14" y="85"/>
                    <a:pt x="24" y="91"/>
                  </a:cubicBezTo>
                  <a:cubicBezTo>
                    <a:pt x="42" y="98"/>
                    <a:pt x="57" y="105"/>
                    <a:pt x="72" y="114"/>
                  </a:cubicBezTo>
                  <a:cubicBezTo>
                    <a:pt x="93" y="124"/>
                    <a:pt x="113" y="138"/>
                    <a:pt x="130" y="151"/>
                  </a:cubicBezTo>
                  <a:cubicBezTo>
                    <a:pt x="156" y="171"/>
                    <a:pt x="180" y="192"/>
                    <a:pt x="202" y="215"/>
                  </a:cubicBezTo>
                  <a:cubicBezTo>
                    <a:pt x="223" y="238"/>
                    <a:pt x="245" y="264"/>
                    <a:pt x="265" y="288"/>
                  </a:cubicBezTo>
                  <a:cubicBezTo>
                    <a:pt x="289" y="321"/>
                    <a:pt x="516" y="695"/>
                    <a:pt x="547" y="704"/>
                  </a:cubicBezTo>
                  <a:cubicBezTo>
                    <a:pt x="552" y="705"/>
                    <a:pt x="556" y="706"/>
                    <a:pt x="561" y="706"/>
                  </a:cubicBezTo>
                  <a:cubicBezTo>
                    <a:pt x="597" y="706"/>
                    <a:pt x="621" y="663"/>
                    <a:pt x="601" y="635"/>
                  </a:cubicBezTo>
                  <a:cubicBezTo>
                    <a:pt x="521" y="520"/>
                    <a:pt x="457" y="396"/>
                    <a:pt x="375" y="280"/>
                  </a:cubicBezTo>
                  <a:cubicBezTo>
                    <a:pt x="339" y="227"/>
                    <a:pt x="299" y="177"/>
                    <a:pt x="252" y="129"/>
                  </a:cubicBezTo>
                  <a:cubicBezTo>
                    <a:pt x="231" y="108"/>
                    <a:pt x="208" y="88"/>
                    <a:pt x="185" y="72"/>
                  </a:cubicBezTo>
                  <a:cubicBezTo>
                    <a:pt x="172" y="62"/>
                    <a:pt x="158" y="52"/>
                    <a:pt x="142" y="43"/>
                  </a:cubicBezTo>
                  <a:cubicBezTo>
                    <a:pt x="120" y="29"/>
                    <a:pt x="95" y="19"/>
                    <a:pt x="72" y="8"/>
                  </a:cubicBezTo>
                  <a:cubicBezTo>
                    <a:pt x="63" y="5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8"/>
            <p:cNvSpPr/>
            <p:nvPr/>
          </p:nvSpPr>
          <p:spPr>
            <a:xfrm>
              <a:off x="6654269" y="3318455"/>
              <a:ext cx="437130" cy="404010"/>
            </a:xfrm>
            <a:custGeom>
              <a:avLst/>
              <a:gdLst/>
              <a:ahLst/>
              <a:cxnLst/>
              <a:rect l="l" t="t" r="r" b="b"/>
              <a:pathLst>
                <a:path w="13819" h="12772" extrusionOk="0">
                  <a:moveTo>
                    <a:pt x="11593" y="0"/>
                  </a:moveTo>
                  <a:cubicBezTo>
                    <a:pt x="11540" y="0"/>
                    <a:pt x="11498" y="36"/>
                    <a:pt x="11486" y="81"/>
                  </a:cubicBezTo>
                  <a:cubicBezTo>
                    <a:pt x="11058" y="82"/>
                    <a:pt x="9844" y="365"/>
                    <a:pt x="8159" y="365"/>
                  </a:cubicBezTo>
                  <a:cubicBezTo>
                    <a:pt x="7842" y="365"/>
                    <a:pt x="7508" y="355"/>
                    <a:pt x="7160" y="331"/>
                  </a:cubicBezTo>
                  <a:cubicBezTo>
                    <a:pt x="6663" y="297"/>
                    <a:pt x="6177" y="285"/>
                    <a:pt x="5712" y="285"/>
                  </a:cubicBezTo>
                  <a:cubicBezTo>
                    <a:pt x="4530" y="285"/>
                    <a:pt x="3483" y="364"/>
                    <a:pt x="2730" y="364"/>
                  </a:cubicBezTo>
                  <a:cubicBezTo>
                    <a:pt x="2180" y="364"/>
                    <a:pt x="1787" y="322"/>
                    <a:pt x="1613" y="177"/>
                  </a:cubicBezTo>
                  <a:cubicBezTo>
                    <a:pt x="1601" y="168"/>
                    <a:pt x="1590" y="162"/>
                    <a:pt x="1573" y="162"/>
                  </a:cubicBezTo>
                  <a:cubicBezTo>
                    <a:pt x="1553" y="162"/>
                    <a:pt x="1548" y="163"/>
                    <a:pt x="1547" y="163"/>
                  </a:cubicBezTo>
                  <a:cubicBezTo>
                    <a:pt x="1545" y="163"/>
                    <a:pt x="1558" y="161"/>
                    <a:pt x="1527" y="151"/>
                  </a:cubicBezTo>
                  <a:cubicBezTo>
                    <a:pt x="1518" y="148"/>
                    <a:pt x="1510" y="147"/>
                    <a:pt x="1503" y="147"/>
                  </a:cubicBezTo>
                  <a:cubicBezTo>
                    <a:pt x="1472" y="147"/>
                    <a:pt x="1450" y="167"/>
                    <a:pt x="1435" y="197"/>
                  </a:cubicBezTo>
                  <a:cubicBezTo>
                    <a:pt x="1197" y="702"/>
                    <a:pt x="988" y="1232"/>
                    <a:pt x="809" y="1773"/>
                  </a:cubicBezTo>
                  <a:cubicBezTo>
                    <a:pt x="640" y="2284"/>
                    <a:pt x="503" y="2821"/>
                    <a:pt x="387" y="3415"/>
                  </a:cubicBezTo>
                  <a:cubicBezTo>
                    <a:pt x="187" y="4439"/>
                    <a:pt x="73" y="5545"/>
                    <a:pt x="41" y="6796"/>
                  </a:cubicBezTo>
                  <a:cubicBezTo>
                    <a:pt x="0" y="8434"/>
                    <a:pt x="75" y="11026"/>
                    <a:pt x="1110" y="12390"/>
                  </a:cubicBezTo>
                  <a:cubicBezTo>
                    <a:pt x="1176" y="12481"/>
                    <a:pt x="1207" y="12509"/>
                    <a:pt x="1263" y="12554"/>
                  </a:cubicBezTo>
                  <a:cubicBezTo>
                    <a:pt x="1305" y="12587"/>
                    <a:pt x="1358" y="12590"/>
                    <a:pt x="1411" y="12590"/>
                  </a:cubicBezTo>
                  <a:cubicBezTo>
                    <a:pt x="1422" y="12590"/>
                    <a:pt x="1434" y="12589"/>
                    <a:pt x="1445" y="12589"/>
                  </a:cubicBezTo>
                  <a:cubicBezTo>
                    <a:pt x="2475" y="12535"/>
                    <a:pt x="3236" y="12515"/>
                    <a:pt x="3861" y="12515"/>
                  </a:cubicBezTo>
                  <a:cubicBezTo>
                    <a:pt x="5064" y="12515"/>
                    <a:pt x="5767" y="12588"/>
                    <a:pt x="6924" y="12627"/>
                  </a:cubicBezTo>
                  <a:cubicBezTo>
                    <a:pt x="9230" y="12704"/>
                    <a:pt x="9193" y="12631"/>
                    <a:pt x="11514" y="12768"/>
                  </a:cubicBezTo>
                  <a:cubicBezTo>
                    <a:pt x="11548" y="12771"/>
                    <a:pt x="11586" y="12772"/>
                    <a:pt x="11625" y="12772"/>
                  </a:cubicBezTo>
                  <a:cubicBezTo>
                    <a:pt x="11824" y="12772"/>
                    <a:pt x="12064" y="12735"/>
                    <a:pt x="12073" y="12562"/>
                  </a:cubicBezTo>
                  <a:cubicBezTo>
                    <a:pt x="12614" y="11959"/>
                    <a:pt x="12932" y="10354"/>
                    <a:pt x="13045" y="9538"/>
                  </a:cubicBezTo>
                  <a:cubicBezTo>
                    <a:pt x="13818" y="3954"/>
                    <a:pt x="12196" y="1448"/>
                    <a:pt x="11806" y="406"/>
                  </a:cubicBezTo>
                  <a:lnTo>
                    <a:pt x="11806" y="406"/>
                  </a:lnTo>
                  <a:lnTo>
                    <a:pt x="11808" y="411"/>
                  </a:lnTo>
                  <a:cubicBezTo>
                    <a:pt x="11699" y="116"/>
                    <a:pt x="11715" y="0"/>
                    <a:pt x="11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8"/>
            <p:cNvSpPr/>
            <p:nvPr/>
          </p:nvSpPr>
          <p:spPr>
            <a:xfrm>
              <a:off x="6694220" y="3378114"/>
              <a:ext cx="35650" cy="324328"/>
            </a:xfrm>
            <a:custGeom>
              <a:avLst/>
              <a:gdLst/>
              <a:ahLst/>
              <a:cxnLst/>
              <a:rect l="l" t="t" r="r" b="b"/>
              <a:pathLst>
                <a:path w="1127" h="10253" extrusionOk="0">
                  <a:moveTo>
                    <a:pt x="845" y="1305"/>
                  </a:moveTo>
                  <a:cubicBezTo>
                    <a:pt x="845" y="1306"/>
                    <a:pt x="845" y="1307"/>
                    <a:pt x="845" y="1308"/>
                  </a:cubicBezTo>
                  <a:lnTo>
                    <a:pt x="845" y="1308"/>
                  </a:lnTo>
                  <a:cubicBezTo>
                    <a:pt x="845" y="1307"/>
                    <a:pt x="845" y="1306"/>
                    <a:pt x="845" y="1305"/>
                  </a:cubicBezTo>
                  <a:close/>
                  <a:moveTo>
                    <a:pt x="1074" y="0"/>
                  </a:moveTo>
                  <a:cubicBezTo>
                    <a:pt x="1056" y="0"/>
                    <a:pt x="1034" y="13"/>
                    <a:pt x="1028" y="35"/>
                  </a:cubicBezTo>
                  <a:cubicBezTo>
                    <a:pt x="877" y="617"/>
                    <a:pt x="748" y="1209"/>
                    <a:pt x="649" y="1804"/>
                  </a:cubicBezTo>
                  <a:cubicBezTo>
                    <a:pt x="0" y="5749"/>
                    <a:pt x="837" y="10122"/>
                    <a:pt x="1024" y="10242"/>
                  </a:cubicBezTo>
                  <a:cubicBezTo>
                    <a:pt x="1035" y="10249"/>
                    <a:pt x="1047" y="10252"/>
                    <a:pt x="1058" y="10252"/>
                  </a:cubicBezTo>
                  <a:cubicBezTo>
                    <a:pt x="1095" y="10252"/>
                    <a:pt x="1126" y="10217"/>
                    <a:pt x="1117" y="10177"/>
                  </a:cubicBezTo>
                  <a:cubicBezTo>
                    <a:pt x="569" y="7633"/>
                    <a:pt x="320" y="4231"/>
                    <a:pt x="845" y="1308"/>
                  </a:cubicBezTo>
                  <a:lnTo>
                    <a:pt x="845" y="1308"/>
                  </a:lnTo>
                  <a:cubicBezTo>
                    <a:pt x="844" y="1308"/>
                    <a:pt x="844" y="1309"/>
                    <a:pt x="844" y="1309"/>
                  </a:cubicBezTo>
                  <a:lnTo>
                    <a:pt x="844" y="1309"/>
                  </a:lnTo>
                  <a:cubicBezTo>
                    <a:pt x="921" y="892"/>
                    <a:pt x="1010" y="474"/>
                    <a:pt x="1120" y="62"/>
                  </a:cubicBezTo>
                  <a:cubicBezTo>
                    <a:pt x="1126" y="36"/>
                    <a:pt x="1116" y="10"/>
                    <a:pt x="1089" y="2"/>
                  </a:cubicBezTo>
                  <a:cubicBezTo>
                    <a:pt x="1084" y="0"/>
                    <a:pt x="1080" y="0"/>
                    <a:pt x="10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8"/>
            <p:cNvSpPr/>
            <p:nvPr/>
          </p:nvSpPr>
          <p:spPr>
            <a:xfrm>
              <a:off x="6768588" y="3405950"/>
              <a:ext cx="17335" cy="292822"/>
            </a:xfrm>
            <a:custGeom>
              <a:avLst/>
              <a:gdLst/>
              <a:ahLst/>
              <a:cxnLst/>
              <a:rect l="l" t="t" r="r" b="b"/>
              <a:pathLst>
                <a:path w="548" h="9257" extrusionOk="0">
                  <a:moveTo>
                    <a:pt x="217" y="1"/>
                  </a:moveTo>
                  <a:cubicBezTo>
                    <a:pt x="188" y="1"/>
                    <a:pt x="168" y="22"/>
                    <a:pt x="167" y="48"/>
                  </a:cubicBezTo>
                  <a:cubicBezTo>
                    <a:pt x="98" y="667"/>
                    <a:pt x="52" y="1290"/>
                    <a:pt x="26" y="1911"/>
                  </a:cubicBezTo>
                  <a:cubicBezTo>
                    <a:pt x="2" y="2527"/>
                    <a:pt x="0" y="3142"/>
                    <a:pt x="15" y="3758"/>
                  </a:cubicBezTo>
                  <a:cubicBezTo>
                    <a:pt x="28" y="4372"/>
                    <a:pt x="61" y="4985"/>
                    <a:pt x="98" y="5599"/>
                  </a:cubicBezTo>
                  <a:cubicBezTo>
                    <a:pt x="137" y="6209"/>
                    <a:pt x="184" y="6821"/>
                    <a:pt x="240" y="7431"/>
                  </a:cubicBezTo>
                  <a:cubicBezTo>
                    <a:pt x="267" y="7726"/>
                    <a:pt x="295" y="8024"/>
                    <a:pt x="326" y="8319"/>
                  </a:cubicBezTo>
                  <a:cubicBezTo>
                    <a:pt x="356" y="8615"/>
                    <a:pt x="390" y="8911"/>
                    <a:pt x="421" y="9208"/>
                  </a:cubicBezTo>
                  <a:cubicBezTo>
                    <a:pt x="426" y="9235"/>
                    <a:pt x="454" y="9255"/>
                    <a:pt x="482" y="9256"/>
                  </a:cubicBezTo>
                  <a:cubicBezTo>
                    <a:pt x="482" y="9256"/>
                    <a:pt x="483" y="9256"/>
                    <a:pt x="484" y="9256"/>
                  </a:cubicBezTo>
                  <a:cubicBezTo>
                    <a:pt x="520" y="9256"/>
                    <a:pt x="547" y="9223"/>
                    <a:pt x="546" y="9198"/>
                  </a:cubicBezTo>
                  <a:cubicBezTo>
                    <a:pt x="526" y="8887"/>
                    <a:pt x="506" y="8576"/>
                    <a:pt x="483" y="8267"/>
                  </a:cubicBezTo>
                  <a:cubicBezTo>
                    <a:pt x="460" y="7959"/>
                    <a:pt x="433" y="7648"/>
                    <a:pt x="406" y="7341"/>
                  </a:cubicBezTo>
                  <a:cubicBezTo>
                    <a:pt x="354" y="6728"/>
                    <a:pt x="301" y="6112"/>
                    <a:pt x="254" y="5496"/>
                  </a:cubicBezTo>
                  <a:cubicBezTo>
                    <a:pt x="207" y="4884"/>
                    <a:pt x="174" y="4268"/>
                    <a:pt x="155" y="3654"/>
                  </a:cubicBezTo>
                  <a:cubicBezTo>
                    <a:pt x="135" y="3038"/>
                    <a:pt x="131" y="2421"/>
                    <a:pt x="147" y="1805"/>
                  </a:cubicBezTo>
                  <a:cubicBezTo>
                    <a:pt x="162" y="1218"/>
                    <a:pt x="201" y="635"/>
                    <a:pt x="263" y="51"/>
                  </a:cubicBezTo>
                  <a:cubicBezTo>
                    <a:pt x="267" y="27"/>
                    <a:pt x="242" y="2"/>
                    <a:pt x="2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8"/>
            <p:cNvSpPr/>
            <p:nvPr/>
          </p:nvSpPr>
          <p:spPr>
            <a:xfrm>
              <a:off x="6843874" y="3425215"/>
              <a:ext cx="14076" cy="277164"/>
            </a:xfrm>
            <a:custGeom>
              <a:avLst/>
              <a:gdLst/>
              <a:ahLst/>
              <a:cxnLst/>
              <a:rect l="l" t="t" r="r" b="b"/>
              <a:pathLst>
                <a:path w="445" h="8762" extrusionOk="0">
                  <a:moveTo>
                    <a:pt x="172" y="0"/>
                  </a:moveTo>
                  <a:cubicBezTo>
                    <a:pt x="148" y="0"/>
                    <a:pt x="126" y="22"/>
                    <a:pt x="123" y="45"/>
                  </a:cubicBezTo>
                  <a:cubicBezTo>
                    <a:pt x="0" y="3019"/>
                    <a:pt x="295" y="4579"/>
                    <a:pt x="158" y="8685"/>
                  </a:cubicBezTo>
                  <a:cubicBezTo>
                    <a:pt x="156" y="8735"/>
                    <a:pt x="193" y="8761"/>
                    <a:pt x="231" y="8761"/>
                  </a:cubicBezTo>
                  <a:cubicBezTo>
                    <a:pt x="266" y="8761"/>
                    <a:pt x="301" y="8739"/>
                    <a:pt x="305" y="8692"/>
                  </a:cubicBezTo>
                  <a:cubicBezTo>
                    <a:pt x="444" y="6743"/>
                    <a:pt x="186" y="3632"/>
                    <a:pt x="194" y="1210"/>
                  </a:cubicBezTo>
                  <a:cubicBezTo>
                    <a:pt x="195" y="824"/>
                    <a:pt x="202" y="437"/>
                    <a:pt x="219" y="50"/>
                  </a:cubicBezTo>
                  <a:cubicBezTo>
                    <a:pt x="221" y="25"/>
                    <a:pt x="199" y="2"/>
                    <a:pt x="17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8"/>
            <p:cNvSpPr/>
            <p:nvPr/>
          </p:nvSpPr>
          <p:spPr>
            <a:xfrm>
              <a:off x="6913877" y="3418224"/>
              <a:ext cx="18378" cy="280485"/>
            </a:xfrm>
            <a:custGeom>
              <a:avLst/>
              <a:gdLst/>
              <a:ahLst/>
              <a:cxnLst/>
              <a:rect l="l" t="t" r="r" b="b"/>
              <a:pathLst>
                <a:path w="581" h="8867" extrusionOk="0">
                  <a:moveTo>
                    <a:pt x="75" y="1"/>
                  </a:moveTo>
                  <a:cubicBezTo>
                    <a:pt x="50" y="5"/>
                    <a:pt x="30" y="25"/>
                    <a:pt x="28" y="50"/>
                  </a:cubicBezTo>
                  <a:cubicBezTo>
                    <a:pt x="15" y="213"/>
                    <a:pt x="7" y="376"/>
                    <a:pt x="5" y="541"/>
                  </a:cubicBezTo>
                  <a:cubicBezTo>
                    <a:pt x="1" y="717"/>
                    <a:pt x="5" y="893"/>
                    <a:pt x="11" y="1070"/>
                  </a:cubicBezTo>
                  <a:cubicBezTo>
                    <a:pt x="21" y="1408"/>
                    <a:pt x="50" y="1746"/>
                    <a:pt x="84" y="2083"/>
                  </a:cubicBezTo>
                  <a:cubicBezTo>
                    <a:pt x="156" y="2784"/>
                    <a:pt x="257" y="3485"/>
                    <a:pt x="319" y="4188"/>
                  </a:cubicBezTo>
                  <a:lnTo>
                    <a:pt x="319" y="4172"/>
                  </a:lnTo>
                  <a:cubicBezTo>
                    <a:pt x="333" y="4347"/>
                    <a:pt x="345" y="4523"/>
                    <a:pt x="355" y="4697"/>
                  </a:cubicBezTo>
                  <a:cubicBezTo>
                    <a:pt x="365" y="4898"/>
                    <a:pt x="372" y="5097"/>
                    <a:pt x="379" y="5297"/>
                  </a:cubicBezTo>
                  <a:cubicBezTo>
                    <a:pt x="392" y="5685"/>
                    <a:pt x="400" y="6076"/>
                    <a:pt x="406" y="6464"/>
                  </a:cubicBezTo>
                  <a:cubicBezTo>
                    <a:pt x="408" y="6527"/>
                    <a:pt x="431" y="8800"/>
                    <a:pt x="472" y="8847"/>
                  </a:cubicBezTo>
                  <a:cubicBezTo>
                    <a:pt x="485" y="8861"/>
                    <a:pt x="501" y="8867"/>
                    <a:pt x="517" y="8867"/>
                  </a:cubicBezTo>
                  <a:cubicBezTo>
                    <a:pt x="549" y="8867"/>
                    <a:pt x="581" y="8841"/>
                    <a:pt x="581" y="8807"/>
                  </a:cubicBezTo>
                  <a:cubicBezTo>
                    <a:pt x="536" y="6970"/>
                    <a:pt x="541" y="6241"/>
                    <a:pt x="495" y="5153"/>
                  </a:cubicBezTo>
                  <a:cubicBezTo>
                    <a:pt x="483" y="4862"/>
                    <a:pt x="469" y="4573"/>
                    <a:pt x="443" y="4282"/>
                  </a:cubicBezTo>
                  <a:cubicBezTo>
                    <a:pt x="419" y="3993"/>
                    <a:pt x="386" y="3705"/>
                    <a:pt x="352" y="3416"/>
                  </a:cubicBezTo>
                  <a:cubicBezTo>
                    <a:pt x="280" y="2833"/>
                    <a:pt x="200" y="2252"/>
                    <a:pt x="148" y="1665"/>
                  </a:cubicBezTo>
                  <a:lnTo>
                    <a:pt x="148" y="1679"/>
                  </a:lnTo>
                  <a:cubicBezTo>
                    <a:pt x="101" y="1138"/>
                    <a:pt x="80" y="594"/>
                    <a:pt x="121" y="51"/>
                  </a:cubicBezTo>
                  <a:cubicBezTo>
                    <a:pt x="123" y="27"/>
                    <a:pt x="101" y="4"/>
                    <a:pt x="7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8"/>
            <p:cNvSpPr/>
            <p:nvPr/>
          </p:nvSpPr>
          <p:spPr>
            <a:xfrm>
              <a:off x="6980020" y="3376880"/>
              <a:ext cx="28880" cy="319109"/>
            </a:xfrm>
            <a:custGeom>
              <a:avLst/>
              <a:gdLst/>
              <a:ahLst/>
              <a:cxnLst/>
              <a:rect l="l" t="t" r="r" b="b"/>
              <a:pathLst>
                <a:path w="913" h="10088" extrusionOk="0">
                  <a:moveTo>
                    <a:pt x="69" y="1"/>
                  </a:moveTo>
                  <a:cubicBezTo>
                    <a:pt x="58" y="1"/>
                    <a:pt x="48" y="3"/>
                    <a:pt x="39" y="8"/>
                  </a:cubicBezTo>
                  <a:cubicBezTo>
                    <a:pt x="22" y="16"/>
                    <a:pt x="12" y="29"/>
                    <a:pt x="6" y="45"/>
                  </a:cubicBezTo>
                  <a:cubicBezTo>
                    <a:pt x="0" y="62"/>
                    <a:pt x="5" y="79"/>
                    <a:pt x="11" y="96"/>
                  </a:cubicBezTo>
                  <a:cubicBezTo>
                    <a:pt x="13" y="104"/>
                    <a:pt x="15" y="112"/>
                    <a:pt x="19" y="119"/>
                  </a:cubicBezTo>
                  <a:cubicBezTo>
                    <a:pt x="18" y="118"/>
                    <a:pt x="18" y="117"/>
                    <a:pt x="15" y="112"/>
                  </a:cubicBezTo>
                  <a:lnTo>
                    <a:pt x="15" y="112"/>
                  </a:lnTo>
                  <a:cubicBezTo>
                    <a:pt x="636" y="1816"/>
                    <a:pt x="562" y="3718"/>
                    <a:pt x="537" y="5861"/>
                  </a:cubicBezTo>
                  <a:cubicBezTo>
                    <a:pt x="522" y="7441"/>
                    <a:pt x="480" y="8613"/>
                    <a:pt x="241" y="9995"/>
                  </a:cubicBezTo>
                  <a:cubicBezTo>
                    <a:pt x="238" y="10056"/>
                    <a:pt x="285" y="10087"/>
                    <a:pt x="331" y="10087"/>
                  </a:cubicBezTo>
                  <a:cubicBezTo>
                    <a:pt x="368" y="10087"/>
                    <a:pt x="405" y="10067"/>
                    <a:pt x="414" y="10027"/>
                  </a:cubicBezTo>
                  <a:cubicBezTo>
                    <a:pt x="842" y="8028"/>
                    <a:pt x="913" y="2804"/>
                    <a:pt x="354" y="741"/>
                  </a:cubicBezTo>
                  <a:cubicBezTo>
                    <a:pt x="290" y="502"/>
                    <a:pt x="212" y="267"/>
                    <a:pt x="126" y="36"/>
                  </a:cubicBezTo>
                  <a:cubicBezTo>
                    <a:pt x="121" y="19"/>
                    <a:pt x="104" y="9"/>
                    <a:pt x="89" y="3"/>
                  </a:cubicBezTo>
                  <a:cubicBezTo>
                    <a:pt x="82" y="2"/>
                    <a:pt x="75" y="1"/>
                    <a:pt x="69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8"/>
            <p:cNvSpPr/>
            <p:nvPr/>
          </p:nvSpPr>
          <p:spPr>
            <a:xfrm>
              <a:off x="6699155" y="3238298"/>
              <a:ext cx="326922" cy="197102"/>
            </a:xfrm>
            <a:custGeom>
              <a:avLst/>
              <a:gdLst/>
              <a:ahLst/>
              <a:cxnLst/>
              <a:rect l="l" t="t" r="r" b="b"/>
              <a:pathLst>
                <a:path w="10335" h="6231" extrusionOk="0">
                  <a:moveTo>
                    <a:pt x="5777" y="0"/>
                  </a:moveTo>
                  <a:cubicBezTo>
                    <a:pt x="5356" y="0"/>
                    <a:pt x="4912" y="29"/>
                    <a:pt x="4418" y="86"/>
                  </a:cubicBezTo>
                  <a:cubicBezTo>
                    <a:pt x="4113" y="122"/>
                    <a:pt x="3796" y="172"/>
                    <a:pt x="3474" y="236"/>
                  </a:cubicBezTo>
                  <a:cubicBezTo>
                    <a:pt x="3123" y="304"/>
                    <a:pt x="2781" y="389"/>
                    <a:pt x="2456" y="491"/>
                  </a:cubicBezTo>
                  <a:cubicBezTo>
                    <a:pt x="2079" y="609"/>
                    <a:pt x="1753" y="739"/>
                    <a:pt x="1454" y="891"/>
                  </a:cubicBezTo>
                  <a:cubicBezTo>
                    <a:pt x="1252" y="995"/>
                    <a:pt x="1061" y="1113"/>
                    <a:pt x="891" y="1240"/>
                  </a:cubicBezTo>
                  <a:cubicBezTo>
                    <a:pt x="722" y="1365"/>
                    <a:pt x="567" y="1511"/>
                    <a:pt x="436" y="1670"/>
                  </a:cubicBezTo>
                  <a:cubicBezTo>
                    <a:pt x="307" y="1823"/>
                    <a:pt x="201" y="2000"/>
                    <a:pt x="124" y="2192"/>
                  </a:cubicBezTo>
                  <a:cubicBezTo>
                    <a:pt x="46" y="2386"/>
                    <a:pt x="3" y="2609"/>
                    <a:pt x="3" y="2837"/>
                  </a:cubicBezTo>
                  <a:cubicBezTo>
                    <a:pt x="0" y="2868"/>
                    <a:pt x="26" y="2901"/>
                    <a:pt x="59" y="2910"/>
                  </a:cubicBezTo>
                  <a:cubicBezTo>
                    <a:pt x="55" y="3140"/>
                    <a:pt x="85" y="3372"/>
                    <a:pt x="142" y="3594"/>
                  </a:cubicBezTo>
                  <a:cubicBezTo>
                    <a:pt x="172" y="3706"/>
                    <a:pt x="212" y="3817"/>
                    <a:pt x="255" y="3925"/>
                  </a:cubicBezTo>
                  <a:cubicBezTo>
                    <a:pt x="301" y="4041"/>
                    <a:pt x="366" y="4152"/>
                    <a:pt x="430" y="4260"/>
                  </a:cubicBezTo>
                  <a:cubicBezTo>
                    <a:pt x="493" y="4363"/>
                    <a:pt x="556" y="4467"/>
                    <a:pt x="625" y="4565"/>
                  </a:cubicBezTo>
                  <a:cubicBezTo>
                    <a:pt x="701" y="4671"/>
                    <a:pt x="781" y="4771"/>
                    <a:pt x="867" y="4868"/>
                  </a:cubicBezTo>
                  <a:cubicBezTo>
                    <a:pt x="945" y="4957"/>
                    <a:pt x="1030" y="5042"/>
                    <a:pt x="1117" y="5122"/>
                  </a:cubicBezTo>
                  <a:cubicBezTo>
                    <a:pt x="1212" y="5208"/>
                    <a:pt x="1312" y="5292"/>
                    <a:pt x="1418" y="5365"/>
                  </a:cubicBezTo>
                  <a:cubicBezTo>
                    <a:pt x="1608" y="5498"/>
                    <a:pt x="1825" y="5593"/>
                    <a:pt x="2041" y="5672"/>
                  </a:cubicBezTo>
                  <a:cubicBezTo>
                    <a:pt x="2150" y="5710"/>
                    <a:pt x="2261" y="5743"/>
                    <a:pt x="2372" y="5772"/>
                  </a:cubicBezTo>
                  <a:cubicBezTo>
                    <a:pt x="2380" y="5775"/>
                    <a:pt x="2390" y="5780"/>
                    <a:pt x="2400" y="5785"/>
                  </a:cubicBezTo>
                  <a:cubicBezTo>
                    <a:pt x="2595" y="5866"/>
                    <a:pt x="2820" y="5938"/>
                    <a:pt x="3082" y="6001"/>
                  </a:cubicBezTo>
                  <a:cubicBezTo>
                    <a:pt x="3301" y="6053"/>
                    <a:pt x="3536" y="6096"/>
                    <a:pt x="3824" y="6136"/>
                  </a:cubicBezTo>
                  <a:cubicBezTo>
                    <a:pt x="4290" y="6197"/>
                    <a:pt x="4786" y="6226"/>
                    <a:pt x="5384" y="6230"/>
                  </a:cubicBezTo>
                  <a:lnTo>
                    <a:pt x="5469" y="6230"/>
                  </a:lnTo>
                  <a:cubicBezTo>
                    <a:pt x="5686" y="6230"/>
                    <a:pt x="5904" y="6224"/>
                    <a:pt x="6122" y="6217"/>
                  </a:cubicBezTo>
                  <a:cubicBezTo>
                    <a:pt x="6242" y="6214"/>
                    <a:pt x="6359" y="6209"/>
                    <a:pt x="6478" y="6197"/>
                  </a:cubicBezTo>
                  <a:cubicBezTo>
                    <a:pt x="6607" y="6186"/>
                    <a:pt x="6742" y="6166"/>
                    <a:pt x="6876" y="6138"/>
                  </a:cubicBezTo>
                  <a:cubicBezTo>
                    <a:pt x="7330" y="6050"/>
                    <a:pt x="7796" y="5861"/>
                    <a:pt x="8262" y="5580"/>
                  </a:cubicBezTo>
                  <a:cubicBezTo>
                    <a:pt x="8459" y="5463"/>
                    <a:pt x="8663" y="5321"/>
                    <a:pt x="8887" y="5150"/>
                  </a:cubicBezTo>
                  <a:cubicBezTo>
                    <a:pt x="9101" y="4987"/>
                    <a:pt x="9286" y="4828"/>
                    <a:pt x="9451" y="4665"/>
                  </a:cubicBezTo>
                  <a:cubicBezTo>
                    <a:pt x="9595" y="4520"/>
                    <a:pt x="9726" y="4367"/>
                    <a:pt x="9843" y="4210"/>
                  </a:cubicBezTo>
                  <a:cubicBezTo>
                    <a:pt x="9959" y="4049"/>
                    <a:pt x="10061" y="3876"/>
                    <a:pt x="10145" y="3691"/>
                  </a:cubicBezTo>
                  <a:cubicBezTo>
                    <a:pt x="10224" y="3517"/>
                    <a:pt x="10280" y="3325"/>
                    <a:pt x="10311" y="3122"/>
                  </a:cubicBezTo>
                  <a:cubicBezTo>
                    <a:pt x="10334" y="2964"/>
                    <a:pt x="10334" y="2795"/>
                    <a:pt x="10311" y="2623"/>
                  </a:cubicBezTo>
                  <a:cubicBezTo>
                    <a:pt x="10324" y="2602"/>
                    <a:pt x="10326" y="2579"/>
                    <a:pt x="10320" y="2556"/>
                  </a:cubicBezTo>
                  <a:cubicBezTo>
                    <a:pt x="10310" y="2522"/>
                    <a:pt x="10303" y="2487"/>
                    <a:pt x="10296" y="2453"/>
                  </a:cubicBezTo>
                  <a:cubicBezTo>
                    <a:pt x="10290" y="2427"/>
                    <a:pt x="10283" y="2401"/>
                    <a:pt x="10276" y="2374"/>
                  </a:cubicBezTo>
                  <a:cubicBezTo>
                    <a:pt x="10260" y="2315"/>
                    <a:pt x="10240" y="2257"/>
                    <a:pt x="10218" y="2198"/>
                  </a:cubicBezTo>
                  <a:cubicBezTo>
                    <a:pt x="10174" y="2076"/>
                    <a:pt x="10119" y="1955"/>
                    <a:pt x="10055" y="1834"/>
                  </a:cubicBezTo>
                  <a:cubicBezTo>
                    <a:pt x="10004" y="1735"/>
                    <a:pt x="9938" y="1637"/>
                    <a:pt x="9857" y="1529"/>
                  </a:cubicBezTo>
                  <a:cubicBezTo>
                    <a:pt x="9776" y="1426"/>
                    <a:pt x="9683" y="1333"/>
                    <a:pt x="9593" y="1247"/>
                  </a:cubicBezTo>
                  <a:cubicBezTo>
                    <a:pt x="9432" y="1095"/>
                    <a:pt x="9252" y="949"/>
                    <a:pt x="9053" y="818"/>
                  </a:cubicBezTo>
                  <a:cubicBezTo>
                    <a:pt x="8879" y="703"/>
                    <a:pt x="8685" y="596"/>
                    <a:pt x="8461" y="494"/>
                  </a:cubicBezTo>
                  <a:cubicBezTo>
                    <a:pt x="8089" y="324"/>
                    <a:pt x="7662" y="198"/>
                    <a:pt x="7161" y="109"/>
                  </a:cubicBezTo>
                  <a:cubicBezTo>
                    <a:pt x="6746" y="36"/>
                    <a:pt x="6304" y="0"/>
                    <a:pt x="5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8"/>
            <p:cNvSpPr/>
            <p:nvPr/>
          </p:nvSpPr>
          <p:spPr>
            <a:xfrm>
              <a:off x="6646329" y="3407595"/>
              <a:ext cx="443551" cy="154240"/>
            </a:xfrm>
            <a:custGeom>
              <a:avLst/>
              <a:gdLst/>
              <a:ahLst/>
              <a:cxnLst/>
              <a:rect l="l" t="t" r="r" b="b"/>
              <a:pathLst>
                <a:path w="14022" h="4876" extrusionOk="0">
                  <a:moveTo>
                    <a:pt x="13289" y="0"/>
                  </a:moveTo>
                  <a:cubicBezTo>
                    <a:pt x="13267" y="0"/>
                    <a:pt x="13249" y="6"/>
                    <a:pt x="13230" y="15"/>
                  </a:cubicBezTo>
                  <a:cubicBezTo>
                    <a:pt x="13191" y="39"/>
                    <a:pt x="13174" y="61"/>
                    <a:pt x="13163" y="89"/>
                  </a:cubicBezTo>
                  <a:lnTo>
                    <a:pt x="13140" y="146"/>
                  </a:lnTo>
                  <a:lnTo>
                    <a:pt x="13131" y="169"/>
                  </a:lnTo>
                  <a:cubicBezTo>
                    <a:pt x="13105" y="214"/>
                    <a:pt x="13077" y="255"/>
                    <a:pt x="13045" y="297"/>
                  </a:cubicBezTo>
                  <a:cubicBezTo>
                    <a:pt x="13004" y="351"/>
                    <a:pt x="12966" y="400"/>
                    <a:pt x="12926" y="447"/>
                  </a:cubicBezTo>
                  <a:cubicBezTo>
                    <a:pt x="12739" y="663"/>
                    <a:pt x="12520" y="859"/>
                    <a:pt x="12278" y="1031"/>
                  </a:cubicBezTo>
                  <a:cubicBezTo>
                    <a:pt x="11977" y="1238"/>
                    <a:pt x="11641" y="1409"/>
                    <a:pt x="11251" y="1553"/>
                  </a:cubicBezTo>
                  <a:lnTo>
                    <a:pt x="11254" y="1553"/>
                  </a:lnTo>
                  <a:cubicBezTo>
                    <a:pt x="10691" y="1757"/>
                    <a:pt x="10108" y="1873"/>
                    <a:pt x="9660" y="1953"/>
                  </a:cubicBezTo>
                  <a:cubicBezTo>
                    <a:pt x="9337" y="2011"/>
                    <a:pt x="9007" y="2062"/>
                    <a:pt x="8684" y="2111"/>
                  </a:cubicBezTo>
                  <a:cubicBezTo>
                    <a:pt x="8344" y="2162"/>
                    <a:pt x="8014" y="2203"/>
                    <a:pt x="7697" y="2231"/>
                  </a:cubicBezTo>
                  <a:lnTo>
                    <a:pt x="7720" y="2233"/>
                  </a:lnTo>
                  <a:cubicBezTo>
                    <a:pt x="7412" y="2256"/>
                    <a:pt x="7096" y="2268"/>
                    <a:pt x="6784" y="2268"/>
                  </a:cubicBezTo>
                  <a:cubicBezTo>
                    <a:pt x="6132" y="2268"/>
                    <a:pt x="5473" y="2210"/>
                    <a:pt x="4826" y="2095"/>
                  </a:cubicBezTo>
                  <a:cubicBezTo>
                    <a:pt x="4218" y="1982"/>
                    <a:pt x="3658" y="1829"/>
                    <a:pt x="3144" y="1636"/>
                  </a:cubicBezTo>
                  <a:lnTo>
                    <a:pt x="2920" y="1553"/>
                  </a:lnTo>
                  <a:cubicBezTo>
                    <a:pt x="2571" y="1424"/>
                    <a:pt x="2209" y="1289"/>
                    <a:pt x="1868" y="1129"/>
                  </a:cubicBezTo>
                  <a:cubicBezTo>
                    <a:pt x="1549" y="977"/>
                    <a:pt x="1288" y="814"/>
                    <a:pt x="1068" y="630"/>
                  </a:cubicBezTo>
                  <a:cubicBezTo>
                    <a:pt x="1002" y="573"/>
                    <a:pt x="937" y="514"/>
                    <a:pt x="877" y="451"/>
                  </a:cubicBezTo>
                  <a:cubicBezTo>
                    <a:pt x="811" y="384"/>
                    <a:pt x="747" y="305"/>
                    <a:pt x="680" y="214"/>
                  </a:cubicBezTo>
                  <a:lnTo>
                    <a:pt x="667" y="197"/>
                  </a:lnTo>
                  <a:cubicBezTo>
                    <a:pt x="667" y="184"/>
                    <a:pt x="662" y="169"/>
                    <a:pt x="655" y="156"/>
                  </a:cubicBezTo>
                  <a:cubicBezTo>
                    <a:pt x="645" y="135"/>
                    <a:pt x="625" y="119"/>
                    <a:pt x="604" y="111"/>
                  </a:cubicBezTo>
                  <a:cubicBezTo>
                    <a:pt x="591" y="101"/>
                    <a:pt x="576" y="96"/>
                    <a:pt x="562" y="96"/>
                  </a:cubicBezTo>
                  <a:cubicBezTo>
                    <a:pt x="552" y="96"/>
                    <a:pt x="541" y="98"/>
                    <a:pt x="532" y="103"/>
                  </a:cubicBezTo>
                  <a:cubicBezTo>
                    <a:pt x="525" y="106"/>
                    <a:pt x="519" y="112"/>
                    <a:pt x="515" y="118"/>
                  </a:cubicBezTo>
                  <a:cubicBezTo>
                    <a:pt x="456" y="151"/>
                    <a:pt x="409" y="199"/>
                    <a:pt x="359" y="270"/>
                  </a:cubicBezTo>
                  <a:cubicBezTo>
                    <a:pt x="302" y="350"/>
                    <a:pt x="261" y="447"/>
                    <a:pt x="230" y="530"/>
                  </a:cubicBezTo>
                  <a:cubicBezTo>
                    <a:pt x="188" y="640"/>
                    <a:pt x="158" y="752"/>
                    <a:pt x="137" y="848"/>
                  </a:cubicBezTo>
                  <a:cubicBezTo>
                    <a:pt x="103" y="985"/>
                    <a:pt x="80" y="1122"/>
                    <a:pt x="61" y="1236"/>
                  </a:cubicBezTo>
                  <a:cubicBezTo>
                    <a:pt x="22" y="1488"/>
                    <a:pt x="2" y="1740"/>
                    <a:pt x="1" y="1986"/>
                  </a:cubicBezTo>
                  <a:cubicBezTo>
                    <a:pt x="1" y="2095"/>
                    <a:pt x="4" y="2195"/>
                    <a:pt x="15" y="2294"/>
                  </a:cubicBezTo>
                  <a:cubicBezTo>
                    <a:pt x="18" y="2336"/>
                    <a:pt x="25" y="2380"/>
                    <a:pt x="34" y="2423"/>
                  </a:cubicBezTo>
                  <a:cubicBezTo>
                    <a:pt x="39" y="2452"/>
                    <a:pt x="48" y="2478"/>
                    <a:pt x="55" y="2506"/>
                  </a:cubicBezTo>
                  <a:cubicBezTo>
                    <a:pt x="41" y="2519"/>
                    <a:pt x="34" y="2535"/>
                    <a:pt x="34" y="2553"/>
                  </a:cubicBezTo>
                  <a:cubicBezTo>
                    <a:pt x="34" y="2569"/>
                    <a:pt x="39" y="2582"/>
                    <a:pt x="48" y="2592"/>
                  </a:cubicBezTo>
                  <a:cubicBezTo>
                    <a:pt x="231" y="2770"/>
                    <a:pt x="430" y="2939"/>
                    <a:pt x="635" y="3093"/>
                  </a:cubicBezTo>
                  <a:cubicBezTo>
                    <a:pt x="828" y="3241"/>
                    <a:pt x="1048" y="3384"/>
                    <a:pt x="1284" y="3520"/>
                  </a:cubicBezTo>
                  <a:cubicBezTo>
                    <a:pt x="1693" y="3758"/>
                    <a:pt x="2150" y="3965"/>
                    <a:pt x="2681" y="4153"/>
                  </a:cubicBezTo>
                  <a:cubicBezTo>
                    <a:pt x="2910" y="4233"/>
                    <a:pt x="3154" y="4312"/>
                    <a:pt x="3426" y="4389"/>
                  </a:cubicBezTo>
                  <a:cubicBezTo>
                    <a:pt x="3709" y="4469"/>
                    <a:pt x="3969" y="4537"/>
                    <a:pt x="4218" y="4590"/>
                  </a:cubicBezTo>
                  <a:cubicBezTo>
                    <a:pt x="4745" y="4705"/>
                    <a:pt x="5300" y="4784"/>
                    <a:pt x="5912" y="4832"/>
                  </a:cubicBezTo>
                  <a:cubicBezTo>
                    <a:pt x="6287" y="4860"/>
                    <a:pt x="6676" y="4876"/>
                    <a:pt x="7069" y="4876"/>
                  </a:cubicBezTo>
                  <a:cubicBezTo>
                    <a:pt x="7265" y="4876"/>
                    <a:pt x="7461" y="4873"/>
                    <a:pt x="7657" y="4866"/>
                  </a:cubicBezTo>
                  <a:cubicBezTo>
                    <a:pt x="7923" y="4856"/>
                    <a:pt x="8200" y="4839"/>
                    <a:pt x="8500" y="4813"/>
                  </a:cubicBezTo>
                  <a:cubicBezTo>
                    <a:pt x="8636" y="4801"/>
                    <a:pt x="8773" y="4789"/>
                    <a:pt x="8907" y="4770"/>
                  </a:cubicBezTo>
                  <a:cubicBezTo>
                    <a:pt x="9036" y="4754"/>
                    <a:pt x="9175" y="4733"/>
                    <a:pt x="9344" y="4698"/>
                  </a:cubicBezTo>
                  <a:cubicBezTo>
                    <a:pt x="9835" y="4602"/>
                    <a:pt x="10360" y="4433"/>
                    <a:pt x="10948" y="4189"/>
                  </a:cubicBezTo>
                  <a:cubicBezTo>
                    <a:pt x="11185" y="4088"/>
                    <a:pt x="11440" y="3972"/>
                    <a:pt x="11722" y="3831"/>
                  </a:cubicBezTo>
                  <a:cubicBezTo>
                    <a:pt x="11815" y="3785"/>
                    <a:pt x="11908" y="3738"/>
                    <a:pt x="12001" y="3690"/>
                  </a:cubicBezTo>
                  <a:lnTo>
                    <a:pt x="12072" y="3655"/>
                  </a:lnTo>
                  <a:cubicBezTo>
                    <a:pt x="12137" y="3620"/>
                    <a:pt x="12205" y="3586"/>
                    <a:pt x="12272" y="3553"/>
                  </a:cubicBezTo>
                  <a:lnTo>
                    <a:pt x="12372" y="3503"/>
                  </a:lnTo>
                  <a:cubicBezTo>
                    <a:pt x="12667" y="3357"/>
                    <a:pt x="12974" y="3205"/>
                    <a:pt x="13254" y="3007"/>
                  </a:cubicBezTo>
                  <a:cubicBezTo>
                    <a:pt x="13409" y="2898"/>
                    <a:pt x="13535" y="2793"/>
                    <a:pt x="13639" y="2684"/>
                  </a:cubicBezTo>
                  <a:cubicBezTo>
                    <a:pt x="13757" y="2558"/>
                    <a:pt x="13854" y="2422"/>
                    <a:pt x="13926" y="2278"/>
                  </a:cubicBezTo>
                  <a:lnTo>
                    <a:pt x="13939" y="2253"/>
                  </a:lnTo>
                  <a:cubicBezTo>
                    <a:pt x="13946" y="2233"/>
                    <a:pt x="13946" y="2213"/>
                    <a:pt x="13942" y="2191"/>
                  </a:cubicBezTo>
                  <a:cubicBezTo>
                    <a:pt x="13940" y="2184"/>
                    <a:pt x="13939" y="2177"/>
                    <a:pt x="13933" y="2168"/>
                  </a:cubicBezTo>
                  <a:cubicBezTo>
                    <a:pt x="13977" y="2041"/>
                    <a:pt x="14005" y="1898"/>
                    <a:pt x="14015" y="1719"/>
                  </a:cubicBezTo>
                  <a:cubicBezTo>
                    <a:pt x="14022" y="1495"/>
                    <a:pt x="14010" y="1256"/>
                    <a:pt x="13967" y="1007"/>
                  </a:cubicBezTo>
                  <a:cubicBezTo>
                    <a:pt x="13949" y="894"/>
                    <a:pt x="13922" y="779"/>
                    <a:pt x="13886" y="666"/>
                  </a:cubicBezTo>
                  <a:cubicBezTo>
                    <a:pt x="13849" y="550"/>
                    <a:pt x="13806" y="450"/>
                    <a:pt x="13757" y="363"/>
                  </a:cubicBezTo>
                  <a:cubicBezTo>
                    <a:pt x="13695" y="250"/>
                    <a:pt x="13555" y="55"/>
                    <a:pt x="13333" y="6"/>
                  </a:cubicBezTo>
                  <a:cubicBezTo>
                    <a:pt x="13319" y="3"/>
                    <a:pt x="13303" y="0"/>
                    <a:pt x="1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8"/>
            <p:cNvSpPr/>
            <p:nvPr/>
          </p:nvSpPr>
          <p:spPr>
            <a:xfrm>
              <a:off x="6646202" y="3610265"/>
              <a:ext cx="430771" cy="66934"/>
            </a:xfrm>
            <a:custGeom>
              <a:avLst/>
              <a:gdLst/>
              <a:ahLst/>
              <a:cxnLst/>
              <a:rect l="l" t="t" r="r" b="b"/>
              <a:pathLst>
                <a:path w="13618" h="2116" extrusionOk="0">
                  <a:moveTo>
                    <a:pt x="755" y="1"/>
                  </a:moveTo>
                  <a:cubicBezTo>
                    <a:pt x="612" y="1"/>
                    <a:pt x="466" y="11"/>
                    <a:pt x="327" y="44"/>
                  </a:cubicBezTo>
                  <a:cubicBezTo>
                    <a:pt x="222" y="70"/>
                    <a:pt x="121" y="118"/>
                    <a:pt x="56" y="200"/>
                  </a:cubicBezTo>
                  <a:cubicBezTo>
                    <a:pt x="46" y="209"/>
                    <a:pt x="39" y="222"/>
                    <a:pt x="35" y="236"/>
                  </a:cubicBezTo>
                  <a:cubicBezTo>
                    <a:pt x="28" y="249"/>
                    <a:pt x="19" y="259"/>
                    <a:pt x="12" y="273"/>
                  </a:cubicBezTo>
                  <a:cubicBezTo>
                    <a:pt x="1" y="302"/>
                    <a:pt x="11" y="330"/>
                    <a:pt x="26" y="355"/>
                  </a:cubicBezTo>
                  <a:cubicBezTo>
                    <a:pt x="18" y="542"/>
                    <a:pt x="19" y="737"/>
                    <a:pt x="42" y="936"/>
                  </a:cubicBezTo>
                  <a:cubicBezTo>
                    <a:pt x="69" y="1178"/>
                    <a:pt x="125" y="1400"/>
                    <a:pt x="212" y="1595"/>
                  </a:cubicBezTo>
                  <a:cubicBezTo>
                    <a:pt x="217" y="1605"/>
                    <a:pt x="227" y="1616"/>
                    <a:pt x="237" y="1623"/>
                  </a:cubicBezTo>
                  <a:cubicBezTo>
                    <a:pt x="241" y="1661"/>
                    <a:pt x="271" y="1691"/>
                    <a:pt x="313" y="1695"/>
                  </a:cubicBezTo>
                  <a:cubicBezTo>
                    <a:pt x="1517" y="1802"/>
                    <a:pt x="2721" y="1824"/>
                    <a:pt x="4060" y="1838"/>
                  </a:cubicBezTo>
                  <a:lnTo>
                    <a:pt x="4290" y="1840"/>
                  </a:lnTo>
                  <a:cubicBezTo>
                    <a:pt x="5440" y="1852"/>
                    <a:pt x="6629" y="1865"/>
                    <a:pt x="7796" y="1955"/>
                  </a:cubicBezTo>
                  <a:cubicBezTo>
                    <a:pt x="8013" y="1973"/>
                    <a:pt x="8232" y="1994"/>
                    <a:pt x="8450" y="2016"/>
                  </a:cubicBezTo>
                  <a:cubicBezTo>
                    <a:pt x="8691" y="2039"/>
                    <a:pt x="8920" y="2054"/>
                    <a:pt x="9150" y="2069"/>
                  </a:cubicBezTo>
                  <a:cubicBezTo>
                    <a:pt x="9560" y="2092"/>
                    <a:pt x="10005" y="2109"/>
                    <a:pt x="10509" y="2113"/>
                  </a:cubicBezTo>
                  <a:cubicBezTo>
                    <a:pt x="10662" y="2116"/>
                    <a:pt x="10817" y="2116"/>
                    <a:pt x="10973" y="2116"/>
                  </a:cubicBezTo>
                  <a:cubicBezTo>
                    <a:pt x="11274" y="2116"/>
                    <a:pt x="11572" y="2112"/>
                    <a:pt x="11872" y="2110"/>
                  </a:cubicBezTo>
                  <a:lnTo>
                    <a:pt x="12094" y="2109"/>
                  </a:lnTo>
                  <a:cubicBezTo>
                    <a:pt x="12242" y="2106"/>
                    <a:pt x="12386" y="2104"/>
                    <a:pt x="12531" y="2104"/>
                  </a:cubicBezTo>
                  <a:lnTo>
                    <a:pt x="12760" y="2104"/>
                  </a:lnTo>
                  <a:cubicBezTo>
                    <a:pt x="12915" y="2104"/>
                    <a:pt x="13066" y="2106"/>
                    <a:pt x="13221" y="2112"/>
                  </a:cubicBezTo>
                  <a:cubicBezTo>
                    <a:pt x="13288" y="2112"/>
                    <a:pt x="13340" y="2063"/>
                    <a:pt x="13344" y="1998"/>
                  </a:cubicBezTo>
                  <a:cubicBezTo>
                    <a:pt x="13344" y="1977"/>
                    <a:pt x="13340" y="1955"/>
                    <a:pt x="13330" y="1937"/>
                  </a:cubicBezTo>
                  <a:cubicBezTo>
                    <a:pt x="13502" y="1729"/>
                    <a:pt x="13560" y="1451"/>
                    <a:pt x="13595" y="1232"/>
                  </a:cubicBezTo>
                  <a:cubicBezTo>
                    <a:pt x="13616" y="1094"/>
                    <a:pt x="13618" y="953"/>
                    <a:pt x="13602" y="814"/>
                  </a:cubicBezTo>
                  <a:cubicBezTo>
                    <a:pt x="13592" y="758"/>
                    <a:pt x="13578" y="703"/>
                    <a:pt x="13552" y="638"/>
                  </a:cubicBezTo>
                  <a:cubicBezTo>
                    <a:pt x="13532" y="585"/>
                    <a:pt x="13503" y="535"/>
                    <a:pt x="13463" y="481"/>
                  </a:cubicBezTo>
                  <a:cubicBezTo>
                    <a:pt x="13450" y="465"/>
                    <a:pt x="13432" y="451"/>
                    <a:pt x="13410" y="443"/>
                  </a:cubicBezTo>
                  <a:cubicBezTo>
                    <a:pt x="13389" y="425"/>
                    <a:pt x="13363" y="415"/>
                    <a:pt x="13334" y="413"/>
                  </a:cubicBezTo>
                  <a:lnTo>
                    <a:pt x="13115" y="393"/>
                  </a:lnTo>
                  <a:lnTo>
                    <a:pt x="12897" y="373"/>
                  </a:lnTo>
                  <a:cubicBezTo>
                    <a:pt x="12737" y="360"/>
                    <a:pt x="12578" y="350"/>
                    <a:pt x="12419" y="342"/>
                  </a:cubicBezTo>
                  <a:cubicBezTo>
                    <a:pt x="12130" y="325"/>
                    <a:pt x="11828" y="313"/>
                    <a:pt x="11497" y="306"/>
                  </a:cubicBezTo>
                  <a:cubicBezTo>
                    <a:pt x="11265" y="300"/>
                    <a:pt x="11033" y="299"/>
                    <a:pt x="10801" y="299"/>
                  </a:cubicBezTo>
                  <a:cubicBezTo>
                    <a:pt x="10460" y="299"/>
                    <a:pt x="10094" y="303"/>
                    <a:pt x="9649" y="313"/>
                  </a:cubicBezTo>
                  <a:cubicBezTo>
                    <a:pt x="9341" y="320"/>
                    <a:pt x="9033" y="329"/>
                    <a:pt x="8725" y="337"/>
                  </a:cubicBezTo>
                  <a:lnTo>
                    <a:pt x="8198" y="353"/>
                  </a:lnTo>
                  <a:lnTo>
                    <a:pt x="7807" y="365"/>
                  </a:lnTo>
                  <a:lnTo>
                    <a:pt x="7621" y="370"/>
                  </a:lnTo>
                  <a:cubicBezTo>
                    <a:pt x="7368" y="356"/>
                    <a:pt x="7117" y="339"/>
                    <a:pt x="6865" y="316"/>
                  </a:cubicBezTo>
                  <a:cubicBezTo>
                    <a:pt x="6716" y="303"/>
                    <a:pt x="6569" y="285"/>
                    <a:pt x="6420" y="274"/>
                  </a:cubicBezTo>
                  <a:cubicBezTo>
                    <a:pt x="6258" y="264"/>
                    <a:pt x="6096" y="263"/>
                    <a:pt x="5933" y="263"/>
                  </a:cubicBezTo>
                  <a:cubicBezTo>
                    <a:pt x="5621" y="263"/>
                    <a:pt x="5309" y="272"/>
                    <a:pt x="4996" y="273"/>
                  </a:cubicBezTo>
                  <a:cubicBezTo>
                    <a:pt x="4846" y="273"/>
                    <a:pt x="4696" y="273"/>
                    <a:pt x="4547" y="270"/>
                  </a:cubicBezTo>
                  <a:cubicBezTo>
                    <a:pt x="4386" y="264"/>
                    <a:pt x="4229" y="252"/>
                    <a:pt x="4070" y="236"/>
                  </a:cubicBezTo>
                  <a:cubicBezTo>
                    <a:pt x="3924" y="222"/>
                    <a:pt x="3779" y="201"/>
                    <a:pt x="3635" y="184"/>
                  </a:cubicBezTo>
                  <a:cubicBezTo>
                    <a:pt x="3479" y="164"/>
                    <a:pt x="3321" y="147"/>
                    <a:pt x="3164" y="133"/>
                  </a:cubicBezTo>
                  <a:cubicBezTo>
                    <a:pt x="3029" y="120"/>
                    <a:pt x="2896" y="113"/>
                    <a:pt x="2761" y="113"/>
                  </a:cubicBezTo>
                  <a:cubicBezTo>
                    <a:pt x="2604" y="113"/>
                    <a:pt x="2446" y="123"/>
                    <a:pt x="2290" y="143"/>
                  </a:cubicBezTo>
                  <a:cubicBezTo>
                    <a:pt x="2194" y="137"/>
                    <a:pt x="2097" y="130"/>
                    <a:pt x="2001" y="118"/>
                  </a:cubicBezTo>
                  <a:cubicBezTo>
                    <a:pt x="1623" y="68"/>
                    <a:pt x="1246" y="12"/>
                    <a:pt x="865" y="4"/>
                  </a:cubicBezTo>
                  <a:cubicBezTo>
                    <a:pt x="828" y="1"/>
                    <a:pt x="792" y="1"/>
                    <a:pt x="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8"/>
            <p:cNvSpPr/>
            <p:nvPr/>
          </p:nvSpPr>
          <p:spPr>
            <a:xfrm>
              <a:off x="6738284" y="3266894"/>
              <a:ext cx="253092" cy="135261"/>
            </a:xfrm>
            <a:custGeom>
              <a:avLst/>
              <a:gdLst/>
              <a:ahLst/>
              <a:cxnLst/>
              <a:rect l="l" t="t" r="r" b="b"/>
              <a:pathLst>
                <a:path w="8001" h="4276" extrusionOk="0">
                  <a:moveTo>
                    <a:pt x="4570" y="1"/>
                  </a:moveTo>
                  <a:cubicBezTo>
                    <a:pt x="4449" y="1"/>
                    <a:pt x="4332" y="2"/>
                    <a:pt x="4212" y="7"/>
                  </a:cubicBezTo>
                  <a:cubicBezTo>
                    <a:pt x="3953" y="14"/>
                    <a:pt x="3676" y="34"/>
                    <a:pt x="3368" y="67"/>
                  </a:cubicBezTo>
                  <a:cubicBezTo>
                    <a:pt x="3116" y="94"/>
                    <a:pt x="2893" y="128"/>
                    <a:pt x="2684" y="167"/>
                  </a:cubicBezTo>
                  <a:cubicBezTo>
                    <a:pt x="2594" y="186"/>
                    <a:pt x="2506" y="206"/>
                    <a:pt x="2419" y="227"/>
                  </a:cubicBezTo>
                  <a:cubicBezTo>
                    <a:pt x="2223" y="274"/>
                    <a:pt x="2028" y="330"/>
                    <a:pt x="1835" y="385"/>
                  </a:cubicBezTo>
                  <a:cubicBezTo>
                    <a:pt x="1564" y="459"/>
                    <a:pt x="1347" y="535"/>
                    <a:pt x="1152" y="618"/>
                  </a:cubicBezTo>
                  <a:cubicBezTo>
                    <a:pt x="926" y="715"/>
                    <a:pt x="722" y="839"/>
                    <a:pt x="545" y="988"/>
                  </a:cubicBezTo>
                  <a:cubicBezTo>
                    <a:pt x="493" y="1030"/>
                    <a:pt x="444" y="1079"/>
                    <a:pt x="396" y="1129"/>
                  </a:cubicBezTo>
                  <a:cubicBezTo>
                    <a:pt x="383" y="1141"/>
                    <a:pt x="376" y="1158"/>
                    <a:pt x="373" y="1174"/>
                  </a:cubicBezTo>
                  <a:lnTo>
                    <a:pt x="350" y="1195"/>
                  </a:lnTo>
                  <a:cubicBezTo>
                    <a:pt x="285" y="1261"/>
                    <a:pt x="225" y="1340"/>
                    <a:pt x="178" y="1431"/>
                  </a:cubicBezTo>
                  <a:cubicBezTo>
                    <a:pt x="94" y="1583"/>
                    <a:pt x="39" y="1769"/>
                    <a:pt x="18" y="1984"/>
                  </a:cubicBezTo>
                  <a:cubicBezTo>
                    <a:pt x="1" y="2172"/>
                    <a:pt x="15" y="2371"/>
                    <a:pt x="61" y="2573"/>
                  </a:cubicBezTo>
                  <a:cubicBezTo>
                    <a:pt x="104" y="2754"/>
                    <a:pt x="181" y="2931"/>
                    <a:pt x="293" y="3098"/>
                  </a:cubicBezTo>
                  <a:cubicBezTo>
                    <a:pt x="390" y="3246"/>
                    <a:pt x="516" y="3382"/>
                    <a:pt x="681" y="3513"/>
                  </a:cubicBezTo>
                  <a:cubicBezTo>
                    <a:pt x="812" y="3618"/>
                    <a:pt x="973" y="3714"/>
                    <a:pt x="1180" y="3808"/>
                  </a:cubicBezTo>
                  <a:cubicBezTo>
                    <a:pt x="1564" y="3986"/>
                    <a:pt x="1989" y="4072"/>
                    <a:pt x="2355" y="4132"/>
                  </a:cubicBezTo>
                  <a:cubicBezTo>
                    <a:pt x="2564" y="4166"/>
                    <a:pt x="2771" y="4191"/>
                    <a:pt x="2946" y="4209"/>
                  </a:cubicBezTo>
                  <a:cubicBezTo>
                    <a:pt x="3118" y="4229"/>
                    <a:pt x="3292" y="4246"/>
                    <a:pt x="3464" y="4259"/>
                  </a:cubicBezTo>
                  <a:cubicBezTo>
                    <a:pt x="3625" y="4269"/>
                    <a:pt x="3789" y="4275"/>
                    <a:pt x="3955" y="4275"/>
                  </a:cubicBezTo>
                  <a:cubicBezTo>
                    <a:pt x="4140" y="4275"/>
                    <a:pt x="4331" y="4268"/>
                    <a:pt x="4520" y="4255"/>
                  </a:cubicBezTo>
                  <a:cubicBezTo>
                    <a:pt x="4939" y="4226"/>
                    <a:pt x="5316" y="4168"/>
                    <a:pt x="5678" y="4076"/>
                  </a:cubicBezTo>
                  <a:cubicBezTo>
                    <a:pt x="6077" y="3976"/>
                    <a:pt x="6438" y="3837"/>
                    <a:pt x="6748" y="3664"/>
                  </a:cubicBezTo>
                  <a:cubicBezTo>
                    <a:pt x="6915" y="3571"/>
                    <a:pt x="7070" y="3463"/>
                    <a:pt x="7209" y="3346"/>
                  </a:cubicBezTo>
                  <a:cubicBezTo>
                    <a:pt x="7340" y="3234"/>
                    <a:pt x="7468" y="3100"/>
                    <a:pt x="7582" y="2949"/>
                  </a:cubicBezTo>
                  <a:cubicBezTo>
                    <a:pt x="7688" y="2812"/>
                    <a:pt x="7779" y="2647"/>
                    <a:pt x="7853" y="2464"/>
                  </a:cubicBezTo>
                  <a:cubicBezTo>
                    <a:pt x="7906" y="2328"/>
                    <a:pt x="7947" y="2179"/>
                    <a:pt x="7976" y="2011"/>
                  </a:cubicBezTo>
                  <a:cubicBezTo>
                    <a:pt x="7998" y="1884"/>
                    <a:pt x="8000" y="1749"/>
                    <a:pt x="7989" y="1603"/>
                  </a:cubicBezTo>
                  <a:cubicBezTo>
                    <a:pt x="7985" y="1547"/>
                    <a:pt x="7976" y="1496"/>
                    <a:pt x="7963" y="1441"/>
                  </a:cubicBezTo>
                  <a:cubicBezTo>
                    <a:pt x="7947" y="1373"/>
                    <a:pt x="7925" y="1305"/>
                    <a:pt x="7899" y="1245"/>
                  </a:cubicBezTo>
                  <a:cubicBezTo>
                    <a:pt x="7863" y="1148"/>
                    <a:pt x="7806" y="1052"/>
                    <a:pt x="7724" y="937"/>
                  </a:cubicBezTo>
                  <a:cubicBezTo>
                    <a:pt x="7647" y="833"/>
                    <a:pt x="7552" y="750"/>
                    <a:pt x="7469" y="680"/>
                  </a:cubicBezTo>
                  <a:cubicBezTo>
                    <a:pt x="7305" y="542"/>
                    <a:pt x="7096" y="429"/>
                    <a:pt x="6815" y="322"/>
                  </a:cubicBezTo>
                  <a:cubicBezTo>
                    <a:pt x="6573" y="232"/>
                    <a:pt x="6307" y="163"/>
                    <a:pt x="5996" y="110"/>
                  </a:cubicBezTo>
                  <a:cubicBezTo>
                    <a:pt x="5556" y="37"/>
                    <a:pt x="5091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8"/>
            <p:cNvSpPr/>
            <p:nvPr/>
          </p:nvSpPr>
          <p:spPr>
            <a:xfrm>
              <a:off x="6723164" y="3273378"/>
              <a:ext cx="250561" cy="47765"/>
            </a:xfrm>
            <a:custGeom>
              <a:avLst/>
              <a:gdLst/>
              <a:ahLst/>
              <a:cxnLst/>
              <a:rect l="l" t="t" r="r" b="b"/>
              <a:pathLst>
                <a:path w="7921" h="1510" extrusionOk="0">
                  <a:moveTo>
                    <a:pt x="7666" y="162"/>
                  </a:moveTo>
                  <a:cubicBezTo>
                    <a:pt x="7663" y="162"/>
                    <a:pt x="7660" y="163"/>
                    <a:pt x="7657" y="163"/>
                  </a:cubicBezTo>
                  <a:cubicBezTo>
                    <a:pt x="7660" y="162"/>
                    <a:pt x="7663" y="162"/>
                    <a:pt x="7666" y="162"/>
                  </a:cubicBezTo>
                  <a:close/>
                  <a:moveTo>
                    <a:pt x="7848" y="1"/>
                  </a:moveTo>
                  <a:cubicBezTo>
                    <a:pt x="7548" y="11"/>
                    <a:pt x="7250" y="44"/>
                    <a:pt x="6952" y="79"/>
                  </a:cubicBezTo>
                  <a:cubicBezTo>
                    <a:pt x="6646" y="117"/>
                    <a:pt x="6342" y="160"/>
                    <a:pt x="6037" y="207"/>
                  </a:cubicBezTo>
                  <a:cubicBezTo>
                    <a:pt x="5429" y="304"/>
                    <a:pt x="4826" y="425"/>
                    <a:pt x="4226" y="556"/>
                  </a:cubicBezTo>
                  <a:cubicBezTo>
                    <a:pt x="3925" y="621"/>
                    <a:pt x="3624" y="691"/>
                    <a:pt x="3324" y="762"/>
                  </a:cubicBezTo>
                  <a:cubicBezTo>
                    <a:pt x="3057" y="825"/>
                    <a:pt x="2788" y="870"/>
                    <a:pt x="2516" y="911"/>
                  </a:cubicBezTo>
                  <a:cubicBezTo>
                    <a:pt x="1963" y="992"/>
                    <a:pt x="1409" y="1047"/>
                    <a:pt x="861" y="1159"/>
                  </a:cubicBezTo>
                  <a:cubicBezTo>
                    <a:pt x="580" y="1216"/>
                    <a:pt x="304" y="1294"/>
                    <a:pt x="36" y="1394"/>
                  </a:cubicBezTo>
                  <a:cubicBezTo>
                    <a:pt x="22" y="1400"/>
                    <a:pt x="10" y="1415"/>
                    <a:pt x="6" y="1430"/>
                  </a:cubicBezTo>
                  <a:cubicBezTo>
                    <a:pt x="0" y="1445"/>
                    <a:pt x="2" y="1464"/>
                    <a:pt x="9" y="1477"/>
                  </a:cubicBezTo>
                  <a:cubicBezTo>
                    <a:pt x="16" y="1491"/>
                    <a:pt x="29" y="1501"/>
                    <a:pt x="43" y="1507"/>
                  </a:cubicBezTo>
                  <a:cubicBezTo>
                    <a:pt x="49" y="1509"/>
                    <a:pt x="55" y="1510"/>
                    <a:pt x="60" y="1510"/>
                  </a:cubicBezTo>
                  <a:cubicBezTo>
                    <a:pt x="71" y="1510"/>
                    <a:pt x="81" y="1507"/>
                    <a:pt x="92" y="1504"/>
                  </a:cubicBezTo>
                  <a:lnTo>
                    <a:pt x="151" y="1483"/>
                  </a:lnTo>
                  <a:lnTo>
                    <a:pt x="135" y="1487"/>
                  </a:lnTo>
                  <a:cubicBezTo>
                    <a:pt x="653" y="1299"/>
                    <a:pt x="1197" y="1212"/>
                    <a:pt x="1741" y="1136"/>
                  </a:cubicBezTo>
                  <a:cubicBezTo>
                    <a:pt x="2019" y="1099"/>
                    <a:pt x="2297" y="1063"/>
                    <a:pt x="2573" y="1022"/>
                  </a:cubicBezTo>
                  <a:cubicBezTo>
                    <a:pt x="2845" y="983"/>
                    <a:pt x="3116" y="934"/>
                    <a:pt x="3385" y="871"/>
                  </a:cubicBezTo>
                  <a:cubicBezTo>
                    <a:pt x="4584" y="591"/>
                    <a:pt x="5795" y="354"/>
                    <a:pt x="7022" y="231"/>
                  </a:cubicBezTo>
                  <a:cubicBezTo>
                    <a:pt x="7240" y="210"/>
                    <a:pt x="7458" y="183"/>
                    <a:pt x="7676" y="161"/>
                  </a:cubicBezTo>
                  <a:lnTo>
                    <a:pt x="7676" y="161"/>
                  </a:lnTo>
                  <a:cubicBezTo>
                    <a:pt x="7731" y="157"/>
                    <a:pt x="7785" y="153"/>
                    <a:pt x="7840" y="148"/>
                  </a:cubicBezTo>
                  <a:cubicBezTo>
                    <a:pt x="7860" y="148"/>
                    <a:pt x="7877" y="145"/>
                    <a:pt x="7891" y="131"/>
                  </a:cubicBezTo>
                  <a:cubicBezTo>
                    <a:pt x="7906" y="118"/>
                    <a:pt x="7914" y="98"/>
                    <a:pt x="7914" y="81"/>
                  </a:cubicBezTo>
                  <a:cubicBezTo>
                    <a:pt x="7920" y="39"/>
                    <a:pt x="7889" y="1"/>
                    <a:pt x="7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8"/>
            <p:cNvSpPr/>
            <p:nvPr/>
          </p:nvSpPr>
          <p:spPr>
            <a:xfrm>
              <a:off x="6727403" y="3295268"/>
              <a:ext cx="266156" cy="54882"/>
            </a:xfrm>
            <a:custGeom>
              <a:avLst/>
              <a:gdLst/>
              <a:ahLst/>
              <a:cxnLst/>
              <a:rect l="l" t="t" r="r" b="b"/>
              <a:pathLst>
                <a:path w="8414" h="1735" extrusionOk="0">
                  <a:moveTo>
                    <a:pt x="425" y="1568"/>
                  </a:moveTo>
                  <a:cubicBezTo>
                    <a:pt x="423" y="1568"/>
                    <a:pt x="422" y="1568"/>
                    <a:pt x="421" y="1568"/>
                  </a:cubicBezTo>
                  <a:lnTo>
                    <a:pt x="421" y="1568"/>
                  </a:lnTo>
                  <a:cubicBezTo>
                    <a:pt x="422" y="1568"/>
                    <a:pt x="423" y="1568"/>
                    <a:pt x="425" y="1568"/>
                  </a:cubicBezTo>
                  <a:close/>
                  <a:moveTo>
                    <a:pt x="8340" y="0"/>
                  </a:moveTo>
                  <a:cubicBezTo>
                    <a:pt x="7124" y="231"/>
                    <a:pt x="5899" y="414"/>
                    <a:pt x="4679" y="627"/>
                  </a:cubicBezTo>
                  <a:cubicBezTo>
                    <a:pt x="4402" y="676"/>
                    <a:pt x="4126" y="732"/>
                    <a:pt x="3853" y="798"/>
                  </a:cubicBezTo>
                  <a:cubicBezTo>
                    <a:pt x="3575" y="864"/>
                    <a:pt x="3297" y="937"/>
                    <a:pt x="3022" y="1010"/>
                  </a:cubicBezTo>
                  <a:cubicBezTo>
                    <a:pt x="2465" y="1160"/>
                    <a:pt x="1911" y="1315"/>
                    <a:pt x="1345" y="1429"/>
                  </a:cubicBezTo>
                  <a:cubicBezTo>
                    <a:pt x="1042" y="1489"/>
                    <a:pt x="737" y="1538"/>
                    <a:pt x="429" y="1567"/>
                  </a:cubicBezTo>
                  <a:lnTo>
                    <a:pt x="438" y="1567"/>
                  </a:lnTo>
                  <a:cubicBezTo>
                    <a:pt x="433" y="1567"/>
                    <a:pt x="429" y="1568"/>
                    <a:pt x="425" y="1568"/>
                  </a:cubicBezTo>
                  <a:lnTo>
                    <a:pt x="425" y="1568"/>
                  </a:lnTo>
                  <a:cubicBezTo>
                    <a:pt x="426" y="1568"/>
                    <a:pt x="427" y="1567"/>
                    <a:pt x="429" y="1567"/>
                  </a:cubicBezTo>
                  <a:lnTo>
                    <a:pt x="429" y="1567"/>
                  </a:lnTo>
                  <a:cubicBezTo>
                    <a:pt x="423" y="1568"/>
                    <a:pt x="419" y="1568"/>
                    <a:pt x="416" y="1568"/>
                  </a:cubicBezTo>
                  <a:cubicBezTo>
                    <a:pt x="418" y="1568"/>
                    <a:pt x="419" y="1568"/>
                    <a:pt x="421" y="1568"/>
                  </a:cubicBezTo>
                  <a:lnTo>
                    <a:pt x="421" y="1568"/>
                  </a:lnTo>
                  <a:cubicBezTo>
                    <a:pt x="306" y="1577"/>
                    <a:pt x="191" y="1584"/>
                    <a:pt x="77" y="1588"/>
                  </a:cubicBezTo>
                  <a:cubicBezTo>
                    <a:pt x="38" y="1590"/>
                    <a:pt x="4" y="1615"/>
                    <a:pt x="2" y="1658"/>
                  </a:cubicBezTo>
                  <a:cubicBezTo>
                    <a:pt x="1" y="1696"/>
                    <a:pt x="32" y="1734"/>
                    <a:pt x="70" y="1734"/>
                  </a:cubicBezTo>
                  <a:cubicBezTo>
                    <a:pt x="625" y="1719"/>
                    <a:pt x="1171" y="1624"/>
                    <a:pt x="1712" y="1502"/>
                  </a:cubicBezTo>
                  <a:cubicBezTo>
                    <a:pt x="2275" y="1376"/>
                    <a:pt x="2830" y="1219"/>
                    <a:pt x="3389" y="1076"/>
                  </a:cubicBezTo>
                  <a:cubicBezTo>
                    <a:pt x="3662" y="1007"/>
                    <a:pt x="3937" y="938"/>
                    <a:pt x="4213" y="879"/>
                  </a:cubicBezTo>
                  <a:cubicBezTo>
                    <a:pt x="4500" y="818"/>
                    <a:pt x="4789" y="772"/>
                    <a:pt x="5078" y="722"/>
                  </a:cubicBezTo>
                  <a:cubicBezTo>
                    <a:pt x="5688" y="617"/>
                    <a:pt x="6300" y="516"/>
                    <a:pt x="6910" y="406"/>
                  </a:cubicBezTo>
                  <a:cubicBezTo>
                    <a:pt x="7397" y="315"/>
                    <a:pt x="7881" y="221"/>
                    <a:pt x="8363" y="113"/>
                  </a:cubicBezTo>
                  <a:cubicBezTo>
                    <a:pt x="8393" y="106"/>
                    <a:pt x="8413" y="76"/>
                    <a:pt x="8406" y="45"/>
                  </a:cubicBezTo>
                  <a:cubicBezTo>
                    <a:pt x="8400" y="19"/>
                    <a:pt x="8375" y="0"/>
                    <a:pt x="8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8"/>
            <p:cNvSpPr/>
            <p:nvPr/>
          </p:nvSpPr>
          <p:spPr>
            <a:xfrm>
              <a:off x="6739233" y="3327185"/>
              <a:ext cx="268117" cy="55547"/>
            </a:xfrm>
            <a:custGeom>
              <a:avLst/>
              <a:gdLst/>
              <a:ahLst/>
              <a:cxnLst/>
              <a:rect l="l" t="t" r="r" b="b"/>
              <a:pathLst>
                <a:path w="8476" h="1756" extrusionOk="0">
                  <a:moveTo>
                    <a:pt x="8393" y="1"/>
                  </a:moveTo>
                  <a:cubicBezTo>
                    <a:pt x="8386" y="4"/>
                    <a:pt x="8381" y="4"/>
                    <a:pt x="8376" y="5"/>
                  </a:cubicBezTo>
                  <a:cubicBezTo>
                    <a:pt x="8231" y="39"/>
                    <a:pt x="8085" y="71"/>
                    <a:pt x="7942" y="104"/>
                  </a:cubicBezTo>
                  <a:cubicBezTo>
                    <a:pt x="7787" y="140"/>
                    <a:pt x="7631" y="175"/>
                    <a:pt x="7475" y="213"/>
                  </a:cubicBezTo>
                  <a:cubicBezTo>
                    <a:pt x="7176" y="283"/>
                    <a:pt x="6878" y="352"/>
                    <a:pt x="6579" y="423"/>
                  </a:cubicBezTo>
                  <a:cubicBezTo>
                    <a:pt x="5983" y="562"/>
                    <a:pt x="5384" y="695"/>
                    <a:pt x="4786" y="821"/>
                  </a:cubicBezTo>
                  <a:cubicBezTo>
                    <a:pt x="3587" y="1070"/>
                    <a:pt x="2383" y="1288"/>
                    <a:pt x="1175" y="1486"/>
                  </a:cubicBezTo>
                  <a:cubicBezTo>
                    <a:pt x="797" y="1546"/>
                    <a:pt x="419" y="1607"/>
                    <a:pt x="42" y="1665"/>
                  </a:cubicBezTo>
                  <a:cubicBezTo>
                    <a:pt x="16" y="1667"/>
                    <a:pt x="1" y="1696"/>
                    <a:pt x="6" y="1719"/>
                  </a:cubicBezTo>
                  <a:cubicBezTo>
                    <a:pt x="13" y="1743"/>
                    <a:pt x="32" y="1756"/>
                    <a:pt x="54" y="1756"/>
                  </a:cubicBezTo>
                  <a:cubicBezTo>
                    <a:pt x="57" y="1756"/>
                    <a:pt x="60" y="1755"/>
                    <a:pt x="64" y="1755"/>
                  </a:cubicBezTo>
                  <a:cubicBezTo>
                    <a:pt x="672" y="1666"/>
                    <a:pt x="1282" y="1573"/>
                    <a:pt x="1891" y="1476"/>
                  </a:cubicBezTo>
                  <a:cubicBezTo>
                    <a:pt x="2496" y="1378"/>
                    <a:pt x="3099" y="1278"/>
                    <a:pt x="3702" y="1171"/>
                  </a:cubicBezTo>
                  <a:cubicBezTo>
                    <a:pt x="4303" y="1063"/>
                    <a:pt x="4905" y="950"/>
                    <a:pt x="5505" y="828"/>
                  </a:cubicBezTo>
                  <a:cubicBezTo>
                    <a:pt x="6106" y="708"/>
                    <a:pt x="6706" y="581"/>
                    <a:pt x="7302" y="440"/>
                  </a:cubicBezTo>
                  <a:cubicBezTo>
                    <a:pt x="7481" y="397"/>
                    <a:pt x="7660" y="352"/>
                    <a:pt x="7839" y="306"/>
                  </a:cubicBezTo>
                  <a:cubicBezTo>
                    <a:pt x="7935" y="280"/>
                    <a:pt x="8031" y="256"/>
                    <a:pt x="8125" y="228"/>
                  </a:cubicBezTo>
                  <a:cubicBezTo>
                    <a:pt x="8220" y="204"/>
                    <a:pt x="8314" y="175"/>
                    <a:pt x="8410" y="148"/>
                  </a:cubicBezTo>
                  <a:cubicBezTo>
                    <a:pt x="8449" y="137"/>
                    <a:pt x="8476" y="100"/>
                    <a:pt x="8464" y="58"/>
                  </a:cubicBezTo>
                  <a:cubicBezTo>
                    <a:pt x="8457" y="25"/>
                    <a:pt x="8426" y="1"/>
                    <a:pt x="8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8"/>
            <p:cNvSpPr/>
            <p:nvPr/>
          </p:nvSpPr>
          <p:spPr>
            <a:xfrm>
              <a:off x="6831632" y="3367106"/>
              <a:ext cx="159966" cy="44792"/>
            </a:xfrm>
            <a:custGeom>
              <a:avLst/>
              <a:gdLst/>
              <a:ahLst/>
              <a:cxnLst/>
              <a:rect l="l" t="t" r="r" b="b"/>
              <a:pathLst>
                <a:path w="5057" h="1416" extrusionOk="0">
                  <a:moveTo>
                    <a:pt x="4984" y="0"/>
                  </a:moveTo>
                  <a:cubicBezTo>
                    <a:pt x="4976" y="2"/>
                    <a:pt x="4974" y="2"/>
                    <a:pt x="4968" y="3"/>
                  </a:cubicBezTo>
                  <a:cubicBezTo>
                    <a:pt x="4773" y="46"/>
                    <a:pt x="4580" y="92"/>
                    <a:pt x="4386" y="135"/>
                  </a:cubicBezTo>
                  <a:cubicBezTo>
                    <a:pt x="4176" y="182"/>
                    <a:pt x="3967" y="231"/>
                    <a:pt x="3758" y="277"/>
                  </a:cubicBezTo>
                  <a:cubicBezTo>
                    <a:pt x="3331" y="373"/>
                    <a:pt x="2903" y="468"/>
                    <a:pt x="2482" y="579"/>
                  </a:cubicBezTo>
                  <a:cubicBezTo>
                    <a:pt x="2070" y="685"/>
                    <a:pt x="1660" y="802"/>
                    <a:pt x="1252" y="922"/>
                  </a:cubicBezTo>
                  <a:cubicBezTo>
                    <a:pt x="844" y="1043"/>
                    <a:pt x="439" y="1173"/>
                    <a:pt x="39" y="1320"/>
                  </a:cubicBezTo>
                  <a:cubicBezTo>
                    <a:pt x="28" y="1323"/>
                    <a:pt x="18" y="1329"/>
                    <a:pt x="9" y="1342"/>
                  </a:cubicBezTo>
                  <a:cubicBezTo>
                    <a:pt x="2" y="1352"/>
                    <a:pt x="1" y="1365"/>
                    <a:pt x="4" y="1378"/>
                  </a:cubicBezTo>
                  <a:cubicBezTo>
                    <a:pt x="8" y="1397"/>
                    <a:pt x="29" y="1415"/>
                    <a:pt x="49" y="1415"/>
                  </a:cubicBezTo>
                  <a:cubicBezTo>
                    <a:pt x="52" y="1415"/>
                    <a:pt x="56" y="1415"/>
                    <a:pt x="59" y="1414"/>
                  </a:cubicBezTo>
                  <a:cubicBezTo>
                    <a:pt x="449" y="1272"/>
                    <a:pt x="844" y="1149"/>
                    <a:pt x="1241" y="1036"/>
                  </a:cubicBezTo>
                  <a:cubicBezTo>
                    <a:pt x="1662" y="915"/>
                    <a:pt x="2085" y="815"/>
                    <a:pt x="2512" y="719"/>
                  </a:cubicBezTo>
                  <a:cubicBezTo>
                    <a:pt x="2927" y="623"/>
                    <a:pt x="3340" y="523"/>
                    <a:pt x="3756" y="428"/>
                  </a:cubicBezTo>
                  <a:cubicBezTo>
                    <a:pt x="3966" y="380"/>
                    <a:pt x="4175" y="330"/>
                    <a:pt x="4384" y="279"/>
                  </a:cubicBezTo>
                  <a:cubicBezTo>
                    <a:pt x="4588" y="232"/>
                    <a:pt x="4795" y="184"/>
                    <a:pt x="4998" y="133"/>
                  </a:cubicBezTo>
                  <a:cubicBezTo>
                    <a:pt x="5034" y="125"/>
                    <a:pt x="5057" y="90"/>
                    <a:pt x="5048" y="53"/>
                  </a:cubicBezTo>
                  <a:cubicBezTo>
                    <a:pt x="5041" y="22"/>
                    <a:pt x="5012" y="0"/>
                    <a:pt x="4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9" name="Google Shape;2369;p28"/>
          <p:cNvGrpSpPr/>
          <p:nvPr/>
        </p:nvGrpSpPr>
        <p:grpSpPr>
          <a:xfrm>
            <a:off x="8545190" y="4499161"/>
            <a:ext cx="320564" cy="362888"/>
            <a:chOff x="6672615" y="4049261"/>
            <a:chExt cx="320564" cy="362888"/>
          </a:xfrm>
        </p:grpSpPr>
        <p:sp>
          <p:nvSpPr>
            <p:cNvPr id="2370" name="Google Shape;2370;p28"/>
            <p:cNvSpPr/>
            <p:nvPr/>
          </p:nvSpPr>
          <p:spPr>
            <a:xfrm>
              <a:off x="6672615" y="4049261"/>
              <a:ext cx="320564" cy="362888"/>
            </a:xfrm>
            <a:custGeom>
              <a:avLst/>
              <a:gdLst/>
              <a:ahLst/>
              <a:cxnLst/>
              <a:rect l="l" t="t" r="r" b="b"/>
              <a:pathLst>
                <a:path w="10134" h="11472" extrusionOk="0">
                  <a:moveTo>
                    <a:pt x="5812" y="1"/>
                  </a:moveTo>
                  <a:cubicBezTo>
                    <a:pt x="5691" y="1"/>
                    <a:pt x="5583" y="69"/>
                    <a:pt x="5504" y="131"/>
                  </a:cubicBezTo>
                  <a:cubicBezTo>
                    <a:pt x="5376" y="231"/>
                    <a:pt x="5273" y="369"/>
                    <a:pt x="5179" y="502"/>
                  </a:cubicBezTo>
                  <a:cubicBezTo>
                    <a:pt x="5048" y="691"/>
                    <a:pt x="4935" y="890"/>
                    <a:pt x="4806" y="1132"/>
                  </a:cubicBezTo>
                  <a:cubicBezTo>
                    <a:pt x="4638" y="1444"/>
                    <a:pt x="4514" y="1705"/>
                    <a:pt x="4413" y="1949"/>
                  </a:cubicBezTo>
                  <a:cubicBezTo>
                    <a:pt x="4146" y="2601"/>
                    <a:pt x="3995" y="3295"/>
                    <a:pt x="3894" y="3827"/>
                  </a:cubicBezTo>
                  <a:cubicBezTo>
                    <a:pt x="3760" y="3761"/>
                    <a:pt x="3636" y="3691"/>
                    <a:pt x="3483" y="3606"/>
                  </a:cubicBezTo>
                  <a:cubicBezTo>
                    <a:pt x="3395" y="3556"/>
                    <a:pt x="3309" y="3506"/>
                    <a:pt x="3222" y="3456"/>
                  </a:cubicBezTo>
                  <a:cubicBezTo>
                    <a:pt x="3106" y="3389"/>
                    <a:pt x="2987" y="3320"/>
                    <a:pt x="2871" y="3254"/>
                  </a:cubicBezTo>
                  <a:cubicBezTo>
                    <a:pt x="2628" y="3116"/>
                    <a:pt x="2422" y="3015"/>
                    <a:pt x="2221" y="2932"/>
                  </a:cubicBezTo>
                  <a:cubicBezTo>
                    <a:pt x="1983" y="2833"/>
                    <a:pt x="1776" y="2776"/>
                    <a:pt x="1571" y="2747"/>
                  </a:cubicBezTo>
                  <a:cubicBezTo>
                    <a:pt x="1498" y="2738"/>
                    <a:pt x="1424" y="2733"/>
                    <a:pt x="1353" y="2733"/>
                  </a:cubicBezTo>
                  <a:cubicBezTo>
                    <a:pt x="1328" y="2733"/>
                    <a:pt x="1302" y="2733"/>
                    <a:pt x="1276" y="2736"/>
                  </a:cubicBezTo>
                  <a:cubicBezTo>
                    <a:pt x="1160" y="2741"/>
                    <a:pt x="1061" y="2760"/>
                    <a:pt x="975" y="2790"/>
                  </a:cubicBezTo>
                  <a:cubicBezTo>
                    <a:pt x="897" y="2819"/>
                    <a:pt x="829" y="2859"/>
                    <a:pt x="766" y="2915"/>
                  </a:cubicBezTo>
                  <a:cubicBezTo>
                    <a:pt x="701" y="2972"/>
                    <a:pt x="665" y="3048"/>
                    <a:pt x="639" y="3109"/>
                  </a:cubicBezTo>
                  <a:cubicBezTo>
                    <a:pt x="617" y="3162"/>
                    <a:pt x="607" y="3227"/>
                    <a:pt x="607" y="3311"/>
                  </a:cubicBezTo>
                  <a:cubicBezTo>
                    <a:pt x="605" y="3399"/>
                    <a:pt x="623" y="3487"/>
                    <a:pt x="640" y="3555"/>
                  </a:cubicBezTo>
                  <a:cubicBezTo>
                    <a:pt x="683" y="3731"/>
                    <a:pt x="762" y="3895"/>
                    <a:pt x="844" y="4047"/>
                  </a:cubicBezTo>
                  <a:cubicBezTo>
                    <a:pt x="981" y="4311"/>
                    <a:pt x="1154" y="4558"/>
                    <a:pt x="1290" y="4744"/>
                  </a:cubicBezTo>
                  <a:cubicBezTo>
                    <a:pt x="1381" y="4869"/>
                    <a:pt x="1475" y="4986"/>
                    <a:pt x="1570" y="5105"/>
                  </a:cubicBezTo>
                  <a:lnTo>
                    <a:pt x="1634" y="5187"/>
                  </a:lnTo>
                  <a:cubicBezTo>
                    <a:pt x="1703" y="5273"/>
                    <a:pt x="1777" y="5364"/>
                    <a:pt x="1856" y="5446"/>
                  </a:cubicBezTo>
                  <a:cubicBezTo>
                    <a:pt x="1913" y="5506"/>
                    <a:pt x="1971" y="5565"/>
                    <a:pt x="2032" y="5622"/>
                  </a:cubicBezTo>
                  <a:cubicBezTo>
                    <a:pt x="1900" y="5715"/>
                    <a:pt x="1763" y="5823"/>
                    <a:pt x="1595" y="5959"/>
                  </a:cubicBezTo>
                  <a:cubicBezTo>
                    <a:pt x="1321" y="6181"/>
                    <a:pt x="1066" y="6405"/>
                    <a:pt x="837" y="6632"/>
                  </a:cubicBezTo>
                  <a:cubicBezTo>
                    <a:pt x="639" y="6825"/>
                    <a:pt x="390" y="7086"/>
                    <a:pt x="201" y="7393"/>
                  </a:cubicBezTo>
                  <a:cubicBezTo>
                    <a:pt x="123" y="7521"/>
                    <a:pt x="68" y="7643"/>
                    <a:pt x="39" y="7759"/>
                  </a:cubicBezTo>
                  <a:cubicBezTo>
                    <a:pt x="18" y="7849"/>
                    <a:pt x="0" y="7983"/>
                    <a:pt x="49" y="8112"/>
                  </a:cubicBezTo>
                  <a:cubicBezTo>
                    <a:pt x="68" y="8165"/>
                    <a:pt x="95" y="8212"/>
                    <a:pt x="132" y="8260"/>
                  </a:cubicBezTo>
                  <a:cubicBezTo>
                    <a:pt x="161" y="8296"/>
                    <a:pt x="199" y="8328"/>
                    <a:pt x="251" y="8364"/>
                  </a:cubicBezTo>
                  <a:cubicBezTo>
                    <a:pt x="302" y="8396"/>
                    <a:pt x="360" y="8417"/>
                    <a:pt x="407" y="8432"/>
                  </a:cubicBezTo>
                  <a:cubicBezTo>
                    <a:pt x="467" y="8452"/>
                    <a:pt x="530" y="8459"/>
                    <a:pt x="593" y="8467"/>
                  </a:cubicBezTo>
                  <a:cubicBezTo>
                    <a:pt x="645" y="8475"/>
                    <a:pt x="698" y="8477"/>
                    <a:pt x="752" y="8477"/>
                  </a:cubicBezTo>
                  <a:cubicBezTo>
                    <a:pt x="829" y="8477"/>
                    <a:pt x="905" y="8472"/>
                    <a:pt x="981" y="8464"/>
                  </a:cubicBezTo>
                  <a:cubicBezTo>
                    <a:pt x="1124" y="8450"/>
                    <a:pt x="1278" y="8424"/>
                    <a:pt x="1454" y="8387"/>
                  </a:cubicBezTo>
                  <a:cubicBezTo>
                    <a:pt x="1784" y="8317"/>
                    <a:pt x="2105" y="8220"/>
                    <a:pt x="2349" y="8141"/>
                  </a:cubicBezTo>
                  <a:cubicBezTo>
                    <a:pt x="2476" y="8099"/>
                    <a:pt x="2602" y="8058"/>
                    <a:pt x="2728" y="8015"/>
                  </a:cubicBezTo>
                  <a:lnTo>
                    <a:pt x="2764" y="8002"/>
                  </a:lnTo>
                  <a:cubicBezTo>
                    <a:pt x="2820" y="7983"/>
                    <a:pt x="2874" y="7965"/>
                    <a:pt x="2929" y="7948"/>
                  </a:cubicBezTo>
                  <a:cubicBezTo>
                    <a:pt x="2930" y="8102"/>
                    <a:pt x="2941" y="8257"/>
                    <a:pt x="2951" y="8414"/>
                  </a:cubicBezTo>
                  <a:cubicBezTo>
                    <a:pt x="2971" y="8702"/>
                    <a:pt x="3003" y="9007"/>
                    <a:pt x="3043" y="9319"/>
                  </a:cubicBezTo>
                  <a:cubicBezTo>
                    <a:pt x="3093" y="9704"/>
                    <a:pt x="3146" y="10014"/>
                    <a:pt x="3216" y="10296"/>
                  </a:cubicBezTo>
                  <a:cubicBezTo>
                    <a:pt x="3278" y="10541"/>
                    <a:pt x="3358" y="10826"/>
                    <a:pt x="3504" y="11079"/>
                  </a:cubicBezTo>
                  <a:cubicBezTo>
                    <a:pt x="3566" y="11185"/>
                    <a:pt x="3633" y="11270"/>
                    <a:pt x="3707" y="11334"/>
                  </a:cubicBezTo>
                  <a:cubicBezTo>
                    <a:pt x="3752" y="11371"/>
                    <a:pt x="3791" y="11398"/>
                    <a:pt x="3831" y="11416"/>
                  </a:cubicBezTo>
                  <a:cubicBezTo>
                    <a:pt x="3886" y="11443"/>
                    <a:pt x="3941" y="11459"/>
                    <a:pt x="4008" y="11467"/>
                  </a:cubicBezTo>
                  <a:cubicBezTo>
                    <a:pt x="4024" y="11470"/>
                    <a:pt x="4041" y="11471"/>
                    <a:pt x="4058" y="11471"/>
                  </a:cubicBezTo>
                  <a:cubicBezTo>
                    <a:pt x="4173" y="11471"/>
                    <a:pt x="4274" y="11427"/>
                    <a:pt x="4339" y="11387"/>
                  </a:cubicBezTo>
                  <a:cubicBezTo>
                    <a:pt x="4474" y="11310"/>
                    <a:pt x="4575" y="11188"/>
                    <a:pt x="4648" y="11092"/>
                  </a:cubicBezTo>
                  <a:cubicBezTo>
                    <a:pt x="4864" y="10807"/>
                    <a:pt x="5006" y="10469"/>
                    <a:pt x="5121" y="10174"/>
                  </a:cubicBezTo>
                  <a:cubicBezTo>
                    <a:pt x="5264" y="9806"/>
                    <a:pt x="5378" y="9430"/>
                    <a:pt x="5462" y="9143"/>
                  </a:cubicBezTo>
                  <a:cubicBezTo>
                    <a:pt x="5484" y="9060"/>
                    <a:pt x="5507" y="8976"/>
                    <a:pt x="5529" y="8894"/>
                  </a:cubicBezTo>
                  <a:cubicBezTo>
                    <a:pt x="5549" y="8822"/>
                    <a:pt x="5569" y="8749"/>
                    <a:pt x="5588" y="8678"/>
                  </a:cubicBezTo>
                  <a:lnTo>
                    <a:pt x="5767" y="8787"/>
                  </a:lnTo>
                  <a:cubicBezTo>
                    <a:pt x="5895" y="8861"/>
                    <a:pt x="6024" y="8937"/>
                    <a:pt x="6152" y="9016"/>
                  </a:cubicBezTo>
                  <a:lnTo>
                    <a:pt x="6394" y="9166"/>
                  </a:lnTo>
                  <a:lnTo>
                    <a:pt x="6594" y="9291"/>
                  </a:lnTo>
                  <a:cubicBezTo>
                    <a:pt x="6945" y="9508"/>
                    <a:pt x="7247" y="9666"/>
                    <a:pt x="7549" y="9789"/>
                  </a:cubicBezTo>
                  <a:cubicBezTo>
                    <a:pt x="7725" y="9861"/>
                    <a:pt x="7884" y="9906"/>
                    <a:pt x="8035" y="9931"/>
                  </a:cubicBezTo>
                  <a:cubicBezTo>
                    <a:pt x="8115" y="9942"/>
                    <a:pt x="8185" y="9948"/>
                    <a:pt x="8249" y="9948"/>
                  </a:cubicBezTo>
                  <a:cubicBezTo>
                    <a:pt x="8347" y="9948"/>
                    <a:pt x="8428" y="9935"/>
                    <a:pt x="8506" y="9906"/>
                  </a:cubicBezTo>
                  <a:cubicBezTo>
                    <a:pt x="8656" y="9852"/>
                    <a:pt x="8776" y="9745"/>
                    <a:pt x="8844" y="9604"/>
                  </a:cubicBezTo>
                  <a:cubicBezTo>
                    <a:pt x="8904" y="9475"/>
                    <a:pt x="8930" y="9332"/>
                    <a:pt x="8917" y="9179"/>
                  </a:cubicBezTo>
                  <a:cubicBezTo>
                    <a:pt x="8894" y="8907"/>
                    <a:pt x="8779" y="8654"/>
                    <a:pt x="8670" y="8443"/>
                  </a:cubicBezTo>
                  <a:cubicBezTo>
                    <a:pt x="8530" y="8170"/>
                    <a:pt x="8351" y="7909"/>
                    <a:pt x="8182" y="7668"/>
                  </a:cubicBezTo>
                  <a:cubicBezTo>
                    <a:pt x="8040" y="7469"/>
                    <a:pt x="7890" y="7272"/>
                    <a:pt x="7745" y="7083"/>
                  </a:cubicBezTo>
                  <a:lnTo>
                    <a:pt x="7655" y="6967"/>
                  </a:lnTo>
                  <a:lnTo>
                    <a:pt x="7595" y="6885"/>
                  </a:lnTo>
                  <a:cubicBezTo>
                    <a:pt x="7512" y="6778"/>
                    <a:pt x="7427" y="6670"/>
                    <a:pt x="7352" y="6560"/>
                  </a:cubicBezTo>
                  <a:cubicBezTo>
                    <a:pt x="7383" y="6553"/>
                    <a:pt x="7416" y="6544"/>
                    <a:pt x="7448" y="6537"/>
                  </a:cubicBezTo>
                  <a:cubicBezTo>
                    <a:pt x="7482" y="6527"/>
                    <a:pt x="7513" y="6519"/>
                    <a:pt x="7548" y="6510"/>
                  </a:cubicBezTo>
                  <a:cubicBezTo>
                    <a:pt x="7619" y="6489"/>
                    <a:pt x="7690" y="6461"/>
                    <a:pt x="7757" y="6434"/>
                  </a:cubicBezTo>
                  <a:cubicBezTo>
                    <a:pt x="7824" y="6410"/>
                    <a:pt x="7889" y="6383"/>
                    <a:pt x="7953" y="6355"/>
                  </a:cubicBezTo>
                  <a:cubicBezTo>
                    <a:pt x="8036" y="6322"/>
                    <a:pt x="8121" y="6288"/>
                    <a:pt x="8205" y="6255"/>
                  </a:cubicBezTo>
                  <a:cubicBezTo>
                    <a:pt x="8268" y="6232"/>
                    <a:pt x="8330" y="6211"/>
                    <a:pt x="8393" y="6188"/>
                  </a:cubicBezTo>
                  <a:cubicBezTo>
                    <a:pt x="8456" y="6166"/>
                    <a:pt x="8519" y="6143"/>
                    <a:pt x="8580" y="6119"/>
                  </a:cubicBezTo>
                  <a:cubicBezTo>
                    <a:pt x="8879" y="6009"/>
                    <a:pt x="9224" y="5869"/>
                    <a:pt x="9531" y="5672"/>
                  </a:cubicBezTo>
                  <a:cubicBezTo>
                    <a:pt x="9872" y="5452"/>
                    <a:pt x="10068" y="5208"/>
                    <a:pt x="10118" y="4945"/>
                  </a:cubicBezTo>
                  <a:cubicBezTo>
                    <a:pt x="10132" y="4873"/>
                    <a:pt x="10134" y="4799"/>
                    <a:pt x="10125" y="4726"/>
                  </a:cubicBezTo>
                  <a:cubicBezTo>
                    <a:pt x="10117" y="4649"/>
                    <a:pt x="10095" y="4573"/>
                    <a:pt x="10061" y="4492"/>
                  </a:cubicBezTo>
                  <a:cubicBezTo>
                    <a:pt x="10016" y="4389"/>
                    <a:pt x="9936" y="4292"/>
                    <a:pt x="9814" y="4198"/>
                  </a:cubicBezTo>
                  <a:cubicBezTo>
                    <a:pt x="9716" y="4120"/>
                    <a:pt x="9600" y="4072"/>
                    <a:pt x="9508" y="4039"/>
                  </a:cubicBezTo>
                  <a:cubicBezTo>
                    <a:pt x="9399" y="3997"/>
                    <a:pt x="9277" y="3967"/>
                    <a:pt x="9123" y="3941"/>
                  </a:cubicBezTo>
                  <a:cubicBezTo>
                    <a:pt x="8920" y="3907"/>
                    <a:pt x="8695" y="3891"/>
                    <a:pt x="8437" y="3891"/>
                  </a:cubicBezTo>
                  <a:cubicBezTo>
                    <a:pt x="8370" y="3891"/>
                    <a:pt x="8301" y="3893"/>
                    <a:pt x="8234" y="3895"/>
                  </a:cubicBezTo>
                  <a:cubicBezTo>
                    <a:pt x="7982" y="3903"/>
                    <a:pt x="7714" y="3921"/>
                    <a:pt x="7367" y="3960"/>
                  </a:cubicBezTo>
                  <a:cubicBezTo>
                    <a:pt x="7290" y="3968"/>
                    <a:pt x="7211" y="3977"/>
                    <a:pt x="7134" y="3986"/>
                  </a:cubicBezTo>
                  <a:cubicBezTo>
                    <a:pt x="7019" y="4000"/>
                    <a:pt x="6903" y="4013"/>
                    <a:pt x="6789" y="4024"/>
                  </a:cubicBezTo>
                  <a:cubicBezTo>
                    <a:pt x="6793" y="4013"/>
                    <a:pt x="6795" y="4000"/>
                    <a:pt x="6795" y="3988"/>
                  </a:cubicBezTo>
                  <a:cubicBezTo>
                    <a:pt x="6800" y="3767"/>
                    <a:pt x="6793" y="3540"/>
                    <a:pt x="6786" y="3323"/>
                  </a:cubicBezTo>
                  <a:lnTo>
                    <a:pt x="6783" y="3252"/>
                  </a:lnTo>
                  <a:cubicBezTo>
                    <a:pt x="6775" y="2966"/>
                    <a:pt x="6759" y="2708"/>
                    <a:pt x="6732" y="2464"/>
                  </a:cubicBezTo>
                  <a:cubicBezTo>
                    <a:pt x="6673" y="1881"/>
                    <a:pt x="6580" y="1370"/>
                    <a:pt x="6450" y="900"/>
                  </a:cubicBezTo>
                  <a:cubicBezTo>
                    <a:pt x="6421" y="795"/>
                    <a:pt x="6385" y="691"/>
                    <a:pt x="6339" y="568"/>
                  </a:cubicBezTo>
                  <a:cubicBezTo>
                    <a:pt x="6308" y="478"/>
                    <a:pt x="6263" y="362"/>
                    <a:pt x="6196" y="254"/>
                  </a:cubicBezTo>
                  <a:cubicBezTo>
                    <a:pt x="6145" y="170"/>
                    <a:pt x="6030" y="26"/>
                    <a:pt x="5855" y="4"/>
                  </a:cubicBezTo>
                  <a:cubicBezTo>
                    <a:pt x="5837" y="2"/>
                    <a:pt x="5824" y="1"/>
                    <a:pt x="5812" y="1"/>
                  </a:cubicBezTo>
                  <a:close/>
                </a:path>
              </a:pathLst>
            </a:custGeom>
            <a:solidFill>
              <a:srgbClr val="FF5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8"/>
            <p:cNvSpPr/>
            <p:nvPr/>
          </p:nvSpPr>
          <p:spPr>
            <a:xfrm>
              <a:off x="6769632" y="4220646"/>
              <a:ext cx="21668" cy="24800"/>
            </a:xfrm>
            <a:custGeom>
              <a:avLst/>
              <a:gdLst/>
              <a:ahLst/>
              <a:cxnLst/>
              <a:rect l="l" t="t" r="r" b="b"/>
              <a:pathLst>
                <a:path w="685" h="784" extrusionOk="0">
                  <a:moveTo>
                    <a:pt x="270" y="377"/>
                  </a:moveTo>
                  <a:lnTo>
                    <a:pt x="275" y="383"/>
                  </a:lnTo>
                  <a:cubicBezTo>
                    <a:pt x="280" y="390"/>
                    <a:pt x="284" y="398"/>
                    <a:pt x="287" y="405"/>
                  </a:cubicBezTo>
                  <a:cubicBezTo>
                    <a:pt x="290" y="412"/>
                    <a:pt x="293" y="420"/>
                    <a:pt x="294" y="428"/>
                  </a:cubicBezTo>
                  <a:lnTo>
                    <a:pt x="294" y="443"/>
                  </a:lnTo>
                  <a:cubicBezTo>
                    <a:pt x="293" y="449"/>
                    <a:pt x="291" y="456"/>
                    <a:pt x="290" y="462"/>
                  </a:cubicBezTo>
                  <a:cubicBezTo>
                    <a:pt x="285" y="469"/>
                    <a:pt x="280" y="476"/>
                    <a:pt x="275" y="483"/>
                  </a:cubicBezTo>
                  <a:cubicBezTo>
                    <a:pt x="271" y="489"/>
                    <a:pt x="265" y="492"/>
                    <a:pt x="262" y="495"/>
                  </a:cubicBezTo>
                  <a:lnTo>
                    <a:pt x="261" y="495"/>
                  </a:lnTo>
                  <a:cubicBezTo>
                    <a:pt x="258" y="495"/>
                    <a:pt x="257" y="493"/>
                    <a:pt x="255" y="493"/>
                  </a:cubicBezTo>
                  <a:lnTo>
                    <a:pt x="248" y="486"/>
                  </a:lnTo>
                  <a:cubicBezTo>
                    <a:pt x="244" y="483"/>
                    <a:pt x="242" y="478"/>
                    <a:pt x="240" y="472"/>
                  </a:cubicBezTo>
                  <a:lnTo>
                    <a:pt x="228" y="435"/>
                  </a:lnTo>
                  <a:lnTo>
                    <a:pt x="228" y="408"/>
                  </a:lnTo>
                  <a:cubicBezTo>
                    <a:pt x="228" y="406"/>
                    <a:pt x="230" y="405"/>
                    <a:pt x="230" y="400"/>
                  </a:cubicBezTo>
                  <a:cubicBezTo>
                    <a:pt x="234" y="400"/>
                    <a:pt x="235" y="399"/>
                    <a:pt x="240" y="398"/>
                  </a:cubicBezTo>
                  <a:cubicBezTo>
                    <a:pt x="250" y="390"/>
                    <a:pt x="258" y="383"/>
                    <a:pt x="270" y="377"/>
                  </a:cubicBezTo>
                  <a:close/>
                  <a:moveTo>
                    <a:pt x="291" y="1"/>
                  </a:moveTo>
                  <a:cubicBezTo>
                    <a:pt x="273" y="1"/>
                    <a:pt x="252" y="5"/>
                    <a:pt x="241" y="7"/>
                  </a:cubicBezTo>
                  <a:cubicBezTo>
                    <a:pt x="144" y="34"/>
                    <a:pt x="72" y="100"/>
                    <a:pt x="29" y="190"/>
                  </a:cubicBezTo>
                  <a:cubicBezTo>
                    <a:pt x="0" y="247"/>
                    <a:pt x="3" y="313"/>
                    <a:pt x="43" y="365"/>
                  </a:cubicBezTo>
                  <a:cubicBezTo>
                    <a:pt x="35" y="406"/>
                    <a:pt x="29" y="449"/>
                    <a:pt x="33" y="492"/>
                  </a:cubicBezTo>
                  <a:cubicBezTo>
                    <a:pt x="41" y="575"/>
                    <a:pt x="72" y="655"/>
                    <a:pt x="132" y="714"/>
                  </a:cubicBezTo>
                  <a:cubicBezTo>
                    <a:pt x="162" y="744"/>
                    <a:pt x="199" y="761"/>
                    <a:pt x="240" y="773"/>
                  </a:cubicBezTo>
                  <a:cubicBezTo>
                    <a:pt x="260" y="781"/>
                    <a:pt x="283" y="784"/>
                    <a:pt x="307" y="784"/>
                  </a:cubicBezTo>
                  <a:cubicBezTo>
                    <a:pt x="338" y="784"/>
                    <a:pt x="370" y="778"/>
                    <a:pt x="398" y="773"/>
                  </a:cubicBezTo>
                  <a:cubicBezTo>
                    <a:pt x="420" y="768"/>
                    <a:pt x="441" y="758"/>
                    <a:pt x="460" y="750"/>
                  </a:cubicBezTo>
                  <a:cubicBezTo>
                    <a:pt x="484" y="740"/>
                    <a:pt x="506" y="727"/>
                    <a:pt x="527" y="711"/>
                  </a:cubicBezTo>
                  <a:cubicBezTo>
                    <a:pt x="573" y="675"/>
                    <a:pt x="612" y="637"/>
                    <a:pt x="639" y="585"/>
                  </a:cubicBezTo>
                  <a:cubicBezTo>
                    <a:pt x="665" y="536"/>
                    <a:pt x="678" y="486"/>
                    <a:pt x="681" y="435"/>
                  </a:cubicBezTo>
                  <a:cubicBezTo>
                    <a:pt x="685" y="392"/>
                    <a:pt x="678" y="350"/>
                    <a:pt x="672" y="307"/>
                  </a:cubicBezTo>
                  <a:cubicBezTo>
                    <a:pt x="665" y="267"/>
                    <a:pt x="645" y="227"/>
                    <a:pt x="625" y="191"/>
                  </a:cubicBezTo>
                  <a:cubicBezTo>
                    <a:pt x="613" y="168"/>
                    <a:pt x="589" y="140"/>
                    <a:pt x="573" y="121"/>
                  </a:cubicBezTo>
                  <a:cubicBezTo>
                    <a:pt x="560" y="110"/>
                    <a:pt x="550" y="97"/>
                    <a:pt x="536" y="85"/>
                  </a:cubicBezTo>
                  <a:cubicBezTo>
                    <a:pt x="520" y="71"/>
                    <a:pt x="500" y="57"/>
                    <a:pt x="480" y="47"/>
                  </a:cubicBezTo>
                  <a:cubicBezTo>
                    <a:pt x="457" y="32"/>
                    <a:pt x="429" y="24"/>
                    <a:pt x="403" y="14"/>
                  </a:cubicBezTo>
                  <a:cubicBezTo>
                    <a:pt x="378" y="5"/>
                    <a:pt x="348" y="5"/>
                    <a:pt x="321" y="2"/>
                  </a:cubicBezTo>
                  <a:lnTo>
                    <a:pt x="308" y="2"/>
                  </a:lnTo>
                  <a:cubicBezTo>
                    <a:pt x="303" y="1"/>
                    <a:pt x="298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8"/>
            <p:cNvSpPr/>
            <p:nvPr/>
          </p:nvSpPr>
          <p:spPr>
            <a:xfrm>
              <a:off x="6771119" y="4223651"/>
              <a:ext cx="14361" cy="17398"/>
            </a:xfrm>
            <a:custGeom>
              <a:avLst/>
              <a:gdLst/>
              <a:ahLst/>
              <a:cxnLst/>
              <a:rect l="l" t="t" r="r" b="b"/>
              <a:pathLst>
                <a:path w="454" h="550" extrusionOk="0">
                  <a:moveTo>
                    <a:pt x="350" y="351"/>
                  </a:moveTo>
                  <a:lnTo>
                    <a:pt x="350" y="351"/>
                  </a:lnTo>
                  <a:cubicBezTo>
                    <a:pt x="347" y="358"/>
                    <a:pt x="347" y="366"/>
                    <a:pt x="346" y="373"/>
                  </a:cubicBezTo>
                  <a:cubicBezTo>
                    <a:pt x="346" y="366"/>
                    <a:pt x="347" y="358"/>
                    <a:pt x="350" y="351"/>
                  </a:cubicBezTo>
                  <a:close/>
                  <a:moveTo>
                    <a:pt x="257" y="0"/>
                  </a:moveTo>
                  <a:cubicBezTo>
                    <a:pt x="231" y="2"/>
                    <a:pt x="203" y="9"/>
                    <a:pt x="178" y="23"/>
                  </a:cubicBezTo>
                  <a:cubicBezTo>
                    <a:pt x="157" y="33"/>
                    <a:pt x="138" y="46"/>
                    <a:pt x="121" y="62"/>
                  </a:cubicBezTo>
                  <a:cubicBezTo>
                    <a:pt x="98" y="82"/>
                    <a:pt x="82" y="104"/>
                    <a:pt x="67" y="126"/>
                  </a:cubicBezTo>
                  <a:cubicBezTo>
                    <a:pt x="52" y="148"/>
                    <a:pt x="45" y="175"/>
                    <a:pt x="38" y="201"/>
                  </a:cubicBezTo>
                  <a:cubicBezTo>
                    <a:pt x="32" y="222"/>
                    <a:pt x="29" y="241"/>
                    <a:pt x="22" y="261"/>
                  </a:cubicBezTo>
                  <a:cubicBezTo>
                    <a:pt x="1" y="327"/>
                    <a:pt x="36" y="404"/>
                    <a:pt x="94" y="439"/>
                  </a:cubicBezTo>
                  <a:cubicBezTo>
                    <a:pt x="101" y="441"/>
                    <a:pt x="107" y="446"/>
                    <a:pt x="114" y="447"/>
                  </a:cubicBezTo>
                  <a:cubicBezTo>
                    <a:pt x="122" y="483"/>
                    <a:pt x="140" y="512"/>
                    <a:pt x="174" y="532"/>
                  </a:cubicBezTo>
                  <a:cubicBezTo>
                    <a:pt x="196" y="544"/>
                    <a:pt x="218" y="550"/>
                    <a:pt x="240" y="550"/>
                  </a:cubicBezTo>
                  <a:cubicBezTo>
                    <a:pt x="275" y="550"/>
                    <a:pt x="308" y="536"/>
                    <a:pt x="337" y="510"/>
                  </a:cubicBezTo>
                  <a:cubicBezTo>
                    <a:pt x="389" y="466"/>
                    <a:pt x="426" y="406"/>
                    <a:pt x="439" y="337"/>
                  </a:cubicBezTo>
                  <a:cubicBezTo>
                    <a:pt x="453" y="261"/>
                    <a:pt x="436" y="188"/>
                    <a:pt x="412" y="116"/>
                  </a:cubicBezTo>
                  <a:cubicBezTo>
                    <a:pt x="400" y="76"/>
                    <a:pt x="374" y="42"/>
                    <a:pt x="339" y="20"/>
                  </a:cubicBezTo>
                  <a:cubicBezTo>
                    <a:pt x="314" y="6"/>
                    <a:pt x="286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8"/>
            <p:cNvSpPr/>
            <p:nvPr/>
          </p:nvSpPr>
          <p:spPr>
            <a:xfrm>
              <a:off x="6860987" y="4221974"/>
              <a:ext cx="25527" cy="27520"/>
            </a:xfrm>
            <a:custGeom>
              <a:avLst/>
              <a:gdLst/>
              <a:ahLst/>
              <a:cxnLst/>
              <a:rect l="l" t="t" r="r" b="b"/>
              <a:pathLst>
                <a:path w="807" h="870" extrusionOk="0">
                  <a:moveTo>
                    <a:pt x="469" y="0"/>
                  </a:moveTo>
                  <a:cubicBezTo>
                    <a:pt x="440" y="5"/>
                    <a:pt x="413" y="8"/>
                    <a:pt x="390" y="13"/>
                  </a:cubicBezTo>
                  <a:cubicBezTo>
                    <a:pt x="356" y="22"/>
                    <a:pt x="327" y="35"/>
                    <a:pt x="298" y="53"/>
                  </a:cubicBezTo>
                  <a:cubicBezTo>
                    <a:pt x="284" y="56"/>
                    <a:pt x="268" y="62"/>
                    <a:pt x="255" y="69"/>
                  </a:cubicBezTo>
                  <a:cubicBezTo>
                    <a:pt x="84" y="167"/>
                    <a:pt x="1" y="394"/>
                    <a:pt x="36" y="582"/>
                  </a:cubicBezTo>
                  <a:cubicBezTo>
                    <a:pt x="55" y="686"/>
                    <a:pt x="125" y="785"/>
                    <a:pt x="224" y="829"/>
                  </a:cubicBezTo>
                  <a:cubicBezTo>
                    <a:pt x="279" y="856"/>
                    <a:pt x="336" y="869"/>
                    <a:pt x="394" y="869"/>
                  </a:cubicBezTo>
                  <a:cubicBezTo>
                    <a:pt x="457" y="869"/>
                    <a:pt x="520" y="853"/>
                    <a:pt x="580" y="821"/>
                  </a:cubicBezTo>
                  <a:cubicBezTo>
                    <a:pt x="681" y="765"/>
                    <a:pt x="735" y="663"/>
                    <a:pt x="774" y="563"/>
                  </a:cubicBezTo>
                  <a:cubicBezTo>
                    <a:pt x="807" y="470"/>
                    <a:pt x="804" y="366"/>
                    <a:pt x="785" y="271"/>
                  </a:cubicBezTo>
                  <a:cubicBezTo>
                    <a:pt x="778" y="232"/>
                    <a:pt x="759" y="191"/>
                    <a:pt x="738" y="157"/>
                  </a:cubicBezTo>
                  <a:cubicBezTo>
                    <a:pt x="695" y="89"/>
                    <a:pt x="635" y="46"/>
                    <a:pt x="560" y="18"/>
                  </a:cubicBezTo>
                  <a:cubicBezTo>
                    <a:pt x="533" y="6"/>
                    <a:pt x="502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8"/>
            <p:cNvSpPr/>
            <p:nvPr/>
          </p:nvSpPr>
          <p:spPr>
            <a:xfrm>
              <a:off x="6805409" y="4240068"/>
              <a:ext cx="42324" cy="21289"/>
            </a:xfrm>
            <a:custGeom>
              <a:avLst/>
              <a:gdLst/>
              <a:ahLst/>
              <a:cxnLst/>
              <a:rect l="l" t="t" r="r" b="b"/>
              <a:pathLst>
                <a:path w="1338" h="673" extrusionOk="0">
                  <a:moveTo>
                    <a:pt x="1128" y="1"/>
                  </a:moveTo>
                  <a:cubicBezTo>
                    <a:pt x="1065" y="1"/>
                    <a:pt x="1002" y="32"/>
                    <a:pt x="974" y="90"/>
                  </a:cubicBezTo>
                  <a:cubicBezTo>
                    <a:pt x="953" y="130"/>
                    <a:pt x="931" y="170"/>
                    <a:pt x="907" y="207"/>
                  </a:cubicBezTo>
                  <a:cubicBezTo>
                    <a:pt x="881" y="236"/>
                    <a:pt x="857" y="262"/>
                    <a:pt x="828" y="286"/>
                  </a:cubicBezTo>
                  <a:cubicBezTo>
                    <a:pt x="805" y="302"/>
                    <a:pt x="780" y="316"/>
                    <a:pt x="755" y="328"/>
                  </a:cubicBezTo>
                  <a:cubicBezTo>
                    <a:pt x="719" y="341"/>
                    <a:pt x="684" y="349"/>
                    <a:pt x="648" y="356"/>
                  </a:cubicBezTo>
                  <a:cubicBezTo>
                    <a:pt x="624" y="358"/>
                    <a:pt x="601" y="358"/>
                    <a:pt x="578" y="358"/>
                  </a:cubicBezTo>
                  <a:cubicBezTo>
                    <a:pt x="554" y="358"/>
                    <a:pt x="531" y="358"/>
                    <a:pt x="507" y="356"/>
                  </a:cubicBezTo>
                  <a:cubicBezTo>
                    <a:pt x="466" y="349"/>
                    <a:pt x="427" y="338"/>
                    <a:pt x="387" y="323"/>
                  </a:cubicBezTo>
                  <a:cubicBezTo>
                    <a:pt x="350" y="306"/>
                    <a:pt x="316" y="286"/>
                    <a:pt x="283" y="263"/>
                  </a:cubicBezTo>
                  <a:cubicBezTo>
                    <a:pt x="251" y="237"/>
                    <a:pt x="225" y="212"/>
                    <a:pt x="200" y="180"/>
                  </a:cubicBezTo>
                  <a:cubicBezTo>
                    <a:pt x="182" y="159"/>
                    <a:pt x="154" y="149"/>
                    <a:pt x="127" y="149"/>
                  </a:cubicBezTo>
                  <a:cubicBezTo>
                    <a:pt x="97" y="149"/>
                    <a:pt x="66" y="160"/>
                    <a:pt x="46" y="180"/>
                  </a:cubicBezTo>
                  <a:cubicBezTo>
                    <a:pt x="1" y="226"/>
                    <a:pt x="8" y="290"/>
                    <a:pt x="46" y="335"/>
                  </a:cubicBezTo>
                  <a:cubicBezTo>
                    <a:pt x="122" y="424"/>
                    <a:pt x="218" y="499"/>
                    <a:pt x="320" y="558"/>
                  </a:cubicBezTo>
                  <a:cubicBezTo>
                    <a:pt x="433" y="623"/>
                    <a:pt x="558" y="663"/>
                    <a:pt x="686" y="671"/>
                  </a:cubicBezTo>
                  <a:cubicBezTo>
                    <a:pt x="699" y="672"/>
                    <a:pt x="712" y="673"/>
                    <a:pt x="724" y="673"/>
                  </a:cubicBezTo>
                  <a:cubicBezTo>
                    <a:pt x="835" y="673"/>
                    <a:pt x="947" y="639"/>
                    <a:pt x="1044" y="585"/>
                  </a:cubicBezTo>
                  <a:cubicBezTo>
                    <a:pt x="1100" y="555"/>
                    <a:pt x="1150" y="508"/>
                    <a:pt x="1192" y="459"/>
                  </a:cubicBezTo>
                  <a:cubicBezTo>
                    <a:pt x="1246" y="392"/>
                    <a:pt x="1286" y="319"/>
                    <a:pt x="1314" y="235"/>
                  </a:cubicBezTo>
                  <a:cubicBezTo>
                    <a:pt x="1338" y="156"/>
                    <a:pt x="1296" y="66"/>
                    <a:pt x="1229" y="27"/>
                  </a:cubicBezTo>
                  <a:cubicBezTo>
                    <a:pt x="1202" y="11"/>
                    <a:pt x="1168" y="1"/>
                    <a:pt x="1136" y="1"/>
                  </a:cubicBezTo>
                  <a:cubicBezTo>
                    <a:pt x="1133" y="1"/>
                    <a:pt x="1131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8"/>
            <p:cNvSpPr/>
            <p:nvPr/>
          </p:nvSpPr>
          <p:spPr>
            <a:xfrm>
              <a:off x="6759605" y="4251108"/>
              <a:ext cx="31886" cy="23946"/>
            </a:xfrm>
            <a:custGeom>
              <a:avLst/>
              <a:gdLst/>
              <a:ahLst/>
              <a:cxnLst/>
              <a:rect l="l" t="t" r="r" b="b"/>
              <a:pathLst>
                <a:path w="1008" h="757" extrusionOk="0">
                  <a:moveTo>
                    <a:pt x="578" y="382"/>
                  </a:moveTo>
                  <a:cubicBezTo>
                    <a:pt x="582" y="382"/>
                    <a:pt x="588" y="382"/>
                    <a:pt x="595" y="385"/>
                  </a:cubicBezTo>
                  <a:cubicBezTo>
                    <a:pt x="618" y="390"/>
                    <a:pt x="644" y="395"/>
                    <a:pt x="667" y="402"/>
                  </a:cubicBezTo>
                  <a:cubicBezTo>
                    <a:pt x="671" y="404"/>
                    <a:pt x="673" y="407"/>
                    <a:pt x="675" y="408"/>
                  </a:cubicBezTo>
                  <a:cubicBezTo>
                    <a:pt x="675" y="410"/>
                    <a:pt x="675" y="411"/>
                    <a:pt x="674" y="411"/>
                  </a:cubicBezTo>
                  <a:cubicBezTo>
                    <a:pt x="668" y="423"/>
                    <a:pt x="664" y="433"/>
                    <a:pt x="657" y="444"/>
                  </a:cubicBezTo>
                  <a:cubicBezTo>
                    <a:pt x="651" y="450"/>
                    <a:pt x="645" y="457"/>
                    <a:pt x="638" y="461"/>
                  </a:cubicBezTo>
                  <a:cubicBezTo>
                    <a:pt x="632" y="465"/>
                    <a:pt x="625" y="468"/>
                    <a:pt x="621" y="471"/>
                  </a:cubicBezTo>
                  <a:cubicBezTo>
                    <a:pt x="611" y="473"/>
                    <a:pt x="602" y="476"/>
                    <a:pt x="595" y="478"/>
                  </a:cubicBezTo>
                  <a:cubicBezTo>
                    <a:pt x="585" y="479"/>
                    <a:pt x="576" y="479"/>
                    <a:pt x="566" y="479"/>
                  </a:cubicBezTo>
                  <a:cubicBezTo>
                    <a:pt x="556" y="479"/>
                    <a:pt x="546" y="479"/>
                    <a:pt x="535" y="478"/>
                  </a:cubicBezTo>
                  <a:lnTo>
                    <a:pt x="508" y="473"/>
                  </a:lnTo>
                  <a:cubicBezTo>
                    <a:pt x="529" y="453"/>
                    <a:pt x="551" y="431"/>
                    <a:pt x="565" y="407"/>
                  </a:cubicBezTo>
                  <a:cubicBezTo>
                    <a:pt x="568" y="400"/>
                    <a:pt x="574" y="390"/>
                    <a:pt x="578" y="382"/>
                  </a:cubicBezTo>
                  <a:close/>
                  <a:moveTo>
                    <a:pt x="463" y="0"/>
                  </a:moveTo>
                  <a:cubicBezTo>
                    <a:pt x="423" y="0"/>
                    <a:pt x="382" y="3"/>
                    <a:pt x="345" y="13"/>
                  </a:cubicBezTo>
                  <a:cubicBezTo>
                    <a:pt x="334" y="10"/>
                    <a:pt x="321" y="9"/>
                    <a:pt x="309" y="9"/>
                  </a:cubicBezTo>
                  <a:cubicBezTo>
                    <a:pt x="302" y="9"/>
                    <a:pt x="294" y="9"/>
                    <a:pt x="287" y="10"/>
                  </a:cubicBezTo>
                  <a:cubicBezTo>
                    <a:pt x="173" y="30"/>
                    <a:pt x="44" y="93"/>
                    <a:pt x="22" y="221"/>
                  </a:cubicBezTo>
                  <a:cubicBezTo>
                    <a:pt x="1" y="342"/>
                    <a:pt x="67" y="450"/>
                    <a:pt x="146" y="537"/>
                  </a:cubicBezTo>
                  <a:cubicBezTo>
                    <a:pt x="231" y="632"/>
                    <a:pt x="350" y="700"/>
                    <a:pt x="472" y="738"/>
                  </a:cubicBezTo>
                  <a:cubicBezTo>
                    <a:pt x="514" y="750"/>
                    <a:pt x="557" y="757"/>
                    <a:pt x="600" y="757"/>
                  </a:cubicBezTo>
                  <a:cubicBezTo>
                    <a:pt x="696" y="757"/>
                    <a:pt x="791" y="725"/>
                    <a:pt x="866" y="660"/>
                  </a:cubicBezTo>
                  <a:cubicBezTo>
                    <a:pt x="922" y="612"/>
                    <a:pt x="966" y="546"/>
                    <a:pt x="989" y="476"/>
                  </a:cubicBezTo>
                  <a:cubicBezTo>
                    <a:pt x="1002" y="441"/>
                    <a:pt x="1008" y="405"/>
                    <a:pt x="1008" y="370"/>
                  </a:cubicBezTo>
                  <a:cubicBezTo>
                    <a:pt x="1008" y="324"/>
                    <a:pt x="995" y="284"/>
                    <a:pt x="975" y="244"/>
                  </a:cubicBezTo>
                  <a:cubicBezTo>
                    <a:pt x="923" y="123"/>
                    <a:pt x="787" y="55"/>
                    <a:pt x="668" y="24"/>
                  </a:cubicBezTo>
                  <a:cubicBezTo>
                    <a:pt x="608" y="9"/>
                    <a:pt x="545" y="3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8"/>
            <p:cNvSpPr/>
            <p:nvPr/>
          </p:nvSpPr>
          <p:spPr>
            <a:xfrm>
              <a:off x="6769189" y="4256390"/>
              <a:ext cx="18948" cy="13950"/>
            </a:xfrm>
            <a:custGeom>
              <a:avLst/>
              <a:gdLst/>
              <a:ahLst/>
              <a:cxnLst/>
              <a:rect l="l" t="t" r="r" b="b"/>
              <a:pathLst>
                <a:path w="599" h="441" extrusionOk="0">
                  <a:moveTo>
                    <a:pt x="327" y="119"/>
                  </a:moveTo>
                  <a:cubicBezTo>
                    <a:pt x="322" y="119"/>
                    <a:pt x="319" y="121"/>
                    <a:pt x="314" y="121"/>
                  </a:cubicBezTo>
                  <a:cubicBezTo>
                    <a:pt x="319" y="119"/>
                    <a:pt x="322" y="119"/>
                    <a:pt x="327" y="119"/>
                  </a:cubicBezTo>
                  <a:close/>
                  <a:moveTo>
                    <a:pt x="324" y="1"/>
                  </a:moveTo>
                  <a:cubicBezTo>
                    <a:pt x="294" y="4"/>
                    <a:pt x="265" y="8"/>
                    <a:pt x="236" y="26"/>
                  </a:cubicBezTo>
                  <a:cubicBezTo>
                    <a:pt x="212" y="41"/>
                    <a:pt x="192" y="59"/>
                    <a:pt x="176" y="84"/>
                  </a:cubicBezTo>
                  <a:cubicBezTo>
                    <a:pt x="172" y="83"/>
                    <a:pt x="168" y="83"/>
                    <a:pt x="164" y="83"/>
                  </a:cubicBezTo>
                  <a:cubicBezTo>
                    <a:pt x="96" y="83"/>
                    <a:pt x="28" y="138"/>
                    <a:pt x="12" y="201"/>
                  </a:cubicBezTo>
                  <a:cubicBezTo>
                    <a:pt x="0" y="243"/>
                    <a:pt x="6" y="287"/>
                    <a:pt x="27" y="323"/>
                  </a:cubicBezTo>
                  <a:cubicBezTo>
                    <a:pt x="49" y="361"/>
                    <a:pt x="83" y="380"/>
                    <a:pt x="122" y="397"/>
                  </a:cubicBezTo>
                  <a:cubicBezTo>
                    <a:pt x="185" y="421"/>
                    <a:pt x="248" y="441"/>
                    <a:pt x="314" y="441"/>
                  </a:cubicBezTo>
                  <a:cubicBezTo>
                    <a:pt x="333" y="441"/>
                    <a:pt x="351" y="439"/>
                    <a:pt x="370" y="436"/>
                  </a:cubicBezTo>
                  <a:cubicBezTo>
                    <a:pt x="455" y="420"/>
                    <a:pt x="517" y="359"/>
                    <a:pt x="560" y="286"/>
                  </a:cubicBezTo>
                  <a:cubicBezTo>
                    <a:pt x="599" y="223"/>
                    <a:pt x="593" y="125"/>
                    <a:pt x="534" y="77"/>
                  </a:cubicBezTo>
                  <a:cubicBezTo>
                    <a:pt x="503" y="51"/>
                    <a:pt x="474" y="21"/>
                    <a:pt x="435" y="14"/>
                  </a:cubicBezTo>
                  <a:cubicBezTo>
                    <a:pt x="410" y="11"/>
                    <a:pt x="385" y="5"/>
                    <a:pt x="359" y="5"/>
                  </a:cubicBezTo>
                  <a:cubicBezTo>
                    <a:pt x="348" y="4"/>
                    <a:pt x="337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8"/>
            <p:cNvSpPr/>
            <p:nvPr/>
          </p:nvSpPr>
          <p:spPr>
            <a:xfrm>
              <a:off x="6856147" y="4255631"/>
              <a:ext cx="29070" cy="21194"/>
            </a:xfrm>
            <a:custGeom>
              <a:avLst/>
              <a:gdLst/>
              <a:ahLst/>
              <a:cxnLst/>
              <a:rect l="l" t="t" r="r" b="b"/>
              <a:pathLst>
                <a:path w="919" h="670" extrusionOk="0">
                  <a:moveTo>
                    <a:pt x="510" y="0"/>
                  </a:moveTo>
                  <a:cubicBezTo>
                    <a:pt x="473" y="3"/>
                    <a:pt x="441" y="7"/>
                    <a:pt x="407" y="15"/>
                  </a:cubicBezTo>
                  <a:cubicBezTo>
                    <a:pt x="315" y="15"/>
                    <a:pt x="227" y="30"/>
                    <a:pt x="148" y="78"/>
                  </a:cubicBezTo>
                  <a:cubicBezTo>
                    <a:pt x="105" y="102"/>
                    <a:pt x="72" y="138"/>
                    <a:pt x="46" y="179"/>
                  </a:cubicBezTo>
                  <a:cubicBezTo>
                    <a:pt x="20" y="218"/>
                    <a:pt x="12" y="265"/>
                    <a:pt x="6" y="311"/>
                  </a:cubicBezTo>
                  <a:cubicBezTo>
                    <a:pt x="0" y="351"/>
                    <a:pt x="10" y="396"/>
                    <a:pt x="23" y="431"/>
                  </a:cubicBezTo>
                  <a:cubicBezTo>
                    <a:pt x="42" y="477"/>
                    <a:pt x="66" y="517"/>
                    <a:pt x="102" y="554"/>
                  </a:cubicBezTo>
                  <a:cubicBezTo>
                    <a:pt x="178" y="633"/>
                    <a:pt x="288" y="666"/>
                    <a:pt x="394" y="669"/>
                  </a:cubicBezTo>
                  <a:cubicBezTo>
                    <a:pt x="401" y="669"/>
                    <a:pt x="408" y="670"/>
                    <a:pt x="415" y="670"/>
                  </a:cubicBezTo>
                  <a:cubicBezTo>
                    <a:pt x="473" y="670"/>
                    <a:pt x="534" y="654"/>
                    <a:pt x="589" y="639"/>
                  </a:cubicBezTo>
                  <a:cubicBezTo>
                    <a:pt x="666" y="617"/>
                    <a:pt x="743" y="582"/>
                    <a:pt x="804" y="527"/>
                  </a:cubicBezTo>
                  <a:cubicBezTo>
                    <a:pt x="851" y="489"/>
                    <a:pt x="885" y="437"/>
                    <a:pt x="901" y="377"/>
                  </a:cubicBezTo>
                  <a:cubicBezTo>
                    <a:pt x="918" y="312"/>
                    <a:pt x="901" y="252"/>
                    <a:pt x="875" y="191"/>
                  </a:cubicBezTo>
                  <a:cubicBezTo>
                    <a:pt x="851" y="139"/>
                    <a:pt x="799" y="99"/>
                    <a:pt x="752" y="66"/>
                  </a:cubicBezTo>
                  <a:cubicBezTo>
                    <a:pt x="696" y="29"/>
                    <a:pt x="627" y="12"/>
                    <a:pt x="560" y="3"/>
                  </a:cubicBezTo>
                  <a:cubicBezTo>
                    <a:pt x="544" y="2"/>
                    <a:pt x="527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8"/>
            <p:cNvSpPr/>
            <p:nvPr/>
          </p:nvSpPr>
          <p:spPr>
            <a:xfrm>
              <a:off x="6807180" y="4152636"/>
              <a:ext cx="11989" cy="18853"/>
            </a:xfrm>
            <a:custGeom>
              <a:avLst/>
              <a:gdLst/>
              <a:ahLst/>
              <a:cxnLst/>
              <a:rect l="l" t="t" r="r" b="b"/>
              <a:pathLst>
                <a:path w="379" h="596" extrusionOk="0">
                  <a:moveTo>
                    <a:pt x="203" y="0"/>
                  </a:moveTo>
                  <a:cubicBezTo>
                    <a:pt x="131" y="0"/>
                    <a:pt x="69" y="49"/>
                    <a:pt x="48" y="121"/>
                  </a:cubicBezTo>
                  <a:cubicBezTo>
                    <a:pt x="22" y="205"/>
                    <a:pt x="20" y="294"/>
                    <a:pt x="9" y="381"/>
                  </a:cubicBezTo>
                  <a:lnTo>
                    <a:pt x="9" y="384"/>
                  </a:lnTo>
                  <a:cubicBezTo>
                    <a:pt x="2" y="430"/>
                    <a:pt x="0" y="470"/>
                    <a:pt x="25" y="513"/>
                  </a:cubicBezTo>
                  <a:cubicBezTo>
                    <a:pt x="48" y="550"/>
                    <a:pt x="83" y="577"/>
                    <a:pt x="126" y="589"/>
                  </a:cubicBezTo>
                  <a:cubicBezTo>
                    <a:pt x="140" y="593"/>
                    <a:pt x="155" y="595"/>
                    <a:pt x="170" y="595"/>
                  </a:cubicBezTo>
                  <a:cubicBezTo>
                    <a:pt x="199" y="595"/>
                    <a:pt x="229" y="587"/>
                    <a:pt x="255" y="573"/>
                  </a:cubicBezTo>
                  <a:cubicBezTo>
                    <a:pt x="288" y="553"/>
                    <a:pt x="324" y="514"/>
                    <a:pt x="331" y="473"/>
                  </a:cubicBezTo>
                  <a:cubicBezTo>
                    <a:pt x="347" y="371"/>
                    <a:pt x="377" y="271"/>
                    <a:pt x="378" y="166"/>
                  </a:cubicBezTo>
                  <a:cubicBezTo>
                    <a:pt x="378" y="92"/>
                    <a:pt x="327" y="26"/>
                    <a:pt x="255" y="6"/>
                  </a:cubicBezTo>
                  <a:cubicBezTo>
                    <a:pt x="241" y="2"/>
                    <a:pt x="224" y="0"/>
                    <a:pt x="209" y="0"/>
                  </a:cubicBezTo>
                  <a:cubicBezTo>
                    <a:pt x="207" y="0"/>
                    <a:pt x="205" y="0"/>
                    <a:pt x="20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8"/>
            <p:cNvSpPr/>
            <p:nvPr/>
          </p:nvSpPr>
          <p:spPr>
            <a:xfrm>
              <a:off x="6812779" y="4123692"/>
              <a:ext cx="12590" cy="19581"/>
            </a:xfrm>
            <a:custGeom>
              <a:avLst/>
              <a:gdLst/>
              <a:ahLst/>
              <a:cxnLst/>
              <a:rect l="l" t="t" r="r" b="b"/>
              <a:pathLst>
                <a:path w="398" h="619" extrusionOk="0">
                  <a:moveTo>
                    <a:pt x="237" y="0"/>
                  </a:moveTo>
                  <a:cubicBezTo>
                    <a:pt x="209" y="3"/>
                    <a:pt x="180" y="10"/>
                    <a:pt x="154" y="25"/>
                  </a:cubicBezTo>
                  <a:cubicBezTo>
                    <a:pt x="117" y="48"/>
                    <a:pt x="97" y="79"/>
                    <a:pt x="81" y="119"/>
                  </a:cubicBezTo>
                  <a:cubicBezTo>
                    <a:pt x="64" y="163"/>
                    <a:pt x="47" y="208"/>
                    <a:pt x="35" y="257"/>
                  </a:cubicBezTo>
                  <a:cubicBezTo>
                    <a:pt x="18" y="317"/>
                    <a:pt x="14" y="384"/>
                    <a:pt x="7" y="447"/>
                  </a:cubicBezTo>
                  <a:cubicBezTo>
                    <a:pt x="1" y="490"/>
                    <a:pt x="28" y="540"/>
                    <a:pt x="57" y="569"/>
                  </a:cubicBezTo>
                  <a:cubicBezTo>
                    <a:pt x="88" y="600"/>
                    <a:pt x="133" y="619"/>
                    <a:pt x="177" y="619"/>
                  </a:cubicBezTo>
                  <a:cubicBezTo>
                    <a:pt x="223" y="619"/>
                    <a:pt x="267" y="600"/>
                    <a:pt x="297" y="569"/>
                  </a:cubicBezTo>
                  <a:cubicBezTo>
                    <a:pt x="333" y="533"/>
                    <a:pt x="343" y="494"/>
                    <a:pt x="348" y="447"/>
                  </a:cubicBezTo>
                  <a:lnTo>
                    <a:pt x="348" y="441"/>
                  </a:lnTo>
                  <a:cubicBezTo>
                    <a:pt x="359" y="361"/>
                    <a:pt x="373" y="282"/>
                    <a:pt x="389" y="204"/>
                  </a:cubicBezTo>
                  <a:cubicBezTo>
                    <a:pt x="398" y="161"/>
                    <a:pt x="396" y="119"/>
                    <a:pt x="373" y="79"/>
                  </a:cubicBezTo>
                  <a:cubicBezTo>
                    <a:pt x="352" y="43"/>
                    <a:pt x="317" y="17"/>
                    <a:pt x="277" y="6"/>
                  </a:cubicBezTo>
                  <a:cubicBezTo>
                    <a:pt x="264" y="3"/>
                    <a:pt x="252" y="0"/>
                    <a:pt x="23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8"/>
            <p:cNvSpPr/>
            <p:nvPr/>
          </p:nvSpPr>
          <p:spPr>
            <a:xfrm>
              <a:off x="6822996" y="4099398"/>
              <a:ext cx="8224" cy="14045"/>
            </a:xfrm>
            <a:custGeom>
              <a:avLst/>
              <a:gdLst/>
              <a:ahLst/>
              <a:cxnLst/>
              <a:rect l="l" t="t" r="r" b="b"/>
              <a:pathLst>
                <a:path w="260" h="444" extrusionOk="0">
                  <a:moveTo>
                    <a:pt x="226" y="143"/>
                  </a:moveTo>
                  <a:cubicBezTo>
                    <a:pt x="224" y="147"/>
                    <a:pt x="222" y="152"/>
                    <a:pt x="220" y="157"/>
                  </a:cubicBezTo>
                  <a:lnTo>
                    <a:pt x="220" y="157"/>
                  </a:lnTo>
                  <a:cubicBezTo>
                    <a:pt x="224" y="152"/>
                    <a:pt x="225" y="148"/>
                    <a:pt x="226" y="143"/>
                  </a:cubicBezTo>
                  <a:close/>
                  <a:moveTo>
                    <a:pt x="184" y="0"/>
                  </a:moveTo>
                  <a:cubicBezTo>
                    <a:pt x="167" y="0"/>
                    <a:pt x="148" y="10"/>
                    <a:pt x="138" y="29"/>
                  </a:cubicBezTo>
                  <a:cubicBezTo>
                    <a:pt x="116" y="77"/>
                    <a:pt x="95" y="122"/>
                    <a:pt x="75" y="170"/>
                  </a:cubicBezTo>
                  <a:cubicBezTo>
                    <a:pt x="50" y="231"/>
                    <a:pt x="30" y="299"/>
                    <a:pt x="10" y="364"/>
                  </a:cubicBezTo>
                  <a:cubicBezTo>
                    <a:pt x="0" y="396"/>
                    <a:pt x="22" y="432"/>
                    <a:pt x="53" y="442"/>
                  </a:cubicBezTo>
                  <a:cubicBezTo>
                    <a:pt x="59" y="443"/>
                    <a:pt x="64" y="444"/>
                    <a:pt x="69" y="444"/>
                  </a:cubicBezTo>
                  <a:cubicBezTo>
                    <a:pt x="97" y="444"/>
                    <a:pt x="122" y="425"/>
                    <a:pt x="130" y="399"/>
                  </a:cubicBezTo>
                  <a:cubicBezTo>
                    <a:pt x="156" y="315"/>
                    <a:pt x="187" y="236"/>
                    <a:pt x="220" y="157"/>
                  </a:cubicBezTo>
                  <a:lnTo>
                    <a:pt x="220" y="157"/>
                  </a:lnTo>
                  <a:cubicBezTo>
                    <a:pt x="220" y="157"/>
                    <a:pt x="220" y="158"/>
                    <a:pt x="219" y="158"/>
                  </a:cubicBezTo>
                  <a:cubicBezTo>
                    <a:pt x="229" y="137"/>
                    <a:pt x="238" y="115"/>
                    <a:pt x="246" y="95"/>
                  </a:cubicBezTo>
                  <a:cubicBezTo>
                    <a:pt x="254" y="80"/>
                    <a:pt x="259" y="65"/>
                    <a:pt x="254" y="48"/>
                  </a:cubicBezTo>
                  <a:cubicBezTo>
                    <a:pt x="251" y="31"/>
                    <a:pt x="239" y="17"/>
                    <a:pt x="224" y="9"/>
                  </a:cubicBezTo>
                  <a:cubicBezTo>
                    <a:pt x="215" y="5"/>
                    <a:pt x="202" y="1"/>
                    <a:pt x="191" y="1"/>
                  </a:cubicBezTo>
                  <a:cubicBezTo>
                    <a:pt x="189" y="0"/>
                    <a:pt x="186" y="0"/>
                    <a:pt x="18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8"/>
            <p:cNvSpPr/>
            <p:nvPr/>
          </p:nvSpPr>
          <p:spPr>
            <a:xfrm>
              <a:off x="6834036" y="4066564"/>
              <a:ext cx="14899" cy="18695"/>
            </a:xfrm>
            <a:custGeom>
              <a:avLst/>
              <a:gdLst/>
              <a:ahLst/>
              <a:cxnLst/>
              <a:rect l="l" t="t" r="r" b="b"/>
              <a:pathLst>
                <a:path w="471" h="591" extrusionOk="0">
                  <a:moveTo>
                    <a:pt x="333" y="1"/>
                  </a:moveTo>
                  <a:cubicBezTo>
                    <a:pt x="287" y="1"/>
                    <a:pt x="241" y="26"/>
                    <a:pt x="215" y="67"/>
                  </a:cubicBezTo>
                  <a:cubicBezTo>
                    <a:pt x="151" y="165"/>
                    <a:pt x="94" y="267"/>
                    <a:pt x="38" y="373"/>
                  </a:cubicBezTo>
                  <a:cubicBezTo>
                    <a:pt x="1" y="443"/>
                    <a:pt x="19" y="530"/>
                    <a:pt x="89" y="572"/>
                  </a:cubicBezTo>
                  <a:cubicBezTo>
                    <a:pt x="111" y="584"/>
                    <a:pt x="137" y="590"/>
                    <a:pt x="162" y="590"/>
                  </a:cubicBezTo>
                  <a:cubicBezTo>
                    <a:pt x="213" y="590"/>
                    <a:pt x="265" y="566"/>
                    <a:pt x="290" y="520"/>
                  </a:cubicBezTo>
                  <a:cubicBezTo>
                    <a:pt x="344" y="414"/>
                    <a:pt x="396" y="309"/>
                    <a:pt x="446" y="201"/>
                  </a:cubicBezTo>
                  <a:cubicBezTo>
                    <a:pt x="462" y="167"/>
                    <a:pt x="470" y="135"/>
                    <a:pt x="460" y="99"/>
                  </a:cubicBezTo>
                  <a:cubicBezTo>
                    <a:pt x="452" y="65"/>
                    <a:pt x="427" y="36"/>
                    <a:pt x="399" y="19"/>
                  </a:cubicBezTo>
                  <a:cubicBezTo>
                    <a:pt x="377" y="6"/>
                    <a:pt x="356" y="1"/>
                    <a:pt x="33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8"/>
            <p:cNvSpPr/>
            <p:nvPr/>
          </p:nvSpPr>
          <p:spPr>
            <a:xfrm>
              <a:off x="6704311" y="4155388"/>
              <a:ext cx="12685" cy="19201"/>
            </a:xfrm>
            <a:custGeom>
              <a:avLst/>
              <a:gdLst/>
              <a:ahLst/>
              <a:cxnLst/>
              <a:rect l="l" t="t" r="r" b="b"/>
              <a:pathLst>
                <a:path w="401" h="607" extrusionOk="0">
                  <a:moveTo>
                    <a:pt x="92" y="1"/>
                  </a:moveTo>
                  <a:cubicBezTo>
                    <a:pt x="78" y="3"/>
                    <a:pt x="61" y="6"/>
                    <a:pt x="49" y="13"/>
                  </a:cubicBezTo>
                  <a:cubicBezTo>
                    <a:pt x="29" y="26"/>
                    <a:pt x="14" y="46"/>
                    <a:pt x="8" y="68"/>
                  </a:cubicBezTo>
                  <a:cubicBezTo>
                    <a:pt x="1" y="92"/>
                    <a:pt x="6" y="114"/>
                    <a:pt x="16" y="137"/>
                  </a:cubicBezTo>
                  <a:cubicBezTo>
                    <a:pt x="51" y="208"/>
                    <a:pt x="85" y="283"/>
                    <a:pt x="121" y="354"/>
                  </a:cubicBezTo>
                  <a:cubicBezTo>
                    <a:pt x="157" y="426"/>
                    <a:pt x="197" y="495"/>
                    <a:pt x="235" y="565"/>
                  </a:cubicBezTo>
                  <a:cubicBezTo>
                    <a:pt x="251" y="591"/>
                    <a:pt x="279" y="607"/>
                    <a:pt x="308" y="607"/>
                  </a:cubicBezTo>
                  <a:cubicBezTo>
                    <a:pt x="323" y="607"/>
                    <a:pt x="337" y="603"/>
                    <a:pt x="350" y="595"/>
                  </a:cubicBezTo>
                  <a:cubicBezTo>
                    <a:pt x="390" y="570"/>
                    <a:pt x="400" y="522"/>
                    <a:pt x="380" y="480"/>
                  </a:cubicBezTo>
                  <a:cubicBezTo>
                    <a:pt x="308" y="336"/>
                    <a:pt x="238" y="191"/>
                    <a:pt x="171" y="46"/>
                  </a:cubicBezTo>
                  <a:cubicBezTo>
                    <a:pt x="157" y="18"/>
                    <a:pt x="124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8"/>
            <p:cNvSpPr/>
            <p:nvPr/>
          </p:nvSpPr>
          <p:spPr>
            <a:xfrm>
              <a:off x="6718451" y="4180947"/>
              <a:ext cx="12906" cy="14772"/>
            </a:xfrm>
            <a:custGeom>
              <a:avLst/>
              <a:gdLst/>
              <a:ahLst/>
              <a:cxnLst/>
              <a:rect l="l" t="t" r="r" b="b"/>
              <a:pathLst>
                <a:path w="408" h="467" extrusionOk="0">
                  <a:moveTo>
                    <a:pt x="298" y="219"/>
                  </a:moveTo>
                  <a:cubicBezTo>
                    <a:pt x="301" y="222"/>
                    <a:pt x="304" y="226"/>
                    <a:pt x="307" y="229"/>
                  </a:cubicBezTo>
                  <a:cubicBezTo>
                    <a:pt x="304" y="225"/>
                    <a:pt x="301" y="222"/>
                    <a:pt x="298" y="219"/>
                  </a:cubicBezTo>
                  <a:close/>
                  <a:moveTo>
                    <a:pt x="105" y="0"/>
                  </a:moveTo>
                  <a:cubicBezTo>
                    <a:pt x="89" y="0"/>
                    <a:pt x="71" y="4"/>
                    <a:pt x="56" y="13"/>
                  </a:cubicBezTo>
                  <a:cubicBezTo>
                    <a:pt x="35" y="26"/>
                    <a:pt x="18" y="46"/>
                    <a:pt x="10" y="72"/>
                  </a:cubicBezTo>
                  <a:cubicBezTo>
                    <a:pt x="0" y="99"/>
                    <a:pt x="8" y="123"/>
                    <a:pt x="19" y="149"/>
                  </a:cubicBezTo>
                  <a:cubicBezTo>
                    <a:pt x="46" y="205"/>
                    <a:pt x="75" y="256"/>
                    <a:pt x="111" y="307"/>
                  </a:cubicBezTo>
                  <a:cubicBezTo>
                    <a:pt x="146" y="355"/>
                    <a:pt x="187" y="398"/>
                    <a:pt x="232" y="438"/>
                  </a:cubicBezTo>
                  <a:cubicBezTo>
                    <a:pt x="252" y="456"/>
                    <a:pt x="278" y="466"/>
                    <a:pt x="303" y="466"/>
                  </a:cubicBezTo>
                  <a:cubicBezTo>
                    <a:pt x="327" y="466"/>
                    <a:pt x="350" y="458"/>
                    <a:pt x="368" y="438"/>
                  </a:cubicBezTo>
                  <a:cubicBezTo>
                    <a:pt x="407" y="400"/>
                    <a:pt x="404" y="341"/>
                    <a:pt x="368" y="301"/>
                  </a:cubicBezTo>
                  <a:cubicBezTo>
                    <a:pt x="343" y="272"/>
                    <a:pt x="315" y="244"/>
                    <a:pt x="292" y="213"/>
                  </a:cubicBezTo>
                  <a:cubicBezTo>
                    <a:pt x="255" y="162"/>
                    <a:pt x="219" y="108"/>
                    <a:pt x="191" y="49"/>
                  </a:cubicBezTo>
                  <a:cubicBezTo>
                    <a:pt x="175" y="16"/>
                    <a:pt x="141" y="0"/>
                    <a:pt x="10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8"/>
            <p:cNvSpPr/>
            <p:nvPr/>
          </p:nvSpPr>
          <p:spPr>
            <a:xfrm>
              <a:off x="6682674" y="4284037"/>
              <a:ext cx="9585" cy="13412"/>
            </a:xfrm>
            <a:custGeom>
              <a:avLst/>
              <a:gdLst/>
              <a:ahLst/>
              <a:cxnLst/>
              <a:rect l="l" t="t" r="r" b="b"/>
              <a:pathLst>
                <a:path w="303" h="424" extrusionOk="0">
                  <a:moveTo>
                    <a:pt x="212" y="1"/>
                  </a:moveTo>
                  <a:cubicBezTo>
                    <a:pt x="208" y="1"/>
                    <a:pt x="204" y="1"/>
                    <a:pt x="201" y="3"/>
                  </a:cubicBezTo>
                  <a:cubicBezTo>
                    <a:pt x="179" y="7"/>
                    <a:pt x="168" y="22"/>
                    <a:pt x="155" y="39"/>
                  </a:cubicBezTo>
                  <a:cubicBezTo>
                    <a:pt x="128" y="76"/>
                    <a:pt x="103" y="116"/>
                    <a:pt x="79" y="158"/>
                  </a:cubicBezTo>
                  <a:cubicBezTo>
                    <a:pt x="53" y="206"/>
                    <a:pt x="30" y="256"/>
                    <a:pt x="10" y="308"/>
                  </a:cubicBezTo>
                  <a:cubicBezTo>
                    <a:pt x="0" y="329"/>
                    <a:pt x="7" y="358"/>
                    <a:pt x="19" y="378"/>
                  </a:cubicBezTo>
                  <a:cubicBezTo>
                    <a:pt x="32" y="398"/>
                    <a:pt x="49" y="412"/>
                    <a:pt x="72" y="420"/>
                  </a:cubicBezTo>
                  <a:cubicBezTo>
                    <a:pt x="79" y="422"/>
                    <a:pt x="87" y="423"/>
                    <a:pt x="95" y="423"/>
                  </a:cubicBezTo>
                  <a:cubicBezTo>
                    <a:pt x="111" y="423"/>
                    <a:pt x="127" y="418"/>
                    <a:pt x="142" y="410"/>
                  </a:cubicBezTo>
                  <a:cubicBezTo>
                    <a:pt x="163" y="398"/>
                    <a:pt x="173" y="380"/>
                    <a:pt x="183" y="357"/>
                  </a:cubicBezTo>
                  <a:cubicBezTo>
                    <a:pt x="185" y="351"/>
                    <a:pt x="188" y="344"/>
                    <a:pt x="191" y="338"/>
                  </a:cubicBezTo>
                  <a:lnTo>
                    <a:pt x="191" y="338"/>
                  </a:lnTo>
                  <a:cubicBezTo>
                    <a:pt x="188" y="341"/>
                    <a:pt x="188" y="344"/>
                    <a:pt x="186" y="345"/>
                  </a:cubicBezTo>
                  <a:cubicBezTo>
                    <a:pt x="221" y="269"/>
                    <a:pt x="255" y="193"/>
                    <a:pt x="288" y="120"/>
                  </a:cubicBezTo>
                  <a:cubicBezTo>
                    <a:pt x="298" y="100"/>
                    <a:pt x="302" y="83"/>
                    <a:pt x="295" y="59"/>
                  </a:cubicBezTo>
                  <a:cubicBezTo>
                    <a:pt x="291" y="40"/>
                    <a:pt x="278" y="23"/>
                    <a:pt x="259" y="13"/>
                  </a:cubicBezTo>
                  <a:cubicBezTo>
                    <a:pt x="248" y="6"/>
                    <a:pt x="234" y="2"/>
                    <a:pt x="219" y="2"/>
                  </a:cubicBezTo>
                  <a:cubicBezTo>
                    <a:pt x="217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8"/>
            <p:cNvSpPr/>
            <p:nvPr/>
          </p:nvSpPr>
          <p:spPr>
            <a:xfrm>
              <a:off x="6697289" y="4264267"/>
              <a:ext cx="14076" cy="13127"/>
            </a:xfrm>
            <a:custGeom>
              <a:avLst/>
              <a:gdLst/>
              <a:ahLst/>
              <a:cxnLst/>
              <a:rect l="l" t="t" r="r" b="b"/>
              <a:pathLst>
                <a:path w="445" h="415" extrusionOk="0">
                  <a:moveTo>
                    <a:pt x="357" y="1"/>
                  </a:moveTo>
                  <a:cubicBezTo>
                    <a:pt x="337" y="1"/>
                    <a:pt x="320" y="9"/>
                    <a:pt x="304" y="22"/>
                  </a:cubicBezTo>
                  <a:cubicBezTo>
                    <a:pt x="208" y="107"/>
                    <a:pt x="118" y="196"/>
                    <a:pt x="29" y="287"/>
                  </a:cubicBezTo>
                  <a:cubicBezTo>
                    <a:pt x="1" y="316"/>
                    <a:pt x="1" y="364"/>
                    <a:pt x="29" y="393"/>
                  </a:cubicBezTo>
                  <a:cubicBezTo>
                    <a:pt x="44" y="407"/>
                    <a:pt x="63" y="415"/>
                    <a:pt x="82" y="415"/>
                  </a:cubicBezTo>
                  <a:cubicBezTo>
                    <a:pt x="102" y="415"/>
                    <a:pt x="121" y="407"/>
                    <a:pt x="135" y="393"/>
                  </a:cubicBezTo>
                  <a:cubicBezTo>
                    <a:pt x="224" y="303"/>
                    <a:pt x="321" y="217"/>
                    <a:pt x="415" y="130"/>
                  </a:cubicBezTo>
                  <a:cubicBezTo>
                    <a:pt x="445" y="101"/>
                    <a:pt x="443" y="51"/>
                    <a:pt x="415" y="22"/>
                  </a:cubicBezTo>
                  <a:cubicBezTo>
                    <a:pt x="400" y="8"/>
                    <a:pt x="380" y="1"/>
                    <a:pt x="362" y="1"/>
                  </a:cubicBezTo>
                  <a:cubicBezTo>
                    <a:pt x="360" y="1"/>
                    <a:pt x="358" y="1"/>
                    <a:pt x="3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8"/>
            <p:cNvSpPr/>
            <p:nvPr/>
          </p:nvSpPr>
          <p:spPr>
            <a:xfrm>
              <a:off x="6720127" y="4245224"/>
              <a:ext cx="13064" cy="9142"/>
            </a:xfrm>
            <a:custGeom>
              <a:avLst/>
              <a:gdLst/>
              <a:ahLst/>
              <a:cxnLst/>
              <a:rect l="l" t="t" r="r" b="b"/>
              <a:pathLst>
                <a:path w="413" h="289" extrusionOk="0">
                  <a:moveTo>
                    <a:pt x="314" y="1"/>
                  </a:moveTo>
                  <a:cubicBezTo>
                    <a:pt x="302" y="1"/>
                    <a:pt x="291" y="4"/>
                    <a:pt x="280" y="10"/>
                  </a:cubicBezTo>
                  <a:cubicBezTo>
                    <a:pt x="204" y="43"/>
                    <a:pt x="131" y="77"/>
                    <a:pt x="59" y="116"/>
                  </a:cubicBezTo>
                  <a:cubicBezTo>
                    <a:pt x="15" y="142"/>
                    <a:pt x="0" y="200"/>
                    <a:pt x="25" y="243"/>
                  </a:cubicBezTo>
                  <a:cubicBezTo>
                    <a:pt x="42" y="273"/>
                    <a:pt x="74" y="289"/>
                    <a:pt x="107" y="289"/>
                  </a:cubicBezTo>
                  <a:cubicBezTo>
                    <a:pt x="122" y="289"/>
                    <a:pt x="138" y="285"/>
                    <a:pt x="152" y="278"/>
                  </a:cubicBezTo>
                  <a:cubicBezTo>
                    <a:pt x="224" y="238"/>
                    <a:pt x="291" y="195"/>
                    <a:pt x="361" y="153"/>
                  </a:cubicBezTo>
                  <a:cubicBezTo>
                    <a:pt x="398" y="130"/>
                    <a:pt x="413" y="80"/>
                    <a:pt x="391" y="42"/>
                  </a:cubicBezTo>
                  <a:cubicBezTo>
                    <a:pt x="381" y="23"/>
                    <a:pt x="363" y="9"/>
                    <a:pt x="344" y="3"/>
                  </a:cubicBezTo>
                  <a:cubicBezTo>
                    <a:pt x="337" y="1"/>
                    <a:pt x="331" y="1"/>
                    <a:pt x="324" y="1"/>
                  </a:cubicBezTo>
                  <a:cubicBezTo>
                    <a:pt x="321" y="1"/>
                    <a:pt x="317" y="1"/>
                    <a:pt x="31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8"/>
            <p:cNvSpPr/>
            <p:nvPr/>
          </p:nvSpPr>
          <p:spPr>
            <a:xfrm>
              <a:off x="6777920" y="4301783"/>
              <a:ext cx="6326" cy="20624"/>
            </a:xfrm>
            <a:custGeom>
              <a:avLst/>
              <a:gdLst/>
              <a:ahLst/>
              <a:cxnLst/>
              <a:rect l="l" t="t" r="r" b="b"/>
              <a:pathLst>
                <a:path w="200" h="652" extrusionOk="0">
                  <a:moveTo>
                    <a:pt x="106" y="0"/>
                  </a:moveTo>
                  <a:cubicBezTo>
                    <a:pt x="85" y="2"/>
                    <a:pt x="65" y="9"/>
                    <a:pt x="51" y="23"/>
                  </a:cubicBezTo>
                  <a:cubicBezTo>
                    <a:pt x="36" y="39"/>
                    <a:pt x="31" y="55"/>
                    <a:pt x="29" y="76"/>
                  </a:cubicBezTo>
                  <a:cubicBezTo>
                    <a:pt x="18" y="158"/>
                    <a:pt x="9" y="238"/>
                    <a:pt x="3" y="318"/>
                  </a:cubicBezTo>
                  <a:cubicBezTo>
                    <a:pt x="0" y="398"/>
                    <a:pt x="3" y="480"/>
                    <a:pt x="15" y="560"/>
                  </a:cubicBezTo>
                  <a:cubicBezTo>
                    <a:pt x="18" y="585"/>
                    <a:pt x="23" y="606"/>
                    <a:pt x="42" y="625"/>
                  </a:cubicBezTo>
                  <a:cubicBezTo>
                    <a:pt x="59" y="642"/>
                    <a:pt x="81" y="652"/>
                    <a:pt x="106" y="652"/>
                  </a:cubicBezTo>
                  <a:cubicBezTo>
                    <a:pt x="131" y="652"/>
                    <a:pt x="152" y="642"/>
                    <a:pt x="171" y="625"/>
                  </a:cubicBezTo>
                  <a:cubicBezTo>
                    <a:pt x="185" y="609"/>
                    <a:pt x="199" y="583"/>
                    <a:pt x="197" y="560"/>
                  </a:cubicBezTo>
                  <a:cubicBezTo>
                    <a:pt x="178" y="398"/>
                    <a:pt x="164" y="238"/>
                    <a:pt x="181" y="75"/>
                  </a:cubicBezTo>
                  <a:cubicBezTo>
                    <a:pt x="185" y="33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8"/>
            <p:cNvSpPr/>
            <p:nvPr/>
          </p:nvSpPr>
          <p:spPr>
            <a:xfrm>
              <a:off x="6777920" y="4335598"/>
              <a:ext cx="8509" cy="16164"/>
            </a:xfrm>
            <a:custGeom>
              <a:avLst/>
              <a:gdLst/>
              <a:ahLst/>
              <a:cxnLst/>
              <a:rect l="l" t="t" r="r" b="b"/>
              <a:pathLst>
                <a:path w="269" h="511" extrusionOk="0">
                  <a:moveTo>
                    <a:pt x="122" y="1"/>
                  </a:moveTo>
                  <a:cubicBezTo>
                    <a:pt x="92" y="1"/>
                    <a:pt x="59" y="14"/>
                    <a:pt x="38" y="35"/>
                  </a:cubicBezTo>
                  <a:cubicBezTo>
                    <a:pt x="18" y="55"/>
                    <a:pt x="0" y="88"/>
                    <a:pt x="3" y="116"/>
                  </a:cubicBezTo>
                  <a:cubicBezTo>
                    <a:pt x="9" y="163"/>
                    <a:pt x="16" y="210"/>
                    <a:pt x="25" y="257"/>
                  </a:cubicBezTo>
                  <a:cubicBezTo>
                    <a:pt x="36" y="317"/>
                    <a:pt x="52" y="379"/>
                    <a:pt x="68" y="438"/>
                  </a:cubicBezTo>
                  <a:cubicBezTo>
                    <a:pt x="79" y="481"/>
                    <a:pt x="121" y="511"/>
                    <a:pt x="165" y="511"/>
                  </a:cubicBezTo>
                  <a:cubicBezTo>
                    <a:pt x="192" y="511"/>
                    <a:pt x="217" y="501"/>
                    <a:pt x="237" y="482"/>
                  </a:cubicBezTo>
                  <a:cubicBezTo>
                    <a:pt x="254" y="466"/>
                    <a:pt x="268" y="436"/>
                    <a:pt x="265" y="411"/>
                  </a:cubicBezTo>
                  <a:cubicBezTo>
                    <a:pt x="254" y="313"/>
                    <a:pt x="247" y="214"/>
                    <a:pt x="237" y="116"/>
                  </a:cubicBezTo>
                  <a:cubicBezTo>
                    <a:pt x="232" y="84"/>
                    <a:pt x="225" y="58"/>
                    <a:pt x="202" y="35"/>
                  </a:cubicBezTo>
                  <a:cubicBezTo>
                    <a:pt x="181" y="14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8"/>
            <p:cNvSpPr/>
            <p:nvPr/>
          </p:nvSpPr>
          <p:spPr>
            <a:xfrm>
              <a:off x="6782254" y="4367104"/>
              <a:ext cx="9142" cy="16449"/>
            </a:xfrm>
            <a:custGeom>
              <a:avLst/>
              <a:gdLst/>
              <a:ahLst/>
              <a:cxnLst/>
              <a:rect l="l" t="t" r="r" b="b"/>
              <a:pathLst>
                <a:path w="289" h="520" extrusionOk="0">
                  <a:moveTo>
                    <a:pt x="82" y="1"/>
                  </a:moveTo>
                  <a:cubicBezTo>
                    <a:pt x="79" y="1"/>
                    <a:pt x="74" y="2"/>
                    <a:pt x="70" y="4"/>
                  </a:cubicBezTo>
                  <a:cubicBezTo>
                    <a:pt x="22" y="16"/>
                    <a:pt x="1" y="62"/>
                    <a:pt x="9" y="106"/>
                  </a:cubicBezTo>
                  <a:cubicBezTo>
                    <a:pt x="24" y="172"/>
                    <a:pt x="41" y="238"/>
                    <a:pt x="62" y="302"/>
                  </a:cubicBezTo>
                  <a:cubicBezTo>
                    <a:pt x="81" y="364"/>
                    <a:pt x="108" y="423"/>
                    <a:pt x="134" y="480"/>
                  </a:cubicBezTo>
                  <a:cubicBezTo>
                    <a:pt x="146" y="505"/>
                    <a:pt x="176" y="519"/>
                    <a:pt x="204" y="519"/>
                  </a:cubicBezTo>
                  <a:cubicBezTo>
                    <a:pt x="219" y="519"/>
                    <a:pt x="233" y="516"/>
                    <a:pt x="244" y="508"/>
                  </a:cubicBezTo>
                  <a:cubicBezTo>
                    <a:pt x="263" y="497"/>
                    <a:pt x="277" y="480"/>
                    <a:pt x="282" y="460"/>
                  </a:cubicBezTo>
                  <a:cubicBezTo>
                    <a:pt x="289" y="437"/>
                    <a:pt x="284" y="417"/>
                    <a:pt x="273" y="398"/>
                  </a:cubicBezTo>
                  <a:cubicBezTo>
                    <a:pt x="264" y="377"/>
                    <a:pt x="256" y="357"/>
                    <a:pt x="246" y="335"/>
                  </a:cubicBezTo>
                  <a:lnTo>
                    <a:pt x="246" y="335"/>
                  </a:lnTo>
                  <a:cubicBezTo>
                    <a:pt x="250" y="342"/>
                    <a:pt x="251" y="348"/>
                    <a:pt x="256" y="355"/>
                  </a:cubicBezTo>
                  <a:cubicBezTo>
                    <a:pt x="217" y="259"/>
                    <a:pt x="187" y="163"/>
                    <a:pt x="167" y="63"/>
                  </a:cubicBezTo>
                  <a:cubicBezTo>
                    <a:pt x="160" y="26"/>
                    <a:pt x="123" y="2"/>
                    <a:pt x="87" y="2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8"/>
            <p:cNvSpPr/>
            <p:nvPr/>
          </p:nvSpPr>
          <p:spPr>
            <a:xfrm>
              <a:off x="6866301" y="4305958"/>
              <a:ext cx="16544" cy="16322"/>
            </a:xfrm>
            <a:custGeom>
              <a:avLst/>
              <a:gdLst/>
              <a:ahLst/>
              <a:cxnLst/>
              <a:rect l="l" t="t" r="r" b="b"/>
              <a:pathLst>
                <a:path w="523" h="516" extrusionOk="0">
                  <a:moveTo>
                    <a:pt x="85" y="0"/>
                  </a:moveTo>
                  <a:cubicBezTo>
                    <a:pt x="62" y="0"/>
                    <a:pt x="37" y="9"/>
                    <a:pt x="23" y="23"/>
                  </a:cubicBezTo>
                  <a:cubicBezTo>
                    <a:pt x="9" y="40"/>
                    <a:pt x="0" y="59"/>
                    <a:pt x="0" y="80"/>
                  </a:cubicBezTo>
                  <a:cubicBezTo>
                    <a:pt x="0" y="105"/>
                    <a:pt x="9" y="120"/>
                    <a:pt x="23" y="138"/>
                  </a:cubicBezTo>
                  <a:cubicBezTo>
                    <a:pt x="79" y="206"/>
                    <a:pt x="130" y="276"/>
                    <a:pt x="188" y="342"/>
                  </a:cubicBezTo>
                  <a:cubicBezTo>
                    <a:pt x="243" y="407"/>
                    <a:pt x="308" y="460"/>
                    <a:pt x="379" y="503"/>
                  </a:cubicBezTo>
                  <a:cubicBezTo>
                    <a:pt x="394" y="511"/>
                    <a:pt x="410" y="515"/>
                    <a:pt x="426" y="515"/>
                  </a:cubicBezTo>
                  <a:cubicBezTo>
                    <a:pt x="458" y="515"/>
                    <a:pt x="490" y="499"/>
                    <a:pt x="507" y="470"/>
                  </a:cubicBezTo>
                  <a:cubicBezTo>
                    <a:pt x="520" y="448"/>
                    <a:pt x="523" y="421"/>
                    <a:pt x="516" y="398"/>
                  </a:cubicBezTo>
                  <a:cubicBezTo>
                    <a:pt x="508" y="372"/>
                    <a:pt x="493" y="357"/>
                    <a:pt x="473" y="342"/>
                  </a:cubicBezTo>
                  <a:cubicBezTo>
                    <a:pt x="467" y="338"/>
                    <a:pt x="463" y="334"/>
                    <a:pt x="457" y="329"/>
                  </a:cubicBezTo>
                  <a:cubicBezTo>
                    <a:pt x="401" y="285"/>
                    <a:pt x="345" y="241"/>
                    <a:pt x="292" y="192"/>
                  </a:cubicBezTo>
                  <a:cubicBezTo>
                    <a:pt x="236" y="140"/>
                    <a:pt x="186" y="83"/>
                    <a:pt x="138" y="23"/>
                  </a:cubicBezTo>
                  <a:cubicBezTo>
                    <a:pt x="123" y="7"/>
                    <a:pt x="105" y="0"/>
                    <a:pt x="8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8"/>
            <p:cNvSpPr/>
            <p:nvPr/>
          </p:nvSpPr>
          <p:spPr>
            <a:xfrm>
              <a:off x="6887938" y="4326140"/>
              <a:ext cx="16386" cy="12874"/>
            </a:xfrm>
            <a:custGeom>
              <a:avLst/>
              <a:gdLst/>
              <a:ahLst/>
              <a:cxnLst/>
              <a:rect l="l" t="t" r="r" b="b"/>
              <a:pathLst>
                <a:path w="518" h="407" extrusionOk="0">
                  <a:moveTo>
                    <a:pt x="138" y="1"/>
                  </a:moveTo>
                  <a:cubicBezTo>
                    <a:pt x="106" y="1"/>
                    <a:pt x="75" y="13"/>
                    <a:pt x="52" y="37"/>
                  </a:cubicBezTo>
                  <a:cubicBezTo>
                    <a:pt x="5" y="84"/>
                    <a:pt x="0" y="173"/>
                    <a:pt x="52" y="218"/>
                  </a:cubicBezTo>
                  <a:cubicBezTo>
                    <a:pt x="132" y="286"/>
                    <a:pt x="217" y="344"/>
                    <a:pt x="311" y="390"/>
                  </a:cubicBezTo>
                  <a:cubicBezTo>
                    <a:pt x="334" y="400"/>
                    <a:pt x="354" y="406"/>
                    <a:pt x="376" y="406"/>
                  </a:cubicBezTo>
                  <a:cubicBezTo>
                    <a:pt x="386" y="406"/>
                    <a:pt x="397" y="405"/>
                    <a:pt x="409" y="402"/>
                  </a:cubicBezTo>
                  <a:cubicBezTo>
                    <a:pt x="439" y="393"/>
                    <a:pt x="467" y="372"/>
                    <a:pt x="483" y="344"/>
                  </a:cubicBezTo>
                  <a:cubicBezTo>
                    <a:pt x="517" y="287"/>
                    <a:pt x="497" y="207"/>
                    <a:pt x="439" y="175"/>
                  </a:cubicBezTo>
                  <a:cubicBezTo>
                    <a:pt x="380" y="142"/>
                    <a:pt x="323" y="107"/>
                    <a:pt x="267" y="65"/>
                  </a:cubicBezTo>
                  <a:lnTo>
                    <a:pt x="234" y="39"/>
                  </a:lnTo>
                  <a:cubicBezTo>
                    <a:pt x="208" y="15"/>
                    <a:pt x="179" y="1"/>
                    <a:pt x="144" y="1"/>
                  </a:cubicBezTo>
                  <a:cubicBezTo>
                    <a:pt x="142" y="1"/>
                    <a:pt x="140" y="1"/>
                    <a:pt x="1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8"/>
            <p:cNvSpPr/>
            <p:nvPr/>
          </p:nvSpPr>
          <p:spPr>
            <a:xfrm>
              <a:off x="6900243" y="4188254"/>
              <a:ext cx="12463" cy="7529"/>
            </a:xfrm>
            <a:custGeom>
              <a:avLst/>
              <a:gdLst/>
              <a:ahLst/>
              <a:cxnLst/>
              <a:rect l="l" t="t" r="r" b="b"/>
              <a:pathLst>
                <a:path w="394" h="238" extrusionOk="0">
                  <a:moveTo>
                    <a:pt x="318" y="0"/>
                  </a:moveTo>
                  <a:cubicBezTo>
                    <a:pt x="315" y="0"/>
                    <a:pt x="312" y="1"/>
                    <a:pt x="309" y="3"/>
                  </a:cubicBezTo>
                  <a:cubicBezTo>
                    <a:pt x="287" y="4"/>
                    <a:pt x="267" y="7"/>
                    <a:pt x="249" y="13"/>
                  </a:cubicBezTo>
                  <a:cubicBezTo>
                    <a:pt x="217" y="20"/>
                    <a:pt x="189" y="31"/>
                    <a:pt x="158" y="43"/>
                  </a:cubicBezTo>
                  <a:cubicBezTo>
                    <a:pt x="114" y="61"/>
                    <a:pt x="74" y="86"/>
                    <a:pt x="35" y="114"/>
                  </a:cubicBezTo>
                  <a:cubicBezTo>
                    <a:pt x="21" y="124"/>
                    <a:pt x="10" y="136"/>
                    <a:pt x="5" y="154"/>
                  </a:cubicBezTo>
                  <a:cubicBezTo>
                    <a:pt x="1" y="170"/>
                    <a:pt x="2" y="190"/>
                    <a:pt x="12" y="204"/>
                  </a:cubicBezTo>
                  <a:cubicBezTo>
                    <a:pt x="23" y="224"/>
                    <a:pt x="47" y="237"/>
                    <a:pt x="70" y="237"/>
                  </a:cubicBezTo>
                  <a:cubicBezTo>
                    <a:pt x="81" y="237"/>
                    <a:pt x="92" y="234"/>
                    <a:pt x="101" y="227"/>
                  </a:cubicBezTo>
                  <a:cubicBezTo>
                    <a:pt x="120" y="214"/>
                    <a:pt x="136" y="203"/>
                    <a:pt x="153" y="193"/>
                  </a:cubicBezTo>
                  <a:cubicBezTo>
                    <a:pt x="176" y="179"/>
                    <a:pt x="200" y="169"/>
                    <a:pt x="224" y="157"/>
                  </a:cubicBezTo>
                  <a:cubicBezTo>
                    <a:pt x="264" y="143"/>
                    <a:pt x="302" y="133"/>
                    <a:pt x="340" y="124"/>
                  </a:cubicBezTo>
                  <a:cubicBezTo>
                    <a:pt x="375" y="117"/>
                    <a:pt x="393" y="77"/>
                    <a:pt x="383" y="47"/>
                  </a:cubicBezTo>
                  <a:cubicBezTo>
                    <a:pt x="380" y="31"/>
                    <a:pt x="370" y="17"/>
                    <a:pt x="355" y="10"/>
                  </a:cubicBezTo>
                  <a:cubicBezTo>
                    <a:pt x="346" y="4"/>
                    <a:pt x="336" y="3"/>
                    <a:pt x="325" y="3"/>
                  </a:cubicBezTo>
                  <a:cubicBezTo>
                    <a:pt x="323" y="1"/>
                    <a:pt x="321" y="0"/>
                    <a:pt x="3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8"/>
            <p:cNvSpPr/>
            <p:nvPr/>
          </p:nvSpPr>
          <p:spPr>
            <a:xfrm>
              <a:off x="6924537" y="4184300"/>
              <a:ext cx="15373" cy="5409"/>
            </a:xfrm>
            <a:custGeom>
              <a:avLst/>
              <a:gdLst/>
              <a:ahLst/>
              <a:cxnLst/>
              <a:rect l="l" t="t" r="r" b="b"/>
              <a:pathLst>
                <a:path w="486" h="171" extrusionOk="0">
                  <a:moveTo>
                    <a:pt x="415" y="1"/>
                  </a:moveTo>
                  <a:cubicBezTo>
                    <a:pt x="414" y="1"/>
                    <a:pt x="414" y="2"/>
                    <a:pt x="413" y="2"/>
                  </a:cubicBezTo>
                  <a:cubicBezTo>
                    <a:pt x="356" y="9"/>
                    <a:pt x="298" y="17"/>
                    <a:pt x="242" y="23"/>
                  </a:cubicBezTo>
                  <a:cubicBezTo>
                    <a:pt x="185" y="30"/>
                    <a:pt x="128" y="32"/>
                    <a:pt x="71" y="32"/>
                  </a:cubicBezTo>
                  <a:cubicBezTo>
                    <a:pt x="33" y="32"/>
                    <a:pt x="0" y="63"/>
                    <a:pt x="0" y="100"/>
                  </a:cubicBezTo>
                  <a:cubicBezTo>
                    <a:pt x="0" y="138"/>
                    <a:pt x="33" y="171"/>
                    <a:pt x="71" y="171"/>
                  </a:cubicBezTo>
                  <a:cubicBezTo>
                    <a:pt x="192" y="171"/>
                    <a:pt x="313" y="166"/>
                    <a:pt x="433" y="145"/>
                  </a:cubicBezTo>
                  <a:cubicBezTo>
                    <a:pt x="464" y="139"/>
                    <a:pt x="486" y="106"/>
                    <a:pt x="486" y="75"/>
                  </a:cubicBezTo>
                  <a:cubicBezTo>
                    <a:pt x="486" y="56"/>
                    <a:pt x="477" y="37"/>
                    <a:pt x="464" y="23"/>
                  </a:cubicBezTo>
                  <a:cubicBezTo>
                    <a:pt x="454" y="13"/>
                    <a:pt x="434" y="2"/>
                    <a:pt x="419" y="2"/>
                  </a:cubicBezTo>
                  <a:cubicBezTo>
                    <a:pt x="417" y="1"/>
                    <a:pt x="416" y="1"/>
                    <a:pt x="41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8"/>
            <p:cNvSpPr/>
            <p:nvPr/>
          </p:nvSpPr>
          <p:spPr>
            <a:xfrm>
              <a:off x="6915490" y="4341450"/>
              <a:ext cx="13507" cy="10470"/>
            </a:xfrm>
            <a:custGeom>
              <a:avLst/>
              <a:gdLst/>
              <a:ahLst/>
              <a:cxnLst/>
              <a:rect l="l" t="t" r="r" b="b"/>
              <a:pathLst>
                <a:path w="427" h="331" extrusionOk="0">
                  <a:moveTo>
                    <a:pt x="92" y="1"/>
                  </a:moveTo>
                  <a:cubicBezTo>
                    <a:pt x="67" y="1"/>
                    <a:pt x="42" y="11"/>
                    <a:pt x="26" y="28"/>
                  </a:cubicBezTo>
                  <a:cubicBezTo>
                    <a:pt x="10" y="44"/>
                    <a:pt x="0" y="67"/>
                    <a:pt x="0" y="89"/>
                  </a:cubicBezTo>
                  <a:cubicBezTo>
                    <a:pt x="0" y="111"/>
                    <a:pt x="10" y="138"/>
                    <a:pt x="26" y="152"/>
                  </a:cubicBezTo>
                  <a:cubicBezTo>
                    <a:pt x="103" y="211"/>
                    <a:pt x="178" y="274"/>
                    <a:pt x="265" y="319"/>
                  </a:cubicBezTo>
                  <a:cubicBezTo>
                    <a:pt x="281" y="327"/>
                    <a:pt x="299" y="331"/>
                    <a:pt x="316" y="331"/>
                  </a:cubicBezTo>
                  <a:cubicBezTo>
                    <a:pt x="350" y="331"/>
                    <a:pt x="382" y="315"/>
                    <a:pt x="401" y="283"/>
                  </a:cubicBezTo>
                  <a:cubicBezTo>
                    <a:pt x="427" y="238"/>
                    <a:pt x="414" y="173"/>
                    <a:pt x="365" y="147"/>
                  </a:cubicBezTo>
                  <a:cubicBezTo>
                    <a:pt x="327" y="125"/>
                    <a:pt x="285" y="108"/>
                    <a:pt x="246" y="87"/>
                  </a:cubicBezTo>
                  <a:cubicBezTo>
                    <a:pt x="206" y="65"/>
                    <a:pt x="169" y="39"/>
                    <a:pt x="133" y="14"/>
                  </a:cubicBezTo>
                  <a:cubicBezTo>
                    <a:pt x="120" y="4"/>
                    <a:pt x="106" y="1"/>
                    <a:pt x="9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5" name="Google Shape;2395;p28"/>
          <p:cNvGrpSpPr/>
          <p:nvPr/>
        </p:nvGrpSpPr>
        <p:grpSpPr>
          <a:xfrm>
            <a:off x="8823277" y="4234918"/>
            <a:ext cx="147945" cy="134470"/>
            <a:chOff x="3477352" y="993181"/>
            <a:chExt cx="147945" cy="134470"/>
          </a:xfrm>
        </p:grpSpPr>
        <p:sp>
          <p:nvSpPr>
            <p:cNvPr id="2396" name="Google Shape;2396;p28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8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8" name="Google Shape;2398;p28"/>
          <p:cNvGrpSpPr/>
          <p:nvPr/>
        </p:nvGrpSpPr>
        <p:grpSpPr>
          <a:xfrm>
            <a:off x="8137028" y="4862056"/>
            <a:ext cx="83763" cy="83541"/>
            <a:chOff x="3317703" y="1099656"/>
            <a:chExt cx="83763" cy="83541"/>
          </a:xfrm>
        </p:grpSpPr>
        <p:sp>
          <p:nvSpPr>
            <p:cNvPr id="2399" name="Google Shape;2399;p28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8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1" name="Google Shape;2401;p28"/>
          <p:cNvGrpSpPr/>
          <p:nvPr/>
        </p:nvGrpSpPr>
        <p:grpSpPr>
          <a:xfrm rot="-767128">
            <a:off x="7106798" y="310388"/>
            <a:ext cx="633153" cy="525761"/>
            <a:chOff x="1239922" y="3106991"/>
            <a:chExt cx="633156" cy="525764"/>
          </a:xfrm>
        </p:grpSpPr>
        <p:sp>
          <p:nvSpPr>
            <p:cNvPr id="2402" name="Google Shape;2402;p28"/>
            <p:cNvSpPr/>
            <p:nvPr/>
          </p:nvSpPr>
          <p:spPr>
            <a:xfrm>
              <a:off x="1261622" y="3324497"/>
              <a:ext cx="608736" cy="303482"/>
            </a:xfrm>
            <a:custGeom>
              <a:avLst/>
              <a:gdLst/>
              <a:ahLst/>
              <a:cxnLst/>
              <a:rect l="l" t="t" r="r" b="b"/>
              <a:pathLst>
                <a:path w="19244" h="9594" extrusionOk="0">
                  <a:moveTo>
                    <a:pt x="5931" y="1"/>
                  </a:moveTo>
                  <a:cubicBezTo>
                    <a:pt x="2822" y="1"/>
                    <a:pt x="360" y="65"/>
                    <a:pt x="363" y="253"/>
                  </a:cubicBezTo>
                  <a:cubicBezTo>
                    <a:pt x="363" y="253"/>
                    <a:pt x="0" y="8515"/>
                    <a:pt x="291" y="9135"/>
                  </a:cubicBezTo>
                  <a:cubicBezTo>
                    <a:pt x="470" y="9520"/>
                    <a:pt x="7202" y="9593"/>
                    <a:pt x="12468" y="9593"/>
                  </a:cubicBezTo>
                  <a:cubicBezTo>
                    <a:pt x="15737" y="9593"/>
                    <a:pt x="18441" y="9565"/>
                    <a:pt x="18663" y="9565"/>
                  </a:cubicBezTo>
                  <a:cubicBezTo>
                    <a:pt x="19243" y="9565"/>
                    <a:pt x="18844" y="368"/>
                    <a:pt x="18457" y="253"/>
                  </a:cubicBezTo>
                  <a:cubicBezTo>
                    <a:pt x="18215" y="181"/>
                    <a:pt x="11158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8"/>
            <p:cNvSpPr/>
            <p:nvPr/>
          </p:nvSpPr>
          <p:spPr>
            <a:xfrm>
              <a:off x="1272946" y="3106991"/>
              <a:ext cx="585644" cy="243191"/>
            </a:xfrm>
            <a:custGeom>
              <a:avLst/>
              <a:gdLst/>
              <a:ahLst/>
              <a:cxnLst/>
              <a:rect l="l" t="t" r="r" b="b"/>
              <a:pathLst>
                <a:path w="18514" h="7688" extrusionOk="0">
                  <a:moveTo>
                    <a:pt x="10726" y="0"/>
                  </a:moveTo>
                  <a:cubicBezTo>
                    <a:pt x="7140" y="0"/>
                    <a:pt x="3031" y="211"/>
                    <a:pt x="2356" y="659"/>
                  </a:cubicBezTo>
                  <a:cubicBezTo>
                    <a:pt x="1311" y="1355"/>
                    <a:pt x="0" y="4603"/>
                    <a:pt x="292" y="7580"/>
                  </a:cubicBezTo>
                  <a:cubicBezTo>
                    <a:pt x="292" y="7580"/>
                    <a:pt x="8231" y="7687"/>
                    <a:pt x="13577" y="7687"/>
                  </a:cubicBezTo>
                  <a:cubicBezTo>
                    <a:pt x="16250" y="7687"/>
                    <a:pt x="18274" y="7661"/>
                    <a:pt x="18334" y="7580"/>
                  </a:cubicBezTo>
                  <a:cubicBezTo>
                    <a:pt x="18513" y="7338"/>
                    <a:pt x="18327" y="531"/>
                    <a:pt x="15509" y="186"/>
                  </a:cubicBezTo>
                  <a:cubicBezTo>
                    <a:pt x="14510" y="64"/>
                    <a:pt x="12697" y="0"/>
                    <a:pt x="10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8"/>
            <p:cNvSpPr/>
            <p:nvPr/>
          </p:nvSpPr>
          <p:spPr>
            <a:xfrm>
              <a:off x="1260451" y="3369162"/>
              <a:ext cx="603169" cy="40964"/>
            </a:xfrm>
            <a:custGeom>
              <a:avLst/>
              <a:gdLst/>
              <a:ahLst/>
              <a:cxnLst/>
              <a:rect l="l" t="t" r="r" b="b"/>
              <a:pathLst>
                <a:path w="19068" h="1295" extrusionOk="0">
                  <a:moveTo>
                    <a:pt x="14153" y="0"/>
                  </a:moveTo>
                  <a:cubicBezTo>
                    <a:pt x="8558" y="0"/>
                    <a:pt x="168" y="68"/>
                    <a:pt x="168" y="68"/>
                  </a:cubicBezTo>
                  <a:lnTo>
                    <a:pt x="0" y="1294"/>
                  </a:lnTo>
                  <a:lnTo>
                    <a:pt x="19067" y="1294"/>
                  </a:lnTo>
                  <a:cubicBezTo>
                    <a:pt x="19067" y="1294"/>
                    <a:pt x="19051" y="223"/>
                    <a:pt x="19050" y="68"/>
                  </a:cubicBezTo>
                  <a:cubicBezTo>
                    <a:pt x="19049" y="17"/>
                    <a:pt x="16951" y="0"/>
                    <a:pt x="1415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8"/>
            <p:cNvSpPr/>
            <p:nvPr/>
          </p:nvSpPr>
          <p:spPr>
            <a:xfrm>
              <a:off x="1260451" y="3435274"/>
              <a:ext cx="603169" cy="11925"/>
            </a:xfrm>
            <a:custGeom>
              <a:avLst/>
              <a:gdLst/>
              <a:ahLst/>
              <a:cxnLst/>
              <a:rect l="l" t="t" r="r" b="b"/>
              <a:pathLst>
                <a:path w="19068" h="377" extrusionOk="0">
                  <a:moveTo>
                    <a:pt x="14153" y="1"/>
                  </a:moveTo>
                  <a:cubicBezTo>
                    <a:pt x="8558" y="1"/>
                    <a:pt x="168" y="20"/>
                    <a:pt x="168" y="20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6"/>
                    <a:pt x="19050" y="20"/>
                  </a:cubicBezTo>
                  <a:cubicBezTo>
                    <a:pt x="19049" y="5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1260451" y="3476206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1259502" y="3519195"/>
              <a:ext cx="603200" cy="11957"/>
            </a:xfrm>
            <a:custGeom>
              <a:avLst/>
              <a:gdLst/>
              <a:ahLst/>
              <a:cxnLst/>
              <a:rect l="l" t="t" r="r" b="b"/>
              <a:pathLst>
                <a:path w="19069" h="378" extrusionOk="0">
                  <a:moveTo>
                    <a:pt x="14155" y="1"/>
                  </a:moveTo>
                  <a:cubicBezTo>
                    <a:pt x="8560" y="1"/>
                    <a:pt x="169" y="21"/>
                    <a:pt x="169" y="21"/>
                  </a:cubicBezTo>
                  <a:lnTo>
                    <a:pt x="0" y="377"/>
                  </a:lnTo>
                  <a:lnTo>
                    <a:pt x="19068" y="377"/>
                  </a:lnTo>
                  <a:cubicBezTo>
                    <a:pt x="19068" y="377"/>
                    <a:pt x="19053" y="65"/>
                    <a:pt x="19051" y="21"/>
                  </a:cubicBezTo>
                  <a:cubicBezTo>
                    <a:pt x="19050" y="6"/>
                    <a:pt x="16952" y="1"/>
                    <a:pt x="14155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1275603" y="3280559"/>
              <a:ext cx="579381" cy="11925"/>
            </a:xfrm>
            <a:custGeom>
              <a:avLst/>
              <a:gdLst/>
              <a:ahLst/>
              <a:cxnLst/>
              <a:rect l="l" t="t" r="r" b="b"/>
              <a:pathLst>
                <a:path w="18316" h="377" extrusionOk="0">
                  <a:moveTo>
                    <a:pt x="13596" y="0"/>
                  </a:moveTo>
                  <a:cubicBezTo>
                    <a:pt x="8222" y="0"/>
                    <a:pt x="161" y="20"/>
                    <a:pt x="161" y="20"/>
                  </a:cubicBezTo>
                  <a:lnTo>
                    <a:pt x="1" y="377"/>
                  </a:lnTo>
                  <a:lnTo>
                    <a:pt x="18316" y="377"/>
                  </a:lnTo>
                  <a:cubicBezTo>
                    <a:pt x="18316" y="377"/>
                    <a:pt x="18302" y="64"/>
                    <a:pt x="18300" y="20"/>
                  </a:cubicBezTo>
                  <a:cubicBezTo>
                    <a:pt x="18299" y="5"/>
                    <a:pt x="16284" y="0"/>
                    <a:pt x="13596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1275603" y="3232098"/>
              <a:ext cx="567361" cy="11925"/>
            </a:xfrm>
            <a:custGeom>
              <a:avLst/>
              <a:gdLst/>
              <a:ahLst/>
              <a:cxnLst/>
              <a:rect l="l" t="t" r="r" b="b"/>
              <a:pathLst>
                <a:path w="17936" h="377" extrusionOk="0">
                  <a:moveTo>
                    <a:pt x="13313" y="0"/>
                  </a:moveTo>
                  <a:cubicBezTo>
                    <a:pt x="8051" y="0"/>
                    <a:pt x="158" y="20"/>
                    <a:pt x="158" y="20"/>
                  </a:cubicBezTo>
                  <a:lnTo>
                    <a:pt x="1" y="376"/>
                  </a:lnTo>
                  <a:lnTo>
                    <a:pt x="17935" y="376"/>
                  </a:lnTo>
                  <a:cubicBezTo>
                    <a:pt x="17935" y="376"/>
                    <a:pt x="17921" y="64"/>
                    <a:pt x="17919" y="20"/>
                  </a:cubicBezTo>
                  <a:cubicBezTo>
                    <a:pt x="17918" y="5"/>
                    <a:pt x="15945" y="0"/>
                    <a:pt x="13313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1290755" y="3190533"/>
              <a:ext cx="545850" cy="11894"/>
            </a:xfrm>
            <a:custGeom>
              <a:avLst/>
              <a:gdLst/>
              <a:ahLst/>
              <a:cxnLst/>
              <a:rect l="l" t="t" r="r" b="b"/>
              <a:pathLst>
                <a:path w="17256" h="376" extrusionOk="0">
                  <a:moveTo>
                    <a:pt x="12808" y="1"/>
                  </a:moveTo>
                  <a:cubicBezTo>
                    <a:pt x="7745" y="1"/>
                    <a:pt x="152" y="21"/>
                    <a:pt x="152" y="21"/>
                  </a:cubicBezTo>
                  <a:lnTo>
                    <a:pt x="0" y="376"/>
                  </a:lnTo>
                  <a:lnTo>
                    <a:pt x="17256" y="376"/>
                  </a:lnTo>
                  <a:cubicBezTo>
                    <a:pt x="17256" y="376"/>
                    <a:pt x="17241" y="65"/>
                    <a:pt x="17240" y="21"/>
                  </a:cubicBezTo>
                  <a:cubicBezTo>
                    <a:pt x="17239" y="6"/>
                    <a:pt x="15340" y="1"/>
                    <a:pt x="128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1323811" y="3139953"/>
              <a:ext cx="494669" cy="11925"/>
            </a:xfrm>
            <a:custGeom>
              <a:avLst/>
              <a:gdLst/>
              <a:ahLst/>
              <a:cxnLst/>
              <a:rect l="l" t="t" r="r" b="b"/>
              <a:pathLst>
                <a:path w="15638" h="377" extrusionOk="0">
                  <a:moveTo>
                    <a:pt x="11608" y="1"/>
                  </a:moveTo>
                  <a:cubicBezTo>
                    <a:pt x="7020" y="1"/>
                    <a:pt x="138" y="20"/>
                    <a:pt x="138" y="20"/>
                  </a:cubicBezTo>
                  <a:lnTo>
                    <a:pt x="0" y="377"/>
                  </a:lnTo>
                  <a:lnTo>
                    <a:pt x="15638" y="377"/>
                  </a:lnTo>
                  <a:cubicBezTo>
                    <a:pt x="15638" y="377"/>
                    <a:pt x="15625" y="66"/>
                    <a:pt x="15624" y="20"/>
                  </a:cubicBezTo>
                  <a:cubicBezTo>
                    <a:pt x="15623" y="6"/>
                    <a:pt x="13902" y="1"/>
                    <a:pt x="1160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1260451" y="3565663"/>
              <a:ext cx="603169" cy="11957"/>
            </a:xfrm>
            <a:custGeom>
              <a:avLst/>
              <a:gdLst/>
              <a:ahLst/>
              <a:cxnLst/>
              <a:rect l="l" t="t" r="r" b="b"/>
              <a:pathLst>
                <a:path w="19068" h="378" extrusionOk="0">
                  <a:moveTo>
                    <a:pt x="14153" y="1"/>
                  </a:moveTo>
                  <a:cubicBezTo>
                    <a:pt x="8558" y="1"/>
                    <a:pt x="168" y="21"/>
                    <a:pt x="168" y="21"/>
                  </a:cubicBezTo>
                  <a:lnTo>
                    <a:pt x="0" y="377"/>
                  </a:lnTo>
                  <a:lnTo>
                    <a:pt x="19067" y="377"/>
                  </a:lnTo>
                  <a:cubicBezTo>
                    <a:pt x="19067" y="377"/>
                    <a:pt x="19051" y="65"/>
                    <a:pt x="19050" y="21"/>
                  </a:cubicBezTo>
                  <a:cubicBezTo>
                    <a:pt x="19049" y="6"/>
                    <a:pt x="16951" y="1"/>
                    <a:pt x="14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1239922" y="3346766"/>
              <a:ext cx="633156" cy="285989"/>
            </a:xfrm>
            <a:custGeom>
              <a:avLst/>
              <a:gdLst/>
              <a:ahLst/>
              <a:cxnLst/>
              <a:rect l="l" t="t" r="r" b="b"/>
              <a:pathLst>
                <a:path w="20016" h="9041" extrusionOk="0">
                  <a:moveTo>
                    <a:pt x="19715" y="0"/>
                  </a:moveTo>
                  <a:lnTo>
                    <a:pt x="18929" y="108"/>
                  </a:lnTo>
                  <a:cubicBezTo>
                    <a:pt x="18929" y="108"/>
                    <a:pt x="18929" y="8172"/>
                    <a:pt x="18768" y="8252"/>
                  </a:cubicBezTo>
                  <a:cubicBezTo>
                    <a:pt x="18730" y="8271"/>
                    <a:pt x="17754" y="8279"/>
                    <a:pt x="16280" y="8279"/>
                  </a:cubicBezTo>
                  <a:cubicBezTo>
                    <a:pt x="11493" y="8279"/>
                    <a:pt x="1459" y="8195"/>
                    <a:pt x="1336" y="8133"/>
                  </a:cubicBezTo>
                  <a:cubicBezTo>
                    <a:pt x="1175" y="8052"/>
                    <a:pt x="1336" y="109"/>
                    <a:pt x="1336" y="109"/>
                  </a:cubicBezTo>
                  <a:lnTo>
                    <a:pt x="370" y="0"/>
                  </a:lnTo>
                  <a:lnTo>
                    <a:pt x="370" y="0"/>
                  </a:lnTo>
                  <a:cubicBezTo>
                    <a:pt x="370" y="0"/>
                    <a:pt x="1" y="8682"/>
                    <a:pt x="648" y="8889"/>
                  </a:cubicBezTo>
                  <a:cubicBezTo>
                    <a:pt x="966" y="8992"/>
                    <a:pt x="5530" y="9041"/>
                    <a:pt x="10113" y="9041"/>
                  </a:cubicBezTo>
                  <a:cubicBezTo>
                    <a:pt x="14828" y="9041"/>
                    <a:pt x="19562" y="8989"/>
                    <a:pt x="19715" y="8889"/>
                  </a:cubicBezTo>
                  <a:cubicBezTo>
                    <a:pt x="20015" y="8695"/>
                    <a:pt x="19715" y="0"/>
                    <a:pt x="19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1250519" y="3346766"/>
              <a:ext cx="613101" cy="33151"/>
            </a:xfrm>
            <a:custGeom>
              <a:avLst/>
              <a:gdLst/>
              <a:ahLst/>
              <a:cxnLst/>
              <a:rect l="l" t="t" r="r" b="b"/>
              <a:pathLst>
                <a:path w="19382" h="1048" extrusionOk="0">
                  <a:moveTo>
                    <a:pt x="35" y="0"/>
                  </a:moveTo>
                  <a:lnTo>
                    <a:pt x="1" y="948"/>
                  </a:lnTo>
                  <a:lnTo>
                    <a:pt x="18917" y="1047"/>
                  </a:lnTo>
                  <a:lnTo>
                    <a:pt x="19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1390714" y="3363341"/>
              <a:ext cx="35397" cy="264258"/>
            </a:xfrm>
            <a:custGeom>
              <a:avLst/>
              <a:gdLst/>
              <a:ahLst/>
              <a:cxnLst/>
              <a:rect l="l" t="t" r="r" b="b"/>
              <a:pathLst>
                <a:path w="1119" h="8354" extrusionOk="0">
                  <a:moveTo>
                    <a:pt x="0" y="0"/>
                  </a:moveTo>
                  <a:lnTo>
                    <a:pt x="0" y="8354"/>
                  </a:lnTo>
                  <a:lnTo>
                    <a:pt x="960" y="8354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1715232" y="3363341"/>
              <a:ext cx="35492" cy="264258"/>
            </a:xfrm>
            <a:custGeom>
              <a:avLst/>
              <a:gdLst/>
              <a:ahLst/>
              <a:cxnLst/>
              <a:rect l="l" t="t" r="r" b="b"/>
              <a:pathLst>
                <a:path w="1122" h="8354" extrusionOk="0">
                  <a:moveTo>
                    <a:pt x="1" y="0"/>
                  </a:moveTo>
                  <a:lnTo>
                    <a:pt x="1" y="8354"/>
                  </a:lnTo>
                  <a:lnTo>
                    <a:pt x="960" y="8354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1251563" y="3112685"/>
              <a:ext cx="612532" cy="250688"/>
            </a:xfrm>
            <a:custGeom>
              <a:avLst/>
              <a:gdLst/>
              <a:ahLst/>
              <a:cxnLst/>
              <a:rect l="l" t="t" r="r" b="b"/>
              <a:pathLst>
                <a:path w="19364" h="7925" extrusionOk="0">
                  <a:moveTo>
                    <a:pt x="16125" y="0"/>
                  </a:moveTo>
                  <a:cubicBezTo>
                    <a:pt x="16012" y="0"/>
                    <a:pt x="15944" y="8"/>
                    <a:pt x="15944" y="8"/>
                  </a:cubicBezTo>
                  <a:cubicBezTo>
                    <a:pt x="18052" y="1653"/>
                    <a:pt x="17920" y="6727"/>
                    <a:pt x="17920" y="6727"/>
                  </a:cubicBezTo>
                  <a:lnTo>
                    <a:pt x="1405" y="6646"/>
                  </a:lnTo>
                  <a:cubicBezTo>
                    <a:pt x="1649" y="2797"/>
                    <a:pt x="3606" y="284"/>
                    <a:pt x="3606" y="284"/>
                  </a:cubicBezTo>
                  <a:lnTo>
                    <a:pt x="3606" y="284"/>
                  </a:lnTo>
                  <a:cubicBezTo>
                    <a:pt x="2559" y="364"/>
                    <a:pt x="1726" y="1136"/>
                    <a:pt x="983" y="2649"/>
                  </a:cubicBezTo>
                  <a:cubicBezTo>
                    <a:pt x="240" y="4163"/>
                    <a:pt x="0" y="7924"/>
                    <a:pt x="0" y="7924"/>
                  </a:cubicBezTo>
                  <a:lnTo>
                    <a:pt x="19364" y="7924"/>
                  </a:lnTo>
                  <a:cubicBezTo>
                    <a:pt x="19252" y="3534"/>
                    <a:pt x="18589" y="2141"/>
                    <a:pt x="18278" y="1339"/>
                  </a:cubicBezTo>
                  <a:cubicBezTo>
                    <a:pt x="17805" y="120"/>
                    <a:pt x="16587" y="0"/>
                    <a:pt x="16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1504812" y="3316051"/>
              <a:ext cx="115395" cy="76994"/>
            </a:xfrm>
            <a:custGeom>
              <a:avLst/>
              <a:gdLst/>
              <a:ahLst/>
              <a:cxnLst/>
              <a:rect l="l" t="t" r="r" b="b"/>
              <a:pathLst>
                <a:path w="364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3647" y="2433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1551850" y="3332500"/>
              <a:ext cx="30747" cy="47923"/>
            </a:xfrm>
            <a:custGeom>
              <a:avLst/>
              <a:gdLst/>
              <a:ahLst/>
              <a:cxnLst/>
              <a:rect l="l" t="t" r="r" b="b"/>
              <a:pathLst>
                <a:path w="972" h="1515" extrusionOk="0">
                  <a:moveTo>
                    <a:pt x="456" y="0"/>
                  </a:moveTo>
                  <a:cubicBezTo>
                    <a:pt x="204" y="0"/>
                    <a:pt x="1" y="194"/>
                    <a:pt x="1" y="431"/>
                  </a:cubicBezTo>
                  <a:cubicBezTo>
                    <a:pt x="1" y="587"/>
                    <a:pt x="90" y="723"/>
                    <a:pt x="223" y="798"/>
                  </a:cubicBezTo>
                  <a:cubicBezTo>
                    <a:pt x="137" y="1113"/>
                    <a:pt x="37" y="1491"/>
                    <a:pt x="54" y="1498"/>
                  </a:cubicBezTo>
                  <a:cubicBezTo>
                    <a:pt x="71" y="1506"/>
                    <a:pt x="375" y="1514"/>
                    <a:pt x="627" y="1514"/>
                  </a:cubicBezTo>
                  <a:cubicBezTo>
                    <a:pt x="805" y="1514"/>
                    <a:pt x="957" y="1510"/>
                    <a:pt x="965" y="1498"/>
                  </a:cubicBezTo>
                  <a:cubicBezTo>
                    <a:pt x="972" y="1484"/>
                    <a:pt x="833" y="1120"/>
                    <a:pt x="682" y="804"/>
                  </a:cubicBezTo>
                  <a:cubicBezTo>
                    <a:pt x="820" y="728"/>
                    <a:pt x="913" y="590"/>
                    <a:pt x="913" y="431"/>
                  </a:cubicBezTo>
                  <a:cubicBezTo>
                    <a:pt x="913" y="194"/>
                    <a:pt x="710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28"/>
          <p:cNvGrpSpPr/>
          <p:nvPr/>
        </p:nvGrpSpPr>
        <p:grpSpPr>
          <a:xfrm rot="555871">
            <a:off x="8164436" y="292307"/>
            <a:ext cx="580261" cy="387421"/>
            <a:chOff x="2699477" y="4217925"/>
            <a:chExt cx="580235" cy="387403"/>
          </a:xfrm>
        </p:grpSpPr>
        <p:sp>
          <p:nvSpPr>
            <p:cNvPr id="2421" name="Google Shape;2421;p28"/>
            <p:cNvSpPr/>
            <p:nvPr/>
          </p:nvSpPr>
          <p:spPr>
            <a:xfrm>
              <a:off x="2730193" y="4234121"/>
              <a:ext cx="494985" cy="356530"/>
            </a:xfrm>
            <a:custGeom>
              <a:avLst/>
              <a:gdLst/>
              <a:ahLst/>
              <a:cxnLst/>
              <a:rect l="l" t="t" r="r" b="b"/>
              <a:pathLst>
                <a:path w="15648" h="11271" extrusionOk="0">
                  <a:moveTo>
                    <a:pt x="0" y="0"/>
                  </a:moveTo>
                  <a:cubicBezTo>
                    <a:pt x="0" y="0"/>
                    <a:pt x="261" y="10877"/>
                    <a:pt x="593" y="11149"/>
                  </a:cubicBezTo>
                  <a:cubicBezTo>
                    <a:pt x="705" y="11240"/>
                    <a:pt x="2420" y="11270"/>
                    <a:pt x="4657" y="11270"/>
                  </a:cubicBezTo>
                  <a:cubicBezTo>
                    <a:pt x="6145" y="11270"/>
                    <a:pt x="7865" y="11257"/>
                    <a:pt x="9495" y="11239"/>
                  </a:cubicBezTo>
                  <a:lnTo>
                    <a:pt x="9864" y="10570"/>
                  </a:lnTo>
                  <a:lnTo>
                    <a:pt x="9996" y="11233"/>
                  </a:lnTo>
                  <a:cubicBezTo>
                    <a:pt x="13040" y="11197"/>
                    <a:pt x="15648" y="11149"/>
                    <a:pt x="15648" y="11149"/>
                  </a:cubicBezTo>
                  <a:lnTo>
                    <a:pt x="15648" y="0"/>
                  </a:lnTo>
                  <a:lnTo>
                    <a:pt x="14021" y="0"/>
                  </a:lnTo>
                  <a:lnTo>
                    <a:pt x="13554" y="1442"/>
                  </a:lnTo>
                  <a:lnTo>
                    <a:pt x="13224" y="0"/>
                  </a:lnTo>
                  <a:lnTo>
                    <a:pt x="12848" y="0"/>
                  </a:lnTo>
                  <a:lnTo>
                    <a:pt x="12632" y="508"/>
                  </a:lnTo>
                  <a:lnTo>
                    <a:pt x="12478" y="0"/>
                  </a:lnTo>
                  <a:lnTo>
                    <a:pt x="3289" y="0"/>
                  </a:lnTo>
                  <a:lnTo>
                    <a:pt x="2875" y="96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2992299" y="4260123"/>
              <a:ext cx="86673" cy="53807"/>
            </a:xfrm>
            <a:custGeom>
              <a:avLst/>
              <a:gdLst/>
              <a:ahLst/>
              <a:cxnLst/>
              <a:rect l="l" t="t" r="r" b="b"/>
              <a:pathLst>
                <a:path w="2740" h="1701" extrusionOk="0">
                  <a:moveTo>
                    <a:pt x="1471" y="0"/>
                  </a:moveTo>
                  <a:cubicBezTo>
                    <a:pt x="1267" y="0"/>
                    <a:pt x="1050" y="56"/>
                    <a:pt x="835" y="186"/>
                  </a:cubicBezTo>
                  <a:cubicBezTo>
                    <a:pt x="835" y="186"/>
                    <a:pt x="477" y="518"/>
                    <a:pt x="188" y="1012"/>
                  </a:cubicBezTo>
                  <a:cubicBezTo>
                    <a:pt x="1" y="1334"/>
                    <a:pt x="768" y="1700"/>
                    <a:pt x="1462" y="1700"/>
                  </a:cubicBezTo>
                  <a:cubicBezTo>
                    <a:pt x="1833" y="1700"/>
                    <a:pt x="2183" y="1596"/>
                    <a:pt x="2354" y="1323"/>
                  </a:cubicBezTo>
                  <a:cubicBezTo>
                    <a:pt x="2739" y="711"/>
                    <a:pt x="2195" y="0"/>
                    <a:pt x="1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3032093" y="4477755"/>
              <a:ext cx="134312" cy="79587"/>
            </a:xfrm>
            <a:custGeom>
              <a:avLst/>
              <a:gdLst/>
              <a:ahLst/>
              <a:cxnLst/>
              <a:rect l="l" t="t" r="r" b="b"/>
              <a:pathLst>
                <a:path w="4246" h="2516" extrusionOk="0">
                  <a:moveTo>
                    <a:pt x="2188" y="1"/>
                  </a:moveTo>
                  <a:cubicBezTo>
                    <a:pt x="2041" y="1"/>
                    <a:pt x="1886" y="19"/>
                    <a:pt x="1726" y="59"/>
                  </a:cubicBezTo>
                  <a:cubicBezTo>
                    <a:pt x="1726" y="59"/>
                    <a:pt x="1092" y="367"/>
                    <a:pt x="485" y="921"/>
                  </a:cubicBezTo>
                  <a:cubicBezTo>
                    <a:pt x="1" y="1365"/>
                    <a:pt x="1467" y="2516"/>
                    <a:pt x="2590" y="2516"/>
                  </a:cubicBezTo>
                  <a:cubicBezTo>
                    <a:pt x="2872" y="2516"/>
                    <a:pt x="3132" y="2444"/>
                    <a:pt x="3334" y="2270"/>
                  </a:cubicBezTo>
                  <a:cubicBezTo>
                    <a:pt x="4246" y="1490"/>
                    <a:pt x="3510" y="1"/>
                    <a:pt x="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2961331" y="4333004"/>
              <a:ext cx="216872" cy="150760"/>
            </a:xfrm>
            <a:custGeom>
              <a:avLst/>
              <a:gdLst/>
              <a:ahLst/>
              <a:cxnLst/>
              <a:rect l="l" t="t" r="r" b="b"/>
              <a:pathLst>
                <a:path w="6856" h="4766" extrusionOk="0">
                  <a:moveTo>
                    <a:pt x="3489" y="1"/>
                  </a:moveTo>
                  <a:cubicBezTo>
                    <a:pt x="3143" y="1"/>
                    <a:pt x="2769" y="48"/>
                    <a:pt x="2426" y="189"/>
                  </a:cubicBezTo>
                  <a:cubicBezTo>
                    <a:pt x="1395" y="613"/>
                    <a:pt x="1760" y="2188"/>
                    <a:pt x="879" y="2825"/>
                  </a:cubicBezTo>
                  <a:cubicBezTo>
                    <a:pt x="0" y="3462"/>
                    <a:pt x="394" y="4765"/>
                    <a:pt x="1303" y="4765"/>
                  </a:cubicBezTo>
                  <a:cubicBezTo>
                    <a:pt x="2033" y="4765"/>
                    <a:pt x="2744" y="3593"/>
                    <a:pt x="3607" y="3593"/>
                  </a:cubicBezTo>
                  <a:cubicBezTo>
                    <a:pt x="3819" y="3593"/>
                    <a:pt x="4040" y="3664"/>
                    <a:pt x="4273" y="3840"/>
                  </a:cubicBezTo>
                  <a:cubicBezTo>
                    <a:pt x="4466" y="3986"/>
                    <a:pt x="4667" y="4050"/>
                    <a:pt x="4867" y="4050"/>
                  </a:cubicBezTo>
                  <a:cubicBezTo>
                    <a:pt x="5887" y="4050"/>
                    <a:pt x="6856" y="2379"/>
                    <a:pt x="6423" y="1492"/>
                  </a:cubicBezTo>
                  <a:cubicBezTo>
                    <a:pt x="5912" y="432"/>
                    <a:pt x="4760" y="189"/>
                    <a:pt x="4760" y="189"/>
                  </a:cubicBezTo>
                  <a:cubicBezTo>
                    <a:pt x="4760" y="189"/>
                    <a:pt x="418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2814715" y="4264457"/>
              <a:ext cx="182741" cy="209850"/>
            </a:xfrm>
            <a:custGeom>
              <a:avLst/>
              <a:gdLst/>
              <a:ahLst/>
              <a:cxnLst/>
              <a:rect l="l" t="t" r="r" b="b"/>
              <a:pathLst>
                <a:path w="5777" h="6634" extrusionOk="0">
                  <a:moveTo>
                    <a:pt x="3219" y="0"/>
                  </a:moveTo>
                  <a:cubicBezTo>
                    <a:pt x="2731" y="0"/>
                    <a:pt x="2366" y="165"/>
                    <a:pt x="2366" y="165"/>
                  </a:cubicBezTo>
                  <a:cubicBezTo>
                    <a:pt x="2363" y="165"/>
                    <a:pt x="2360" y="165"/>
                    <a:pt x="2358" y="165"/>
                  </a:cubicBezTo>
                  <a:cubicBezTo>
                    <a:pt x="1844" y="165"/>
                    <a:pt x="366" y="1432"/>
                    <a:pt x="172" y="3559"/>
                  </a:cubicBezTo>
                  <a:cubicBezTo>
                    <a:pt x="0" y="5443"/>
                    <a:pt x="1564" y="6634"/>
                    <a:pt x="2514" y="6634"/>
                  </a:cubicBezTo>
                  <a:cubicBezTo>
                    <a:pt x="2643" y="6634"/>
                    <a:pt x="2761" y="6612"/>
                    <a:pt x="2861" y="6567"/>
                  </a:cubicBezTo>
                  <a:cubicBezTo>
                    <a:pt x="3706" y="6192"/>
                    <a:pt x="2573" y="5261"/>
                    <a:pt x="2759" y="4306"/>
                  </a:cubicBezTo>
                  <a:cubicBezTo>
                    <a:pt x="2945" y="3353"/>
                    <a:pt x="5776" y="2535"/>
                    <a:pt x="5025" y="1163"/>
                  </a:cubicBezTo>
                  <a:cubicBezTo>
                    <a:pt x="4507" y="219"/>
                    <a:pt x="3781" y="0"/>
                    <a:pt x="3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3093017" y="4266228"/>
              <a:ext cx="48967" cy="53839"/>
            </a:xfrm>
            <a:custGeom>
              <a:avLst/>
              <a:gdLst/>
              <a:ahLst/>
              <a:cxnLst/>
              <a:rect l="l" t="t" r="r" b="b"/>
              <a:pathLst>
                <a:path w="1548" h="1702" extrusionOk="0">
                  <a:moveTo>
                    <a:pt x="1032" y="0"/>
                  </a:moveTo>
                  <a:lnTo>
                    <a:pt x="1" y="1339"/>
                  </a:lnTo>
                  <a:lnTo>
                    <a:pt x="516" y="1701"/>
                  </a:lnTo>
                  <a:lnTo>
                    <a:pt x="1547" y="308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3090044" y="4269676"/>
              <a:ext cx="54914" cy="46531"/>
            </a:xfrm>
            <a:custGeom>
              <a:avLst/>
              <a:gdLst/>
              <a:ahLst/>
              <a:cxnLst/>
              <a:rect l="l" t="t" r="r" b="b"/>
              <a:pathLst>
                <a:path w="1736" h="1471" extrusionOk="0">
                  <a:moveTo>
                    <a:pt x="327" y="0"/>
                  </a:moveTo>
                  <a:lnTo>
                    <a:pt x="0" y="540"/>
                  </a:lnTo>
                  <a:lnTo>
                    <a:pt x="1462" y="1471"/>
                  </a:lnTo>
                  <a:lnTo>
                    <a:pt x="1736" y="93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2834864" y="4496861"/>
              <a:ext cx="32645" cy="32645"/>
            </a:xfrm>
            <a:custGeom>
              <a:avLst/>
              <a:gdLst/>
              <a:ahLst/>
              <a:cxnLst/>
              <a:rect l="l" t="t" r="r" b="b"/>
              <a:pathLst>
                <a:path w="1032" h="1032" extrusionOk="0">
                  <a:moveTo>
                    <a:pt x="516" y="0"/>
                  </a:moveTo>
                  <a:cubicBezTo>
                    <a:pt x="231" y="0"/>
                    <a:pt x="0" y="231"/>
                    <a:pt x="0" y="516"/>
                  </a:cubicBezTo>
                  <a:cubicBezTo>
                    <a:pt x="0" y="801"/>
                    <a:pt x="231" y="1031"/>
                    <a:pt x="516" y="1031"/>
                  </a:cubicBezTo>
                  <a:cubicBezTo>
                    <a:pt x="801" y="1031"/>
                    <a:pt x="1031" y="801"/>
                    <a:pt x="1031" y="516"/>
                  </a:cubicBezTo>
                  <a:cubicBezTo>
                    <a:pt x="1031" y="231"/>
                    <a:pt x="801" y="0"/>
                    <a:pt x="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2866370" y="4502365"/>
              <a:ext cx="150760" cy="60798"/>
            </a:xfrm>
            <a:custGeom>
              <a:avLst/>
              <a:gdLst/>
              <a:ahLst/>
              <a:cxnLst/>
              <a:rect l="l" t="t" r="r" b="b"/>
              <a:pathLst>
                <a:path w="4766" h="1922" extrusionOk="0">
                  <a:moveTo>
                    <a:pt x="2218" y="1"/>
                  </a:moveTo>
                  <a:cubicBezTo>
                    <a:pt x="1546" y="1"/>
                    <a:pt x="216" y="1592"/>
                    <a:pt x="216" y="1592"/>
                  </a:cubicBezTo>
                  <a:cubicBezTo>
                    <a:pt x="0" y="1826"/>
                    <a:pt x="617" y="1922"/>
                    <a:pt x="1455" y="1922"/>
                  </a:cubicBezTo>
                  <a:cubicBezTo>
                    <a:pt x="2817" y="1922"/>
                    <a:pt x="4765" y="1669"/>
                    <a:pt x="4670" y="1350"/>
                  </a:cubicBezTo>
                  <a:cubicBezTo>
                    <a:pt x="4518" y="836"/>
                    <a:pt x="2943" y="169"/>
                    <a:pt x="2306" y="11"/>
                  </a:cubicBezTo>
                  <a:cubicBezTo>
                    <a:pt x="2278" y="4"/>
                    <a:pt x="2249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2849858" y="4497746"/>
              <a:ext cx="9774" cy="13823"/>
            </a:xfrm>
            <a:custGeom>
              <a:avLst/>
              <a:gdLst/>
              <a:ahLst/>
              <a:cxnLst/>
              <a:rect l="l" t="t" r="r" b="b"/>
              <a:pathLst>
                <a:path w="309" h="437" extrusionOk="0">
                  <a:moveTo>
                    <a:pt x="105" y="1"/>
                  </a:moveTo>
                  <a:cubicBezTo>
                    <a:pt x="94" y="1"/>
                    <a:pt x="84" y="3"/>
                    <a:pt x="73" y="7"/>
                  </a:cubicBezTo>
                  <a:cubicBezTo>
                    <a:pt x="25" y="23"/>
                    <a:pt x="0" y="77"/>
                    <a:pt x="17" y="123"/>
                  </a:cubicBezTo>
                  <a:cubicBezTo>
                    <a:pt x="78" y="287"/>
                    <a:pt x="120" y="382"/>
                    <a:pt x="120" y="382"/>
                  </a:cubicBezTo>
                  <a:cubicBezTo>
                    <a:pt x="135" y="416"/>
                    <a:pt x="169" y="436"/>
                    <a:pt x="202" y="436"/>
                  </a:cubicBezTo>
                  <a:cubicBezTo>
                    <a:pt x="215" y="436"/>
                    <a:pt x="228" y="432"/>
                    <a:pt x="242" y="429"/>
                  </a:cubicBezTo>
                  <a:cubicBezTo>
                    <a:pt x="287" y="409"/>
                    <a:pt x="308" y="356"/>
                    <a:pt x="287" y="309"/>
                  </a:cubicBezTo>
                  <a:cubicBezTo>
                    <a:pt x="287" y="308"/>
                    <a:pt x="245" y="217"/>
                    <a:pt x="191" y="63"/>
                  </a:cubicBezTo>
                  <a:cubicBezTo>
                    <a:pt x="177" y="25"/>
                    <a:pt x="142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2839198" y="4315100"/>
              <a:ext cx="302691" cy="196090"/>
            </a:xfrm>
            <a:custGeom>
              <a:avLst/>
              <a:gdLst/>
              <a:ahLst/>
              <a:cxnLst/>
              <a:rect l="l" t="t" r="r" b="b"/>
              <a:pathLst>
                <a:path w="9569" h="6199" extrusionOk="0">
                  <a:moveTo>
                    <a:pt x="9092" y="1"/>
                  </a:moveTo>
                  <a:cubicBezTo>
                    <a:pt x="9083" y="1"/>
                    <a:pt x="9074" y="2"/>
                    <a:pt x="9064" y="5"/>
                  </a:cubicBezTo>
                  <a:cubicBezTo>
                    <a:pt x="9016" y="20"/>
                    <a:pt x="8991" y="71"/>
                    <a:pt x="9006" y="119"/>
                  </a:cubicBezTo>
                  <a:cubicBezTo>
                    <a:pt x="9062" y="295"/>
                    <a:pt x="9112" y="474"/>
                    <a:pt x="9156" y="650"/>
                  </a:cubicBezTo>
                  <a:cubicBezTo>
                    <a:pt x="9165" y="693"/>
                    <a:pt x="9202" y="721"/>
                    <a:pt x="9243" y="721"/>
                  </a:cubicBezTo>
                  <a:cubicBezTo>
                    <a:pt x="9251" y="721"/>
                    <a:pt x="9258" y="719"/>
                    <a:pt x="9266" y="718"/>
                  </a:cubicBezTo>
                  <a:cubicBezTo>
                    <a:pt x="9315" y="705"/>
                    <a:pt x="9345" y="655"/>
                    <a:pt x="9334" y="606"/>
                  </a:cubicBezTo>
                  <a:cubicBezTo>
                    <a:pt x="9286" y="426"/>
                    <a:pt x="9236" y="242"/>
                    <a:pt x="9179" y="63"/>
                  </a:cubicBezTo>
                  <a:cubicBezTo>
                    <a:pt x="9166" y="25"/>
                    <a:pt x="9131" y="1"/>
                    <a:pt x="9092" y="1"/>
                  </a:cubicBezTo>
                  <a:close/>
                  <a:moveTo>
                    <a:pt x="2037" y="1118"/>
                  </a:moveTo>
                  <a:cubicBezTo>
                    <a:pt x="2033" y="1118"/>
                    <a:pt x="2028" y="1118"/>
                    <a:pt x="2024" y="1119"/>
                  </a:cubicBezTo>
                  <a:cubicBezTo>
                    <a:pt x="1868" y="1142"/>
                    <a:pt x="1709" y="1197"/>
                    <a:pt x="1549" y="1283"/>
                  </a:cubicBezTo>
                  <a:cubicBezTo>
                    <a:pt x="1523" y="1298"/>
                    <a:pt x="1497" y="1312"/>
                    <a:pt x="1473" y="1326"/>
                  </a:cubicBezTo>
                  <a:cubicBezTo>
                    <a:pt x="1427" y="1351"/>
                    <a:pt x="1413" y="1406"/>
                    <a:pt x="1438" y="1449"/>
                  </a:cubicBezTo>
                  <a:cubicBezTo>
                    <a:pt x="1454" y="1478"/>
                    <a:pt x="1484" y="1494"/>
                    <a:pt x="1517" y="1494"/>
                  </a:cubicBezTo>
                  <a:cubicBezTo>
                    <a:pt x="1533" y="1494"/>
                    <a:pt x="1547" y="1491"/>
                    <a:pt x="1563" y="1485"/>
                  </a:cubicBezTo>
                  <a:cubicBezTo>
                    <a:pt x="1589" y="1471"/>
                    <a:pt x="1612" y="1457"/>
                    <a:pt x="1637" y="1444"/>
                  </a:cubicBezTo>
                  <a:cubicBezTo>
                    <a:pt x="1776" y="1366"/>
                    <a:pt x="1917" y="1319"/>
                    <a:pt x="2050" y="1299"/>
                  </a:cubicBezTo>
                  <a:cubicBezTo>
                    <a:pt x="2100" y="1292"/>
                    <a:pt x="2134" y="1245"/>
                    <a:pt x="2127" y="1195"/>
                  </a:cubicBezTo>
                  <a:cubicBezTo>
                    <a:pt x="2121" y="1149"/>
                    <a:pt x="2080" y="1118"/>
                    <a:pt x="2037" y="1118"/>
                  </a:cubicBezTo>
                  <a:close/>
                  <a:moveTo>
                    <a:pt x="2581" y="1177"/>
                  </a:moveTo>
                  <a:cubicBezTo>
                    <a:pt x="2544" y="1177"/>
                    <a:pt x="2510" y="1200"/>
                    <a:pt x="2496" y="1236"/>
                  </a:cubicBezTo>
                  <a:cubicBezTo>
                    <a:pt x="2479" y="1283"/>
                    <a:pt x="2502" y="1335"/>
                    <a:pt x="2549" y="1352"/>
                  </a:cubicBezTo>
                  <a:cubicBezTo>
                    <a:pt x="2698" y="1408"/>
                    <a:pt x="2843" y="1498"/>
                    <a:pt x="2995" y="1627"/>
                  </a:cubicBezTo>
                  <a:cubicBezTo>
                    <a:pt x="3013" y="1641"/>
                    <a:pt x="3033" y="1648"/>
                    <a:pt x="3053" y="1648"/>
                  </a:cubicBezTo>
                  <a:cubicBezTo>
                    <a:pt x="3079" y="1648"/>
                    <a:pt x="3106" y="1637"/>
                    <a:pt x="3122" y="1616"/>
                  </a:cubicBezTo>
                  <a:cubicBezTo>
                    <a:pt x="3154" y="1577"/>
                    <a:pt x="3149" y="1520"/>
                    <a:pt x="3111" y="1487"/>
                  </a:cubicBezTo>
                  <a:cubicBezTo>
                    <a:pt x="2943" y="1345"/>
                    <a:pt x="2780" y="1245"/>
                    <a:pt x="2612" y="1183"/>
                  </a:cubicBezTo>
                  <a:cubicBezTo>
                    <a:pt x="2602" y="1179"/>
                    <a:pt x="2591" y="1177"/>
                    <a:pt x="2581" y="1177"/>
                  </a:cubicBezTo>
                  <a:close/>
                  <a:moveTo>
                    <a:pt x="9361" y="1084"/>
                  </a:moveTo>
                  <a:cubicBezTo>
                    <a:pt x="9356" y="1084"/>
                    <a:pt x="9351" y="1085"/>
                    <a:pt x="9345" y="1086"/>
                  </a:cubicBezTo>
                  <a:cubicBezTo>
                    <a:pt x="9295" y="1094"/>
                    <a:pt x="9264" y="1142"/>
                    <a:pt x="9272" y="1192"/>
                  </a:cubicBezTo>
                  <a:cubicBezTo>
                    <a:pt x="9306" y="1376"/>
                    <a:pt x="9331" y="1560"/>
                    <a:pt x="9351" y="1737"/>
                  </a:cubicBezTo>
                  <a:cubicBezTo>
                    <a:pt x="9354" y="1784"/>
                    <a:pt x="9394" y="1817"/>
                    <a:pt x="9441" y="1817"/>
                  </a:cubicBezTo>
                  <a:lnTo>
                    <a:pt x="9451" y="1817"/>
                  </a:lnTo>
                  <a:cubicBezTo>
                    <a:pt x="9501" y="1813"/>
                    <a:pt x="9537" y="1767"/>
                    <a:pt x="9531" y="1717"/>
                  </a:cubicBezTo>
                  <a:cubicBezTo>
                    <a:pt x="9513" y="1537"/>
                    <a:pt x="9485" y="1348"/>
                    <a:pt x="9451" y="1159"/>
                  </a:cubicBezTo>
                  <a:cubicBezTo>
                    <a:pt x="9443" y="1114"/>
                    <a:pt x="9404" y="1084"/>
                    <a:pt x="9361" y="1084"/>
                  </a:cubicBezTo>
                  <a:close/>
                  <a:moveTo>
                    <a:pt x="1059" y="1632"/>
                  </a:moveTo>
                  <a:cubicBezTo>
                    <a:pt x="1039" y="1632"/>
                    <a:pt x="1018" y="1639"/>
                    <a:pt x="1002" y="1653"/>
                  </a:cubicBezTo>
                  <a:cubicBezTo>
                    <a:pt x="853" y="1779"/>
                    <a:pt x="718" y="1918"/>
                    <a:pt x="602" y="2068"/>
                  </a:cubicBezTo>
                  <a:cubicBezTo>
                    <a:pt x="572" y="2108"/>
                    <a:pt x="579" y="2165"/>
                    <a:pt x="618" y="2195"/>
                  </a:cubicBezTo>
                  <a:cubicBezTo>
                    <a:pt x="635" y="2210"/>
                    <a:pt x="654" y="2215"/>
                    <a:pt x="674" y="2215"/>
                  </a:cubicBezTo>
                  <a:cubicBezTo>
                    <a:pt x="701" y="2215"/>
                    <a:pt x="727" y="2203"/>
                    <a:pt x="747" y="2181"/>
                  </a:cubicBezTo>
                  <a:cubicBezTo>
                    <a:pt x="854" y="2041"/>
                    <a:pt x="980" y="1910"/>
                    <a:pt x="1119" y="1793"/>
                  </a:cubicBezTo>
                  <a:cubicBezTo>
                    <a:pt x="1159" y="1759"/>
                    <a:pt x="1162" y="1701"/>
                    <a:pt x="1130" y="1664"/>
                  </a:cubicBezTo>
                  <a:cubicBezTo>
                    <a:pt x="1111" y="1643"/>
                    <a:pt x="1085" y="1632"/>
                    <a:pt x="1059" y="1632"/>
                  </a:cubicBezTo>
                  <a:close/>
                  <a:moveTo>
                    <a:pt x="3443" y="1863"/>
                  </a:moveTo>
                  <a:cubicBezTo>
                    <a:pt x="3422" y="1863"/>
                    <a:pt x="3401" y="1870"/>
                    <a:pt x="3384" y="1885"/>
                  </a:cubicBezTo>
                  <a:cubicBezTo>
                    <a:pt x="3346" y="1916"/>
                    <a:pt x="3340" y="1973"/>
                    <a:pt x="3373" y="2014"/>
                  </a:cubicBezTo>
                  <a:cubicBezTo>
                    <a:pt x="3480" y="2140"/>
                    <a:pt x="3588" y="2286"/>
                    <a:pt x="3704" y="2453"/>
                  </a:cubicBezTo>
                  <a:cubicBezTo>
                    <a:pt x="3722" y="2479"/>
                    <a:pt x="3751" y="2493"/>
                    <a:pt x="3779" y="2493"/>
                  </a:cubicBezTo>
                  <a:cubicBezTo>
                    <a:pt x="3797" y="2493"/>
                    <a:pt x="3815" y="2489"/>
                    <a:pt x="3830" y="2475"/>
                  </a:cubicBezTo>
                  <a:cubicBezTo>
                    <a:pt x="3871" y="2446"/>
                    <a:pt x="3881" y="2389"/>
                    <a:pt x="3852" y="2347"/>
                  </a:cubicBezTo>
                  <a:cubicBezTo>
                    <a:pt x="3734" y="2175"/>
                    <a:pt x="3623" y="2028"/>
                    <a:pt x="3513" y="1895"/>
                  </a:cubicBezTo>
                  <a:cubicBezTo>
                    <a:pt x="3495" y="1874"/>
                    <a:pt x="3469" y="1863"/>
                    <a:pt x="3443" y="1863"/>
                  </a:cubicBezTo>
                  <a:close/>
                  <a:moveTo>
                    <a:pt x="9478" y="2192"/>
                  </a:moveTo>
                  <a:cubicBezTo>
                    <a:pt x="9477" y="2192"/>
                    <a:pt x="9475" y="2192"/>
                    <a:pt x="9474" y="2193"/>
                  </a:cubicBezTo>
                  <a:cubicBezTo>
                    <a:pt x="9424" y="2194"/>
                    <a:pt x="9382" y="2236"/>
                    <a:pt x="9385" y="2286"/>
                  </a:cubicBezTo>
                  <a:cubicBezTo>
                    <a:pt x="9387" y="2329"/>
                    <a:pt x="9387" y="2373"/>
                    <a:pt x="9387" y="2416"/>
                  </a:cubicBezTo>
                  <a:cubicBezTo>
                    <a:pt x="9387" y="2559"/>
                    <a:pt x="9381" y="2698"/>
                    <a:pt x="9371" y="2834"/>
                  </a:cubicBezTo>
                  <a:cubicBezTo>
                    <a:pt x="9367" y="2884"/>
                    <a:pt x="9405" y="2930"/>
                    <a:pt x="9455" y="2933"/>
                  </a:cubicBezTo>
                  <a:lnTo>
                    <a:pt x="9461" y="2933"/>
                  </a:lnTo>
                  <a:cubicBezTo>
                    <a:pt x="9510" y="2933"/>
                    <a:pt x="9550" y="2897"/>
                    <a:pt x="9553" y="2848"/>
                  </a:cubicBezTo>
                  <a:cubicBezTo>
                    <a:pt x="9564" y="2708"/>
                    <a:pt x="9569" y="2562"/>
                    <a:pt x="9569" y="2416"/>
                  </a:cubicBezTo>
                  <a:cubicBezTo>
                    <a:pt x="9569" y="2372"/>
                    <a:pt x="9567" y="2326"/>
                    <a:pt x="9567" y="2281"/>
                  </a:cubicBezTo>
                  <a:cubicBezTo>
                    <a:pt x="9566" y="2233"/>
                    <a:pt x="9521" y="2192"/>
                    <a:pt x="9478" y="2192"/>
                  </a:cubicBezTo>
                  <a:close/>
                  <a:moveTo>
                    <a:pt x="383" y="2506"/>
                  </a:moveTo>
                  <a:cubicBezTo>
                    <a:pt x="349" y="2506"/>
                    <a:pt x="317" y="2525"/>
                    <a:pt x="301" y="2558"/>
                  </a:cubicBezTo>
                  <a:cubicBezTo>
                    <a:pt x="221" y="2727"/>
                    <a:pt x="157" y="2910"/>
                    <a:pt x="108" y="3099"/>
                  </a:cubicBezTo>
                  <a:cubicBezTo>
                    <a:pt x="95" y="3149"/>
                    <a:pt x="127" y="3198"/>
                    <a:pt x="174" y="3211"/>
                  </a:cubicBezTo>
                  <a:cubicBezTo>
                    <a:pt x="181" y="3213"/>
                    <a:pt x="188" y="3213"/>
                    <a:pt x="195" y="3213"/>
                  </a:cubicBezTo>
                  <a:cubicBezTo>
                    <a:pt x="237" y="3213"/>
                    <a:pt x="273" y="3188"/>
                    <a:pt x="286" y="3145"/>
                  </a:cubicBezTo>
                  <a:cubicBezTo>
                    <a:pt x="330" y="2966"/>
                    <a:pt x="392" y="2794"/>
                    <a:pt x="466" y="2636"/>
                  </a:cubicBezTo>
                  <a:cubicBezTo>
                    <a:pt x="488" y="2589"/>
                    <a:pt x="467" y="2536"/>
                    <a:pt x="423" y="2515"/>
                  </a:cubicBezTo>
                  <a:cubicBezTo>
                    <a:pt x="410" y="2509"/>
                    <a:pt x="397" y="2506"/>
                    <a:pt x="383" y="2506"/>
                  </a:cubicBezTo>
                  <a:close/>
                  <a:moveTo>
                    <a:pt x="4081" y="2780"/>
                  </a:moveTo>
                  <a:cubicBezTo>
                    <a:pt x="4064" y="2780"/>
                    <a:pt x="4048" y="2784"/>
                    <a:pt x="4033" y="2794"/>
                  </a:cubicBezTo>
                  <a:cubicBezTo>
                    <a:pt x="3993" y="2820"/>
                    <a:pt x="3978" y="2876"/>
                    <a:pt x="4004" y="2919"/>
                  </a:cubicBezTo>
                  <a:cubicBezTo>
                    <a:pt x="4102" y="3075"/>
                    <a:pt x="4198" y="3235"/>
                    <a:pt x="4293" y="3397"/>
                  </a:cubicBezTo>
                  <a:cubicBezTo>
                    <a:pt x="4311" y="3425"/>
                    <a:pt x="4341" y="3441"/>
                    <a:pt x="4372" y="3441"/>
                  </a:cubicBezTo>
                  <a:cubicBezTo>
                    <a:pt x="4388" y="3441"/>
                    <a:pt x="4404" y="3438"/>
                    <a:pt x="4417" y="3428"/>
                  </a:cubicBezTo>
                  <a:cubicBezTo>
                    <a:pt x="4460" y="3402"/>
                    <a:pt x="4474" y="3347"/>
                    <a:pt x="4448" y="3304"/>
                  </a:cubicBezTo>
                  <a:cubicBezTo>
                    <a:pt x="4352" y="3140"/>
                    <a:pt x="4255" y="2977"/>
                    <a:pt x="4159" y="2823"/>
                  </a:cubicBezTo>
                  <a:cubicBezTo>
                    <a:pt x="4141" y="2796"/>
                    <a:pt x="4111" y="2780"/>
                    <a:pt x="4081" y="2780"/>
                  </a:cubicBezTo>
                  <a:close/>
                  <a:moveTo>
                    <a:pt x="9389" y="3305"/>
                  </a:moveTo>
                  <a:cubicBezTo>
                    <a:pt x="9346" y="3305"/>
                    <a:pt x="9308" y="3334"/>
                    <a:pt x="9301" y="3378"/>
                  </a:cubicBezTo>
                  <a:cubicBezTo>
                    <a:pt x="9265" y="3560"/>
                    <a:pt x="9219" y="3739"/>
                    <a:pt x="9163" y="3907"/>
                  </a:cubicBezTo>
                  <a:cubicBezTo>
                    <a:pt x="9146" y="3954"/>
                    <a:pt x="9172" y="4005"/>
                    <a:pt x="9221" y="4021"/>
                  </a:cubicBezTo>
                  <a:cubicBezTo>
                    <a:pt x="9229" y="4025"/>
                    <a:pt x="9241" y="4027"/>
                    <a:pt x="9249" y="4027"/>
                  </a:cubicBezTo>
                  <a:cubicBezTo>
                    <a:pt x="9286" y="4027"/>
                    <a:pt x="9322" y="4004"/>
                    <a:pt x="9335" y="3964"/>
                  </a:cubicBezTo>
                  <a:cubicBezTo>
                    <a:pt x="9394" y="3789"/>
                    <a:pt x="9443" y="3603"/>
                    <a:pt x="9478" y="3413"/>
                  </a:cubicBezTo>
                  <a:cubicBezTo>
                    <a:pt x="9488" y="3364"/>
                    <a:pt x="9457" y="3317"/>
                    <a:pt x="9407" y="3307"/>
                  </a:cubicBezTo>
                  <a:cubicBezTo>
                    <a:pt x="9401" y="3305"/>
                    <a:pt x="9395" y="3305"/>
                    <a:pt x="9389" y="3305"/>
                  </a:cubicBezTo>
                  <a:close/>
                  <a:moveTo>
                    <a:pt x="106" y="3585"/>
                  </a:moveTo>
                  <a:cubicBezTo>
                    <a:pt x="59" y="3585"/>
                    <a:pt x="18" y="3621"/>
                    <a:pt x="15" y="3669"/>
                  </a:cubicBezTo>
                  <a:cubicBezTo>
                    <a:pt x="6" y="3778"/>
                    <a:pt x="1" y="3892"/>
                    <a:pt x="1" y="4007"/>
                  </a:cubicBezTo>
                  <a:cubicBezTo>
                    <a:pt x="1" y="4084"/>
                    <a:pt x="2" y="4161"/>
                    <a:pt x="6" y="4237"/>
                  </a:cubicBezTo>
                  <a:cubicBezTo>
                    <a:pt x="9" y="4286"/>
                    <a:pt x="49" y="4323"/>
                    <a:pt x="98" y="4323"/>
                  </a:cubicBezTo>
                  <a:cubicBezTo>
                    <a:pt x="100" y="4323"/>
                    <a:pt x="101" y="4323"/>
                    <a:pt x="102" y="4326"/>
                  </a:cubicBezTo>
                  <a:cubicBezTo>
                    <a:pt x="152" y="4323"/>
                    <a:pt x="191" y="4280"/>
                    <a:pt x="188" y="4230"/>
                  </a:cubicBezTo>
                  <a:cubicBezTo>
                    <a:pt x="185" y="4157"/>
                    <a:pt x="184" y="4084"/>
                    <a:pt x="184" y="4008"/>
                  </a:cubicBezTo>
                  <a:cubicBezTo>
                    <a:pt x="184" y="3898"/>
                    <a:pt x="187" y="3789"/>
                    <a:pt x="195" y="3685"/>
                  </a:cubicBezTo>
                  <a:cubicBezTo>
                    <a:pt x="201" y="3634"/>
                    <a:pt x="164" y="3590"/>
                    <a:pt x="114" y="3586"/>
                  </a:cubicBezTo>
                  <a:cubicBezTo>
                    <a:pt x="111" y="3586"/>
                    <a:pt x="109" y="3585"/>
                    <a:pt x="106" y="3585"/>
                  </a:cubicBezTo>
                  <a:close/>
                  <a:moveTo>
                    <a:pt x="4656" y="3740"/>
                  </a:moveTo>
                  <a:cubicBezTo>
                    <a:pt x="4640" y="3740"/>
                    <a:pt x="4624" y="3745"/>
                    <a:pt x="4610" y="3753"/>
                  </a:cubicBezTo>
                  <a:cubicBezTo>
                    <a:pt x="4567" y="3779"/>
                    <a:pt x="4553" y="3835"/>
                    <a:pt x="4577" y="3878"/>
                  </a:cubicBezTo>
                  <a:cubicBezTo>
                    <a:pt x="4671" y="4041"/>
                    <a:pt x="4769" y="4201"/>
                    <a:pt x="4865" y="4359"/>
                  </a:cubicBezTo>
                  <a:cubicBezTo>
                    <a:pt x="4882" y="4386"/>
                    <a:pt x="4912" y="4402"/>
                    <a:pt x="4942" y="4402"/>
                  </a:cubicBezTo>
                  <a:cubicBezTo>
                    <a:pt x="4959" y="4402"/>
                    <a:pt x="4976" y="4399"/>
                    <a:pt x="4991" y="4388"/>
                  </a:cubicBezTo>
                  <a:cubicBezTo>
                    <a:pt x="5034" y="4362"/>
                    <a:pt x="5048" y="4306"/>
                    <a:pt x="5021" y="4263"/>
                  </a:cubicBezTo>
                  <a:cubicBezTo>
                    <a:pt x="4925" y="4107"/>
                    <a:pt x="4829" y="3947"/>
                    <a:pt x="4734" y="3785"/>
                  </a:cubicBezTo>
                  <a:cubicBezTo>
                    <a:pt x="4716" y="3756"/>
                    <a:pt x="4687" y="3740"/>
                    <a:pt x="4656" y="3740"/>
                  </a:cubicBezTo>
                  <a:close/>
                  <a:moveTo>
                    <a:pt x="9034" y="4360"/>
                  </a:moveTo>
                  <a:cubicBezTo>
                    <a:pt x="9001" y="4360"/>
                    <a:pt x="8970" y="4378"/>
                    <a:pt x="8954" y="4409"/>
                  </a:cubicBezTo>
                  <a:cubicBezTo>
                    <a:pt x="8871" y="4572"/>
                    <a:pt x="8777" y="4730"/>
                    <a:pt x="8671" y="4874"/>
                  </a:cubicBezTo>
                  <a:cubicBezTo>
                    <a:pt x="8642" y="4916"/>
                    <a:pt x="8651" y="4973"/>
                    <a:pt x="8692" y="5002"/>
                  </a:cubicBezTo>
                  <a:cubicBezTo>
                    <a:pt x="8708" y="5015"/>
                    <a:pt x="8728" y="5021"/>
                    <a:pt x="8745" y="5021"/>
                  </a:cubicBezTo>
                  <a:cubicBezTo>
                    <a:pt x="8775" y="5021"/>
                    <a:pt x="8801" y="5006"/>
                    <a:pt x="8817" y="4980"/>
                  </a:cubicBezTo>
                  <a:cubicBezTo>
                    <a:pt x="8928" y="4827"/>
                    <a:pt x="9029" y="4664"/>
                    <a:pt x="9115" y="4492"/>
                  </a:cubicBezTo>
                  <a:cubicBezTo>
                    <a:pt x="9138" y="4448"/>
                    <a:pt x="9120" y="4393"/>
                    <a:pt x="9076" y="4370"/>
                  </a:cubicBezTo>
                  <a:cubicBezTo>
                    <a:pt x="9062" y="4364"/>
                    <a:pt x="9048" y="4360"/>
                    <a:pt x="9034" y="4360"/>
                  </a:cubicBezTo>
                  <a:close/>
                  <a:moveTo>
                    <a:pt x="5247" y="4689"/>
                  </a:moveTo>
                  <a:cubicBezTo>
                    <a:pt x="5229" y="4689"/>
                    <a:pt x="5211" y="4694"/>
                    <a:pt x="5196" y="4705"/>
                  </a:cubicBezTo>
                  <a:cubicBezTo>
                    <a:pt x="5154" y="4734"/>
                    <a:pt x="5143" y="4791"/>
                    <a:pt x="5171" y="4831"/>
                  </a:cubicBezTo>
                  <a:cubicBezTo>
                    <a:pt x="5290" y="5006"/>
                    <a:pt x="5399" y="5154"/>
                    <a:pt x="5508" y="5288"/>
                  </a:cubicBezTo>
                  <a:cubicBezTo>
                    <a:pt x="5526" y="5311"/>
                    <a:pt x="5551" y="5323"/>
                    <a:pt x="5578" y="5323"/>
                  </a:cubicBezTo>
                  <a:cubicBezTo>
                    <a:pt x="5598" y="5323"/>
                    <a:pt x="5618" y="5317"/>
                    <a:pt x="5635" y="5300"/>
                  </a:cubicBezTo>
                  <a:cubicBezTo>
                    <a:pt x="5675" y="5268"/>
                    <a:pt x="5682" y="5211"/>
                    <a:pt x="5649" y="5172"/>
                  </a:cubicBezTo>
                  <a:cubicBezTo>
                    <a:pt x="5544" y="5042"/>
                    <a:pt x="5436" y="4896"/>
                    <a:pt x="5322" y="4728"/>
                  </a:cubicBezTo>
                  <a:cubicBezTo>
                    <a:pt x="5304" y="4703"/>
                    <a:pt x="5275" y="4689"/>
                    <a:pt x="5247" y="4689"/>
                  </a:cubicBezTo>
                  <a:close/>
                  <a:moveTo>
                    <a:pt x="161" y="4697"/>
                  </a:moveTo>
                  <a:cubicBezTo>
                    <a:pt x="156" y="4697"/>
                    <a:pt x="150" y="4697"/>
                    <a:pt x="144" y="4698"/>
                  </a:cubicBezTo>
                  <a:cubicBezTo>
                    <a:pt x="94" y="4705"/>
                    <a:pt x="59" y="4751"/>
                    <a:pt x="69" y="4801"/>
                  </a:cubicBezTo>
                  <a:cubicBezTo>
                    <a:pt x="100" y="4985"/>
                    <a:pt x="138" y="5171"/>
                    <a:pt x="187" y="5357"/>
                  </a:cubicBezTo>
                  <a:cubicBezTo>
                    <a:pt x="198" y="5397"/>
                    <a:pt x="234" y="5424"/>
                    <a:pt x="274" y="5424"/>
                  </a:cubicBezTo>
                  <a:cubicBezTo>
                    <a:pt x="281" y="5424"/>
                    <a:pt x="289" y="5423"/>
                    <a:pt x="297" y="5420"/>
                  </a:cubicBezTo>
                  <a:cubicBezTo>
                    <a:pt x="346" y="5409"/>
                    <a:pt x="374" y="5358"/>
                    <a:pt x="363" y="5310"/>
                  </a:cubicBezTo>
                  <a:cubicBezTo>
                    <a:pt x="316" y="5131"/>
                    <a:pt x="277" y="4950"/>
                    <a:pt x="248" y="4773"/>
                  </a:cubicBezTo>
                  <a:cubicBezTo>
                    <a:pt x="242" y="4729"/>
                    <a:pt x="205" y="4697"/>
                    <a:pt x="161" y="4697"/>
                  </a:cubicBezTo>
                  <a:close/>
                  <a:moveTo>
                    <a:pt x="8384" y="5263"/>
                  </a:moveTo>
                  <a:cubicBezTo>
                    <a:pt x="8361" y="5263"/>
                    <a:pt x="8338" y="5272"/>
                    <a:pt x="8320" y="5290"/>
                  </a:cubicBezTo>
                  <a:cubicBezTo>
                    <a:pt x="8194" y="5417"/>
                    <a:pt x="8056" y="5537"/>
                    <a:pt x="7910" y="5648"/>
                  </a:cubicBezTo>
                  <a:cubicBezTo>
                    <a:pt x="7870" y="5679"/>
                    <a:pt x="7862" y="5736"/>
                    <a:pt x="7892" y="5775"/>
                  </a:cubicBezTo>
                  <a:cubicBezTo>
                    <a:pt x="7910" y="5798"/>
                    <a:pt x="7939" y="5811"/>
                    <a:pt x="7966" y="5811"/>
                  </a:cubicBezTo>
                  <a:cubicBezTo>
                    <a:pt x="7985" y="5811"/>
                    <a:pt x="8003" y="5805"/>
                    <a:pt x="8019" y="5792"/>
                  </a:cubicBezTo>
                  <a:cubicBezTo>
                    <a:pt x="8172" y="5679"/>
                    <a:pt x="8318" y="5552"/>
                    <a:pt x="8449" y="5419"/>
                  </a:cubicBezTo>
                  <a:cubicBezTo>
                    <a:pt x="8485" y="5383"/>
                    <a:pt x="8485" y="5325"/>
                    <a:pt x="8449" y="5290"/>
                  </a:cubicBezTo>
                  <a:cubicBezTo>
                    <a:pt x="8431" y="5272"/>
                    <a:pt x="8408" y="5263"/>
                    <a:pt x="8384" y="5263"/>
                  </a:cubicBezTo>
                  <a:close/>
                  <a:moveTo>
                    <a:pt x="5955" y="5548"/>
                  </a:moveTo>
                  <a:cubicBezTo>
                    <a:pt x="5931" y="5548"/>
                    <a:pt x="5907" y="5558"/>
                    <a:pt x="5890" y="5577"/>
                  </a:cubicBezTo>
                  <a:cubicBezTo>
                    <a:pt x="5856" y="5616"/>
                    <a:pt x="5857" y="5673"/>
                    <a:pt x="5894" y="5706"/>
                  </a:cubicBezTo>
                  <a:cubicBezTo>
                    <a:pt x="6052" y="5850"/>
                    <a:pt x="6209" y="5966"/>
                    <a:pt x="6367" y="6043"/>
                  </a:cubicBezTo>
                  <a:cubicBezTo>
                    <a:pt x="6380" y="6051"/>
                    <a:pt x="6394" y="6054"/>
                    <a:pt x="6408" y="6054"/>
                  </a:cubicBezTo>
                  <a:cubicBezTo>
                    <a:pt x="6443" y="6054"/>
                    <a:pt x="6474" y="6037"/>
                    <a:pt x="6489" y="6003"/>
                  </a:cubicBezTo>
                  <a:cubicBezTo>
                    <a:pt x="6513" y="5957"/>
                    <a:pt x="6494" y="5904"/>
                    <a:pt x="6450" y="5881"/>
                  </a:cubicBezTo>
                  <a:cubicBezTo>
                    <a:pt x="6308" y="5809"/>
                    <a:pt x="6164" y="5705"/>
                    <a:pt x="6019" y="5573"/>
                  </a:cubicBezTo>
                  <a:cubicBezTo>
                    <a:pt x="6000" y="5557"/>
                    <a:pt x="5977" y="5548"/>
                    <a:pt x="5955" y="5548"/>
                  </a:cubicBezTo>
                  <a:close/>
                  <a:moveTo>
                    <a:pt x="7484" y="5913"/>
                  </a:moveTo>
                  <a:cubicBezTo>
                    <a:pt x="7473" y="5913"/>
                    <a:pt x="7462" y="5915"/>
                    <a:pt x="7451" y="5920"/>
                  </a:cubicBezTo>
                  <a:cubicBezTo>
                    <a:pt x="7290" y="5984"/>
                    <a:pt x="7133" y="6019"/>
                    <a:pt x="6980" y="6019"/>
                  </a:cubicBezTo>
                  <a:lnTo>
                    <a:pt x="6944" y="6019"/>
                  </a:lnTo>
                  <a:cubicBezTo>
                    <a:pt x="6942" y="6018"/>
                    <a:pt x="6941" y="6018"/>
                    <a:pt x="6939" y="6018"/>
                  </a:cubicBezTo>
                  <a:cubicBezTo>
                    <a:pt x="6892" y="6018"/>
                    <a:pt x="6852" y="6057"/>
                    <a:pt x="6851" y="6106"/>
                  </a:cubicBezTo>
                  <a:cubicBezTo>
                    <a:pt x="6849" y="6156"/>
                    <a:pt x="6888" y="6197"/>
                    <a:pt x="6938" y="6199"/>
                  </a:cubicBezTo>
                  <a:lnTo>
                    <a:pt x="6981" y="6199"/>
                  </a:lnTo>
                  <a:cubicBezTo>
                    <a:pt x="7157" y="6199"/>
                    <a:pt x="7339" y="6162"/>
                    <a:pt x="7518" y="6089"/>
                  </a:cubicBezTo>
                  <a:cubicBezTo>
                    <a:pt x="7565" y="6070"/>
                    <a:pt x="7588" y="6017"/>
                    <a:pt x="7568" y="5970"/>
                  </a:cubicBezTo>
                  <a:cubicBezTo>
                    <a:pt x="7555" y="5935"/>
                    <a:pt x="7520" y="5913"/>
                    <a:pt x="7484" y="5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3114180" y="4290079"/>
              <a:ext cx="9901" cy="13665"/>
            </a:xfrm>
            <a:custGeom>
              <a:avLst/>
              <a:gdLst/>
              <a:ahLst/>
              <a:cxnLst/>
              <a:rect l="l" t="t" r="r" b="b"/>
              <a:pathLst>
                <a:path w="313" h="432" extrusionOk="0">
                  <a:moveTo>
                    <a:pt x="106" y="1"/>
                  </a:moveTo>
                  <a:cubicBezTo>
                    <a:pt x="93" y="1"/>
                    <a:pt x="80" y="4"/>
                    <a:pt x="68" y="10"/>
                  </a:cubicBezTo>
                  <a:cubicBezTo>
                    <a:pt x="21" y="30"/>
                    <a:pt x="1" y="85"/>
                    <a:pt x="22" y="130"/>
                  </a:cubicBezTo>
                  <a:cubicBezTo>
                    <a:pt x="22" y="130"/>
                    <a:pt x="64" y="220"/>
                    <a:pt x="125" y="375"/>
                  </a:cubicBezTo>
                  <a:cubicBezTo>
                    <a:pt x="140" y="410"/>
                    <a:pt x="172" y="432"/>
                    <a:pt x="208" y="432"/>
                  </a:cubicBezTo>
                  <a:cubicBezTo>
                    <a:pt x="220" y="432"/>
                    <a:pt x="231" y="431"/>
                    <a:pt x="243" y="429"/>
                  </a:cubicBezTo>
                  <a:cubicBezTo>
                    <a:pt x="290" y="410"/>
                    <a:pt x="313" y="357"/>
                    <a:pt x="294" y="310"/>
                  </a:cubicBezTo>
                  <a:cubicBezTo>
                    <a:pt x="230" y="146"/>
                    <a:pt x="187" y="55"/>
                    <a:pt x="187" y="55"/>
                  </a:cubicBezTo>
                  <a:cubicBezTo>
                    <a:pt x="173" y="21"/>
                    <a:pt x="141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2699477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2040" y="1"/>
                  </a:moveTo>
                  <a:cubicBezTo>
                    <a:pt x="1391" y="1"/>
                    <a:pt x="328" y="239"/>
                    <a:pt x="194" y="512"/>
                  </a:cubicBezTo>
                  <a:cubicBezTo>
                    <a:pt x="0" y="906"/>
                    <a:pt x="851" y="11825"/>
                    <a:pt x="968" y="12096"/>
                  </a:cubicBezTo>
                  <a:cubicBezTo>
                    <a:pt x="1018" y="12207"/>
                    <a:pt x="1247" y="12246"/>
                    <a:pt x="1552" y="12246"/>
                  </a:cubicBezTo>
                  <a:cubicBezTo>
                    <a:pt x="1992" y="12246"/>
                    <a:pt x="2590" y="12164"/>
                    <a:pt x="3037" y="12096"/>
                  </a:cubicBezTo>
                  <a:cubicBezTo>
                    <a:pt x="3796" y="11979"/>
                    <a:pt x="2542" y="156"/>
                    <a:pt x="2542" y="156"/>
                  </a:cubicBezTo>
                  <a:cubicBezTo>
                    <a:pt x="2531" y="47"/>
                    <a:pt x="2325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3159604" y="4217925"/>
              <a:ext cx="120109" cy="387403"/>
            </a:xfrm>
            <a:custGeom>
              <a:avLst/>
              <a:gdLst/>
              <a:ahLst/>
              <a:cxnLst/>
              <a:rect l="l" t="t" r="r" b="b"/>
              <a:pathLst>
                <a:path w="3797" h="12247" extrusionOk="0">
                  <a:moveTo>
                    <a:pt x="1756" y="1"/>
                  </a:moveTo>
                  <a:cubicBezTo>
                    <a:pt x="1471" y="1"/>
                    <a:pt x="1266" y="47"/>
                    <a:pt x="1255" y="156"/>
                  </a:cubicBezTo>
                  <a:cubicBezTo>
                    <a:pt x="1255" y="156"/>
                    <a:pt x="1" y="11979"/>
                    <a:pt x="760" y="12096"/>
                  </a:cubicBezTo>
                  <a:cubicBezTo>
                    <a:pt x="1207" y="12164"/>
                    <a:pt x="1805" y="12246"/>
                    <a:pt x="2245" y="12246"/>
                  </a:cubicBezTo>
                  <a:cubicBezTo>
                    <a:pt x="2550" y="12246"/>
                    <a:pt x="2779" y="12207"/>
                    <a:pt x="2829" y="12096"/>
                  </a:cubicBezTo>
                  <a:cubicBezTo>
                    <a:pt x="2946" y="11825"/>
                    <a:pt x="3797" y="906"/>
                    <a:pt x="3603" y="512"/>
                  </a:cubicBezTo>
                  <a:cubicBezTo>
                    <a:pt x="3469" y="239"/>
                    <a:pt x="2405" y="1"/>
                    <a:pt x="1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5" name="Google Shape;2435;p28"/>
          <p:cNvGrpSpPr/>
          <p:nvPr/>
        </p:nvGrpSpPr>
        <p:grpSpPr>
          <a:xfrm>
            <a:off x="293444" y="4173360"/>
            <a:ext cx="265681" cy="257583"/>
            <a:chOff x="1987619" y="2413322"/>
            <a:chExt cx="265681" cy="257583"/>
          </a:xfrm>
        </p:grpSpPr>
        <p:sp>
          <p:nvSpPr>
            <p:cNvPr id="2436" name="Google Shape;2436;p28"/>
            <p:cNvSpPr/>
            <p:nvPr/>
          </p:nvSpPr>
          <p:spPr>
            <a:xfrm>
              <a:off x="1987619" y="2413322"/>
              <a:ext cx="265681" cy="257583"/>
            </a:xfrm>
            <a:custGeom>
              <a:avLst/>
              <a:gdLst/>
              <a:ahLst/>
              <a:cxnLst/>
              <a:rect l="l" t="t" r="r" b="b"/>
              <a:pathLst>
                <a:path w="8399" h="8143" extrusionOk="0">
                  <a:moveTo>
                    <a:pt x="5865" y="1"/>
                  </a:moveTo>
                  <a:cubicBezTo>
                    <a:pt x="5855" y="1"/>
                    <a:pt x="5845" y="3"/>
                    <a:pt x="5834" y="8"/>
                  </a:cubicBezTo>
                  <a:cubicBezTo>
                    <a:pt x="5190" y="315"/>
                    <a:pt x="3677" y="2320"/>
                    <a:pt x="3677" y="2320"/>
                  </a:cubicBezTo>
                  <a:cubicBezTo>
                    <a:pt x="3677" y="2320"/>
                    <a:pt x="1208" y="1606"/>
                    <a:pt x="497" y="1606"/>
                  </a:cubicBezTo>
                  <a:cubicBezTo>
                    <a:pt x="423" y="1606"/>
                    <a:pt x="369" y="1614"/>
                    <a:pt x="337" y="1631"/>
                  </a:cubicBezTo>
                  <a:cubicBezTo>
                    <a:pt x="1" y="1805"/>
                    <a:pt x="2133" y="4187"/>
                    <a:pt x="2133" y="4187"/>
                  </a:cubicBezTo>
                  <a:cubicBezTo>
                    <a:pt x="2133" y="4187"/>
                    <a:pt x="81" y="6469"/>
                    <a:pt x="363" y="6544"/>
                  </a:cubicBezTo>
                  <a:cubicBezTo>
                    <a:pt x="376" y="6547"/>
                    <a:pt x="393" y="6548"/>
                    <a:pt x="415" y="6548"/>
                  </a:cubicBezTo>
                  <a:cubicBezTo>
                    <a:pt x="906" y="6548"/>
                    <a:pt x="3710" y="5825"/>
                    <a:pt x="3710" y="5825"/>
                  </a:cubicBezTo>
                  <a:cubicBezTo>
                    <a:pt x="3710" y="5825"/>
                    <a:pt x="5086" y="8142"/>
                    <a:pt x="5418" y="8142"/>
                  </a:cubicBezTo>
                  <a:cubicBezTo>
                    <a:pt x="5427" y="8142"/>
                    <a:pt x="5435" y="8140"/>
                    <a:pt x="5442" y="8137"/>
                  </a:cubicBezTo>
                  <a:cubicBezTo>
                    <a:pt x="5724" y="8011"/>
                    <a:pt x="5816" y="5458"/>
                    <a:pt x="5816" y="5458"/>
                  </a:cubicBezTo>
                  <a:cubicBezTo>
                    <a:pt x="5816" y="5458"/>
                    <a:pt x="8173" y="4951"/>
                    <a:pt x="8286" y="4715"/>
                  </a:cubicBezTo>
                  <a:cubicBezTo>
                    <a:pt x="8399" y="4479"/>
                    <a:pt x="5830" y="3246"/>
                    <a:pt x="5830" y="3246"/>
                  </a:cubicBezTo>
                  <a:cubicBezTo>
                    <a:pt x="5830" y="3246"/>
                    <a:pt x="6210" y="1"/>
                    <a:pt x="5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2152298" y="2442867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0"/>
                  </a:moveTo>
                  <a:cubicBezTo>
                    <a:pt x="223" y="0"/>
                    <a:pt x="0" y="588"/>
                    <a:pt x="101" y="588"/>
                  </a:cubicBezTo>
                  <a:cubicBezTo>
                    <a:pt x="106" y="588"/>
                    <a:pt x="113" y="586"/>
                    <a:pt x="120" y="582"/>
                  </a:cubicBezTo>
                  <a:cubicBezTo>
                    <a:pt x="239" y="525"/>
                    <a:pt x="395" y="62"/>
                    <a:pt x="395" y="62"/>
                  </a:cubicBezTo>
                  <a:cubicBezTo>
                    <a:pt x="383" y="19"/>
                    <a:pt x="365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2147205" y="2471273"/>
              <a:ext cx="12590" cy="18600"/>
            </a:xfrm>
            <a:custGeom>
              <a:avLst/>
              <a:gdLst/>
              <a:ahLst/>
              <a:cxnLst/>
              <a:rect l="l" t="t" r="r" b="b"/>
              <a:pathLst>
                <a:path w="398" h="588" extrusionOk="0">
                  <a:moveTo>
                    <a:pt x="345" y="1"/>
                  </a:moveTo>
                  <a:cubicBezTo>
                    <a:pt x="225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41" y="525"/>
                    <a:pt x="397" y="64"/>
                    <a:pt x="397" y="64"/>
                  </a:cubicBezTo>
                  <a:cubicBezTo>
                    <a:pt x="385" y="19"/>
                    <a:pt x="366" y="1"/>
                    <a:pt x="34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2153216" y="2491708"/>
              <a:ext cx="12495" cy="18600"/>
            </a:xfrm>
            <a:custGeom>
              <a:avLst/>
              <a:gdLst/>
              <a:ahLst/>
              <a:cxnLst/>
              <a:rect l="l" t="t" r="r" b="b"/>
              <a:pathLst>
                <a:path w="395" h="588" extrusionOk="0">
                  <a:moveTo>
                    <a:pt x="343" y="1"/>
                  </a:moveTo>
                  <a:cubicBezTo>
                    <a:pt x="223" y="1"/>
                    <a:pt x="0" y="587"/>
                    <a:pt x="100" y="587"/>
                  </a:cubicBezTo>
                  <a:cubicBezTo>
                    <a:pt x="106" y="587"/>
                    <a:pt x="112" y="586"/>
                    <a:pt x="120" y="582"/>
                  </a:cubicBezTo>
                  <a:cubicBezTo>
                    <a:pt x="239" y="525"/>
                    <a:pt x="395" y="63"/>
                    <a:pt x="395" y="63"/>
                  </a:cubicBezTo>
                  <a:cubicBezTo>
                    <a:pt x="382" y="19"/>
                    <a:pt x="364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2128953" y="2527484"/>
              <a:ext cx="20656" cy="13096"/>
            </a:xfrm>
            <a:custGeom>
              <a:avLst/>
              <a:gdLst/>
              <a:ahLst/>
              <a:cxnLst/>
              <a:rect l="l" t="t" r="r" b="b"/>
              <a:pathLst>
                <a:path w="653" h="414" extrusionOk="0">
                  <a:moveTo>
                    <a:pt x="599" y="0"/>
                  </a:moveTo>
                  <a:cubicBezTo>
                    <a:pt x="452" y="0"/>
                    <a:pt x="0" y="406"/>
                    <a:pt x="151" y="413"/>
                  </a:cubicBezTo>
                  <a:cubicBezTo>
                    <a:pt x="152" y="413"/>
                    <a:pt x="152" y="413"/>
                    <a:pt x="153" y="413"/>
                  </a:cubicBezTo>
                  <a:cubicBezTo>
                    <a:pt x="287" y="413"/>
                    <a:pt x="639" y="85"/>
                    <a:pt x="639" y="85"/>
                  </a:cubicBezTo>
                  <a:cubicBezTo>
                    <a:pt x="653" y="25"/>
                    <a:pt x="635" y="0"/>
                    <a:pt x="59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2146415" y="2545546"/>
              <a:ext cx="25148" cy="5662"/>
            </a:xfrm>
            <a:custGeom>
              <a:avLst/>
              <a:gdLst/>
              <a:ahLst/>
              <a:cxnLst/>
              <a:rect l="l" t="t" r="r" b="b"/>
              <a:pathLst>
                <a:path w="795" h="179" extrusionOk="0">
                  <a:moveTo>
                    <a:pt x="230" y="1"/>
                  </a:moveTo>
                  <a:cubicBezTo>
                    <a:pt x="99" y="1"/>
                    <a:pt x="1" y="23"/>
                    <a:pt x="48" y="73"/>
                  </a:cubicBezTo>
                  <a:cubicBezTo>
                    <a:pt x="139" y="168"/>
                    <a:pt x="625" y="179"/>
                    <a:pt x="625" y="179"/>
                  </a:cubicBezTo>
                  <a:cubicBezTo>
                    <a:pt x="794" y="69"/>
                    <a:pt x="461" y="1"/>
                    <a:pt x="23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2168336" y="2534032"/>
              <a:ext cx="24389" cy="5251"/>
            </a:xfrm>
            <a:custGeom>
              <a:avLst/>
              <a:gdLst/>
              <a:ahLst/>
              <a:cxnLst/>
              <a:rect l="l" t="t" r="r" b="b"/>
              <a:pathLst>
                <a:path w="771" h="166" extrusionOk="0">
                  <a:moveTo>
                    <a:pt x="519" y="0"/>
                  </a:moveTo>
                  <a:cubicBezTo>
                    <a:pt x="304" y="0"/>
                    <a:pt x="0" y="71"/>
                    <a:pt x="93" y="134"/>
                  </a:cubicBezTo>
                  <a:cubicBezTo>
                    <a:pt x="125" y="157"/>
                    <a:pt x="192" y="165"/>
                    <a:pt x="269" y="165"/>
                  </a:cubicBezTo>
                  <a:cubicBezTo>
                    <a:pt x="447" y="165"/>
                    <a:pt x="680" y="123"/>
                    <a:pt x="680" y="123"/>
                  </a:cubicBezTo>
                  <a:cubicBezTo>
                    <a:pt x="770" y="33"/>
                    <a:pt x="665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171214" y="2565032"/>
              <a:ext cx="24832" cy="4935"/>
            </a:xfrm>
            <a:custGeom>
              <a:avLst/>
              <a:gdLst/>
              <a:ahLst/>
              <a:cxnLst/>
              <a:rect l="l" t="t" r="r" b="b"/>
              <a:pathLst>
                <a:path w="785" h="156" extrusionOk="0">
                  <a:moveTo>
                    <a:pt x="354" y="1"/>
                  </a:moveTo>
                  <a:cubicBezTo>
                    <a:pt x="173" y="1"/>
                    <a:pt x="1" y="34"/>
                    <a:pt x="66" y="92"/>
                  </a:cubicBezTo>
                  <a:cubicBezTo>
                    <a:pt x="124" y="145"/>
                    <a:pt x="321" y="156"/>
                    <a:pt x="470" y="156"/>
                  </a:cubicBezTo>
                  <a:cubicBezTo>
                    <a:pt x="571" y="156"/>
                    <a:pt x="650" y="151"/>
                    <a:pt x="650" y="151"/>
                  </a:cubicBezTo>
                  <a:cubicBezTo>
                    <a:pt x="785" y="46"/>
                    <a:pt x="564" y="1"/>
                    <a:pt x="354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2192155" y="2550955"/>
              <a:ext cx="25274" cy="6232"/>
            </a:xfrm>
            <a:custGeom>
              <a:avLst/>
              <a:gdLst/>
              <a:ahLst/>
              <a:cxnLst/>
              <a:rect l="l" t="t" r="r" b="b"/>
              <a:pathLst>
                <a:path w="799" h="197" extrusionOk="0">
                  <a:moveTo>
                    <a:pt x="185" y="1"/>
                  </a:moveTo>
                  <a:cubicBezTo>
                    <a:pt x="75" y="1"/>
                    <a:pt x="1" y="20"/>
                    <a:pt x="41" y="66"/>
                  </a:cubicBezTo>
                  <a:cubicBezTo>
                    <a:pt x="127" y="166"/>
                    <a:pt x="614" y="197"/>
                    <a:pt x="614" y="197"/>
                  </a:cubicBezTo>
                  <a:cubicBezTo>
                    <a:pt x="798" y="86"/>
                    <a:pt x="414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2142967" y="2559211"/>
              <a:ext cx="23851" cy="12020"/>
            </a:xfrm>
            <a:custGeom>
              <a:avLst/>
              <a:gdLst/>
              <a:ahLst/>
              <a:cxnLst/>
              <a:rect l="l" t="t" r="r" b="b"/>
              <a:pathLst>
                <a:path w="754" h="380" extrusionOk="0">
                  <a:moveTo>
                    <a:pt x="42" y="1"/>
                  </a:moveTo>
                  <a:cubicBezTo>
                    <a:pt x="14" y="1"/>
                    <a:pt x="0" y="13"/>
                    <a:pt x="10" y="41"/>
                  </a:cubicBezTo>
                  <a:cubicBezTo>
                    <a:pt x="53" y="166"/>
                    <a:pt x="491" y="379"/>
                    <a:pt x="491" y="379"/>
                  </a:cubicBezTo>
                  <a:cubicBezTo>
                    <a:pt x="754" y="340"/>
                    <a:pt x="191" y="1"/>
                    <a:pt x="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2129365" y="2567467"/>
              <a:ext cx="11388" cy="19739"/>
            </a:xfrm>
            <a:custGeom>
              <a:avLst/>
              <a:gdLst/>
              <a:ahLst/>
              <a:cxnLst/>
              <a:rect l="l" t="t" r="r" b="b"/>
              <a:pathLst>
                <a:path w="360" h="624" extrusionOk="0">
                  <a:moveTo>
                    <a:pt x="82" y="0"/>
                  </a:moveTo>
                  <a:cubicBezTo>
                    <a:pt x="72" y="0"/>
                    <a:pt x="64" y="7"/>
                    <a:pt x="58" y="21"/>
                  </a:cubicBezTo>
                  <a:cubicBezTo>
                    <a:pt x="0" y="141"/>
                    <a:pt x="166" y="600"/>
                    <a:pt x="166" y="600"/>
                  </a:cubicBezTo>
                  <a:cubicBezTo>
                    <a:pt x="190" y="616"/>
                    <a:pt x="209" y="624"/>
                    <a:pt x="224" y="624"/>
                  </a:cubicBezTo>
                  <a:cubicBezTo>
                    <a:pt x="360" y="624"/>
                    <a:pt x="172" y="0"/>
                    <a:pt x="8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2154418" y="2588535"/>
              <a:ext cx="14614" cy="18473"/>
            </a:xfrm>
            <a:custGeom>
              <a:avLst/>
              <a:gdLst/>
              <a:ahLst/>
              <a:cxnLst/>
              <a:rect l="l" t="t" r="r" b="b"/>
              <a:pathLst>
                <a:path w="462" h="584" extrusionOk="0">
                  <a:moveTo>
                    <a:pt x="57" y="1"/>
                  </a:moveTo>
                  <a:cubicBezTo>
                    <a:pt x="46" y="1"/>
                    <a:pt x="37" y="9"/>
                    <a:pt x="33" y="27"/>
                  </a:cubicBezTo>
                  <a:cubicBezTo>
                    <a:pt x="0" y="155"/>
                    <a:pt x="255" y="571"/>
                    <a:pt x="255" y="571"/>
                  </a:cubicBezTo>
                  <a:cubicBezTo>
                    <a:pt x="275" y="580"/>
                    <a:pt x="292" y="584"/>
                    <a:pt x="305" y="584"/>
                  </a:cubicBezTo>
                  <a:cubicBezTo>
                    <a:pt x="461" y="584"/>
                    <a:pt x="15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2123323" y="2591730"/>
              <a:ext cx="12716" cy="19296"/>
            </a:xfrm>
            <a:custGeom>
              <a:avLst/>
              <a:gdLst/>
              <a:ahLst/>
              <a:cxnLst/>
              <a:rect l="l" t="t" r="r" b="b"/>
              <a:pathLst>
                <a:path w="402" h="610" extrusionOk="0">
                  <a:moveTo>
                    <a:pt x="72" y="0"/>
                  </a:moveTo>
                  <a:cubicBezTo>
                    <a:pt x="62" y="0"/>
                    <a:pt x="54" y="7"/>
                    <a:pt x="48" y="23"/>
                  </a:cubicBezTo>
                  <a:cubicBezTo>
                    <a:pt x="1" y="148"/>
                    <a:pt x="203" y="590"/>
                    <a:pt x="203" y="590"/>
                  </a:cubicBezTo>
                  <a:cubicBezTo>
                    <a:pt x="225" y="604"/>
                    <a:pt x="244" y="610"/>
                    <a:pt x="258" y="610"/>
                  </a:cubicBezTo>
                  <a:cubicBezTo>
                    <a:pt x="402" y="610"/>
                    <a:pt x="165" y="0"/>
                    <a:pt x="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2146889" y="2612828"/>
              <a:ext cx="10692" cy="19897"/>
            </a:xfrm>
            <a:custGeom>
              <a:avLst/>
              <a:gdLst/>
              <a:ahLst/>
              <a:cxnLst/>
              <a:rect l="l" t="t" r="r" b="b"/>
              <a:pathLst>
                <a:path w="338" h="629" extrusionOk="0">
                  <a:moveTo>
                    <a:pt x="88" y="0"/>
                  </a:moveTo>
                  <a:cubicBezTo>
                    <a:pt x="79" y="0"/>
                    <a:pt x="71" y="7"/>
                    <a:pt x="63" y="20"/>
                  </a:cubicBezTo>
                  <a:cubicBezTo>
                    <a:pt x="0" y="136"/>
                    <a:pt x="148" y="602"/>
                    <a:pt x="148" y="602"/>
                  </a:cubicBezTo>
                  <a:cubicBezTo>
                    <a:pt x="171" y="620"/>
                    <a:pt x="190" y="628"/>
                    <a:pt x="205" y="628"/>
                  </a:cubicBezTo>
                  <a:cubicBezTo>
                    <a:pt x="338" y="628"/>
                    <a:pt x="177" y="0"/>
                    <a:pt x="8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2102635" y="2562754"/>
              <a:ext cx="15721" cy="16923"/>
            </a:xfrm>
            <a:custGeom>
              <a:avLst/>
              <a:gdLst/>
              <a:ahLst/>
              <a:cxnLst/>
              <a:rect l="l" t="t" r="r" b="b"/>
              <a:pathLst>
                <a:path w="497" h="535" extrusionOk="0">
                  <a:moveTo>
                    <a:pt x="381" y="0"/>
                  </a:moveTo>
                  <a:cubicBezTo>
                    <a:pt x="377" y="0"/>
                    <a:pt x="372" y="1"/>
                    <a:pt x="367" y="3"/>
                  </a:cubicBezTo>
                  <a:cubicBezTo>
                    <a:pt x="238" y="38"/>
                    <a:pt x="0" y="462"/>
                    <a:pt x="0" y="462"/>
                  </a:cubicBezTo>
                  <a:cubicBezTo>
                    <a:pt x="5" y="513"/>
                    <a:pt x="22" y="534"/>
                    <a:pt x="47" y="534"/>
                  </a:cubicBezTo>
                  <a:cubicBezTo>
                    <a:pt x="172" y="534"/>
                    <a:pt x="496" y="0"/>
                    <a:pt x="38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2076443" y="2559939"/>
              <a:ext cx="22522" cy="10281"/>
            </a:xfrm>
            <a:custGeom>
              <a:avLst/>
              <a:gdLst/>
              <a:ahLst/>
              <a:cxnLst/>
              <a:rect l="l" t="t" r="r" b="b"/>
              <a:pathLst>
                <a:path w="712" h="325" extrusionOk="0">
                  <a:moveTo>
                    <a:pt x="548" y="0"/>
                  </a:moveTo>
                  <a:cubicBezTo>
                    <a:pt x="397" y="0"/>
                    <a:pt x="30" y="232"/>
                    <a:pt x="30" y="232"/>
                  </a:cubicBezTo>
                  <a:cubicBezTo>
                    <a:pt x="0" y="299"/>
                    <a:pt x="23" y="325"/>
                    <a:pt x="73" y="325"/>
                  </a:cubicBezTo>
                  <a:cubicBezTo>
                    <a:pt x="241" y="325"/>
                    <a:pt x="712" y="37"/>
                    <a:pt x="572" y="3"/>
                  </a:cubicBezTo>
                  <a:cubicBezTo>
                    <a:pt x="565" y="1"/>
                    <a:pt x="557" y="0"/>
                    <a:pt x="54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063474" y="2581196"/>
              <a:ext cx="17872" cy="15500"/>
            </a:xfrm>
            <a:custGeom>
              <a:avLst/>
              <a:gdLst/>
              <a:ahLst/>
              <a:cxnLst/>
              <a:rect l="l" t="t" r="r" b="b"/>
              <a:pathLst>
                <a:path w="565" h="490" extrusionOk="0">
                  <a:moveTo>
                    <a:pt x="434" y="0"/>
                  </a:moveTo>
                  <a:cubicBezTo>
                    <a:pt x="431" y="0"/>
                    <a:pt x="428" y="0"/>
                    <a:pt x="425" y="1"/>
                  </a:cubicBezTo>
                  <a:cubicBezTo>
                    <a:pt x="295" y="21"/>
                    <a:pt x="3" y="412"/>
                    <a:pt x="3" y="412"/>
                  </a:cubicBezTo>
                  <a:cubicBezTo>
                    <a:pt x="1" y="467"/>
                    <a:pt x="18" y="489"/>
                    <a:pt x="46" y="489"/>
                  </a:cubicBezTo>
                  <a:cubicBezTo>
                    <a:pt x="179" y="489"/>
                    <a:pt x="565" y="0"/>
                    <a:pt x="43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047531" y="2553992"/>
              <a:ext cx="19834" cy="13887"/>
            </a:xfrm>
            <a:custGeom>
              <a:avLst/>
              <a:gdLst/>
              <a:ahLst/>
              <a:cxnLst/>
              <a:rect l="l" t="t" r="r" b="b"/>
              <a:pathLst>
                <a:path w="627" h="439" extrusionOk="0">
                  <a:moveTo>
                    <a:pt x="478" y="0"/>
                  </a:moveTo>
                  <a:cubicBezTo>
                    <a:pt x="478" y="0"/>
                    <a:pt x="477" y="0"/>
                    <a:pt x="477" y="0"/>
                  </a:cubicBezTo>
                  <a:cubicBezTo>
                    <a:pt x="344" y="2"/>
                    <a:pt x="10" y="357"/>
                    <a:pt x="10" y="357"/>
                  </a:cubicBezTo>
                  <a:cubicBezTo>
                    <a:pt x="1" y="415"/>
                    <a:pt x="18" y="439"/>
                    <a:pt x="51" y="439"/>
                  </a:cubicBezTo>
                  <a:cubicBezTo>
                    <a:pt x="193" y="439"/>
                    <a:pt x="627" y="0"/>
                    <a:pt x="47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035479" y="2584106"/>
              <a:ext cx="21384" cy="12147"/>
            </a:xfrm>
            <a:custGeom>
              <a:avLst/>
              <a:gdLst/>
              <a:ahLst/>
              <a:cxnLst/>
              <a:rect l="l" t="t" r="r" b="b"/>
              <a:pathLst>
                <a:path w="676" h="384" extrusionOk="0">
                  <a:moveTo>
                    <a:pt x="518" y="0"/>
                  </a:moveTo>
                  <a:cubicBezTo>
                    <a:pt x="377" y="0"/>
                    <a:pt x="19" y="295"/>
                    <a:pt x="19" y="295"/>
                  </a:cubicBezTo>
                  <a:cubicBezTo>
                    <a:pt x="0" y="359"/>
                    <a:pt x="19" y="384"/>
                    <a:pt x="60" y="384"/>
                  </a:cubicBezTo>
                  <a:cubicBezTo>
                    <a:pt x="214" y="384"/>
                    <a:pt x="676" y="16"/>
                    <a:pt x="527" y="0"/>
                  </a:cubicBezTo>
                  <a:cubicBezTo>
                    <a:pt x="524" y="0"/>
                    <a:pt x="521" y="0"/>
                    <a:pt x="518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2074356" y="2539378"/>
              <a:ext cx="24357" cy="5504"/>
            </a:xfrm>
            <a:custGeom>
              <a:avLst/>
              <a:gdLst/>
              <a:ahLst/>
              <a:cxnLst/>
              <a:rect l="l" t="t" r="r" b="b"/>
              <a:pathLst>
                <a:path w="770" h="174" extrusionOk="0">
                  <a:moveTo>
                    <a:pt x="520" y="0"/>
                  </a:moveTo>
                  <a:cubicBezTo>
                    <a:pt x="340" y="0"/>
                    <a:pt x="85" y="53"/>
                    <a:pt x="85" y="53"/>
                  </a:cubicBezTo>
                  <a:cubicBezTo>
                    <a:pt x="1" y="141"/>
                    <a:pt x="93" y="173"/>
                    <a:pt x="228" y="173"/>
                  </a:cubicBezTo>
                  <a:cubicBezTo>
                    <a:pt x="443" y="173"/>
                    <a:pt x="769" y="92"/>
                    <a:pt x="673" y="27"/>
                  </a:cubicBezTo>
                  <a:cubicBezTo>
                    <a:pt x="643" y="7"/>
                    <a:pt x="586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2065530" y="2509200"/>
              <a:ext cx="22681" cy="13602"/>
            </a:xfrm>
            <a:custGeom>
              <a:avLst/>
              <a:gdLst/>
              <a:ahLst/>
              <a:cxnLst/>
              <a:rect l="l" t="t" r="r" b="b"/>
              <a:pathLst>
                <a:path w="717" h="430" extrusionOk="0">
                  <a:moveTo>
                    <a:pt x="273" y="0"/>
                  </a:moveTo>
                  <a:lnTo>
                    <a:pt x="273" y="0"/>
                  </a:lnTo>
                  <a:cubicBezTo>
                    <a:pt x="1" y="10"/>
                    <a:pt x="550" y="430"/>
                    <a:pt x="684" y="430"/>
                  </a:cubicBezTo>
                  <a:cubicBezTo>
                    <a:pt x="706" y="430"/>
                    <a:pt x="717" y="418"/>
                    <a:pt x="711" y="393"/>
                  </a:cubicBezTo>
                  <a:cubicBezTo>
                    <a:pt x="684" y="262"/>
                    <a:pt x="273" y="0"/>
                    <a:pt x="27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2037978" y="2510624"/>
              <a:ext cx="24484" cy="10755"/>
            </a:xfrm>
            <a:custGeom>
              <a:avLst/>
              <a:gdLst/>
              <a:ahLst/>
              <a:cxnLst/>
              <a:rect l="l" t="t" r="r" b="b"/>
              <a:pathLst>
                <a:path w="774" h="340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61"/>
                    <a:pt x="559" y="339"/>
                    <a:pt x="722" y="339"/>
                  </a:cubicBezTo>
                  <a:cubicBezTo>
                    <a:pt x="757" y="339"/>
                    <a:pt x="774" y="327"/>
                    <a:pt x="760" y="296"/>
                  </a:cubicBezTo>
                  <a:cubicBezTo>
                    <a:pt x="707" y="174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2065119" y="2486014"/>
              <a:ext cx="23598" cy="12432"/>
            </a:xfrm>
            <a:custGeom>
              <a:avLst/>
              <a:gdLst/>
              <a:ahLst/>
              <a:cxnLst/>
              <a:rect l="l" t="t" r="r" b="b"/>
              <a:pathLst>
                <a:path w="746" h="393" extrusionOk="0">
                  <a:moveTo>
                    <a:pt x="267" y="0"/>
                  </a:moveTo>
                  <a:lnTo>
                    <a:pt x="267" y="0"/>
                  </a:lnTo>
                  <a:cubicBezTo>
                    <a:pt x="0" y="30"/>
                    <a:pt x="563" y="393"/>
                    <a:pt x="707" y="393"/>
                  </a:cubicBezTo>
                  <a:cubicBezTo>
                    <a:pt x="733" y="393"/>
                    <a:pt x="745" y="381"/>
                    <a:pt x="737" y="354"/>
                  </a:cubicBezTo>
                  <a:cubicBezTo>
                    <a:pt x="700" y="228"/>
                    <a:pt x="267" y="0"/>
                    <a:pt x="2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2034594" y="2482249"/>
              <a:ext cx="22143" cy="14140"/>
            </a:xfrm>
            <a:custGeom>
              <a:avLst/>
              <a:gdLst/>
              <a:ahLst/>
              <a:cxnLst/>
              <a:rect l="l" t="t" r="r" b="b"/>
              <a:pathLst>
                <a:path w="700" h="447" extrusionOk="0">
                  <a:moveTo>
                    <a:pt x="272" y="0"/>
                  </a:moveTo>
                  <a:cubicBezTo>
                    <a:pt x="1" y="0"/>
                    <a:pt x="538" y="446"/>
                    <a:pt x="669" y="446"/>
                  </a:cubicBezTo>
                  <a:cubicBezTo>
                    <a:pt x="689" y="446"/>
                    <a:pt x="700" y="435"/>
                    <a:pt x="695" y="410"/>
                  </a:cubicBezTo>
                  <a:cubicBezTo>
                    <a:pt x="672" y="279"/>
                    <a:pt x="273" y="0"/>
                    <a:pt x="273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2128732" y="2471273"/>
              <a:ext cx="12526" cy="18600"/>
            </a:xfrm>
            <a:custGeom>
              <a:avLst/>
              <a:gdLst/>
              <a:ahLst/>
              <a:cxnLst/>
              <a:rect l="l" t="t" r="r" b="b"/>
              <a:pathLst>
                <a:path w="396" h="588" extrusionOk="0">
                  <a:moveTo>
                    <a:pt x="343" y="1"/>
                  </a:moveTo>
                  <a:cubicBezTo>
                    <a:pt x="223" y="1"/>
                    <a:pt x="1" y="587"/>
                    <a:pt x="101" y="587"/>
                  </a:cubicBezTo>
                  <a:cubicBezTo>
                    <a:pt x="107" y="587"/>
                    <a:pt x="113" y="586"/>
                    <a:pt x="121" y="582"/>
                  </a:cubicBezTo>
                  <a:cubicBezTo>
                    <a:pt x="239" y="525"/>
                    <a:pt x="395" y="64"/>
                    <a:pt x="395" y="64"/>
                  </a:cubicBezTo>
                  <a:cubicBezTo>
                    <a:pt x="383" y="19"/>
                    <a:pt x="365" y="1"/>
                    <a:pt x="3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2131010" y="2501008"/>
              <a:ext cx="12526" cy="18568"/>
            </a:xfrm>
            <a:custGeom>
              <a:avLst/>
              <a:gdLst/>
              <a:ahLst/>
              <a:cxnLst/>
              <a:rect l="l" t="t" r="r" b="b"/>
              <a:pathLst>
                <a:path w="396" h="587" extrusionOk="0">
                  <a:moveTo>
                    <a:pt x="343" y="0"/>
                  </a:moveTo>
                  <a:cubicBezTo>
                    <a:pt x="223" y="0"/>
                    <a:pt x="1" y="587"/>
                    <a:pt x="101" y="587"/>
                  </a:cubicBezTo>
                  <a:cubicBezTo>
                    <a:pt x="106" y="587"/>
                    <a:pt x="113" y="585"/>
                    <a:pt x="120" y="581"/>
                  </a:cubicBezTo>
                  <a:cubicBezTo>
                    <a:pt x="239" y="524"/>
                    <a:pt x="395" y="63"/>
                    <a:pt x="395" y="63"/>
                  </a:cubicBezTo>
                  <a:cubicBezTo>
                    <a:pt x="383" y="19"/>
                    <a:pt x="364" y="0"/>
                    <a:pt x="34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2109911" y="2492150"/>
              <a:ext cx="9648" cy="20087"/>
            </a:xfrm>
            <a:custGeom>
              <a:avLst/>
              <a:gdLst/>
              <a:ahLst/>
              <a:cxnLst/>
              <a:rect l="l" t="t" r="r" b="b"/>
              <a:pathLst>
                <a:path w="305" h="635" extrusionOk="0">
                  <a:moveTo>
                    <a:pt x="130" y="0"/>
                  </a:moveTo>
                  <a:cubicBezTo>
                    <a:pt x="0" y="0"/>
                    <a:pt x="120" y="635"/>
                    <a:pt x="211" y="635"/>
                  </a:cubicBezTo>
                  <a:cubicBezTo>
                    <a:pt x="220" y="635"/>
                    <a:pt x="228" y="629"/>
                    <a:pt x="236" y="616"/>
                  </a:cubicBezTo>
                  <a:cubicBezTo>
                    <a:pt x="305" y="503"/>
                    <a:pt x="189" y="31"/>
                    <a:pt x="189" y="31"/>
                  </a:cubicBezTo>
                  <a:cubicBezTo>
                    <a:pt x="165" y="10"/>
                    <a:pt x="146" y="0"/>
                    <a:pt x="13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2096372" y="2522866"/>
              <a:ext cx="22649" cy="13570"/>
            </a:xfrm>
            <a:custGeom>
              <a:avLst/>
              <a:gdLst/>
              <a:ahLst/>
              <a:cxnLst/>
              <a:rect l="l" t="t" r="r" b="b"/>
              <a:pathLst>
                <a:path w="716" h="429" extrusionOk="0">
                  <a:moveTo>
                    <a:pt x="272" y="1"/>
                  </a:moveTo>
                  <a:cubicBezTo>
                    <a:pt x="0" y="8"/>
                    <a:pt x="551" y="428"/>
                    <a:pt x="684" y="428"/>
                  </a:cubicBezTo>
                  <a:cubicBezTo>
                    <a:pt x="705" y="428"/>
                    <a:pt x="715" y="417"/>
                    <a:pt x="710" y="392"/>
                  </a:cubicBezTo>
                  <a:cubicBezTo>
                    <a:pt x="682" y="261"/>
                    <a:pt x="272" y="1"/>
                    <a:pt x="27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4" name="Google Shape;2464;p28"/>
          <p:cNvGrpSpPr/>
          <p:nvPr/>
        </p:nvGrpSpPr>
        <p:grpSpPr>
          <a:xfrm>
            <a:off x="8587685" y="979972"/>
            <a:ext cx="235599" cy="224844"/>
            <a:chOff x="1690685" y="2722372"/>
            <a:chExt cx="235599" cy="224844"/>
          </a:xfrm>
        </p:grpSpPr>
        <p:sp>
          <p:nvSpPr>
            <p:cNvPr id="2465" name="Google Shape;2465;p28"/>
            <p:cNvSpPr/>
            <p:nvPr/>
          </p:nvSpPr>
          <p:spPr>
            <a:xfrm>
              <a:off x="1690685" y="2722372"/>
              <a:ext cx="235599" cy="224844"/>
            </a:xfrm>
            <a:custGeom>
              <a:avLst/>
              <a:gdLst/>
              <a:ahLst/>
              <a:cxnLst/>
              <a:rect l="l" t="t" r="r" b="b"/>
              <a:pathLst>
                <a:path w="7448" h="7108" extrusionOk="0">
                  <a:moveTo>
                    <a:pt x="2139" y="1"/>
                  </a:moveTo>
                  <a:cubicBezTo>
                    <a:pt x="2139" y="1"/>
                    <a:pt x="2139" y="1"/>
                    <a:pt x="2138" y="1"/>
                  </a:cubicBezTo>
                  <a:cubicBezTo>
                    <a:pt x="1806" y="4"/>
                    <a:pt x="2511" y="2709"/>
                    <a:pt x="2511" y="2709"/>
                  </a:cubicBezTo>
                  <a:cubicBezTo>
                    <a:pt x="2511" y="2709"/>
                    <a:pt x="1" y="3664"/>
                    <a:pt x="191" y="3834"/>
                  </a:cubicBezTo>
                  <a:cubicBezTo>
                    <a:pt x="383" y="4005"/>
                    <a:pt x="2833" y="4607"/>
                    <a:pt x="2833" y="4607"/>
                  </a:cubicBezTo>
                  <a:cubicBezTo>
                    <a:pt x="2833" y="4607"/>
                    <a:pt x="3232" y="7093"/>
                    <a:pt x="3503" y="7107"/>
                  </a:cubicBezTo>
                  <a:cubicBezTo>
                    <a:pt x="3504" y="7107"/>
                    <a:pt x="3505" y="7107"/>
                    <a:pt x="3506" y="7107"/>
                  </a:cubicBezTo>
                  <a:cubicBezTo>
                    <a:pt x="3782" y="7107"/>
                    <a:pt x="4866" y="5173"/>
                    <a:pt x="4866" y="5173"/>
                  </a:cubicBezTo>
                  <a:cubicBezTo>
                    <a:pt x="4866" y="5173"/>
                    <a:pt x="6473" y="5608"/>
                    <a:pt x="6960" y="5608"/>
                  </a:cubicBezTo>
                  <a:cubicBezTo>
                    <a:pt x="7022" y="5608"/>
                    <a:pt x="7065" y="5601"/>
                    <a:pt x="7085" y="5585"/>
                  </a:cubicBezTo>
                  <a:cubicBezTo>
                    <a:pt x="7269" y="5445"/>
                    <a:pt x="5764" y="3459"/>
                    <a:pt x="5764" y="3459"/>
                  </a:cubicBezTo>
                  <a:cubicBezTo>
                    <a:pt x="5764" y="3459"/>
                    <a:pt x="7448" y="953"/>
                    <a:pt x="7063" y="940"/>
                  </a:cubicBezTo>
                  <a:cubicBezTo>
                    <a:pt x="7056" y="940"/>
                    <a:pt x="7049" y="940"/>
                    <a:pt x="7043" y="940"/>
                  </a:cubicBezTo>
                  <a:cubicBezTo>
                    <a:pt x="6399" y="940"/>
                    <a:pt x="4461" y="1874"/>
                    <a:pt x="4461" y="1874"/>
                  </a:cubicBezTo>
                  <a:cubicBezTo>
                    <a:pt x="4461" y="1874"/>
                    <a:pt x="2475" y="1"/>
                    <a:pt x="2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1878361" y="2771181"/>
              <a:ext cx="17872" cy="11672"/>
            </a:xfrm>
            <a:custGeom>
              <a:avLst/>
              <a:gdLst/>
              <a:ahLst/>
              <a:cxnLst/>
              <a:rect l="l" t="t" r="r" b="b"/>
              <a:pathLst>
                <a:path w="565" h="369" extrusionOk="0">
                  <a:moveTo>
                    <a:pt x="518" y="1"/>
                  </a:moveTo>
                  <a:cubicBezTo>
                    <a:pt x="390" y="1"/>
                    <a:pt x="0" y="366"/>
                    <a:pt x="132" y="368"/>
                  </a:cubicBezTo>
                  <a:cubicBezTo>
                    <a:pt x="132" y="368"/>
                    <a:pt x="133" y="368"/>
                    <a:pt x="134" y="368"/>
                  </a:cubicBezTo>
                  <a:cubicBezTo>
                    <a:pt x="252" y="368"/>
                    <a:pt x="554" y="75"/>
                    <a:pt x="554" y="75"/>
                  </a:cubicBezTo>
                  <a:cubicBezTo>
                    <a:pt x="565" y="22"/>
                    <a:pt x="549" y="1"/>
                    <a:pt x="51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1862987" y="2791267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1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4" y="367"/>
                    <a:pt x="135" y="367"/>
                    <a:pt x="136" y="367"/>
                  </a:cubicBezTo>
                  <a:cubicBezTo>
                    <a:pt x="254" y="367"/>
                    <a:pt x="556" y="74"/>
                    <a:pt x="556" y="74"/>
                  </a:cubicBezTo>
                  <a:cubicBezTo>
                    <a:pt x="567" y="21"/>
                    <a:pt x="551" y="0"/>
                    <a:pt x="52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1859508" y="2809551"/>
              <a:ext cx="17936" cy="11641"/>
            </a:xfrm>
            <a:custGeom>
              <a:avLst/>
              <a:gdLst/>
              <a:ahLst/>
              <a:cxnLst/>
              <a:rect l="l" t="t" r="r" b="b"/>
              <a:pathLst>
                <a:path w="567" h="368" extrusionOk="0">
                  <a:moveTo>
                    <a:pt x="520" y="1"/>
                  </a:moveTo>
                  <a:cubicBezTo>
                    <a:pt x="391" y="1"/>
                    <a:pt x="1" y="366"/>
                    <a:pt x="133" y="368"/>
                  </a:cubicBezTo>
                  <a:cubicBezTo>
                    <a:pt x="134" y="368"/>
                    <a:pt x="134" y="368"/>
                    <a:pt x="135" y="368"/>
                  </a:cubicBezTo>
                  <a:cubicBezTo>
                    <a:pt x="252" y="368"/>
                    <a:pt x="556" y="74"/>
                    <a:pt x="556" y="74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1830406" y="2830587"/>
              <a:ext cx="21067" cy="5472"/>
            </a:xfrm>
            <a:custGeom>
              <a:avLst/>
              <a:gdLst/>
              <a:ahLst/>
              <a:cxnLst/>
              <a:rect l="l" t="t" r="r" b="b"/>
              <a:pathLst>
                <a:path w="666" h="173" extrusionOk="0">
                  <a:moveTo>
                    <a:pt x="519" y="0"/>
                  </a:moveTo>
                  <a:cubicBezTo>
                    <a:pt x="335" y="0"/>
                    <a:pt x="1" y="103"/>
                    <a:pt x="97" y="157"/>
                  </a:cubicBezTo>
                  <a:cubicBezTo>
                    <a:pt x="117" y="168"/>
                    <a:pt x="149" y="173"/>
                    <a:pt x="187" y="173"/>
                  </a:cubicBezTo>
                  <a:cubicBezTo>
                    <a:pt x="343" y="173"/>
                    <a:pt x="607" y="98"/>
                    <a:pt x="607" y="98"/>
                  </a:cubicBezTo>
                  <a:cubicBezTo>
                    <a:pt x="666" y="26"/>
                    <a:pt x="611" y="0"/>
                    <a:pt x="51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1841287" y="2845833"/>
              <a:ext cx="20529" cy="11008"/>
            </a:xfrm>
            <a:custGeom>
              <a:avLst/>
              <a:gdLst/>
              <a:ahLst/>
              <a:cxnLst/>
              <a:rect l="l" t="t" r="r" b="b"/>
              <a:pathLst>
                <a:path w="649" h="348" extrusionOk="0">
                  <a:moveTo>
                    <a:pt x="35" y="1"/>
                  </a:moveTo>
                  <a:cubicBezTo>
                    <a:pt x="12" y="1"/>
                    <a:pt x="1" y="11"/>
                    <a:pt x="8" y="36"/>
                  </a:cubicBezTo>
                  <a:cubicBezTo>
                    <a:pt x="39" y="146"/>
                    <a:pt x="416" y="348"/>
                    <a:pt x="416" y="348"/>
                  </a:cubicBezTo>
                  <a:cubicBezTo>
                    <a:pt x="649" y="322"/>
                    <a:pt x="161" y="1"/>
                    <a:pt x="3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1862956" y="2847478"/>
              <a:ext cx="21858" cy="8478"/>
            </a:xfrm>
            <a:custGeom>
              <a:avLst/>
              <a:gdLst/>
              <a:ahLst/>
              <a:cxnLst/>
              <a:rect l="l" t="t" r="r" b="b"/>
              <a:pathLst>
                <a:path w="691" h="268" extrusionOk="0">
                  <a:moveTo>
                    <a:pt x="57" y="1"/>
                  </a:moveTo>
                  <a:cubicBezTo>
                    <a:pt x="20" y="1"/>
                    <a:pt x="1" y="12"/>
                    <a:pt x="16" y="41"/>
                  </a:cubicBezTo>
                  <a:cubicBezTo>
                    <a:pt x="70" y="144"/>
                    <a:pt x="478" y="267"/>
                    <a:pt x="478" y="267"/>
                  </a:cubicBezTo>
                  <a:cubicBezTo>
                    <a:pt x="690" y="201"/>
                    <a:pt x="213" y="1"/>
                    <a:pt x="57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1852897" y="2871519"/>
              <a:ext cx="21194" cy="10028"/>
            </a:xfrm>
            <a:custGeom>
              <a:avLst/>
              <a:gdLst/>
              <a:ahLst/>
              <a:cxnLst/>
              <a:rect l="l" t="t" r="r" b="b"/>
              <a:pathLst>
                <a:path w="670" h="317" extrusionOk="0">
                  <a:moveTo>
                    <a:pt x="40" y="1"/>
                  </a:moveTo>
                  <a:cubicBezTo>
                    <a:pt x="13" y="1"/>
                    <a:pt x="0" y="12"/>
                    <a:pt x="10" y="37"/>
                  </a:cubicBezTo>
                  <a:cubicBezTo>
                    <a:pt x="52" y="144"/>
                    <a:pt x="443" y="316"/>
                    <a:pt x="443" y="316"/>
                  </a:cubicBezTo>
                  <a:cubicBezTo>
                    <a:pt x="670" y="273"/>
                    <a:pt x="176" y="1"/>
                    <a:pt x="4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1874660" y="2868134"/>
              <a:ext cx="20118" cy="11546"/>
            </a:xfrm>
            <a:custGeom>
              <a:avLst/>
              <a:gdLst/>
              <a:ahLst/>
              <a:cxnLst/>
              <a:rect l="l" t="t" r="r" b="b"/>
              <a:pathLst>
                <a:path w="636" h="365" extrusionOk="0">
                  <a:moveTo>
                    <a:pt x="31" y="0"/>
                  </a:moveTo>
                  <a:cubicBezTo>
                    <a:pt x="11" y="0"/>
                    <a:pt x="1" y="10"/>
                    <a:pt x="7" y="34"/>
                  </a:cubicBezTo>
                  <a:cubicBezTo>
                    <a:pt x="34" y="147"/>
                    <a:pt x="400" y="364"/>
                    <a:pt x="400" y="364"/>
                  </a:cubicBezTo>
                  <a:cubicBezTo>
                    <a:pt x="635" y="350"/>
                    <a:pt x="151" y="0"/>
                    <a:pt x="31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1832272" y="2854090"/>
              <a:ext cx="14076" cy="15468"/>
            </a:xfrm>
            <a:custGeom>
              <a:avLst/>
              <a:gdLst/>
              <a:ahLst/>
              <a:cxnLst/>
              <a:rect l="l" t="t" r="r" b="b"/>
              <a:pathLst>
                <a:path w="445" h="489" extrusionOk="0">
                  <a:moveTo>
                    <a:pt x="38" y="1"/>
                  </a:moveTo>
                  <a:cubicBezTo>
                    <a:pt x="27" y="1"/>
                    <a:pt x="19" y="8"/>
                    <a:pt x="16" y="25"/>
                  </a:cubicBezTo>
                  <a:cubicBezTo>
                    <a:pt x="1" y="141"/>
                    <a:pt x="257" y="481"/>
                    <a:pt x="257" y="481"/>
                  </a:cubicBezTo>
                  <a:cubicBezTo>
                    <a:pt x="273" y="486"/>
                    <a:pt x="286" y="489"/>
                    <a:pt x="296" y="489"/>
                  </a:cubicBezTo>
                  <a:cubicBezTo>
                    <a:pt x="445" y="489"/>
                    <a:pt x="127" y="1"/>
                    <a:pt x="3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1815728" y="2855734"/>
              <a:ext cx="7876" cy="17335"/>
            </a:xfrm>
            <a:custGeom>
              <a:avLst/>
              <a:gdLst/>
              <a:ahLst/>
              <a:cxnLst/>
              <a:rect l="l" t="t" r="r" b="b"/>
              <a:pathLst>
                <a:path w="249" h="548" extrusionOk="0">
                  <a:moveTo>
                    <a:pt x="167" y="0"/>
                  </a:moveTo>
                  <a:cubicBezTo>
                    <a:pt x="161" y="0"/>
                    <a:pt x="155" y="3"/>
                    <a:pt x="147" y="9"/>
                  </a:cubicBezTo>
                  <a:cubicBezTo>
                    <a:pt x="54" y="81"/>
                    <a:pt x="1" y="503"/>
                    <a:pt x="1" y="503"/>
                  </a:cubicBezTo>
                  <a:cubicBezTo>
                    <a:pt x="17" y="534"/>
                    <a:pt x="33" y="548"/>
                    <a:pt x="50" y="548"/>
                  </a:cubicBezTo>
                  <a:cubicBezTo>
                    <a:pt x="153" y="548"/>
                    <a:pt x="248" y="0"/>
                    <a:pt x="16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1828381" y="2881800"/>
              <a:ext cx="5979" cy="17746"/>
            </a:xfrm>
            <a:custGeom>
              <a:avLst/>
              <a:gdLst/>
              <a:ahLst/>
              <a:cxnLst/>
              <a:rect l="l" t="t" r="r" b="b"/>
              <a:pathLst>
                <a:path w="189" h="561" extrusionOk="0">
                  <a:moveTo>
                    <a:pt x="96" y="0"/>
                  </a:moveTo>
                  <a:cubicBezTo>
                    <a:pt x="89" y="0"/>
                    <a:pt x="82" y="4"/>
                    <a:pt x="75" y="13"/>
                  </a:cubicBezTo>
                  <a:cubicBezTo>
                    <a:pt x="0" y="99"/>
                    <a:pt x="31" y="525"/>
                    <a:pt x="31" y="525"/>
                  </a:cubicBezTo>
                  <a:cubicBezTo>
                    <a:pt x="50" y="550"/>
                    <a:pt x="67" y="561"/>
                    <a:pt x="82" y="561"/>
                  </a:cubicBezTo>
                  <a:cubicBezTo>
                    <a:pt x="188" y="561"/>
                    <a:pt x="174" y="0"/>
                    <a:pt x="9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1802348" y="2872088"/>
              <a:ext cx="6548" cy="17556"/>
            </a:xfrm>
            <a:custGeom>
              <a:avLst/>
              <a:gdLst/>
              <a:ahLst/>
              <a:cxnLst/>
              <a:rect l="l" t="t" r="r" b="b"/>
              <a:pathLst>
                <a:path w="207" h="555" extrusionOk="0">
                  <a:moveTo>
                    <a:pt x="125" y="0"/>
                  </a:moveTo>
                  <a:cubicBezTo>
                    <a:pt x="119" y="0"/>
                    <a:pt x="112" y="4"/>
                    <a:pt x="105" y="10"/>
                  </a:cubicBezTo>
                  <a:cubicBezTo>
                    <a:pt x="19" y="88"/>
                    <a:pt x="0" y="513"/>
                    <a:pt x="0" y="513"/>
                  </a:cubicBezTo>
                  <a:cubicBezTo>
                    <a:pt x="18" y="542"/>
                    <a:pt x="35" y="554"/>
                    <a:pt x="51" y="554"/>
                  </a:cubicBezTo>
                  <a:cubicBezTo>
                    <a:pt x="156" y="554"/>
                    <a:pt x="207" y="0"/>
                    <a:pt x="12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1810730" y="2898027"/>
              <a:ext cx="8509" cy="17176"/>
            </a:xfrm>
            <a:custGeom>
              <a:avLst/>
              <a:gdLst/>
              <a:ahLst/>
              <a:cxnLst/>
              <a:rect l="l" t="t" r="r" b="b"/>
              <a:pathLst>
                <a:path w="269" h="543" extrusionOk="0">
                  <a:moveTo>
                    <a:pt x="185" y="1"/>
                  </a:moveTo>
                  <a:cubicBezTo>
                    <a:pt x="180" y="1"/>
                    <a:pt x="173" y="3"/>
                    <a:pt x="166" y="8"/>
                  </a:cubicBezTo>
                  <a:cubicBezTo>
                    <a:pt x="72" y="74"/>
                    <a:pt x="0" y="495"/>
                    <a:pt x="0" y="495"/>
                  </a:cubicBezTo>
                  <a:cubicBezTo>
                    <a:pt x="15" y="528"/>
                    <a:pt x="32" y="543"/>
                    <a:pt x="49" y="543"/>
                  </a:cubicBezTo>
                  <a:cubicBezTo>
                    <a:pt x="153" y="543"/>
                    <a:pt x="269" y="1"/>
                    <a:pt x="18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1793712" y="2844979"/>
              <a:ext cx="19581" cy="9363"/>
            </a:xfrm>
            <a:custGeom>
              <a:avLst/>
              <a:gdLst/>
              <a:ahLst/>
              <a:cxnLst/>
              <a:rect l="l" t="t" r="r" b="b"/>
              <a:pathLst>
                <a:path w="619" h="296" extrusionOk="0">
                  <a:moveTo>
                    <a:pt x="475" y="1"/>
                  </a:moveTo>
                  <a:cubicBezTo>
                    <a:pt x="348" y="1"/>
                    <a:pt x="24" y="214"/>
                    <a:pt x="24" y="214"/>
                  </a:cubicBezTo>
                  <a:cubicBezTo>
                    <a:pt x="0" y="272"/>
                    <a:pt x="20" y="295"/>
                    <a:pt x="62" y="295"/>
                  </a:cubicBezTo>
                  <a:cubicBezTo>
                    <a:pt x="206" y="295"/>
                    <a:pt x="619" y="29"/>
                    <a:pt x="492" y="3"/>
                  </a:cubicBezTo>
                  <a:cubicBezTo>
                    <a:pt x="487" y="1"/>
                    <a:pt x="481" y="1"/>
                    <a:pt x="47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1775397" y="2833465"/>
              <a:ext cx="21668" cy="4270"/>
            </a:xfrm>
            <a:custGeom>
              <a:avLst/>
              <a:gdLst/>
              <a:ahLst/>
              <a:cxnLst/>
              <a:rect l="l" t="t" r="r" b="b"/>
              <a:pathLst>
                <a:path w="685" h="135" extrusionOk="0">
                  <a:moveTo>
                    <a:pt x="323" y="0"/>
                  </a:moveTo>
                  <a:cubicBezTo>
                    <a:pt x="210" y="0"/>
                    <a:pt x="110" y="9"/>
                    <a:pt x="110" y="9"/>
                  </a:cubicBezTo>
                  <a:cubicBezTo>
                    <a:pt x="1" y="98"/>
                    <a:pt x="169" y="135"/>
                    <a:pt x="343" y="135"/>
                  </a:cubicBezTo>
                  <a:cubicBezTo>
                    <a:pt x="511" y="135"/>
                    <a:pt x="685" y="101"/>
                    <a:pt x="624" y="49"/>
                  </a:cubicBezTo>
                  <a:cubicBezTo>
                    <a:pt x="578" y="10"/>
                    <a:pt x="443" y="0"/>
                    <a:pt x="32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1756228" y="2844252"/>
              <a:ext cx="20403" cy="7655"/>
            </a:xfrm>
            <a:custGeom>
              <a:avLst/>
              <a:gdLst/>
              <a:ahLst/>
              <a:cxnLst/>
              <a:rect l="l" t="t" r="r" b="b"/>
              <a:pathLst>
                <a:path w="645" h="242" extrusionOk="0">
                  <a:moveTo>
                    <a:pt x="492" y="0"/>
                  </a:moveTo>
                  <a:cubicBezTo>
                    <a:pt x="352" y="0"/>
                    <a:pt x="36" y="154"/>
                    <a:pt x="36" y="154"/>
                  </a:cubicBezTo>
                  <a:cubicBezTo>
                    <a:pt x="1" y="217"/>
                    <a:pt x="28" y="241"/>
                    <a:pt x="84" y="241"/>
                  </a:cubicBezTo>
                  <a:cubicBezTo>
                    <a:pt x="244" y="241"/>
                    <a:pt x="644" y="47"/>
                    <a:pt x="529" y="5"/>
                  </a:cubicBezTo>
                  <a:cubicBezTo>
                    <a:pt x="519" y="2"/>
                    <a:pt x="506" y="0"/>
                    <a:pt x="492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1755089" y="2817174"/>
              <a:ext cx="20941" cy="6137"/>
            </a:xfrm>
            <a:custGeom>
              <a:avLst/>
              <a:gdLst/>
              <a:ahLst/>
              <a:cxnLst/>
              <a:rect l="l" t="t" r="r" b="b"/>
              <a:pathLst>
                <a:path w="662" h="194" extrusionOk="0">
                  <a:moveTo>
                    <a:pt x="490" y="1"/>
                  </a:moveTo>
                  <a:cubicBezTo>
                    <a:pt x="338" y="1"/>
                    <a:pt x="51" y="101"/>
                    <a:pt x="51" y="101"/>
                  </a:cubicBezTo>
                  <a:cubicBezTo>
                    <a:pt x="1" y="168"/>
                    <a:pt x="42" y="193"/>
                    <a:pt x="118" y="193"/>
                  </a:cubicBezTo>
                  <a:cubicBezTo>
                    <a:pt x="295" y="193"/>
                    <a:pt x="661" y="62"/>
                    <a:pt x="558" y="12"/>
                  </a:cubicBezTo>
                  <a:cubicBezTo>
                    <a:pt x="541" y="4"/>
                    <a:pt x="518" y="1"/>
                    <a:pt x="49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1733958" y="2836027"/>
              <a:ext cx="21257" cy="4903"/>
            </a:xfrm>
            <a:custGeom>
              <a:avLst/>
              <a:gdLst/>
              <a:ahLst/>
              <a:cxnLst/>
              <a:rect l="l" t="t" r="r" b="b"/>
              <a:pathLst>
                <a:path w="672" h="155" extrusionOk="0">
                  <a:moveTo>
                    <a:pt x="458" y="1"/>
                  </a:moveTo>
                  <a:cubicBezTo>
                    <a:pt x="300" y="1"/>
                    <a:pt x="73" y="49"/>
                    <a:pt x="73" y="49"/>
                  </a:cubicBezTo>
                  <a:cubicBezTo>
                    <a:pt x="0" y="126"/>
                    <a:pt x="76" y="154"/>
                    <a:pt x="191" y="154"/>
                  </a:cubicBezTo>
                  <a:cubicBezTo>
                    <a:pt x="380" y="154"/>
                    <a:pt x="672" y="79"/>
                    <a:pt x="586" y="23"/>
                  </a:cubicBezTo>
                  <a:cubicBezTo>
                    <a:pt x="561" y="7"/>
                    <a:pt x="513" y="1"/>
                    <a:pt x="4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1782514" y="2813252"/>
              <a:ext cx="21953" cy="8130"/>
            </a:xfrm>
            <a:custGeom>
              <a:avLst/>
              <a:gdLst/>
              <a:ahLst/>
              <a:cxnLst/>
              <a:rect l="l" t="t" r="r" b="b"/>
              <a:pathLst>
                <a:path w="694" h="257" extrusionOk="0">
                  <a:moveTo>
                    <a:pt x="209" y="0"/>
                  </a:moveTo>
                  <a:lnTo>
                    <a:pt x="209" y="0"/>
                  </a:lnTo>
                  <a:cubicBezTo>
                    <a:pt x="0" y="71"/>
                    <a:pt x="470" y="257"/>
                    <a:pt x="631" y="257"/>
                  </a:cubicBezTo>
                  <a:cubicBezTo>
                    <a:pt x="672" y="257"/>
                    <a:pt x="693" y="245"/>
                    <a:pt x="677" y="215"/>
                  </a:cubicBezTo>
                  <a:cubicBezTo>
                    <a:pt x="621" y="115"/>
                    <a:pt x="209" y="0"/>
                    <a:pt x="20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1793934" y="2786902"/>
              <a:ext cx="12526" cy="16291"/>
            </a:xfrm>
            <a:custGeom>
              <a:avLst/>
              <a:gdLst/>
              <a:ahLst/>
              <a:cxnLst/>
              <a:rect l="l" t="t" r="r" b="b"/>
              <a:pathLst>
                <a:path w="396" h="515" extrusionOk="0">
                  <a:moveTo>
                    <a:pt x="135" y="0"/>
                  </a:moveTo>
                  <a:cubicBezTo>
                    <a:pt x="0" y="0"/>
                    <a:pt x="259" y="515"/>
                    <a:pt x="342" y="515"/>
                  </a:cubicBezTo>
                  <a:cubicBezTo>
                    <a:pt x="352" y="515"/>
                    <a:pt x="359" y="508"/>
                    <a:pt x="364" y="493"/>
                  </a:cubicBezTo>
                  <a:cubicBezTo>
                    <a:pt x="395" y="382"/>
                    <a:pt x="180" y="13"/>
                    <a:pt x="180" y="13"/>
                  </a:cubicBezTo>
                  <a:cubicBezTo>
                    <a:pt x="162" y="4"/>
                    <a:pt x="147" y="0"/>
                    <a:pt x="13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1770905" y="2776970"/>
              <a:ext cx="15247" cy="14709"/>
            </a:xfrm>
            <a:custGeom>
              <a:avLst/>
              <a:gdLst/>
              <a:ahLst/>
              <a:cxnLst/>
              <a:rect l="l" t="t" r="r" b="b"/>
              <a:pathLst>
                <a:path w="482" h="465" extrusionOk="0">
                  <a:moveTo>
                    <a:pt x="164" y="0"/>
                  </a:moveTo>
                  <a:cubicBezTo>
                    <a:pt x="0" y="0"/>
                    <a:pt x="361" y="465"/>
                    <a:pt x="453" y="465"/>
                  </a:cubicBezTo>
                  <a:cubicBezTo>
                    <a:pt x="466" y="465"/>
                    <a:pt x="473" y="457"/>
                    <a:pt x="474" y="439"/>
                  </a:cubicBezTo>
                  <a:cubicBezTo>
                    <a:pt x="482" y="324"/>
                    <a:pt x="197" y="5"/>
                    <a:pt x="197" y="5"/>
                  </a:cubicBezTo>
                  <a:cubicBezTo>
                    <a:pt x="184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1802601" y="2768713"/>
              <a:ext cx="13634" cy="15753"/>
            </a:xfrm>
            <a:custGeom>
              <a:avLst/>
              <a:gdLst/>
              <a:ahLst/>
              <a:cxnLst/>
              <a:rect l="l" t="t" r="r" b="b"/>
              <a:pathLst>
                <a:path w="431" h="498" extrusionOk="0">
                  <a:moveTo>
                    <a:pt x="145" y="0"/>
                  </a:moveTo>
                  <a:cubicBezTo>
                    <a:pt x="1" y="0"/>
                    <a:pt x="301" y="497"/>
                    <a:pt x="388" y="497"/>
                  </a:cubicBezTo>
                  <a:cubicBezTo>
                    <a:pt x="398" y="497"/>
                    <a:pt x="406" y="490"/>
                    <a:pt x="409" y="473"/>
                  </a:cubicBezTo>
                  <a:cubicBezTo>
                    <a:pt x="430" y="359"/>
                    <a:pt x="185" y="9"/>
                    <a:pt x="185" y="9"/>
                  </a:cubicBezTo>
                  <a:cubicBezTo>
                    <a:pt x="169" y="3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1780774" y="2753498"/>
              <a:ext cx="11862" cy="16575"/>
            </a:xfrm>
            <a:custGeom>
              <a:avLst/>
              <a:gdLst/>
              <a:ahLst/>
              <a:cxnLst/>
              <a:rect l="l" t="t" r="r" b="b"/>
              <a:pathLst>
                <a:path w="375" h="524" extrusionOk="0">
                  <a:moveTo>
                    <a:pt x="129" y="0"/>
                  </a:moveTo>
                  <a:cubicBezTo>
                    <a:pt x="0" y="0"/>
                    <a:pt x="237" y="523"/>
                    <a:pt x="319" y="523"/>
                  </a:cubicBezTo>
                  <a:cubicBezTo>
                    <a:pt x="328" y="523"/>
                    <a:pt x="335" y="517"/>
                    <a:pt x="340" y="502"/>
                  </a:cubicBezTo>
                  <a:cubicBezTo>
                    <a:pt x="374" y="393"/>
                    <a:pt x="175" y="15"/>
                    <a:pt x="175" y="15"/>
                  </a:cubicBezTo>
                  <a:cubicBezTo>
                    <a:pt x="156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1848626" y="2783865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0"/>
                  </a:moveTo>
                  <a:cubicBezTo>
                    <a:pt x="393" y="0"/>
                    <a:pt x="1" y="365"/>
                    <a:pt x="134" y="367"/>
                  </a:cubicBezTo>
                  <a:cubicBezTo>
                    <a:pt x="135" y="367"/>
                    <a:pt x="135" y="367"/>
                    <a:pt x="136" y="367"/>
                  </a:cubicBezTo>
                  <a:cubicBezTo>
                    <a:pt x="254" y="367"/>
                    <a:pt x="556" y="73"/>
                    <a:pt x="556" y="73"/>
                  </a:cubicBezTo>
                  <a:cubicBezTo>
                    <a:pt x="567" y="21"/>
                    <a:pt x="551" y="0"/>
                    <a:pt x="520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1838504" y="2807906"/>
              <a:ext cx="17936" cy="11609"/>
            </a:xfrm>
            <a:custGeom>
              <a:avLst/>
              <a:gdLst/>
              <a:ahLst/>
              <a:cxnLst/>
              <a:rect l="l" t="t" r="r" b="b"/>
              <a:pathLst>
                <a:path w="567" h="367" extrusionOk="0">
                  <a:moveTo>
                    <a:pt x="520" y="1"/>
                  </a:moveTo>
                  <a:cubicBezTo>
                    <a:pt x="392" y="1"/>
                    <a:pt x="0" y="365"/>
                    <a:pt x="133" y="367"/>
                  </a:cubicBezTo>
                  <a:cubicBezTo>
                    <a:pt x="134" y="367"/>
                    <a:pt x="135" y="367"/>
                    <a:pt x="135" y="367"/>
                  </a:cubicBezTo>
                  <a:cubicBezTo>
                    <a:pt x="253" y="367"/>
                    <a:pt x="555" y="75"/>
                    <a:pt x="555" y="75"/>
                  </a:cubicBezTo>
                  <a:cubicBezTo>
                    <a:pt x="566" y="22"/>
                    <a:pt x="551" y="1"/>
                    <a:pt x="520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1828951" y="2789907"/>
              <a:ext cx="9553" cy="16828"/>
            </a:xfrm>
            <a:custGeom>
              <a:avLst/>
              <a:gdLst/>
              <a:ahLst/>
              <a:cxnLst/>
              <a:rect l="l" t="t" r="r" b="b"/>
              <a:pathLst>
                <a:path w="302" h="532" extrusionOk="0">
                  <a:moveTo>
                    <a:pt x="255" y="0"/>
                  </a:moveTo>
                  <a:cubicBezTo>
                    <a:pt x="151" y="0"/>
                    <a:pt x="1" y="531"/>
                    <a:pt x="86" y="531"/>
                  </a:cubicBezTo>
                  <a:cubicBezTo>
                    <a:pt x="91" y="531"/>
                    <a:pt x="97" y="529"/>
                    <a:pt x="104" y="525"/>
                  </a:cubicBezTo>
                  <a:cubicBezTo>
                    <a:pt x="204" y="466"/>
                    <a:pt x="302" y="51"/>
                    <a:pt x="302" y="51"/>
                  </a:cubicBezTo>
                  <a:cubicBezTo>
                    <a:pt x="288" y="15"/>
                    <a:pt x="272" y="0"/>
                    <a:pt x="255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1812502" y="2809867"/>
              <a:ext cx="12432" cy="16291"/>
            </a:xfrm>
            <a:custGeom>
              <a:avLst/>
              <a:gdLst/>
              <a:ahLst/>
              <a:cxnLst/>
              <a:rect l="l" t="t" r="r" b="b"/>
              <a:pathLst>
                <a:path w="393" h="515" extrusionOk="0">
                  <a:moveTo>
                    <a:pt x="133" y="0"/>
                  </a:moveTo>
                  <a:cubicBezTo>
                    <a:pt x="0" y="0"/>
                    <a:pt x="258" y="515"/>
                    <a:pt x="341" y="515"/>
                  </a:cubicBezTo>
                  <a:cubicBezTo>
                    <a:pt x="351" y="515"/>
                    <a:pt x="358" y="508"/>
                    <a:pt x="362" y="493"/>
                  </a:cubicBezTo>
                  <a:cubicBezTo>
                    <a:pt x="392" y="381"/>
                    <a:pt x="177" y="13"/>
                    <a:pt x="177" y="13"/>
                  </a:cubicBezTo>
                  <a:cubicBezTo>
                    <a:pt x="159" y="4"/>
                    <a:pt x="145" y="0"/>
                    <a:pt x="133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3" name="Google Shape;2493;p28"/>
          <p:cNvSpPr/>
          <p:nvPr/>
        </p:nvSpPr>
        <p:spPr>
          <a:xfrm>
            <a:off x="-405625" y="-38750"/>
            <a:ext cx="1125625" cy="2761125"/>
          </a:xfrm>
          <a:custGeom>
            <a:avLst/>
            <a:gdLst/>
            <a:ahLst/>
            <a:cxnLst/>
            <a:rect l="l" t="t" r="r" b="b"/>
            <a:pathLst>
              <a:path w="45025" h="110445" extrusionOk="0">
                <a:moveTo>
                  <a:pt x="37208" y="0"/>
                </a:moveTo>
                <a:cubicBezTo>
                  <a:pt x="41412" y="2102"/>
                  <a:pt x="46234" y="7458"/>
                  <a:pt x="44747" y="11917"/>
                </a:cubicBezTo>
                <a:cubicBezTo>
                  <a:pt x="42619" y="18298"/>
                  <a:pt x="31672" y="15126"/>
                  <a:pt x="25048" y="16294"/>
                </a:cubicBezTo>
                <a:cubicBezTo>
                  <a:pt x="18105" y="17518"/>
                  <a:pt x="10410" y="24092"/>
                  <a:pt x="9971" y="31129"/>
                </a:cubicBezTo>
                <a:cubicBezTo>
                  <a:pt x="9143" y="44391"/>
                  <a:pt x="25558" y="52747"/>
                  <a:pt x="31858" y="64446"/>
                </a:cubicBezTo>
                <a:cubicBezTo>
                  <a:pt x="36389" y="72860"/>
                  <a:pt x="38188" y="83178"/>
                  <a:pt x="36965" y="92656"/>
                </a:cubicBezTo>
                <a:cubicBezTo>
                  <a:pt x="35237" y="106043"/>
                  <a:pt x="12806" y="113462"/>
                  <a:pt x="0" y="109193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494" name="Google Shape;2494;p28"/>
          <p:cNvSpPr/>
          <p:nvPr/>
        </p:nvSpPr>
        <p:spPr>
          <a:xfrm>
            <a:off x="5587325" y="-43375"/>
            <a:ext cx="1410500" cy="514975"/>
          </a:xfrm>
          <a:custGeom>
            <a:avLst/>
            <a:gdLst/>
            <a:ahLst/>
            <a:cxnLst/>
            <a:rect l="l" t="t" r="r" b="b"/>
            <a:pathLst>
              <a:path w="56420" h="20599" extrusionOk="0">
                <a:moveTo>
                  <a:pt x="0" y="0"/>
                </a:moveTo>
                <a:cubicBezTo>
                  <a:pt x="0" y="14973"/>
                  <a:pt x="25844" y="23331"/>
                  <a:pt x="40370" y="19699"/>
                </a:cubicBezTo>
                <a:cubicBezTo>
                  <a:pt x="48405" y="17690"/>
                  <a:pt x="53346" y="8421"/>
                  <a:pt x="56420" y="730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495" name="Google Shape;2495;p28"/>
          <p:cNvSpPr/>
          <p:nvPr/>
        </p:nvSpPr>
        <p:spPr>
          <a:xfrm>
            <a:off x="8600826" y="1460910"/>
            <a:ext cx="768525" cy="2568250"/>
          </a:xfrm>
          <a:custGeom>
            <a:avLst/>
            <a:gdLst/>
            <a:ahLst/>
            <a:cxnLst/>
            <a:rect l="l" t="t" r="r" b="b"/>
            <a:pathLst>
              <a:path w="30741" h="102730" extrusionOk="0">
                <a:moveTo>
                  <a:pt x="29769" y="384"/>
                </a:moveTo>
                <a:cubicBezTo>
                  <a:pt x="27259" y="245"/>
                  <a:pt x="24479" y="-497"/>
                  <a:pt x="22230" y="627"/>
                </a:cubicBezTo>
                <a:cubicBezTo>
                  <a:pt x="15161" y="4162"/>
                  <a:pt x="12262" y="14989"/>
                  <a:pt x="13718" y="22758"/>
                </a:cubicBezTo>
                <a:cubicBezTo>
                  <a:pt x="15428" y="31884"/>
                  <a:pt x="21995" y="41037"/>
                  <a:pt x="19554" y="49995"/>
                </a:cubicBezTo>
                <a:cubicBezTo>
                  <a:pt x="17725" y="56705"/>
                  <a:pt x="8982" y="59035"/>
                  <a:pt x="3747" y="63614"/>
                </a:cubicBezTo>
                <a:cubicBezTo>
                  <a:pt x="327" y="66605"/>
                  <a:pt x="-203" y="72213"/>
                  <a:pt x="99" y="76746"/>
                </a:cubicBezTo>
                <a:cubicBezTo>
                  <a:pt x="979" y="89961"/>
                  <a:pt x="18177" y="106226"/>
                  <a:pt x="30741" y="102038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2496" name="Google Shape;2496;p28"/>
          <p:cNvGrpSpPr/>
          <p:nvPr/>
        </p:nvGrpSpPr>
        <p:grpSpPr>
          <a:xfrm>
            <a:off x="268553" y="4601006"/>
            <a:ext cx="83763" cy="83541"/>
            <a:chOff x="3317703" y="1099656"/>
            <a:chExt cx="83763" cy="83541"/>
          </a:xfrm>
        </p:grpSpPr>
        <p:sp>
          <p:nvSpPr>
            <p:cNvPr id="2497" name="Google Shape;2497;p28"/>
            <p:cNvSpPr/>
            <p:nvPr/>
          </p:nvSpPr>
          <p:spPr>
            <a:xfrm>
              <a:off x="3317703" y="1099656"/>
              <a:ext cx="83763" cy="83541"/>
            </a:xfrm>
            <a:custGeom>
              <a:avLst/>
              <a:gdLst/>
              <a:ahLst/>
              <a:cxnLst/>
              <a:rect l="l" t="t" r="r" b="b"/>
              <a:pathLst>
                <a:path w="2648" h="2641" extrusionOk="0">
                  <a:moveTo>
                    <a:pt x="1325" y="0"/>
                  </a:moveTo>
                  <a:cubicBezTo>
                    <a:pt x="599" y="0"/>
                    <a:pt x="7" y="588"/>
                    <a:pt x="3" y="1315"/>
                  </a:cubicBezTo>
                  <a:cubicBezTo>
                    <a:pt x="0" y="2044"/>
                    <a:pt x="589" y="2638"/>
                    <a:pt x="1317" y="2641"/>
                  </a:cubicBezTo>
                  <a:cubicBezTo>
                    <a:pt x="1320" y="2641"/>
                    <a:pt x="1323" y="2641"/>
                    <a:pt x="1325" y="2641"/>
                  </a:cubicBezTo>
                  <a:cubicBezTo>
                    <a:pt x="2051" y="2641"/>
                    <a:pt x="2640" y="2052"/>
                    <a:pt x="2643" y="1328"/>
                  </a:cubicBezTo>
                  <a:cubicBezTo>
                    <a:pt x="2648" y="599"/>
                    <a:pt x="2058" y="6"/>
                    <a:pt x="1330" y="0"/>
                  </a:cubicBezTo>
                  <a:cubicBezTo>
                    <a:pt x="1329" y="0"/>
                    <a:pt x="1327" y="0"/>
                    <a:pt x="1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3325042" y="1108829"/>
              <a:ext cx="46753" cy="36219"/>
            </a:xfrm>
            <a:custGeom>
              <a:avLst/>
              <a:gdLst/>
              <a:ahLst/>
              <a:cxnLst/>
              <a:rect l="l" t="t" r="r" b="b"/>
              <a:pathLst>
                <a:path w="1478" h="1145" extrusionOk="0">
                  <a:moveTo>
                    <a:pt x="1058" y="1"/>
                  </a:moveTo>
                  <a:cubicBezTo>
                    <a:pt x="883" y="1"/>
                    <a:pt x="665" y="84"/>
                    <a:pt x="470" y="240"/>
                  </a:cubicBezTo>
                  <a:cubicBezTo>
                    <a:pt x="143" y="501"/>
                    <a:pt x="0" y="862"/>
                    <a:pt x="149" y="1049"/>
                  </a:cubicBezTo>
                  <a:cubicBezTo>
                    <a:pt x="199" y="1112"/>
                    <a:pt x="281" y="1145"/>
                    <a:pt x="375" y="1145"/>
                  </a:cubicBezTo>
                  <a:cubicBezTo>
                    <a:pt x="559" y="1145"/>
                    <a:pt x="785" y="1018"/>
                    <a:pt x="879" y="758"/>
                  </a:cubicBezTo>
                  <a:cubicBezTo>
                    <a:pt x="1020" y="366"/>
                    <a:pt x="1478" y="300"/>
                    <a:pt x="1329" y="111"/>
                  </a:cubicBezTo>
                  <a:cubicBezTo>
                    <a:pt x="1270" y="37"/>
                    <a:pt x="1173" y="1"/>
                    <a:pt x="1058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9" name="Google Shape;2499;p28"/>
          <p:cNvGrpSpPr/>
          <p:nvPr/>
        </p:nvGrpSpPr>
        <p:grpSpPr>
          <a:xfrm>
            <a:off x="352315" y="2967931"/>
            <a:ext cx="147945" cy="134470"/>
            <a:chOff x="3477352" y="993181"/>
            <a:chExt cx="147945" cy="134470"/>
          </a:xfrm>
        </p:grpSpPr>
        <p:sp>
          <p:nvSpPr>
            <p:cNvPr id="2500" name="Google Shape;2500;p28"/>
            <p:cNvSpPr/>
            <p:nvPr/>
          </p:nvSpPr>
          <p:spPr>
            <a:xfrm>
              <a:off x="3477352" y="993181"/>
              <a:ext cx="147945" cy="134470"/>
            </a:xfrm>
            <a:custGeom>
              <a:avLst/>
              <a:gdLst/>
              <a:ahLst/>
              <a:cxnLst/>
              <a:rect l="l" t="t" r="r" b="b"/>
              <a:pathLst>
                <a:path w="4677" h="4251" extrusionOk="0">
                  <a:moveTo>
                    <a:pt x="2336" y="0"/>
                  </a:moveTo>
                  <a:cubicBezTo>
                    <a:pt x="1375" y="0"/>
                    <a:pt x="504" y="658"/>
                    <a:pt x="273" y="1634"/>
                  </a:cubicBezTo>
                  <a:cubicBezTo>
                    <a:pt x="0" y="2776"/>
                    <a:pt x="705" y="3922"/>
                    <a:pt x="1848" y="4192"/>
                  </a:cubicBezTo>
                  <a:cubicBezTo>
                    <a:pt x="2013" y="4232"/>
                    <a:pt x="2178" y="4250"/>
                    <a:pt x="2340" y="4250"/>
                  </a:cubicBezTo>
                  <a:cubicBezTo>
                    <a:pt x="3302" y="4250"/>
                    <a:pt x="4173" y="3594"/>
                    <a:pt x="4405" y="2617"/>
                  </a:cubicBezTo>
                  <a:cubicBezTo>
                    <a:pt x="4677" y="1475"/>
                    <a:pt x="3970" y="329"/>
                    <a:pt x="2830" y="59"/>
                  </a:cubicBezTo>
                  <a:cubicBezTo>
                    <a:pt x="2664" y="19"/>
                    <a:pt x="2499" y="0"/>
                    <a:pt x="2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3499147" y="1008080"/>
              <a:ext cx="79746" cy="50232"/>
            </a:xfrm>
            <a:custGeom>
              <a:avLst/>
              <a:gdLst/>
              <a:ahLst/>
              <a:cxnLst/>
              <a:rect l="l" t="t" r="r" b="b"/>
              <a:pathLst>
                <a:path w="2521" h="1588" extrusionOk="0">
                  <a:moveTo>
                    <a:pt x="1725" y="1"/>
                  </a:moveTo>
                  <a:cubicBezTo>
                    <a:pt x="1494" y="1"/>
                    <a:pt x="1226" y="62"/>
                    <a:pt x="961" y="188"/>
                  </a:cubicBezTo>
                  <a:cubicBezTo>
                    <a:pt x="357" y="474"/>
                    <a:pt x="0" y="989"/>
                    <a:pt x="165" y="1339"/>
                  </a:cubicBezTo>
                  <a:cubicBezTo>
                    <a:pt x="239" y="1497"/>
                    <a:pt x="428" y="1588"/>
                    <a:pt x="647" y="1588"/>
                  </a:cubicBezTo>
                  <a:cubicBezTo>
                    <a:pt x="911" y="1588"/>
                    <a:pt x="1217" y="1455"/>
                    <a:pt x="1416" y="1147"/>
                  </a:cubicBezTo>
                  <a:cubicBezTo>
                    <a:pt x="1780" y="586"/>
                    <a:pt x="2520" y="647"/>
                    <a:pt x="2356" y="299"/>
                  </a:cubicBezTo>
                  <a:cubicBezTo>
                    <a:pt x="2263" y="103"/>
                    <a:pt x="2024" y="1"/>
                    <a:pt x="1725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2" name="Google Shape;2502;p28"/>
          <p:cNvSpPr/>
          <p:nvPr/>
        </p:nvSpPr>
        <p:spPr>
          <a:xfrm>
            <a:off x="1211625" y="4711053"/>
            <a:ext cx="2568000" cy="516300"/>
          </a:xfrm>
          <a:custGeom>
            <a:avLst/>
            <a:gdLst/>
            <a:ahLst/>
            <a:cxnLst/>
            <a:rect l="l" t="t" r="r" b="b"/>
            <a:pathLst>
              <a:path w="102720" h="20652" extrusionOk="0">
                <a:moveTo>
                  <a:pt x="0" y="19679"/>
                </a:moveTo>
                <a:cubicBezTo>
                  <a:pt x="4167" y="13996"/>
                  <a:pt x="12471" y="10480"/>
                  <a:pt x="19456" y="11411"/>
                </a:cubicBezTo>
                <a:cubicBezTo>
                  <a:pt x="26775" y="12386"/>
                  <a:pt x="34286" y="16987"/>
                  <a:pt x="41343" y="14816"/>
                </a:cubicBezTo>
                <a:cubicBezTo>
                  <a:pt x="55824" y="10361"/>
                  <a:pt x="70193" y="-3639"/>
                  <a:pt x="84631" y="954"/>
                </a:cubicBezTo>
                <a:cubicBezTo>
                  <a:pt x="92901" y="3585"/>
                  <a:pt x="106475" y="13436"/>
                  <a:pt x="101654" y="20652"/>
                </a:cubicBezTo>
              </a:path>
            </a:pathLst>
          </a:custGeom>
          <a:noFill/>
          <a:ln w="9525" cap="rnd" cmpd="sng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2503" name="Google Shape;2503;p28"/>
          <p:cNvGrpSpPr/>
          <p:nvPr/>
        </p:nvGrpSpPr>
        <p:grpSpPr>
          <a:xfrm>
            <a:off x="5934904" y="4770352"/>
            <a:ext cx="569195" cy="282478"/>
            <a:chOff x="4404691" y="4089402"/>
            <a:chExt cx="569195" cy="282478"/>
          </a:xfrm>
        </p:grpSpPr>
        <p:sp>
          <p:nvSpPr>
            <p:cNvPr id="2504" name="Google Shape;2504;p28"/>
            <p:cNvSpPr/>
            <p:nvPr/>
          </p:nvSpPr>
          <p:spPr>
            <a:xfrm>
              <a:off x="4689447" y="4089402"/>
              <a:ext cx="108025" cy="67251"/>
            </a:xfrm>
            <a:custGeom>
              <a:avLst/>
              <a:gdLst/>
              <a:ahLst/>
              <a:cxnLst/>
              <a:rect l="l" t="t" r="r" b="b"/>
              <a:pathLst>
                <a:path w="3415" h="2126" extrusionOk="0">
                  <a:moveTo>
                    <a:pt x="1" y="0"/>
                  </a:moveTo>
                  <a:cubicBezTo>
                    <a:pt x="1" y="0"/>
                    <a:pt x="44" y="817"/>
                    <a:pt x="1323" y="1670"/>
                  </a:cubicBezTo>
                  <a:cubicBezTo>
                    <a:pt x="1848" y="2022"/>
                    <a:pt x="2294" y="2125"/>
                    <a:pt x="2638" y="2125"/>
                  </a:cubicBezTo>
                  <a:cubicBezTo>
                    <a:pt x="3132" y="2125"/>
                    <a:pt x="3415" y="1912"/>
                    <a:pt x="3415" y="1912"/>
                  </a:cubicBezTo>
                  <a:cubicBezTo>
                    <a:pt x="3415" y="1912"/>
                    <a:pt x="1247" y="28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8"/>
            <p:cNvSpPr/>
            <p:nvPr/>
          </p:nvSpPr>
          <p:spPr>
            <a:xfrm>
              <a:off x="4687549" y="4303175"/>
              <a:ext cx="106855" cy="68706"/>
            </a:xfrm>
            <a:custGeom>
              <a:avLst/>
              <a:gdLst/>
              <a:ahLst/>
              <a:cxnLst/>
              <a:rect l="l" t="t" r="r" b="b"/>
              <a:pathLst>
                <a:path w="3378" h="2172" extrusionOk="0">
                  <a:moveTo>
                    <a:pt x="2627" y="0"/>
                  </a:moveTo>
                  <a:cubicBezTo>
                    <a:pt x="2279" y="0"/>
                    <a:pt x="1824" y="107"/>
                    <a:pt x="1291" y="478"/>
                  </a:cubicBezTo>
                  <a:cubicBezTo>
                    <a:pt x="29" y="1355"/>
                    <a:pt x="1" y="2171"/>
                    <a:pt x="1" y="2171"/>
                  </a:cubicBezTo>
                  <a:cubicBezTo>
                    <a:pt x="1239" y="1871"/>
                    <a:pt x="3377" y="200"/>
                    <a:pt x="3377" y="200"/>
                  </a:cubicBezTo>
                  <a:cubicBezTo>
                    <a:pt x="3377" y="200"/>
                    <a:pt x="3102" y="0"/>
                    <a:pt x="2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8"/>
            <p:cNvSpPr/>
            <p:nvPr/>
          </p:nvSpPr>
          <p:spPr>
            <a:xfrm>
              <a:off x="4511894" y="4144759"/>
              <a:ext cx="461993" cy="165723"/>
            </a:xfrm>
            <a:custGeom>
              <a:avLst/>
              <a:gdLst/>
              <a:ahLst/>
              <a:cxnLst/>
              <a:rect l="l" t="t" r="r" b="b"/>
              <a:pathLst>
                <a:path w="14605" h="5239" extrusionOk="0">
                  <a:moveTo>
                    <a:pt x="7909" y="1"/>
                  </a:moveTo>
                  <a:cubicBezTo>
                    <a:pt x="4018" y="1"/>
                    <a:pt x="1" y="1966"/>
                    <a:pt x="1" y="1966"/>
                  </a:cubicBezTo>
                  <a:cubicBezTo>
                    <a:pt x="1" y="1966"/>
                    <a:pt x="3597" y="5238"/>
                    <a:pt x="8070" y="5238"/>
                  </a:cubicBezTo>
                  <a:cubicBezTo>
                    <a:pt x="8420" y="5238"/>
                    <a:pt x="8775" y="5218"/>
                    <a:pt x="9135" y="5175"/>
                  </a:cubicBezTo>
                  <a:cubicBezTo>
                    <a:pt x="12788" y="4735"/>
                    <a:pt x="14605" y="2566"/>
                    <a:pt x="14605" y="2566"/>
                  </a:cubicBezTo>
                  <a:cubicBezTo>
                    <a:pt x="14605" y="2566"/>
                    <a:pt x="12749" y="590"/>
                    <a:pt x="9343" y="99"/>
                  </a:cubicBezTo>
                  <a:cubicBezTo>
                    <a:pt x="8872" y="31"/>
                    <a:pt x="8391" y="1"/>
                    <a:pt x="7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4404691" y="4144696"/>
              <a:ext cx="402713" cy="167684"/>
            </a:xfrm>
            <a:custGeom>
              <a:avLst/>
              <a:gdLst/>
              <a:ahLst/>
              <a:cxnLst/>
              <a:rect l="l" t="t" r="r" b="b"/>
              <a:pathLst>
                <a:path w="12731" h="5301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171" y="1520"/>
                    <a:pt x="2958" y="2088"/>
                    <a:pt x="2958" y="2088"/>
                  </a:cubicBezTo>
                  <a:cubicBezTo>
                    <a:pt x="920" y="2160"/>
                    <a:pt x="1" y="3622"/>
                    <a:pt x="1" y="3622"/>
                  </a:cubicBezTo>
                  <a:cubicBezTo>
                    <a:pt x="170" y="3632"/>
                    <a:pt x="333" y="3637"/>
                    <a:pt x="489" y="3637"/>
                  </a:cubicBezTo>
                  <a:cubicBezTo>
                    <a:pt x="2740" y="3637"/>
                    <a:pt x="3563" y="2650"/>
                    <a:pt x="3563" y="2650"/>
                  </a:cubicBezTo>
                  <a:cubicBezTo>
                    <a:pt x="3563" y="2650"/>
                    <a:pt x="4283" y="3672"/>
                    <a:pt x="6847" y="4674"/>
                  </a:cubicBezTo>
                  <a:cubicBezTo>
                    <a:pt x="8128" y="5175"/>
                    <a:pt x="9547" y="5301"/>
                    <a:pt x="10646" y="5301"/>
                  </a:cubicBezTo>
                  <a:cubicBezTo>
                    <a:pt x="11745" y="5301"/>
                    <a:pt x="12524" y="5175"/>
                    <a:pt x="12524" y="5175"/>
                  </a:cubicBezTo>
                  <a:lnTo>
                    <a:pt x="12730" y="99"/>
                  </a:lnTo>
                  <a:cubicBezTo>
                    <a:pt x="12181" y="38"/>
                    <a:pt x="11641" y="10"/>
                    <a:pt x="11113" y="10"/>
                  </a:cubicBezTo>
                  <a:cubicBezTo>
                    <a:pt x="7075" y="10"/>
                    <a:pt x="3820" y="1610"/>
                    <a:pt x="3820" y="1610"/>
                  </a:cubicBezTo>
                  <a:cubicBezTo>
                    <a:pt x="2582" y="165"/>
                    <a:pt x="741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4498766" y="4212991"/>
              <a:ext cx="308069" cy="10597"/>
            </a:xfrm>
            <a:custGeom>
              <a:avLst/>
              <a:gdLst/>
              <a:ahLst/>
              <a:cxnLst/>
              <a:rect l="l" t="t" r="r" b="b"/>
              <a:pathLst>
                <a:path w="9739" h="335" extrusionOk="0">
                  <a:moveTo>
                    <a:pt x="997" y="1"/>
                  </a:moveTo>
                  <a:cubicBezTo>
                    <a:pt x="1" y="200"/>
                    <a:pt x="3968" y="334"/>
                    <a:pt x="6801" y="334"/>
                  </a:cubicBezTo>
                  <a:cubicBezTo>
                    <a:pt x="8466" y="334"/>
                    <a:pt x="9739" y="288"/>
                    <a:pt x="9381" y="181"/>
                  </a:cubicBezTo>
                  <a:cubicBezTo>
                    <a:pt x="8893" y="34"/>
                    <a:pt x="998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4854727" y="4214730"/>
              <a:ext cx="17556" cy="17588"/>
            </a:xfrm>
            <a:custGeom>
              <a:avLst/>
              <a:gdLst/>
              <a:ahLst/>
              <a:cxnLst/>
              <a:rect l="l" t="t" r="r" b="b"/>
              <a:pathLst>
                <a:path w="555" h="556" extrusionOk="0">
                  <a:moveTo>
                    <a:pt x="279" y="0"/>
                  </a:moveTo>
                  <a:cubicBezTo>
                    <a:pt x="124" y="0"/>
                    <a:pt x="1" y="125"/>
                    <a:pt x="1" y="278"/>
                  </a:cubicBezTo>
                  <a:cubicBezTo>
                    <a:pt x="1" y="431"/>
                    <a:pt x="124" y="556"/>
                    <a:pt x="279" y="556"/>
                  </a:cubicBezTo>
                  <a:cubicBezTo>
                    <a:pt x="432" y="556"/>
                    <a:pt x="555" y="431"/>
                    <a:pt x="555" y="278"/>
                  </a:cubicBezTo>
                  <a:cubicBezTo>
                    <a:pt x="555" y="125"/>
                    <a:pt x="43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4711526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2" y="14"/>
                    <a:pt x="292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2"/>
                  </a:cubicBezTo>
                  <a:cubicBezTo>
                    <a:pt x="891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4725192" y="4180694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0" y="84"/>
                    <a:pt x="420" y="153"/>
                    <a:pt x="691" y="153"/>
                  </a:cubicBezTo>
                  <a:cubicBezTo>
                    <a:pt x="803" y="153"/>
                    <a:pt x="890" y="141"/>
                    <a:pt x="890" y="113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4695457" y="4168642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6" y="0"/>
                  </a:moveTo>
                  <a:cubicBezTo>
                    <a:pt x="413" y="0"/>
                    <a:pt x="292" y="14"/>
                    <a:pt x="292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4" y="152"/>
                    <a:pt x="891" y="140"/>
                    <a:pt x="891" y="111"/>
                  </a:cubicBezTo>
                  <a:cubicBezTo>
                    <a:pt x="891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4672334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2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8"/>
            <p:cNvSpPr/>
            <p:nvPr/>
          </p:nvSpPr>
          <p:spPr>
            <a:xfrm>
              <a:off x="4657466" y="4161398"/>
              <a:ext cx="28185" cy="4840"/>
            </a:xfrm>
            <a:custGeom>
              <a:avLst/>
              <a:gdLst/>
              <a:ahLst/>
              <a:cxnLst/>
              <a:rect l="l" t="t" r="r" b="b"/>
              <a:pathLst>
                <a:path w="891" h="153" extrusionOk="0">
                  <a:moveTo>
                    <a:pt x="547" y="0"/>
                  </a:moveTo>
                  <a:cubicBezTo>
                    <a:pt x="414" y="0"/>
                    <a:pt x="293" y="14"/>
                    <a:pt x="293" y="14"/>
                  </a:cubicBezTo>
                  <a:cubicBezTo>
                    <a:pt x="1" y="83"/>
                    <a:pt x="420" y="152"/>
                    <a:pt x="691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7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8"/>
            <p:cNvSpPr/>
            <p:nvPr/>
          </p:nvSpPr>
          <p:spPr>
            <a:xfrm>
              <a:off x="4635419" y="4173450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1" y="1"/>
                  </a:moveTo>
                  <a:cubicBezTo>
                    <a:pt x="410" y="1"/>
                    <a:pt x="291" y="14"/>
                    <a:pt x="291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0" y="141"/>
                    <a:pt x="890" y="113"/>
                  </a:cubicBezTo>
                  <a:cubicBezTo>
                    <a:pt x="890" y="21"/>
                    <a:pt x="705" y="1"/>
                    <a:pt x="541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4599927" y="4182275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3" y="1"/>
                  </a:moveTo>
                  <a:cubicBezTo>
                    <a:pt x="412" y="1"/>
                    <a:pt x="294" y="14"/>
                    <a:pt x="294" y="14"/>
                  </a:cubicBezTo>
                  <a:cubicBezTo>
                    <a:pt x="1" y="84"/>
                    <a:pt x="421" y="153"/>
                    <a:pt x="692" y="153"/>
                  </a:cubicBezTo>
                  <a:cubicBezTo>
                    <a:pt x="804" y="153"/>
                    <a:pt x="891" y="141"/>
                    <a:pt x="891" y="113"/>
                  </a:cubicBezTo>
                  <a:cubicBezTo>
                    <a:pt x="891" y="21"/>
                    <a:pt x="706" y="1"/>
                    <a:pt x="543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8"/>
            <p:cNvSpPr/>
            <p:nvPr/>
          </p:nvSpPr>
          <p:spPr>
            <a:xfrm>
              <a:off x="4747208" y="4168642"/>
              <a:ext cx="28153" cy="4840"/>
            </a:xfrm>
            <a:custGeom>
              <a:avLst/>
              <a:gdLst/>
              <a:ahLst/>
              <a:cxnLst/>
              <a:rect l="l" t="t" r="r" b="b"/>
              <a:pathLst>
                <a:path w="890" h="153" extrusionOk="0">
                  <a:moveTo>
                    <a:pt x="546" y="0"/>
                  </a:moveTo>
                  <a:cubicBezTo>
                    <a:pt x="413" y="0"/>
                    <a:pt x="293" y="14"/>
                    <a:pt x="293" y="14"/>
                  </a:cubicBezTo>
                  <a:cubicBezTo>
                    <a:pt x="0" y="83"/>
                    <a:pt x="419" y="152"/>
                    <a:pt x="690" y="152"/>
                  </a:cubicBezTo>
                  <a:cubicBezTo>
                    <a:pt x="803" y="152"/>
                    <a:pt x="890" y="140"/>
                    <a:pt x="890" y="111"/>
                  </a:cubicBezTo>
                  <a:cubicBezTo>
                    <a:pt x="890" y="21"/>
                    <a:pt x="709" y="0"/>
                    <a:pt x="546" y="0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8"/>
            <p:cNvSpPr/>
            <p:nvPr/>
          </p:nvSpPr>
          <p:spPr>
            <a:xfrm>
              <a:off x="4769287" y="4184711"/>
              <a:ext cx="28185" cy="4808"/>
            </a:xfrm>
            <a:custGeom>
              <a:avLst/>
              <a:gdLst/>
              <a:ahLst/>
              <a:cxnLst/>
              <a:rect l="l" t="t" r="r" b="b"/>
              <a:pathLst>
                <a:path w="891" h="152" extrusionOk="0">
                  <a:moveTo>
                    <a:pt x="546" y="1"/>
                  </a:moveTo>
                  <a:cubicBezTo>
                    <a:pt x="413" y="1"/>
                    <a:pt x="292" y="14"/>
                    <a:pt x="292" y="14"/>
                  </a:cubicBezTo>
                  <a:cubicBezTo>
                    <a:pt x="0" y="83"/>
                    <a:pt x="420" y="152"/>
                    <a:pt x="692" y="152"/>
                  </a:cubicBezTo>
                  <a:cubicBezTo>
                    <a:pt x="804" y="152"/>
                    <a:pt x="891" y="140"/>
                    <a:pt x="891" y="112"/>
                  </a:cubicBezTo>
                  <a:cubicBezTo>
                    <a:pt x="891" y="21"/>
                    <a:pt x="709" y="1"/>
                    <a:pt x="546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8"/>
            <p:cNvSpPr/>
            <p:nvPr/>
          </p:nvSpPr>
          <p:spPr>
            <a:xfrm>
              <a:off x="4759829" y="4156558"/>
              <a:ext cx="28185" cy="4871"/>
            </a:xfrm>
            <a:custGeom>
              <a:avLst/>
              <a:gdLst/>
              <a:ahLst/>
              <a:cxnLst/>
              <a:rect l="l" t="t" r="r" b="b"/>
              <a:pathLst>
                <a:path w="891" h="154" extrusionOk="0">
                  <a:moveTo>
                    <a:pt x="542" y="1"/>
                  </a:moveTo>
                  <a:cubicBezTo>
                    <a:pt x="411" y="1"/>
                    <a:pt x="293" y="14"/>
                    <a:pt x="293" y="14"/>
                  </a:cubicBezTo>
                  <a:cubicBezTo>
                    <a:pt x="1" y="84"/>
                    <a:pt x="420" y="153"/>
                    <a:pt x="691" y="153"/>
                  </a:cubicBezTo>
                  <a:cubicBezTo>
                    <a:pt x="804" y="153"/>
                    <a:pt x="890" y="141"/>
                    <a:pt x="890" y="112"/>
                  </a:cubicBezTo>
                  <a:cubicBezTo>
                    <a:pt x="890" y="21"/>
                    <a:pt x="706" y="1"/>
                    <a:pt x="542" y="1"/>
                  </a:cubicBezTo>
                  <a:close/>
                </a:path>
              </a:pathLst>
            </a:custGeom>
            <a:solidFill>
              <a:srgbClr val="FFF4E9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8"/>
            <p:cNvSpPr/>
            <p:nvPr/>
          </p:nvSpPr>
          <p:spPr>
            <a:xfrm>
              <a:off x="4655442" y="4283721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99" y="1"/>
                  </a:moveTo>
                  <a:cubicBezTo>
                    <a:pt x="54" y="1"/>
                    <a:pt x="26" y="7"/>
                    <a:pt x="24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4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8"/>
            <p:cNvSpPr/>
            <p:nvPr/>
          </p:nvSpPr>
          <p:spPr>
            <a:xfrm>
              <a:off x="4645446" y="425790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5" y="174"/>
                    <a:pt x="323" y="0"/>
                    <a:pt x="98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8"/>
            <p:cNvSpPr/>
            <p:nvPr/>
          </p:nvSpPr>
          <p:spPr>
            <a:xfrm>
              <a:off x="4673124" y="4274105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99" y="0"/>
                  </a:moveTo>
                  <a:cubicBezTo>
                    <a:pt x="54" y="0"/>
                    <a:pt x="25" y="7"/>
                    <a:pt x="23" y="23"/>
                  </a:cubicBezTo>
                  <a:cubicBezTo>
                    <a:pt x="0" y="185"/>
                    <a:pt x="601" y="205"/>
                    <a:pt x="601" y="205"/>
                  </a:cubicBezTo>
                  <a:cubicBezTo>
                    <a:pt x="954" y="174"/>
                    <a:pt x="324" y="0"/>
                    <a:pt x="99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8"/>
            <p:cNvSpPr/>
            <p:nvPr/>
          </p:nvSpPr>
          <p:spPr>
            <a:xfrm>
              <a:off x="4697893" y="4263887"/>
              <a:ext cx="30177" cy="6548"/>
            </a:xfrm>
            <a:custGeom>
              <a:avLst/>
              <a:gdLst/>
              <a:ahLst/>
              <a:cxnLst/>
              <a:rect l="l" t="t" r="r" b="b"/>
              <a:pathLst>
                <a:path w="954" h="207" extrusionOk="0">
                  <a:moveTo>
                    <a:pt x="102" y="1"/>
                  </a:moveTo>
                  <a:cubicBezTo>
                    <a:pt x="57" y="1"/>
                    <a:pt x="27" y="8"/>
                    <a:pt x="25" y="24"/>
                  </a:cubicBezTo>
                  <a:cubicBezTo>
                    <a:pt x="0" y="186"/>
                    <a:pt x="602" y="206"/>
                    <a:pt x="602" y="206"/>
                  </a:cubicBezTo>
                  <a:cubicBezTo>
                    <a:pt x="953" y="174"/>
                    <a:pt x="329" y="1"/>
                    <a:pt x="102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8"/>
            <p:cNvSpPr/>
            <p:nvPr/>
          </p:nvSpPr>
          <p:spPr>
            <a:xfrm>
              <a:off x="4712064" y="4289952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1"/>
                  </a:moveTo>
                  <a:cubicBezTo>
                    <a:pt x="55" y="1"/>
                    <a:pt x="26" y="7"/>
                    <a:pt x="23" y="24"/>
                  </a:cubicBezTo>
                  <a:cubicBezTo>
                    <a:pt x="0" y="185"/>
                    <a:pt x="602" y="205"/>
                    <a:pt x="602" y="205"/>
                  </a:cubicBezTo>
                  <a:cubicBezTo>
                    <a:pt x="956" y="174"/>
                    <a:pt x="326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8"/>
            <p:cNvSpPr/>
            <p:nvPr/>
          </p:nvSpPr>
          <p:spPr>
            <a:xfrm>
              <a:off x="4754800" y="4291408"/>
              <a:ext cx="28880" cy="5124"/>
            </a:xfrm>
            <a:custGeom>
              <a:avLst/>
              <a:gdLst/>
              <a:ahLst/>
              <a:cxnLst/>
              <a:rect l="l" t="t" r="r" b="b"/>
              <a:pathLst>
                <a:path w="913" h="162" extrusionOk="0">
                  <a:moveTo>
                    <a:pt x="153" y="1"/>
                  </a:moveTo>
                  <a:cubicBezTo>
                    <a:pt x="67" y="1"/>
                    <a:pt x="5" y="11"/>
                    <a:pt x="4" y="35"/>
                  </a:cubicBezTo>
                  <a:cubicBezTo>
                    <a:pt x="0" y="143"/>
                    <a:pt x="258" y="162"/>
                    <a:pt x="435" y="162"/>
                  </a:cubicBezTo>
                  <a:cubicBezTo>
                    <a:pt x="528" y="162"/>
                    <a:pt x="598" y="157"/>
                    <a:pt x="598" y="157"/>
                  </a:cubicBezTo>
                  <a:cubicBezTo>
                    <a:pt x="913" y="95"/>
                    <a:pt x="417" y="1"/>
                    <a:pt x="153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4733226" y="4277869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8" y="1"/>
                  </a:moveTo>
                  <a:cubicBezTo>
                    <a:pt x="54" y="1"/>
                    <a:pt x="26" y="8"/>
                    <a:pt x="24" y="23"/>
                  </a:cubicBezTo>
                  <a:cubicBezTo>
                    <a:pt x="0" y="187"/>
                    <a:pt x="602" y="207"/>
                    <a:pt x="602" y="207"/>
                  </a:cubicBezTo>
                  <a:cubicBezTo>
                    <a:pt x="955" y="175"/>
                    <a:pt x="321" y="1"/>
                    <a:pt x="98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8"/>
            <p:cNvSpPr/>
            <p:nvPr/>
          </p:nvSpPr>
          <p:spPr>
            <a:xfrm>
              <a:off x="4769572" y="4274199"/>
              <a:ext cx="30241" cy="6548"/>
            </a:xfrm>
            <a:custGeom>
              <a:avLst/>
              <a:gdLst/>
              <a:ahLst/>
              <a:cxnLst/>
              <a:rect l="l" t="t" r="r" b="b"/>
              <a:pathLst>
                <a:path w="956" h="207" extrusionOk="0">
                  <a:moveTo>
                    <a:pt x="100" y="1"/>
                  </a:moveTo>
                  <a:cubicBezTo>
                    <a:pt x="55" y="1"/>
                    <a:pt x="26" y="7"/>
                    <a:pt x="24" y="23"/>
                  </a:cubicBezTo>
                  <a:cubicBezTo>
                    <a:pt x="1" y="187"/>
                    <a:pt x="602" y="207"/>
                    <a:pt x="602" y="207"/>
                  </a:cubicBezTo>
                  <a:cubicBezTo>
                    <a:pt x="955" y="173"/>
                    <a:pt x="325" y="1"/>
                    <a:pt x="100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8"/>
            <p:cNvSpPr/>
            <p:nvPr/>
          </p:nvSpPr>
          <p:spPr>
            <a:xfrm>
              <a:off x="4621880" y="4266734"/>
              <a:ext cx="30209" cy="6548"/>
            </a:xfrm>
            <a:custGeom>
              <a:avLst/>
              <a:gdLst/>
              <a:ahLst/>
              <a:cxnLst/>
              <a:rect l="l" t="t" r="r" b="b"/>
              <a:pathLst>
                <a:path w="955" h="207" extrusionOk="0">
                  <a:moveTo>
                    <a:pt x="99" y="1"/>
                  </a:moveTo>
                  <a:cubicBezTo>
                    <a:pt x="55" y="1"/>
                    <a:pt x="26" y="7"/>
                    <a:pt x="23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3"/>
                    <a:pt x="325" y="1"/>
                    <a:pt x="99" y="1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8"/>
            <p:cNvSpPr/>
            <p:nvPr/>
          </p:nvSpPr>
          <p:spPr>
            <a:xfrm>
              <a:off x="4602331" y="4247660"/>
              <a:ext cx="30177" cy="6516"/>
            </a:xfrm>
            <a:custGeom>
              <a:avLst/>
              <a:gdLst/>
              <a:ahLst/>
              <a:cxnLst/>
              <a:rect l="l" t="t" r="r" b="b"/>
              <a:pathLst>
                <a:path w="954" h="206" extrusionOk="0">
                  <a:moveTo>
                    <a:pt x="100" y="0"/>
                  </a:moveTo>
                  <a:cubicBezTo>
                    <a:pt x="56" y="0"/>
                    <a:pt x="27" y="7"/>
                    <a:pt x="24" y="23"/>
                  </a:cubicBezTo>
                  <a:cubicBezTo>
                    <a:pt x="0" y="186"/>
                    <a:pt x="601" y="205"/>
                    <a:pt x="601" y="205"/>
                  </a:cubicBezTo>
                  <a:cubicBezTo>
                    <a:pt x="954" y="174"/>
                    <a:pt x="326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8"/>
            <p:cNvSpPr/>
            <p:nvPr/>
          </p:nvSpPr>
          <p:spPr>
            <a:xfrm>
              <a:off x="4586009" y="4260629"/>
              <a:ext cx="30241" cy="6516"/>
            </a:xfrm>
            <a:custGeom>
              <a:avLst/>
              <a:gdLst/>
              <a:ahLst/>
              <a:cxnLst/>
              <a:rect l="l" t="t" r="r" b="b"/>
              <a:pathLst>
                <a:path w="956" h="206" extrusionOk="0">
                  <a:moveTo>
                    <a:pt x="100" y="0"/>
                  </a:moveTo>
                  <a:cubicBezTo>
                    <a:pt x="56" y="0"/>
                    <a:pt x="27" y="7"/>
                    <a:pt x="25" y="23"/>
                  </a:cubicBezTo>
                  <a:cubicBezTo>
                    <a:pt x="1" y="186"/>
                    <a:pt x="602" y="206"/>
                    <a:pt x="602" y="206"/>
                  </a:cubicBezTo>
                  <a:cubicBezTo>
                    <a:pt x="955" y="174"/>
                    <a:pt x="325" y="0"/>
                    <a:pt x="100" y="0"/>
                  </a:cubicBezTo>
                  <a:close/>
                </a:path>
              </a:pathLst>
            </a:custGeom>
            <a:solidFill>
              <a:srgbClr val="42394A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8"/>
            <p:cNvSpPr/>
            <p:nvPr/>
          </p:nvSpPr>
          <p:spPr>
            <a:xfrm>
              <a:off x="4447268" y="4153838"/>
              <a:ext cx="70256" cy="47733"/>
            </a:xfrm>
            <a:custGeom>
              <a:avLst/>
              <a:gdLst/>
              <a:ahLst/>
              <a:cxnLst/>
              <a:rect l="l" t="t" r="r" b="b"/>
              <a:pathLst>
                <a:path w="2221" h="1509" extrusionOk="0">
                  <a:moveTo>
                    <a:pt x="40" y="0"/>
                  </a:moveTo>
                  <a:cubicBezTo>
                    <a:pt x="1" y="0"/>
                    <a:pt x="16" y="28"/>
                    <a:pt x="104" y="88"/>
                  </a:cubicBezTo>
                  <a:cubicBezTo>
                    <a:pt x="616" y="435"/>
                    <a:pt x="2220" y="1509"/>
                    <a:pt x="2220" y="1509"/>
                  </a:cubicBezTo>
                  <a:cubicBezTo>
                    <a:pt x="1665" y="648"/>
                    <a:pt x="228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8"/>
            <p:cNvSpPr/>
            <p:nvPr/>
          </p:nvSpPr>
          <p:spPr>
            <a:xfrm>
              <a:off x="4441511" y="4160164"/>
              <a:ext cx="72660" cy="46120"/>
            </a:xfrm>
            <a:custGeom>
              <a:avLst/>
              <a:gdLst/>
              <a:ahLst/>
              <a:cxnLst/>
              <a:rect l="l" t="t" r="r" b="b"/>
              <a:pathLst>
                <a:path w="2297" h="1458" extrusionOk="0">
                  <a:moveTo>
                    <a:pt x="17" y="0"/>
                  </a:moveTo>
                  <a:cubicBezTo>
                    <a:pt x="0" y="0"/>
                    <a:pt x="2" y="14"/>
                    <a:pt x="28" y="46"/>
                  </a:cubicBezTo>
                  <a:cubicBezTo>
                    <a:pt x="721" y="891"/>
                    <a:pt x="2296" y="1458"/>
                    <a:pt x="2296" y="1458"/>
                  </a:cubicBezTo>
                  <a:cubicBezTo>
                    <a:pt x="1917" y="1173"/>
                    <a:pt x="172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8"/>
            <p:cNvSpPr/>
            <p:nvPr/>
          </p:nvSpPr>
          <p:spPr>
            <a:xfrm>
              <a:off x="4424430" y="4218431"/>
              <a:ext cx="86958" cy="23977"/>
            </a:xfrm>
            <a:custGeom>
              <a:avLst/>
              <a:gdLst/>
              <a:ahLst/>
              <a:cxnLst/>
              <a:rect l="l" t="t" r="r" b="b"/>
              <a:pathLst>
                <a:path w="2749" h="758" extrusionOk="0">
                  <a:moveTo>
                    <a:pt x="2495" y="0"/>
                  </a:moveTo>
                  <a:cubicBezTo>
                    <a:pt x="1389" y="0"/>
                    <a:pt x="0" y="757"/>
                    <a:pt x="209" y="757"/>
                  </a:cubicBezTo>
                  <a:cubicBezTo>
                    <a:pt x="228" y="757"/>
                    <a:pt x="259" y="751"/>
                    <a:pt x="305" y="738"/>
                  </a:cubicBezTo>
                  <a:cubicBezTo>
                    <a:pt x="897" y="563"/>
                    <a:pt x="2749" y="15"/>
                    <a:pt x="2749" y="15"/>
                  </a:cubicBezTo>
                  <a:cubicBezTo>
                    <a:pt x="2667" y="5"/>
                    <a:pt x="2582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8"/>
            <p:cNvSpPr/>
            <p:nvPr/>
          </p:nvSpPr>
          <p:spPr>
            <a:xfrm>
              <a:off x="4419875" y="4224473"/>
              <a:ext cx="93031" cy="26761"/>
            </a:xfrm>
            <a:custGeom>
              <a:avLst/>
              <a:gdLst/>
              <a:ahLst/>
              <a:cxnLst/>
              <a:rect l="l" t="t" r="r" b="b"/>
              <a:pathLst>
                <a:path w="2941" h="846" extrusionOk="0">
                  <a:moveTo>
                    <a:pt x="2940" y="0"/>
                  </a:moveTo>
                  <a:lnTo>
                    <a:pt x="2940" y="0"/>
                  </a:lnTo>
                  <a:cubicBezTo>
                    <a:pt x="2429" y="120"/>
                    <a:pt x="0" y="844"/>
                    <a:pt x="406" y="845"/>
                  </a:cubicBezTo>
                  <a:cubicBezTo>
                    <a:pt x="410" y="845"/>
                    <a:pt x="415" y="845"/>
                    <a:pt x="419" y="845"/>
                  </a:cubicBezTo>
                  <a:cubicBezTo>
                    <a:pt x="1512" y="845"/>
                    <a:pt x="2940" y="0"/>
                    <a:pt x="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8"/>
            <p:cNvSpPr/>
            <p:nvPr/>
          </p:nvSpPr>
          <p:spPr>
            <a:xfrm>
              <a:off x="4880729" y="4231084"/>
              <a:ext cx="48366" cy="22522"/>
            </a:xfrm>
            <a:custGeom>
              <a:avLst/>
              <a:gdLst/>
              <a:ahLst/>
              <a:cxnLst/>
              <a:rect l="l" t="t" r="r" b="b"/>
              <a:pathLst>
                <a:path w="1529" h="712" extrusionOk="0">
                  <a:moveTo>
                    <a:pt x="127" y="1"/>
                  </a:moveTo>
                  <a:cubicBezTo>
                    <a:pt x="0" y="1"/>
                    <a:pt x="145" y="708"/>
                    <a:pt x="790" y="712"/>
                  </a:cubicBezTo>
                  <a:cubicBezTo>
                    <a:pt x="791" y="712"/>
                    <a:pt x="792" y="712"/>
                    <a:pt x="793" y="712"/>
                  </a:cubicBezTo>
                  <a:cubicBezTo>
                    <a:pt x="1258" y="712"/>
                    <a:pt x="1529" y="355"/>
                    <a:pt x="1511" y="156"/>
                  </a:cubicBezTo>
                  <a:lnTo>
                    <a:pt x="1511" y="156"/>
                  </a:lnTo>
                  <a:lnTo>
                    <a:pt x="1026" y="370"/>
                  </a:lnTo>
                  <a:cubicBezTo>
                    <a:pt x="925" y="409"/>
                    <a:pt x="835" y="426"/>
                    <a:pt x="753" y="426"/>
                  </a:cubicBezTo>
                  <a:cubicBezTo>
                    <a:pt x="355" y="426"/>
                    <a:pt x="181" y="32"/>
                    <a:pt x="181" y="32"/>
                  </a:cubicBezTo>
                  <a:cubicBezTo>
                    <a:pt x="160" y="10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4"/>
          <p:cNvGrpSpPr/>
          <p:nvPr/>
        </p:nvGrpSpPr>
        <p:grpSpPr>
          <a:xfrm>
            <a:off x="0" y="4644327"/>
            <a:ext cx="9144000" cy="499196"/>
            <a:chOff x="0" y="4644327"/>
            <a:chExt cx="9144000" cy="499196"/>
          </a:xfrm>
        </p:grpSpPr>
        <p:sp>
          <p:nvSpPr>
            <p:cNvPr id="334" name="Google Shape;334;p4"/>
            <p:cNvSpPr/>
            <p:nvPr/>
          </p:nvSpPr>
          <p:spPr>
            <a:xfrm>
              <a:off x="0" y="4722097"/>
              <a:ext cx="9144000" cy="421426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0" y="4644327"/>
              <a:ext cx="9143994" cy="421391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4"/>
          <p:cNvGrpSpPr/>
          <p:nvPr/>
        </p:nvGrpSpPr>
        <p:grpSpPr>
          <a:xfrm>
            <a:off x="158523" y="695475"/>
            <a:ext cx="8856502" cy="2688314"/>
            <a:chOff x="158523" y="695475"/>
            <a:chExt cx="8856502" cy="2688314"/>
          </a:xfrm>
        </p:grpSpPr>
        <p:grpSp>
          <p:nvGrpSpPr>
            <p:cNvPr id="337" name="Google Shape;337;p4"/>
            <p:cNvGrpSpPr/>
            <p:nvPr/>
          </p:nvGrpSpPr>
          <p:grpSpPr>
            <a:xfrm rot="10800000">
              <a:off x="8635025" y="695475"/>
              <a:ext cx="380000" cy="709825"/>
              <a:chOff x="424425" y="751250"/>
              <a:chExt cx="380000" cy="709825"/>
            </a:xfrm>
          </p:grpSpPr>
          <p:sp>
            <p:nvSpPr>
              <p:cNvPr id="338" name="Google Shape;338;p4"/>
              <p:cNvSpPr/>
              <p:nvPr/>
            </p:nvSpPr>
            <p:spPr>
              <a:xfrm>
                <a:off x="424425" y="1227375"/>
                <a:ext cx="233700" cy="233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nek Devanagari"/>
                  <a:ea typeface="Anek Devanagari"/>
                  <a:cs typeface="Anek Devanagari"/>
                  <a:sym typeface="Anek Devanagari"/>
                </a:endParaRPr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622025" y="1013800"/>
                <a:ext cx="182400" cy="182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nek Devanagari"/>
                  <a:ea typeface="Anek Devanagari"/>
                  <a:cs typeface="Anek Devanagari"/>
                  <a:sym typeface="Anek Devanagari"/>
                </a:endParaRPr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477975" y="887200"/>
                <a:ext cx="126600" cy="126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nek Devanagari"/>
                  <a:ea typeface="Anek Devanagari"/>
                  <a:cs typeface="Anek Devanagari"/>
                  <a:sym typeface="Anek Devanaga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539225" y="751250"/>
                <a:ext cx="82800" cy="82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nek Devanagari"/>
                  <a:ea typeface="Anek Devanagari"/>
                  <a:cs typeface="Anek Devanagari"/>
                  <a:sym typeface="Anek Devanagari"/>
                </a:endParaRPr>
              </a:p>
            </p:txBody>
          </p:sp>
        </p:grpSp>
        <p:grpSp>
          <p:nvGrpSpPr>
            <p:cNvPr id="342" name="Google Shape;342;p4"/>
            <p:cNvGrpSpPr/>
            <p:nvPr/>
          </p:nvGrpSpPr>
          <p:grpSpPr>
            <a:xfrm rot="559036" flipH="1">
              <a:off x="208795" y="2709145"/>
              <a:ext cx="356537" cy="650070"/>
              <a:chOff x="424425" y="811000"/>
              <a:chExt cx="356539" cy="650075"/>
            </a:xfrm>
          </p:grpSpPr>
          <p:sp>
            <p:nvSpPr>
              <p:cNvPr id="343" name="Google Shape;343;p4"/>
              <p:cNvSpPr/>
              <p:nvPr/>
            </p:nvSpPr>
            <p:spPr>
              <a:xfrm>
                <a:off x="424425" y="1227375"/>
                <a:ext cx="233700" cy="233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nek Devanagari"/>
                  <a:ea typeface="Anek Devanagari"/>
                  <a:cs typeface="Anek Devanagari"/>
                  <a:sym typeface="Anek Devanagari"/>
                </a:endParaRPr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598564" y="995032"/>
                <a:ext cx="182400" cy="182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nek Devanagari"/>
                  <a:ea typeface="Anek Devanagari"/>
                  <a:cs typeface="Anek Devanagari"/>
                  <a:sym typeface="Anek Devanagari"/>
                </a:endParaRPr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530714" y="811000"/>
                <a:ext cx="126600" cy="126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nek Devanagari"/>
                  <a:ea typeface="Anek Devanagari"/>
                  <a:cs typeface="Anek Devanagari"/>
                  <a:sym typeface="Anek Devanagari"/>
                </a:endParaRPr>
              </a:p>
            </p:txBody>
          </p:sp>
        </p:grpSp>
      </p:grpSp>
      <p:grpSp>
        <p:nvGrpSpPr>
          <p:cNvPr id="346" name="Google Shape;346;p4"/>
          <p:cNvGrpSpPr/>
          <p:nvPr/>
        </p:nvGrpSpPr>
        <p:grpSpPr>
          <a:xfrm>
            <a:off x="169679" y="4247053"/>
            <a:ext cx="8914354" cy="1350621"/>
            <a:chOff x="169679" y="4247053"/>
            <a:chExt cx="8914354" cy="1350621"/>
          </a:xfrm>
        </p:grpSpPr>
        <p:grpSp>
          <p:nvGrpSpPr>
            <p:cNvPr id="347" name="Google Shape;347;p4"/>
            <p:cNvGrpSpPr/>
            <p:nvPr/>
          </p:nvGrpSpPr>
          <p:grpSpPr>
            <a:xfrm>
              <a:off x="169679" y="4643191"/>
              <a:ext cx="434773" cy="579242"/>
              <a:chOff x="6170334" y="1071208"/>
              <a:chExt cx="1304450" cy="1737900"/>
            </a:xfrm>
          </p:grpSpPr>
          <p:sp>
            <p:nvSpPr>
              <p:cNvPr id="348" name="Google Shape;348;p4"/>
              <p:cNvSpPr/>
              <p:nvPr/>
            </p:nvSpPr>
            <p:spPr>
              <a:xfrm>
                <a:off x="6206396" y="1085632"/>
                <a:ext cx="1246030" cy="23815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52" extrusionOk="0">
                    <a:moveTo>
                      <a:pt x="271" y="39"/>
                    </a:moveTo>
                    <a:cubicBezTo>
                      <a:pt x="268" y="40"/>
                      <a:pt x="240" y="52"/>
                      <a:pt x="133" y="37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27" y="22"/>
                      <a:pt x="2" y="3"/>
                      <a:pt x="0" y="1"/>
                    </a:cubicBezTo>
                    <a:cubicBezTo>
                      <a:pt x="0" y="1"/>
                      <a:pt x="36" y="0"/>
                      <a:pt x="136" y="14"/>
                    </a:cubicBezTo>
                    <a:cubicBezTo>
                      <a:pt x="237" y="28"/>
                      <a:pt x="271" y="39"/>
                      <a:pt x="271" y="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6184759" y="1092845"/>
                <a:ext cx="1282813" cy="28156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61" extrusionOk="0">
                    <a:moveTo>
                      <a:pt x="268" y="54"/>
                    </a:moveTo>
                    <a:cubicBezTo>
                      <a:pt x="251" y="58"/>
                      <a:pt x="213" y="61"/>
                      <a:pt x="136" y="50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60" y="39"/>
                      <a:pt x="24" y="27"/>
                      <a:pt x="8" y="18"/>
                    </a:cubicBezTo>
                    <a:cubicBezTo>
                      <a:pt x="1" y="15"/>
                      <a:pt x="0" y="6"/>
                      <a:pt x="5" y="0"/>
                    </a:cubicBezTo>
                    <a:cubicBezTo>
                      <a:pt x="7" y="2"/>
                      <a:pt x="32" y="21"/>
                      <a:pt x="138" y="36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245" y="51"/>
                      <a:pt x="273" y="39"/>
                      <a:pt x="276" y="38"/>
                    </a:cubicBezTo>
                    <a:cubicBezTo>
                      <a:pt x="279" y="44"/>
                      <a:pt x="276" y="53"/>
                      <a:pt x="268" y="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6170334" y="1172180"/>
                <a:ext cx="1246030" cy="1587864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44" extrusionOk="0">
                    <a:moveTo>
                      <a:pt x="271" y="36"/>
                    </a:moveTo>
                    <a:cubicBezTo>
                      <a:pt x="271" y="36"/>
                      <a:pt x="207" y="298"/>
                      <a:pt x="201" y="324"/>
                    </a:cubicBezTo>
                    <a:cubicBezTo>
                      <a:pt x="200" y="328"/>
                      <a:pt x="197" y="331"/>
                      <a:pt x="193" y="333"/>
                    </a:cubicBezTo>
                    <a:cubicBezTo>
                      <a:pt x="172" y="344"/>
                      <a:pt x="117" y="338"/>
                      <a:pt x="98" y="335"/>
                    </a:cubicBezTo>
                    <a:cubicBezTo>
                      <a:pt x="79" y="333"/>
                      <a:pt x="24" y="324"/>
                      <a:pt x="6" y="308"/>
                    </a:cubicBezTo>
                    <a:cubicBezTo>
                      <a:pt x="2" y="304"/>
                      <a:pt x="0" y="300"/>
                      <a:pt x="0" y="296"/>
                    </a:cubicBezTo>
                    <a:cubicBezTo>
                      <a:pt x="2" y="269"/>
                      <a:pt x="11" y="0"/>
                      <a:pt x="11" y="0"/>
                    </a:cubicBezTo>
                    <a:cubicBezTo>
                      <a:pt x="27" y="9"/>
                      <a:pt x="63" y="21"/>
                      <a:pt x="139" y="32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216" y="43"/>
                      <a:pt x="254" y="40"/>
                      <a:pt x="271" y="36"/>
                    </a:cubicBezTo>
                    <a:close/>
                  </a:path>
                </a:pathLst>
              </a:custGeom>
              <a:solidFill>
                <a:srgbClr val="CFE2F3">
                  <a:alpha val="9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6191971" y="2593009"/>
                <a:ext cx="864404" cy="21609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47" extrusionOk="0">
                    <a:moveTo>
                      <a:pt x="179" y="39"/>
                    </a:moveTo>
                    <a:cubicBezTo>
                      <a:pt x="171" y="47"/>
                      <a:pt x="111" y="42"/>
                      <a:pt x="91" y="40"/>
                    </a:cubicBezTo>
                    <a:cubicBezTo>
                      <a:pt x="70" y="36"/>
                      <a:pt x="11" y="25"/>
                      <a:pt x="6" y="15"/>
                    </a:cubicBezTo>
                    <a:cubicBezTo>
                      <a:pt x="0" y="4"/>
                      <a:pt x="1" y="0"/>
                      <a:pt x="1" y="0"/>
                    </a:cubicBezTo>
                    <a:cubicBezTo>
                      <a:pt x="19" y="16"/>
                      <a:pt x="74" y="25"/>
                      <a:pt x="93" y="27"/>
                    </a:cubicBezTo>
                    <a:cubicBezTo>
                      <a:pt x="112" y="30"/>
                      <a:pt x="167" y="36"/>
                      <a:pt x="188" y="25"/>
                    </a:cubicBezTo>
                    <a:cubicBezTo>
                      <a:pt x="188" y="26"/>
                      <a:pt x="188" y="30"/>
                      <a:pt x="179" y="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6199184" y="1157756"/>
                <a:ext cx="1241432" cy="20901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46" extrusionOk="0">
                    <a:moveTo>
                      <a:pt x="222" y="46"/>
                    </a:moveTo>
                    <a:cubicBezTo>
                      <a:pt x="89" y="46"/>
                      <a:pt x="4" y="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1"/>
                      <a:pt x="110" y="46"/>
                      <a:pt x="265" y="36"/>
                    </a:cubicBezTo>
                    <a:cubicBezTo>
                      <a:pt x="267" y="36"/>
                      <a:pt x="269" y="38"/>
                      <a:pt x="269" y="40"/>
                    </a:cubicBezTo>
                    <a:cubicBezTo>
                      <a:pt x="270" y="42"/>
                      <a:pt x="268" y="44"/>
                      <a:pt x="266" y="44"/>
                    </a:cubicBezTo>
                    <a:cubicBezTo>
                      <a:pt x="251" y="45"/>
                      <a:pt x="236" y="46"/>
                      <a:pt x="222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6191971" y="1071208"/>
                <a:ext cx="1282813" cy="23816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1" extrusionOk="0">
                    <a:moveTo>
                      <a:pt x="220" y="48"/>
                    </a:moveTo>
                    <a:cubicBezTo>
                      <a:pt x="90" y="48"/>
                      <a:pt x="3" y="9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7" y="1"/>
                      <a:pt x="116" y="51"/>
                      <a:pt x="274" y="38"/>
                    </a:cubicBezTo>
                    <a:cubicBezTo>
                      <a:pt x="277" y="38"/>
                      <a:pt x="279" y="39"/>
                      <a:pt x="279" y="41"/>
                    </a:cubicBezTo>
                    <a:cubicBezTo>
                      <a:pt x="279" y="44"/>
                      <a:pt x="277" y="46"/>
                      <a:pt x="275" y="46"/>
                    </a:cubicBezTo>
                    <a:cubicBezTo>
                      <a:pt x="256" y="47"/>
                      <a:pt x="238" y="48"/>
                      <a:pt x="220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6177546" y="2571372"/>
                <a:ext cx="901187" cy="18780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42" extrusionOk="0">
                    <a:moveTo>
                      <a:pt x="131" y="38"/>
                    </a:moveTo>
                    <a:cubicBezTo>
                      <a:pt x="38" y="38"/>
                      <a:pt x="4" y="9"/>
                      <a:pt x="2" y="8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56" y="42"/>
                      <a:pt x="191" y="26"/>
                    </a:cubicBezTo>
                    <a:cubicBezTo>
                      <a:pt x="194" y="26"/>
                      <a:pt x="196" y="28"/>
                      <a:pt x="196" y="30"/>
                    </a:cubicBezTo>
                    <a:cubicBezTo>
                      <a:pt x="196" y="32"/>
                      <a:pt x="195" y="34"/>
                      <a:pt x="192" y="34"/>
                    </a:cubicBezTo>
                    <a:cubicBezTo>
                      <a:pt x="170" y="37"/>
                      <a:pt x="149" y="38"/>
                      <a:pt x="131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4"/>
            <p:cNvGrpSpPr/>
            <p:nvPr/>
          </p:nvGrpSpPr>
          <p:grpSpPr>
            <a:xfrm>
              <a:off x="8566129" y="4263914"/>
              <a:ext cx="517905" cy="733270"/>
              <a:chOff x="8826245" y="1161634"/>
              <a:chExt cx="912125" cy="1291196"/>
            </a:xfrm>
          </p:grpSpPr>
          <p:sp>
            <p:nvSpPr>
              <p:cNvPr id="356" name="Google Shape;356;p4"/>
              <p:cNvSpPr/>
              <p:nvPr/>
            </p:nvSpPr>
            <p:spPr>
              <a:xfrm>
                <a:off x="8826245" y="1179401"/>
                <a:ext cx="894360" cy="127342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32" extrusionOk="0">
                    <a:moveTo>
                      <a:pt x="196" y="182"/>
                    </a:moveTo>
                    <a:cubicBezTo>
                      <a:pt x="196" y="182"/>
                      <a:pt x="137" y="303"/>
                      <a:pt x="119" y="318"/>
                    </a:cubicBezTo>
                    <a:cubicBezTo>
                      <a:pt x="101" y="332"/>
                      <a:pt x="0" y="277"/>
                      <a:pt x="3" y="254"/>
                    </a:cubicBezTo>
                    <a:cubicBezTo>
                      <a:pt x="6" y="231"/>
                      <a:pt x="79" y="116"/>
                      <a:pt x="79" y="116"/>
                    </a:cubicBezTo>
                    <a:cubicBezTo>
                      <a:pt x="77" y="113"/>
                      <a:pt x="79" y="110"/>
                      <a:pt x="79" y="110"/>
                    </a:cubicBezTo>
                    <a:cubicBezTo>
                      <a:pt x="91" y="89"/>
                      <a:pt x="100" y="72"/>
                      <a:pt x="118" y="60"/>
                    </a:cubicBezTo>
                    <a:cubicBezTo>
                      <a:pt x="136" y="48"/>
                      <a:pt x="171" y="42"/>
                      <a:pt x="171" y="42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75" y="26"/>
                      <a:pt x="175" y="26"/>
                      <a:pt x="175" y="26"/>
                    </a:cubicBezTo>
                    <a:cubicBezTo>
                      <a:pt x="181" y="15"/>
                      <a:pt x="181" y="15"/>
                      <a:pt x="181" y="15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34" y="23"/>
                      <a:pt x="234" y="23"/>
                      <a:pt x="234" y="23"/>
                    </a:cubicBezTo>
                    <a:cubicBezTo>
                      <a:pt x="225" y="39"/>
                      <a:pt x="225" y="39"/>
                      <a:pt x="225" y="39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19" y="51"/>
                      <a:pt x="219" y="51"/>
                      <a:pt x="219" y="51"/>
                    </a:cubicBezTo>
                    <a:cubicBezTo>
                      <a:pt x="211" y="64"/>
                      <a:pt x="211" y="64"/>
                      <a:pt x="211" y="64"/>
                    </a:cubicBezTo>
                    <a:cubicBezTo>
                      <a:pt x="211" y="64"/>
                      <a:pt x="224" y="97"/>
                      <a:pt x="224" y="119"/>
                    </a:cubicBezTo>
                    <a:cubicBezTo>
                      <a:pt x="223" y="141"/>
                      <a:pt x="213" y="157"/>
                      <a:pt x="201" y="179"/>
                    </a:cubicBezTo>
                    <a:cubicBezTo>
                      <a:pt x="201" y="179"/>
                      <a:pt x="200" y="181"/>
                      <a:pt x="196" y="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9525146" y="1226785"/>
                <a:ext cx="183611" cy="118458"/>
              </a:xfrm>
              <a:custGeom>
                <a:avLst/>
                <a:gdLst/>
                <a:ahLst/>
                <a:cxnLst/>
                <a:rect l="l" t="t" r="r" b="b"/>
                <a:pathLst>
                  <a:path w="47" h="30" extrusionOk="0">
                    <a:moveTo>
                      <a:pt x="43" y="30"/>
                    </a:moveTo>
                    <a:cubicBezTo>
                      <a:pt x="42" y="30"/>
                      <a:pt x="41" y="30"/>
                      <a:pt x="41" y="2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3"/>
                      <a:pt x="47" y="26"/>
                      <a:pt x="46" y="28"/>
                    </a:cubicBezTo>
                    <a:cubicBezTo>
                      <a:pt x="45" y="29"/>
                      <a:pt x="44" y="30"/>
                      <a:pt x="43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9495530" y="1268247"/>
                <a:ext cx="189532" cy="118458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45" y="31"/>
                    </a:moveTo>
                    <a:cubicBezTo>
                      <a:pt x="44" y="31"/>
                      <a:pt x="44" y="31"/>
                      <a:pt x="43" y="3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24"/>
                      <a:pt x="50" y="27"/>
                      <a:pt x="48" y="29"/>
                    </a:cubicBezTo>
                    <a:cubicBezTo>
                      <a:pt x="48" y="30"/>
                      <a:pt x="46" y="31"/>
                      <a:pt x="45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9548838" y="1161634"/>
                <a:ext cx="189532" cy="118458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45" y="31"/>
                    </a:moveTo>
                    <a:cubicBezTo>
                      <a:pt x="45" y="31"/>
                      <a:pt x="45" y="31"/>
                      <a:pt x="45" y="31"/>
                    </a:cubicBezTo>
                    <a:cubicBezTo>
                      <a:pt x="14" y="29"/>
                      <a:pt x="2" y="7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3"/>
                      <a:pt x="19" y="22"/>
                      <a:pt x="46" y="23"/>
                    </a:cubicBezTo>
                    <a:cubicBezTo>
                      <a:pt x="48" y="23"/>
                      <a:pt x="49" y="25"/>
                      <a:pt x="49" y="27"/>
                    </a:cubicBezTo>
                    <a:cubicBezTo>
                      <a:pt x="49" y="29"/>
                      <a:pt x="47" y="31"/>
                      <a:pt x="45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9110544" y="1605851"/>
                <a:ext cx="479757" cy="2843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74" extrusionOk="0">
                    <a:moveTo>
                      <a:pt x="122" y="74"/>
                    </a:moveTo>
                    <a:cubicBezTo>
                      <a:pt x="122" y="74"/>
                      <a:pt x="121" y="74"/>
                      <a:pt x="121" y="74"/>
                    </a:cubicBezTo>
                    <a:cubicBezTo>
                      <a:pt x="30" y="47"/>
                      <a:pt x="2" y="8"/>
                      <a:pt x="1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8" y="2"/>
                      <a:pt x="36" y="40"/>
                      <a:pt x="123" y="66"/>
                    </a:cubicBezTo>
                    <a:cubicBezTo>
                      <a:pt x="125" y="67"/>
                      <a:pt x="126" y="69"/>
                      <a:pt x="126" y="71"/>
                    </a:cubicBezTo>
                    <a:cubicBezTo>
                      <a:pt x="125" y="73"/>
                      <a:pt x="124" y="74"/>
                      <a:pt x="122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1" name="Google Shape;361;p4"/>
            <p:cNvSpPr/>
            <p:nvPr/>
          </p:nvSpPr>
          <p:spPr>
            <a:xfrm rot="-2007871">
              <a:off x="7395207" y="4695323"/>
              <a:ext cx="207275" cy="474976"/>
            </a:xfrm>
            <a:custGeom>
              <a:avLst/>
              <a:gdLst/>
              <a:ahLst/>
              <a:cxnLst/>
              <a:rect l="l" t="t" r="r" b="b"/>
              <a:pathLst>
                <a:path w="122" h="279" extrusionOk="0">
                  <a:moveTo>
                    <a:pt x="48" y="1"/>
                  </a:moveTo>
                  <a:cubicBezTo>
                    <a:pt x="52" y="10"/>
                    <a:pt x="69" y="48"/>
                    <a:pt x="72" y="62"/>
                  </a:cubicBezTo>
                  <a:cubicBezTo>
                    <a:pt x="75" y="77"/>
                    <a:pt x="60" y="86"/>
                    <a:pt x="64" y="99"/>
                  </a:cubicBezTo>
                  <a:cubicBezTo>
                    <a:pt x="68" y="112"/>
                    <a:pt x="115" y="250"/>
                    <a:pt x="119" y="260"/>
                  </a:cubicBezTo>
                  <a:cubicBezTo>
                    <a:pt x="122" y="269"/>
                    <a:pt x="110" y="273"/>
                    <a:pt x="106" y="274"/>
                  </a:cubicBezTo>
                  <a:cubicBezTo>
                    <a:pt x="102" y="275"/>
                    <a:pt x="89" y="279"/>
                    <a:pt x="87" y="270"/>
                  </a:cubicBezTo>
                  <a:cubicBezTo>
                    <a:pt x="84" y="260"/>
                    <a:pt x="45" y="119"/>
                    <a:pt x="41" y="106"/>
                  </a:cubicBezTo>
                  <a:cubicBezTo>
                    <a:pt x="37" y="93"/>
                    <a:pt x="20" y="94"/>
                    <a:pt x="14" y="79"/>
                  </a:cubicBezTo>
                  <a:cubicBezTo>
                    <a:pt x="9" y="66"/>
                    <a:pt x="2" y="25"/>
                    <a:pt x="0" y="16"/>
                  </a:cubicBezTo>
                  <a:cubicBezTo>
                    <a:pt x="0" y="15"/>
                    <a:pt x="1" y="14"/>
                    <a:pt x="2" y="13"/>
                  </a:cubicBezTo>
                  <a:cubicBezTo>
                    <a:pt x="4" y="13"/>
                    <a:pt x="5" y="13"/>
                    <a:pt x="5" y="1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5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8"/>
                    <a:pt x="20" y="9"/>
                    <a:pt x="21" y="10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8" y="5"/>
                    <a:pt x="29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3" y="5"/>
                    <a:pt x="34" y="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3" y="1"/>
                    <a:pt x="45" y="0"/>
                  </a:cubicBezTo>
                  <a:cubicBezTo>
                    <a:pt x="46" y="0"/>
                    <a:pt x="48" y="0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2" name="Google Shape;362;p4"/>
            <p:cNvGrpSpPr/>
            <p:nvPr/>
          </p:nvGrpSpPr>
          <p:grpSpPr>
            <a:xfrm rot="-2087175">
              <a:off x="8039668" y="4262454"/>
              <a:ext cx="293837" cy="765676"/>
              <a:chOff x="88493" y="3569392"/>
              <a:chExt cx="590903" cy="1539764"/>
            </a:xfrm>
          </p:grpSpPr>
          <p:grpSp>
            <p:nvGrpSpPr>
              <p:cNvPr id="363" name="Google Shape;363;p4"/>
              <p:cNvGrpSpPr/>
              <p:nvPr/>
            </p:nvGrpSpPr>
            <p:grpSpPr>
              <a:xfrm>
                <a:off x="177352" y="4035755"/>
                <a:ext cx="413188" cy="1073400"/>
                <a:chOff x="7093080" y="858989"/>
                <a:chExt cx="567800" cy="1475059"/>
              </a:xfrm>
            </p:grpSpPr>
            <p:sp>
              <p:nvSpPr>
                <p:cNvPr id="364" name="Google Shape;364;p4"/>
                <p:cNvSpPr/>
                <p:nvPr/>
              </p:nvSpPr>
              <p:spPr>
                <a:xfrm>
                  <a:off x="7093080" y="858989"/>
                  <a:ext cx="567800" cy="147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239" extrusionOk="0">
                      <a:moveTo>
                        <a:pt x="0" y="233"/>
                      </a:moveTo>
                      <a:lnTo>
                        <a:pt x="45" y="82"/>
                      </a:lnTo>
                      <a:lnTo>
                        <a:pt x="52" y="73"/>
                      </a:lnTo>
                      <a:lnTo>
                        <a:pt x="41" y="57"/>
                      </a:lnTo>
                      <a:lnTo>
                        <a:pt x="62" y="47"/>
                      </a:lnTo>
                      <a:lnTo>
                        <a:pt x="57" y="39"/>
                      </a:lnTo>
                      <a:lnTo>
                        <a:pt x="68" y="0"/>
                      </a:lnTo>
                      <a:lnTo>
                        <a:pt x="88" y="6"/>
                      </a:lnTo>
                      <a:lnTo>
                        <a:pt x="79" y="36"/>
                      </a:lnTo>
                      <a:lnTo>
                        <a:pt x="92" y="56"/>
                      </a:lnTo>
                      <a:lnTo>
                        <a:pt x="72" y="65"/>
                      </a:lnTo>
                      <a:lnTo>
                        <a:pt x="78" y="73"/>
                      </a:lnTo>
                      <a:lnTo>
                        <a:pt x="63" y="93"/>
                      </a:lnTo>
                      <a:lnTo>
                        <a:pt x="20" y="239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4"/>
                <p:cNvSpPr/>
                <p:nvPr/>
              </p:nvSpPr>
              <p:spPr>
                <a:xfrm>
                  <a:off x="7432525" y="1050315"/>
                  <a:ext cx="154047" cy="5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13" extrusionOk="0">
                      <a:moveTo>
                        <a:pt x="5" y="13"/>
                      </a:moveTo>
                      <a:cubicBezTo>
                        <a:pt x="3" y="13"/>
                        <a:pt x="1" y="12"/>
                        <a:pt x="1" y="10"/>
                      </a:cubicBezTo>
                      <a:cubicBezTo>
                        <a:pt x="0" y="8"/>
                        <a:pt x="2" y="6"/>
                        <a:pt x="4" y="5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6" y="0"/>
                        <a:pt x="38" y="1"/>
                        <a:pt x="38" y="4"/>
                      </a:cubicBezTo>
                      <a:cubicBezTo>
                        <a:pt x="39" y="6"/>
                        <a:pt x="37" y="8"/>
                        <a:pt x="35" y="8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7475727" y="1136720"/>
                  <a:ext cx="172500" cy="80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1" extrusionOk="0">
                      <a:moveTo>
                        <a:pt x="38" y="21"/>
                      </a:moveTo>
                      <a:cubicBezTo>
                        <a:pt x="38" y="21"/>
                        <a:pt x="37" y="21"/>
                        <a:pt x="37" y="21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2" y="14"/>
                        <a:pt x="43" y="16"/>
                        <a:pt x="42" y="18"/>
                      </a:cubicBezTo>
                      <a:cubicBezTo>
                        <a:pt x="41" y="20"/>
                        <a:pt x="40" y="21"/>
                        <a:pt x="38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4"/>
                <p:cNvSpPr/>
                <p:nvPr/>
              </p:nvSpPr>
              <p:spPr>
                <a:xfrm>
                  <a:off x="7352293" y="1192266"/>
                  <a:ext cx="178857" cy="67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7" extrusionOk="0">
                      <a:moveTo>
                        <a:pt x="42" y="17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29" y="16"/>
                        <a:pt x="15" y="13"/>
                        <a:pt x="3" y="9"/>
                      </a:cubicBezTo>
                      <a:cubicBezTo>
                        <a:pt x="1" y="8"/>
                        <a:pt x="0" y="6"/>
                        <a:pt x="1" y="3"/>
                      </a:cubicBezTo>
                      <a:cubicBezTo>
                        <a:pt x="1" y="1"/>
                        <a:pt x="4" y="0"/>
                        <a:pt x="6" y="1"/>
                      </a:cubicBezTo>
                      <a:cubicBezTo>
                        <a:pt x="18" y="5"/>
                        <a:pt x="30" y="8"/>
                        <a:pt x="42" y="9"/>
                      </a:cubicBezTo>
                      <a:cubicBezTo>
                        <a:pt x="45" y="9"/>
                        <a:pt x="46" y="11"/>
                        <a:pt x="46" y="14"/>
                      </a:cubicBezTo>
                      <a:cubicBezTo>
                        <a:pt x="46" y="16"/>
                        <a:pt x="44" y="17"/>
                        <a:pt x="42" y="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4"/>
                <p:cNvSpPr/>
                <p:nvPr/>
              </p:nvSpPr>
              <p:spPr>
                <a:xfrm>
                  <a:off x="7407838" y="1297186"/>
                  <a:ext cx="179135" cy="3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8" extrusionOk="0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3" y="0"/>
                        <a:pt x="45" y="2"/>
                        <a:pt x="45" y="4"/>
                      </a:cubicBezTo>
                      <a:cubicBezTo>
                        <a:pt x="45" y="6"/>
                        <a:pt x="43" y="8"/>
                        <a:pt x="41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4"/>
                <p:cNvSpPr/>
                <p:nvPr/>
              </p:nvSpPr>
              <p:spPr>
                <a:xfrm>
                  <a:off x="7346121" y="1365076"/>
                  <a:ext cx="142197" cy="74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0" extrusionOk="0">
                      <a:moveTo>
                        <a:pt x="32" y="20"/>
                      </a:move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8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5" y="13"/>
                        <a:pt x="36" y="15"/>
                        <a:pt x="36" y="17"/>
                      </a:cubicBezTo>
                      <a:cubicBezTo>
                        <a:pt x="35" y="19"/>
                        <a:pt x="34" y="20"/>
                        <a:pt x="32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0" name="Google Shape;370;p4"/>
              <p:cNvGrpSpPr/>
              <p:nvPr/>
            </p:nvGrpSpPr>
            <p:grpSpPr>
              <a:xfrm>
                <a:off x="88493" y="3569392"/>
                <a:ext cx="590903" cy="1443259"/>
                <a:chOff x="5910149" y="59975"/>
                <a:chExt cx="924875" cy="2258975"/>
              </a:xfrm>
            </p:grpSpPr>
            <p:sp>
              <p:nvSpPr>
                <p:cNvPr id="371" name="Google Shape;371;p4"/>
                <p:cNvSpPr/>
                <p:nvPr/>
              </p:nvSpPr>
              <p:spPr>
                <a:xfrm>
                  <a:off x="5910149" y="59975"/>
                  <a:ext cx="924875" cy="225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276" extrusionOk="0">
                      <a:moveTo>
                        <a:pt x="60" y="276"/>
                      </a:moveTo>
                      <a:lnTo>
                        <a:pt x="0" y="52"/>
                      </a:lnTo>
                      <a:lnTo>
                        <a:pt x="11" y="49"/>
                      </a:lnTo>
                      <a:lnTo>
                        <a:pt x="5" y="34"/>
                      </a:lnTo>
                      <a:lnTo>
                        <a:pt x="22" y="29"/>
                      </a:lnTo>
                      <a:lnTo>
                        <a:pt x="19" y="9"/>
                      </a:lnTo>
                      <a:lnTo>
                        <a:pt x="55" y="0"/>
                      </a:lnTo>
                      <a:lnTo>
                        <a:pt x="113" y="59"/>
                      </a:lnTo>
                      <a:lnTo>
                        <a:pt x="99" y="74"/>
                      </a:lnTo>
                      <a:lnTo>
                        <a:pt x="48" y="23"/>
                      </a:lnTo>
                      <a:lnTo>
                        <a:pt x="42" y="25"/>
                      </a:lnTo>
                      <a:lnTo>
                        <a:pt x="44" y="44"/>
                      </a:lnTo>
                      <a:lnTo>
                        <a:pt x="32" y="48"/>
                      </a:lnTo>
                      <a:lnTo>
                        <a:pt x="37" y="63"/>
                      </a:lnTo>
                      <a:lnTo>
                        <a:pt x="25" y="66"/>
                      </a:lnTo>
                      <a:lnTo>
                        <a:pt x="80" y="271"/>
                      </a:lnTo>
                      <a:lnTo>
                        <a:pt x="60" y="27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4"/>
                <p:cNvSpPr/>
                <p:nvPr/>
              </p:nvSpPr>
              <p:spPr>
                <a:xfrm>
                  <a:off x="5910149" y="493764"/>
                  <a:ext cx="204495" cy="114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22" extrusionOk="0">
                      <a:moveTo>
                        <a:pt x="34" y="22"/>
                      </a:moveTo>
                      <a:cubicBezTo>
                        <a:pt x="33" y="22"/>
                        <a:pt x="33" y="22"/>
                        <a:pt x="32" y="22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4"/>
                        <a:pt x="1" y="2"/>
                      </a:cubicBez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7" y="15"/>
                        <a:pt x="38" y="18"/>
                        <a:pt x="37" y="20"/>
                      </a:cubicBezTo>
                      <a:cubicBezTo>
                        <a:pt x="37" y="21"/>
                        <a:pt x="35" y="22"/>
                        <a:pt x="3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4"/>
                <p:cNvSpPr/>
                <p:nvPr/>
              </p:nvSpPr>
              <p:spPr>
                <a:xfrm>
                  <a:off x="6016551" y="420102"/>
                  <a:ext cx="155305" cy="73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5" extrusionOk="0">
                      <a:moveTo>
                        <a:pt x="26" y="15"/>
                      </a:move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8"/>
                        <a:pt x="0" y="6"/>
                        <a:pt x="0" y="3"/>
                      </a:cubicBezTo>
                      <a:cubicBezTo>
                        <a:pt x="1" y="1"/>
                        <a:pt x="3" y="0"/>
                        <a:pt x="5" y="1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9" y="8"/>
                        <a:pt x="30" y="10"/>
                        <a:pt x="30" y="12"/>
                      </a:cubicBezTo>
                      <a:cubicBezTo>
                        <a:pt x="29" y="14"/>
                        <a:pt x="28" y="15"/>
                        <a:pt x="2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4"/>
                <p:cNvSpPr/>
                <p:nvPr/>
              </p:nvSpPr>
              <p:spPr>
                <a:xfrm>
                  <a:off x="6073844" y="289147"/>
                  <a:ext cx="188576" cy="11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3" extrusionOk="0">
                      <a:moveTo>
                        <a:pt x="32" y="23"/>
                      </a:moveTo>
                      <a:cubicBezTo>
                        <a:pt x="31" y="23"/>
                        <a:pt x="30" y="23"/>
                        <a:pt x="30" y="23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5" y="17"/>
                        <a:pt x="36" y="19"/>
                        <a:pt x="35" y="21"/>
                      </a:cubicBezTo>
                      <a:cubicBezTo>
                        <a:pt x="34" y="22"/>
                        <a:pt x="33" y="23"/>
                        <a:pt x="32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4"/>
                <p:cNvSpPr/>
                <p:nvPr/>
              </p:nvSpPr>
              <p:spPr>
                <a:xfrm>
                  <a:off x="6073844" y="133637"/>
                  <a:ext cx="188576" cy="14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7" extrusionOk="0">
                      <a:moveTo>
                        <a:pt x="31" y="27"/>
                      </a:moveTo>
                      <a:cubicBezTo>
                        <a:pt x="30" y="27"/>
                        <a:pt x="30" y="27"/>
                        <a:pt x="29" y="2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6"/>
                        <a:pt x="0" y="4"/>
                        <a:pt x="2" y="2"/>
                      </a:cubicBezTo>
                      <a:cubicBezTo>
                        <a:pt x="3" y="0"/>
                        <a:pt x="6" y="0"/>
                        <a:pt x="7" y="1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5" y="21"/>
                        <a:pt x="36" y="23"/>
                        <a:pt x="34" y="25"/>
                      </a:cubicBezTo>
                      <a:cubicBezTo>
                        <a:pt x="34" y="26"/>
                        <a:pt x="32" y="27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4"/>
                <p:cNvSpPr/>
                <p:nvPr/>
              </p:nvSpPr>
              <p:spPr>
                <a:xfrm>
                  <a:off x="6303016" y="76345"/>
                  <a:ext cx="73622" cy="17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34" extrusionOk="0">
                      <a:moveTo>
                        <a:pt x="5" y="34"/>
                      </a:moveTo>
                      <a:cubicBezTo>
                        <a:pt x="5" y="34"/>
                        <a:pt x="4" y="34"/>
                        <a:pt x="4" y="33"/>
                      </a:cubicBezTo>
                      <a:cubicBezTo>
                        <a:pt x="2" y="33"/>
                        <a:pt x="0" y="31"/>
                        <a:pt x="1" y="2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"/>
                        <a:pt x="8" y="0"/>
                        <a:pt x="11" y="0"/>
                      </a:cubicBezTo>
                      <a:cubicBezTo>
                        <a:pt x="13" y="0"/>
                        <a:pt x="14" y="3"/>
                        <a:pt x="14" y="5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2"/>
                        <a:pt x="7" y="34"/>
                        <a:pt x="5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77" name="Google Shape;377;p4"/>
            <p:cNvGrpSpPr/>
            <p:nvPr/>
          </p:nvGrpSpPr>
          <p:grpSpPr>
            <a:xfrm rot="-2259126">
              <a:off x="2060626" y="4675600"/>
              <a:ext cx="524353" cy="850483"/>
              <a:chOff x="6177361" y="2082350"/>
              <a:chExt cx="1510179" cy="2449460"/>
            </a:xfrm>
          </p:grpSpPr>
          <p:sp>
            <p:nvSpPr>
              <p:cNvPr id="378" name="Google Shape;378;p4"/>
              <p:cNvSpPr/>
              <p:nvPr/>
            </p:nvSpPr>
            <p:spPr>
              <a:xfrm>
                <a:off x="6662117" y="2770943"/>
                <a:ext cx="940950" cy="40766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7" extrusionOk="0">
                    <a:moveTo>
                      <a:pt x="269" y="94"/>
                    </a:moveTo>
                    <a:cubicBezTo>
                      <a:pt x="263" y="110"/>
                      <a:pt x="263" y="110"/>
                      <a:pt x="263" y="110"/>
                    </a:cubicBezTo>
                    <a:cubicBezTo>
                      <a:pt x="263" y="110"/>
                      <a:pt x="232" y="117"/>
                      <a:pt x="126" y="8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20" y="42"/>
                      <a:pt x="0" y="16"/>
                      <a:pt x="0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10"/>
                      <a:pt x="43" y="31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220" y="94"/>
                      <a:pt x="256" y="96"/>
                      <a:pt x="269" y="9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6662117" y="2324735"/>
                <a:ext cx="1025424" cy="78268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22" extrusionOk="0">
                    <a:moveTo>
                      <a:pt x="277" y="218"/>
                    </a:moveTo>
                    <a:cubicBezTo>
                      <a:pt x="277" y="218"/>
                      <a:pt x="275" y="219"/>
                      <a:pt x="269" y="220"/>
                    </a:cubicBezTo>
                    <a:cubicBezTo>
                      <a:pt x="256" y="222"/>
                      <a:pt x="220" y="220"/>
                      <a:pt x="132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43" y="157"/>
                      <a:pt x="15" y="136"/>
                      <a:pt x="6" y="126"/>
                    </a:cubicBezTo>
                    <a:cubicBezTo>
                      <a:pt x="1" y="122"/>
                      <a:pt x="1" y="120"/>
                      <a:pt x="1" y="120"/>
                    </a:cubicBezTo>
                    <a:cubicBezTo>
                      <a:pt x="1" y="120"/>
                      <a:pt x="0" y="111"/>
                      <a:pt x="12" y="89"/>
                    </a:cubicBezTo>
                    <a:cubicBezTo>
                      <a:pt x="24" y="68"/>
                      <a:pt x="71" y="44"/>
                      <a:pt x="95" y="35"/>
                    </a:cubicBezTo>
                    <a:cubicBezTo>
                      <a:pt x="120" y="27"/>
                      <a:pt x="129" y="17"/>
                      <a:pt x="129" y="17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43" y="5"/>
                      <a:pt x="159" y="12"/>
                      <a:pt x="191" y="23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223" y="35"/>
                      <a:pt x="240" y="39"/>
                      <a:pt x="249" y="41"/>
                    </a:cubicBezTo>
                    <a:cubicBezTo>
                      <a:pt x="243" y="58"/>
                      <a:pt x="243" y="58"/>
                      <a:pt x="243" y="58"/>
                    </a:cubicBezTo>
                    <a:cubicBezTo>
                      <a:pt x="243" y="58"/>
                      <a:pt x="244" y="71"/>
                      <a:pt x="257" y="93"/>
                    </a:cubicBezTo>
                    <a:cubicBezTo>
                      <a:pt x="271" y="115"/>
                      <a:pt x="292" y="163"/>
                      <a:pt x="288" y="187"/>
                    </a:cubicBezTo>
                    <a:cubicBezTo>
                      <a:pt x="283" y="211"/>
                      <a:pt x="277" y="218"/>
                      <a:pt x="277" y="2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6177361" y="2803995"/>
                <a:ext cx="1436296" cy="172781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92" extrusionOk="0">
                    <a:moveTo>
                      <a:pt x="404" y="114"/>
                    </a:move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21" y="345"/>
                      <a:pt x="316" y="361"/>
                      <a:pt x="311" y="371"/>
                    </a:cubicBezTo>
                    <a:cubicBezTo>
                      <a:pt x="311" y="371"/>
                      <a:pt x="311" y="371"/>
                      <a:pt x="311" y="371"/>
                    </a:cubicBezTo>
                    <a:cubicBezTo>
                      <a:pt x="286" y="445"/>
                      <a:pt x="286" y="445"/>
                      <a:pt x="286" y="445"/>
                    </a:cubicBezTo>
                    <a:cubicBezTo>
                      <a:pt x="279" y="464"/>
                      <a:pt x="264" y="479"/>
                      <a:pt x="244" y="485"/>
                    </a:cubicBezTo>
                    <a:cubicBezTo>
                      <a:pt x="229" y="490"/>
                      <a:pt x="211" y="492"/>
                      <a:pt x="192" y="486"/>
                    </a:cubicBezTo>
                    <a:cubicBezTo>
                      <a:pt x="148" y="473"/>
                      <a:pt x="96" y="454"/>
                      <a:pt x="53" y="436"/>
                    </a:cubicBezTo>
                    <a:cubicBezTo>
                      <a:pt x="34" y="429"/>
                      <a:pt x="22" y="416"/>
                      <a:pt x="13" y="403"/>
                    </a:cubicBezTo>
                    <a:cubicBezTo>
                      <a:pt x="2" y="386"/>
                      <a:pt x="0" y="364"/>
                      <a:pt x="7" y="345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2" y="214"/>
                      <a:pt x="54" y="211"/>
                      <a:pt x="56" y="209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30" y="0"/>
                      <a:pt x="137" y="6"/>
                      <a:pt x="137" y="6"/>
                    </a:cubicBezTo>
                    <a:cubicBezTo>
                      <a:pt x="137" y="6"/>
                      <a:pt x="157" y="32"/>
                      <a:pt x="263" y="70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369" y="107"/>
                      <a:pt x="400" y="100"/>
                      <a:pt x="400" y="100"/>
                    </a:cubicBezTo>
                    <a:cubicBezTo>
                      <a:pt x="400" y="100"/>
                      <a:pt x="409" y="100"/>
                      <a:pt x="404" y="1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7168906" y="2082350"/>
                <a:ext cx="484880" cy="20409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57" extrusionOk="0">
                    <a:moveTo>
                      <a:pt x="136" y="52"/>
                    </a:moveTo>
                    <a:cubicBezTo>
                      <a:pt x="134" y="57"/>
                      <a:pt x="103" y="50"/>
                      <a:pt x="66" y="36"/>
                    </a:cubicBezTo>
                    <a:cubicBezTo>
                      <a:pt x="29" y="23"/>
                      <a:pt x="0" y="9"/>
                      <a:pt x="2" y="5"/>
                    </a:cubicBezTo>
                    <a:cubicBezTo>
                      <a:pt x="3" y="0"/>
                      <a:pt x="35" y="7"/>
                      <a:pt x="71" y="21"/>
                    </a:cubicBezTo>
                    <a:cubicBezTo>
                      <a:pt x="108" y="34"/>
                      <a:pt x="137" y="48"/>
                      <a:pt x="136" y="52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82" name="Google Shape;382;p4"/>
              <p:cNvCxnSpPr/>
              <p:nvPr/>
            </p:nvCxnSpPr>
            <p:spPr>
              <a:xfrm>
                <a:off x="7587559" y="2517541"/>
                <a:ext cx="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83" name="Google Shape;383;p4"/>
              <p:cNvCxnSpPr/>
              <p:nvPr/>
            </p:nvCxnSpPr>
            <p:spPr>
              <a:xfrm>
                <a:off x="7587559" y="2517541"/>
                <a:ext cx="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sp>
            <p:nvSpPr>
              <p:cNvPr id="384" name="Google Shape;384;p4"/>
              <p:cNvSpPr/>
              <p:nvPr/>
            </p:nvSpPr>
            <p:spPr>
              <a:xfrm>
                <a:off x="7102803" y="2098877"/>
                <a:ext cx="544317" cy="380186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07" extrusionOk="0">
                    <a:moveTo>
                      <a:pt x="155" y="47"/>
                    </a:moveTo>
                    <a:cubicBezTo>
                      <a:pt x="134" y="105"/>
                      <a:pt x="134" y="105"/>
                      <a:pt x="134" y="105"/>
                    </a:cubicBezTo>
                    <a:cubicBezTo>
                      <a:pt x="134" y="105"/>
                      <a:pt x="133" y="107"/>
                      <a:pt x="123" y="105"/>
                    </a:cubicBezTo>
                    <a:cubicBezTo>
                      <a:pt x="114" y="103"/>
                      <a:pt x="97" y="99"/>
                      <a:pt x="67" y="88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33" y="76"/>
                      <a:pt x="17" y="69"/>
                      <a:pt x="9" y="64"/>
                    </a:cubicBezTo>
                    <a:cubicBezTo>
                      <a:pt x="0" y="59"/>
                      <a:pt x="0" y="58"/>
                      <a:pt x="0" y="5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4"/>
                      <a:pt x="48" y="18"/>
                      <a:pt x="85" y="31"/>
                    </a:cubicBezTo>
                    <a:cubicBezTo>
                      <a:pt x="122" y="45"/>
                      <a:pt x="153" y="52"/>
                      <a:pt x="155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7168906" y="2087859"/>
                <a:ext cx="484618" cy="19845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55" extrusionOk="0">
                    <a:moveTo>
                      <a:pt x="133" y="55"/>
                    </a:moveTo>
                    <a:cubicBezTo>
                      <a:pt x="125" y="55"/>
                      <a:pt x="107" y="53"/>
                      <a:pt x="69" y="39"/>
                    </a:cubicBezTo>
                    <a:cubicBezTo>
                      <a:pt x="15" y="21"/>
                      <a:pt x="0" y="6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20" y="14"/>
                      <a:pt x="71" y="32"/>
                    </a:cubicBezTo>
                    <a:cubicBezTo>
                      <a:pt x="122" y="49"/>
                      <a:pt x="136" y="46"/>
                      <a:pt x="136" y="46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7" y="54"/>
                      <a:pt x="136" y="55"/>
                      <a:pt x="133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6293041" y="3129011"/>
                <a:ext cx="1211545" cy="1057058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01" extrusionOk="0">
                    <a:moveTo>
                      <a:pt x="65" y="0"/>
                    </a:moveTo>
                    <a:cubicBezTo>
                      <a:pt x="65" y="0"/>
                      <a:pt x="180" y="86"/>
                      <a:pt x="345" y="101"/>
                    </a:cubicBezTo>
                    <a:cubicBezTo>
                      <a:pt x="280" y="280"/>
                      <a:pt x="280" y="280"/>
                      <a:pt x="280" y="280"/>
                    </a:cubicBezTo>
                    <a:cubicBezTo>
                      <a:pt x="280" y="280"/>
                      <a:pt x="136" y="301"/>
                      <a:pt x="0" y="178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6662117" y="2748908"/>
                <a:ext cx="958701" cy="36874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05" extrusionOk="0">
                    <a:moveTo>
                      <a:pt x="261" y="105"/>
                    </a:moveTo>
                    <a:cubicBezTo>
                      <a:pt x="243" y="105"/>
                      <a:pt x="206" y="99"/>
                      <a:pt x="131" y="73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40" y="39"/>
                      <a:pt x="11" y="17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16" y="11"/>
                      <a:pt x="44" y="32"/>
                      <a:pt x="132" y="64"/>
                    </a:cubicBezTo>
                    <a:cubicBezTo>
                      <a:pt x="133" y="65"/>
                      <a:pt x="133" y="65"/>
                      <a:pt x="133" y="65"/>
                    </a:cubicBezTo>
                    <a:cubicBezTo>
                      <a:pt x="221" y="96"/>
                      <a:pt x="256" y="98"/>
                      <a:pt x="268" y="96"/>
                    </a:cubicBezTo>
                    <a:cubicBezTo>
                      <a:pt x="271" y="96"/>
                      <a:pt x="273" y="98"/>
                      <a:pt x="273" y="100"/>
                    </a:cubicBezTo>
                    <a:cubicBezTo>
                      <a:pt x="273" y="102"/>
                      <a:pt x="272" y="104"/>
                      <a:pt x="270" y="104"/>
                    </a:cubicBezTo>
                    <a:cubicBezTo>
                      <a:pt x="267" y="105"/>
                      <a:pt x="265" y="105"/>
                      <a:pt x="261" y="1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6645591" y="2798487"/>
                <a:ext cx="958701" cy="36874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05" extrusionOk="0">
                    <a:moveTo>
                      <a:pt x="259" y="105"/>
                    </a:moveTo>
                    <a:cubicBezTo>
                      <a:pt x="243" y="105"/>
                      <a:pt x="205" y="101"/>
                      <a:pt x="130" y="74"/>
                    </a:cubicBezTo>
                    <a:cubicBezTo>
                      <a:pt x="129" y="74"/>
                      <a:pt x="129" y="74"/>
                      <a:pt x="129" y="74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22" y="35"/>
                      <a:pt x="2" y="8"/>
                      <a:pt x="1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3"/>
                      <a:pt x="28" y="29"/>
                      <a:pt x="130" y="66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236" y="104"/>
                      <a:pt x="267" y="97"/>
                      <a:pt x="268" y="97"/>
                    </a:cubicBezTo>
                    <a:cubicBezTo>
                      <a:pt x="270" y="96"/>
                      <a:pt x="272" y="97"/>
                      <a:pt x="272" y="100"/>
                    </a:cubicBezTo>
                    <a:cubicBezTo>
                      <a:pt x="273" y="102"/>
                      <a:pt x="272" y="104"/>
                      <a:pt x="269" y="104"/>
                    </a:cubicBezTo>
                    <a:cubicBezTo>
                      <a:pt x="269" y="105"/>
                      <a:pt x="266" y="105"/>
                      <a:pt x="259" y="1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7108312" y="2407366"/>
                <a:ext cx="380754" cy="15452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4" extrusionOk="0">
                    <a:moveTo>
                      <a:pt x="103" y="44"/>
                    </a:moveTo>
                    <a:cubicBezTo>
                      <a:pt x="44" y="44"/>
                      <a:pt x="3" y="9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7" y="2"/>
                      <a:pt x="47" y="36"/>
                      <a:pt x="103" y="36"/>
                    </a:cubicBezTo>
                    <a:cubicBezTo>
                      <a:pt x="103" y="36"/>
                      <a:pt x="104" y="36"/>
                      <a:pt x="104" y="36"/>
                    </a:cubicBezTo>
                    <a:cubicBezTo>
                      <a:pt x="106" y="36"/>
                      <a:pt x="108" y="38"/>
                      <a:pt x="108" y="40"/>
                    </a:cubicBezTo>
                    <a:cubicBezTo>
                      <a:pt x="108" y="42"/>
                      <a:pt x="106" y="44"/>
                      <a:pt x="104" y="44"/>
                    </a:cubicBezTo>
                    <a:cubicBezTo>
                      <a:pt x="103" y="44"/>
                      <a:pt x="103" y="44"/>
                      <a:pt x="103" y="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4"/>
            <p:cNvSpPr/>
            <p:nvPr/>
          </p:nvSpPr>
          <p:spPr>
            <a:xfrm rot="5400000">
              <a:off x="2515311" y="4872337"/>
              <a:ext cx="615125" cy="544700"/>
            </a:xfrm>
            <a:custGeom>
              <a:avLst/>
              <a:gdLst/>
              <a:ahLst/>
              <a:cxnLst/>
              <a:rect l="l" t="t" r="r" b="b"/>
              <a:pathLst>
                <a:path w="390" h="346" extrusionOk="0">
                  <a:moveTo>
                    <a:pt x="142" y="69"/>
                  </a:moveTo>
                  <a:cubicBezTo>
                    <a:pt x="143" y="81"/>
                    <a:pt x="135" y="106"/>
                    <a:pt x="159" y="127"/>
                  </a:cubicBezTo>
                  <a:cubicBezTo>
                    <a:pt x="184" y="148"/>
                    <a:pt x="374" y="298"/>
                    <a:pt x="382" y="305"/>
                  </a:cubicBezTo>
                  <a:cubicBezTo>
                    <a:pt x="390" y="312"/>
                    <a:pt x="382" y="322"/>
                    <a:pt x="376" y="329"/>
                  </a:cubicBezTo>
                  <a:cubicBezTo>
                    <a:pt x="369" y="337"/>
                    <a:pt x="361" y="346"/>
                    <a:pt x="353" y="339"/>
                  </a:cubicBezTo>
                  <a:cubicBezTo>
                    <a:pt x="344" y="332"/>
                    <a:pt x="167" y="168"/>
                    <a:pt x="142" y="147"/>
                  </a:cubicBezTo>
                  <a:cubicBezTo>
                    <a:pt x="118" y="126"/>
                    <a:pt x="94" y="139"/>
                    <a:pt x="83" y="139"/>
                  </a:cubicBezTo>
                  <a:cubicBezTo>
                    <a:pt x="71" y="139"/>
                    <a:pt x="48" y="133"/>
                    <a:pt x="24" y="97"/>
                  </a:cubicBezTo>
                  <a:cubicBezTo>
                    <a:pt x="0" y="62"/>
                    <a:pt x="26" y="31"/>
                    <a:pt x="26" y="31"/>
                  </a:cubicBezTo>
                  <a:cubicBezTo>
                    <a:pt x="26" y="31"/>
                    <a:pt x="53" y="0"/>
                    <a:pt x="92" y="18"/>
                  </a:cubicBezTo>
                  <a:cubicBezTo>
                    <a:pt x="131" y="36"/>
                    <a:pt x="140" y="58"/>
                    <a:pt x="142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2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"/>
          <p:cNvSpPr txBox="1">
            <a:spLocks noGrp="1"/>
          </p:cNvSpPr>
          <p:nvPr>
            <p:ph type="subTitle" idx="1"/>
          </p:nvPr>
        </p:nvSpPr>
        <p:spPr>
          <a:xfrm>
            <a:off x="3930249" y="2692725"/>
            <a:ext cx="25056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"/>
          <p:cNvSpPr txBox="1">
            <a:spLocks noGrp="1"/>
          </p:cNvSpPr>
          <p:nvPr>
            <p:ph type="subTitle" idx="2"/>
          </p:nvPr>
        </p:nvSpPr>
        <p:spPr>
          <a:xfrm>
            <a:off x="722375" y="2692725"/>
            <a:ext cx="25056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5"/>
          <p:cNvSpPr txBox="1">
            <a:spLocks noGrp="1"/>
          </p:cNvSpPr>
          <p:nvPr>
            <p:ph type="subTitle" idx="3"/>
          </p:nvPr>
        </p:nvSpPr>
        <p:spPr>
          <a:xfrm>
            <a:off x="713225" y="2133815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398" name="Google Shape;398;p5"/>
          <p:cNvSpPr txBox="1">
            <a:spLocks noGrp="1"/>
          </p:cNvSpPr>
          <p:nvPr>
            <p:ph type="subTitle" idx="4"/>
          </p:nvPr>
        </p:nvSpPr>
        <p:spPr>
          <a:xfrm>
            <a:off x="3921100" y="2133815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utfit"/>
              <a:buNone/>
              <a:defRPr sz="24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grpSp>
        <p:nvGrpSpPr>
          <p:cNvPr id="399" name="Google Shape;399;p5"/>
          <p:cNvGrpSpPr/>
          <p:nvPr/>
        </p:nvGrpSpPr>
        <p:grpSpPr>
          <a:xfrm>
            <a:off x="-26975" y="4571075"/>
            <a:ext cx="9197953" cy="572700"/>
            <a:chOff x="-26975" y="4571075"/>
            <a:chExt cx="9197953" cy="572700"/>
          </a:xfrm>
        </p:grpSpPr>
        <p:sp>
          <p:nvSpPr>
            <p:cNvPr id="400" name="Google Shape;400;p5"/>
            <p:cNvSpPr/>
            <p:nvPr/>
          </p:nvSpPr>
          <p:spPr>
            <a:xfrm>
              <a:off x="-26975" y="4626517"/>
              <a:ext cx="9197946" cy="517258"/>
            </a:xfrm>
            <a:custGeom>
              <a:avLst/>
              <a:gdLst/>
              <a:ahLst/>
              <a:cxnLst/>
              <a:rect l="l" t="t" r="r" b="b"/>
              <a:pathLst>
                <a:path w="5078" h="492" extrusionOk="0">
                  <a:moveTo>
                    <a:pt x="5078" y="60"/>
                  </a:moveTo>
                  <a:cubicBezTo>
                    <a:pt x="5078" y="492"/>
                    <a:pt x="5078" y="492"/>
                    <a:pt x="5078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5" y="8"/>
                    <a:pt x="534" y="23"/>
                    <a:pt x="782" y="47"/>
                  </a:cubicBezTo>
                  <a:cubicBezTo>
                    <a:pt x="1088" y="77"/>
                    <a:pt x="1394" y="120"/>
                    <a:pt x="1707" y="113"/>
                  </a:cubicBezTo>
                  <a:cubicBezTo>
                    <a:pt x="2036" y="106"/>
                    <a:pt x="2343" y="44"/>
                    <a:pt x="2666" y="19"/>
                  </a:cubicBezTo>
                  <a:cubicBezTo>
                    <a:pt x="2914" y="0"/>
                    <a:pt x="3172" y="3"/>
                    <a:pt x="3417" y="29"/>
                  </a:cubicBezTo>
                  <a:cubicBezTo>
                    <a:pt x="3659" y="54"/>
                    <a:pt x="3887" y="100"/>
                    <a:pt x="4132" y="120"/>
                  </a:cubicBezTo>
                  <a:cubicBezTo>
                    <a:pt x="4451" y="146"/>
                    <a:pt x="4790" y="124"/>
                    <a:pt x="5078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-26975" y="4571075"/>
              <a:ext cx="9197953" cy="343846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5"/>
          <p:cNvGrpSpPr/>
          <p:nvPr/>
        </p:nvGrpSpPr>
        <p:grpSpPr>
          <a:xfrm rot="10800000">
            <a:off x="8358930" y="925344"/>
            <a:ext cx="445436" cy="832128"/>
            <a:chOff x="424425" y="751250"/>
            <a:chExt cx="380000" cy="709825"/>
          </a:xfrm>
        </p:grpSpPr>
        <p:sp>
          <p:nvSpPr>
            <p:cNvPr id="403" name="Google Shape;403;p5"/>
            <p:cNvSpPr/>
            <p:nvPr/>
          </p:nvSpPr>
          <p:spPr>
            <a:xfrm>
              <a:off x="424425" y="1227375"/>
              <a:ext cx="233700" cy="233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622025" y="1013800"/>
              <a:ext cx="182400" cy="18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477975" y="887200"/>
              <a:ext cx="126600" cy="126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39225" y="751250"/>
              <a:ext cx="82800" cy="82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ek Devanagari"/>
                <a:ea typeface="Anek Devanagari"/>
                <a:cs typeface="Anek Devanagari"/>
                <a:sym typeface="Anek Devanaga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163677" y="4182666"/>
            <a:ext cx="9007288" cy="1553908"/>
            <a:chOff x="163677" y="4182666"/>
            <a:chExt cx="9007288" cy="1553908"/>
          </a:xfrm>
        </p:grpSpPr>
        <p:grpSp>
          <p:nvGrpSpPr>
            <p:cNvPr id="408" name="Google Shape;408;p5"/>
            <p:cNvGrpSpPr/>
            <p:nvPr/>
          </p:nvGrpSpPr>
          <p:grpSpPr>
            <a:xfrm>
              <a:off x="163677" y="4346903"/>
              <a:ext cx="661539" cy="702865"/>
              <a:chOff x="5747404" y="1780572"/>
              <a:chExt cx="213351" cy="226687"/>
            </a:xfrm>
          </p:grpSpPr>
          <p:sp>
            <p:nvSpPr>
              <p:cNvPr id="409" name="Google Shape;409;p5"/>
              <p:cNvSpPr/>
              <p:nvPr/>
            </p:nvSpPr>
            <p:spPr>
              <a:xfrm>
                <a:off x="5890749" y="1900583"/>
                <a:ext cx="70006" cy="57783"/>
              </a:xfrm>
              <a:custGeom>
                <a:avLst/>
                <a:gdLst/>
                <a:ahLst/>
                <a:cxnLst/>
                <a:rect l="l" t="t" r="r" b="b"/>
                <a:pathLst>
                  <a:path w="97" h="81" extrusionOk="0">
                    <a:moveTo>
                      <a:pt x="94" y="44"/>
                    </a:moveTo>
                    <a:cubicBezTo>
                      <a:pt x="90" y="24"/>
                      <a:pt x="69" y="16"/>
                      <a:pt x="5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35" y="2"/>
                      <a:pt x="18" y="0"/>
                      <a:pt x="8" y="8"/>
                    </a:cubicBezTo>
                    <a:cubicBezTo>
                      <a:pt x="2" y="12"/>
                      <a:pt x="0" y="18"/>
                      <a:pt x="0" y="26"/>
                    </a:cubicBezTo>
                    <a:cubicBezTo>
                      <a:pt x="1" y="36"/>
                      <a:pt x="8" y="46"/>
                      <a:pt x="15" y="54"/>
                    </a:cubicBezTo>
                    <a:cubicBezTo>
                      <a:pt x="30" y="71"/>
                      <a:pt x="48" y="81"/>
                      <a:pt x="65" y="78"/>
                    </a:cubicBezTo>
                    <a:cubicBezTo>
                      <a:pt x="80" y="75"/>
                      <a:pt x="97" y="62"/>
                      <a:pt x="94" y="44"/>
                    </a:cubicBezTo>
                    <a:close/>
                    <a:moveTo>
                      <a:pt x="68" y="67"/>
                    </a:moveTo>
                    <a:cubicBezTo>
                      <a:pt x="56" y="71"/>
                      <a:pt x="41" y="67"/>
                      <a:pt x="28" y="56"/>
                    </a:cubicBezTo>
                    <a:cubicBezTo>
                      <a:pt x="16" y="45"/>
                      <a:pt x="5" y="29"/>
                      <a:pt x="13" y="18"/>
                    </a:cubicBezTo>
                    <a:cubicBezTo>
                      <a:pt x="20" y="7"/>
                      <a:pt x="38" y="10"/>
                      <a:pt x="52" y="17"/>
                    </a:cubicBezTo>
                    <a:cubicBezTo>
                      <a:pt x="53" y="17"/>
                      <a:pt x="54" y="18"/>
                      <a:pt x="54" y="18"/>
                    </a:cubicBezTo>
                    <a:cubicBezTo>
                      <a:pt x="66" y="23"/>
                      <a:pt x="77" y="28"/>
                      <a:pt x="83" y="38"/>
                    </a:cubicBezTo>
                    <a:cubicBezTo>
                      <a:pt x="86" y="44"/>
                      <a:pt x="87" y="50"/>
                      <a:pt x="83" y="55"/>
                    </a:cubicBezTo>
                    <a:cubicBezTo>
                      <a:pt x="80" y="61"/>
                      <a:pt x="74" y="65"/>
                      <a:pt x="68" y="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5875192" y="1936142"/>
                <a:ext cx="65561" cy="71117"/>
              </a:xfrm>
              <a:custGeom>
                <a:avLst/>
                <a:gdLst/>
                <a:ahLst/>
                <a:cxnLst/>
                <a:rect l="l" t="t" r="r" b="b"/>
                <a:pathLst>
                  <a:path w="91" h="99" extrusionOk="0">
                    <a:moveTo>
                      <a:pt x="91" y="54"/>
                    </a:moveTo>
                    <a:cubicBezTo>
                      <a:pt x="90" y="29"/>
                      <a:pt x="69" y="19"/>
                      <a:pt x="50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34" y="2"/>
                      <a:pt x="17" y="0"/>
                      <a:pt x="7" y="10"/>
                    </a:cubicBezTo>
                    <a:cubicBezTo>
                      <a:pt x="2" y="15"/>
                      <a:pt x="0" y="23"/>
                      <a:pt x="1" y="33"/>
                    </a:cubicBezTo>
                    <a:cubicBezTo>
                      <a:pt x="3" y="44"/>
                      <a:pt x="8" y="56"/>
                      <a:pt x="14" y="66"/>
                    </a:cubicBezTo>
                    <a:cubicBezTo>
                      <a:pt x="26" y="86"/>
                      <a:pt x="40" y="99"/>
                      <a:pt x="56" y="95"/>
                    </a:cubicBezTo>
                    <a:cubicBezTo>
                      <a:pt x="71" y="92"/>
                      <a:pt x="91" y="75"/>
                      <a:pt x="91" y="54"/>
                    </a:cubicBezTo>
                    <a:close/>
                    <a:moveTo>
                      <a:pt x="62" y="82"/>
                    </a:moveTo>
                    <a:cubicBezTo>
                      <a:pt x="49" y="87"/>
                      <a:pt x="37" y="82"/>
                      <a:pt x="26" y="68"/>
                    </a:cubicBezTo>
                    <a:cubicBezTo>
                      <a:pt x="16" y="55"/>
                      <a:pt x="6" y="35"/>
                      <a:pt x="13" y="23"/>
                    </a:cubicBezTo>
                    <a:cubicBezTo>
                      <a:pt x="20" y="10"/>
                      <a:pt x="38" y="12"/>
                      <a:pt x="52" y="21"/>
                    </a:cubicBezTo>
                    <a:cubicBezTo>
                      <a:pt x="52" y="21"/>
                      <a:pt x="53" y="21"/>
                      <a:pt x="54" y="21"/>
                    </a:cubicBezTo>
                    <a:cubicBezTo>
                      <a:pt x="65" y="27"/>
                      <a:pt x="77" y="34"/>
                      <a:pt x="81" y="47"/>
                    </a:cubicBezTo>
                    <a:cubicBezTo>
                      <a:pt x="83" y="53"/>
                      <a:pt x="83" y="61"/>
                      <a:pt x="79" y="67"/>
                    </a:cubicBezTo>
                    <a:cubicBezTo>
                      <a:pt x="75" y="74"/>
                      <a:pt x="68" y="79"/>
                      <a:pt x="62" y="8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5"/>
              <p:cNvSpPr/>
              <p:nvPr/>
            </p:nvSpPr>
            <p:spPr>
              <a:xfrm>
                <a:off x="5826299" y="1853912"/>
                <a:ext cx="75562" cy="65562"/>
              </a:xfrm>
              <a:custGeom>
                <a:avLst/>
                <a:gdLst/>
                <a:ahLst/>
                <a:cxnLst/>
                <a:rect l="l" t="t" r="r" b="b"/>
                <a:pathLst>
                  <a:path w="105" h="91" extrusionOk="0">
                    <a:moveTo>
                      <a:pt x="102" y="65"/>
                    </a:moveTo>
                    <a:cubicBezTo>
                      <a:pt x="98" y="45"/>
                      <a:pt x="76" y="31"/>
                      <a:pt x="59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44" y="7"/>
                      <a:pt x="28" y="0"/>
                      <a:pt x="15" y="5"/>
                    </a:cubicBezTo>
                    <a:cubicBezTo>
                      <a:pt x="8" y="8"/>
                      <a:pt x="3" y="14"/>
                      <a:pt x="2" y="22"/>
                    </a:cubicBezTo>
                    <a:cubicBezTo>
                      <a:pt x="0" y="32"/>
                      <a:pt x="5" y="44"/>
                      <a:pt x="12" y="54"/>
                    </a:cubicBezTo>
                    <a:cubicBezTo>
                      <a:pt x="27" y="74"/>
                      <a:pt x="50" y="88"/>
                      <a:pt x="69" y="90"/>
                    </a:cubicBezTo>
                    <a:cubicBezTo>
                      <a:pt x="87" y="91"/>
                      <a:pt x="105" y="83"/>
                      <a:pt x="102" y="65"/>
                    </a:cubicBezTo>
                    <a:close/>
                    <a:moveTo>
                      <a:pt x="72" y="80"/>
                    </a:moveTo>
                    <a:cubicBezTo>
                      <a:pt x="58" y="81"/>
                      <a:pt x="40" y="73"/>
                      <a:pt x="27" y="59"/>
                    </a:cubicBezTo>
                    <a:cubicBezTo>
                      <a:pt x="13" y="46"/>
                      <a:pt x="6" y="26"/>
                      <a:pt x="17" y="17"/>
                    </a:cubicBezTo>
                    <a:cubicBezTo>
                      <a:pt x="27" y="8"/>
                      <a:pt x="45" y="16"/>
                      <a:pt x="58" y="27"/>
                    </a:cubicBezTo>
                    <a:cubicBezTo>
                      <a:pt x="59" y="28"/>
                      <a:pt x="60" y="28"/>
                      <a:pt x="60" y="28"/>
                    </a:cubicBezTo>
                    <a:cubicBezTo>
                      <a:pt x="72" y="36"/>
                      <a:pt x="84" y="45"/>
                      <a:pt x="90" y="57"/>
                    </a:cubicBezTo>
                    <a:cubicBezTo>
                      <a:pt x="93" y="63"/>
                      <a:pt x="93" y="69"/>
                      <a:pt x="90" y="73"/>
                    </a:cubicBezTo>
                    <a:cubicBezTo>
                      <a:pt x="86" y="78"/>
                      <a:pt x="79" y="80"/>
                      <a:pt x="72" y="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5804075" y="1886137"/>
                <a:ext cx="83341" cy="7334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3" extrusionOk="0">
                    <a:moveTo>
                      <a:pt x="109" y="71"/>
                    </a:moveTo>
                    <a:cubicBezTo>
                      <a:pt x="103" y="49"/>
                      <a:pt x="76" y="30"/>
                      <a:pt x="57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0" y="7"/>
                      <a:pt x="21" y="0"/>
                      <a:pt x="10" y="8"/>
                    </a:cubicBezTo>
                    <a:cubicBezTo>
                      <a:pt x="4" y="11"/>
                      <a:pt x="0" y="18"/>
                      <a:pt x="1" y="28"/>
                    </a:cubicBezTo>
                    <a:cubicBezTo>
                      <a:pt x="2" y="39"/>
                      <a:pt x="10" y="52"/>
                      <a:pt x="19" y="63"/>
                    </a:cubicBezTo>
                    <a:cubicBezTo>
                      <a:pt x="33" y="79"/>
                      <a:pt x="57" y="99"/>
                      <a:pt x="79" y="101"/>
                    </a:cubicBezTo>
                    <a:cubicBezTo>
                      <a:pt x="96" y="103"/>
                      <a:pt x="115" y="92"/>
                      <a:pt x="109" y="71"/>
                    </a:cubicBezTo>
                    <a:close/>
                    <a:moveTo>
                      <a:pt x="82" y="90"/>
                    </a:moveTo>
                    <a:cubicBezTo>
                      <a:pt x="68" y="91"/>
                      <a:pt x="50" y="83"/>
                      <a:pt x="34" y="68"/>
                    </a:cubicBezTo>
                    <a:cubicBezTo>
                      <a:pt x="19" y="53"/>
                      <a:pt x="7" y="32"/>
                      <a:pt x="15" y="21"/>
                    </a:cubicBezTo>
                    <a:cubicBezTo>
                      <a:pt x="23" y="10"/>
                      <a:pt x="43" y="17"/>
                      <a:pt x="59" y="29"/>
                    </a:cubicBezTo>
                    <a:cubicBezTo>
                      <a:pt x="60" y="30"/>
                      <a:pt x="61" y="30"/>
                      <a:pt x="61" y="30"/>
                    </a:cubicBezTo>
                    <a:cubicBezTo>
                      <a:pt x="75" y="39"/>
                      <a:pt x="89" y="48"/>
                      <a:pt x="96" y="62"/>
                    </a:cubicBezTo>
                    <a:cubicBezTo>
                      <a:pt x="100" y="69"/>
                      <a:pt x="102" y="76"/>
                      <a:pt x="99" y="81"/>
                    </a:cubicBezTo>
                    <a:cubicBezTo>
                      <a:pt x="95" y="87"/>
                      <a:pt x="89" y="89"/>
                      <a:pt x="82" y="9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5785185" y="1780572"/>
                <a:ext cx="56672" cy="88897"/>
              </a:xfrm>
              <a:custGeom>
                <a:avLst/>
                <a:gdLst/>
                <a:ahLst/>
                <a:cxnLst/>
                <a:rect l="l" t="t" r="r" b="b"/>
                <a:pathLst>
                  <a:path w="79" h="124" extrusionOk="0">
                    <a:moveTo>
                      <a:pt x="75" y="101"/>
                    </a:moveTo>
                    <a:cubicBezTo>
                      <a:pt x="79" y="78"/>
                      <a:pt x="68" y="55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1" y="15"/>
                      <a:pt x="58" y="0"/>
                      <a:pt x="45" y="2"/>
                    </a:cubicBezTo>
                    <a:cubicBezTo>
                      <a:pt x="39" y="3"/>
                      <a:pt x="29" y="9"/>
                      <a:pt x="21" y="19"/>
                    </a:cubicBezTo>
                    <a:cubicBezTo>
                      <a:pt x="11" y="30"/>
                      <a:pt x="4" y="47"/>
                      <a:pt x="3" y="61"/>
                    </a:cubicBezTo>
                    <a:cubicBezTo>
                      <a:pt x="0" y="89"/>
                      <a:pt x="17" y="110"/>
                      <a:pt x="35" y="117"/>
                    </a:cubicBezTo>
                    <a:cubicBezTo>
                      <a:pt x="51" y="124"/>
                      <a:pt x="72" y="121"/>
                      <a:pt x="75" y="101"/>
                    </a:cubicBezTo>
                    <a:close/>
                    <a:moveTo>
                      <a:pt x="41" y="108"/>
                    </a:moveTo>
                    <a:cubicBezTo>
                      <a:pt x="27" y="105"/>
                      <a:pt x="13" y="92"/>
                      <a:pt x="11" y="72"/>
                    </a:cubicBezTo>
                    <a:cubicBezTo>
                      <a:pt x="9" y="52"/>
                      <a:pt x="20" y="25"/>
                      <a:pt x="35" y="18"/>
                    </a:cubicBezTo>
                    <a:cubicBezTo>
                      <a:pt x="50" y="11"/>
                      <a:pt x="54" y="27"/>
                      <a:pt x="57" y="45"/>
                    </a:cubicBezTo>
                    <a:cubicBezTo>
                      <a:pt x="57" y="46"/>
                      <a:pt x="58" y="46"/>
                      <a:pt x="58" y="47"/>
                    </a:cubicBezTo>
                    <a:cubicBezTo>
                      <a:pt x="61" y="60"/>
                      <a:pt x="67" y="74"/>
                      <a:pt x="67" y="88"/>
                    </a:cubicBezTo>
                    <a:cubicBezTo>
                      <a:pt x="67" y="96"/>
                      <a:pt x="66" y="103"/>
                      <a:pt x="61" y="106"/>
                    </a:cubicBezTo>
                    <a:cubicBezTo>
                      <a:pt x="56" y="110"/>
                      <a:pt x="48" y="110"/>
                      <a:pt x="41" y="1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>
                <a:off x="5747404" y="1811686"/>
                <a:ext cx="66672" cy="94453"/>
              </a:xfrm>
              <a:custGeom>
                <a:avLst/>
                <a:gdLst/>
                <a:ahLst/>
                <a:cxnLst/>
                <a:rect l="l" t="t" r="r" b="b"/>
                <a:pathLst>
                  <a:path w="93" h="132" extrusionOk="0">
                    <a:moveTo>
                      <a:pt x="90" y="104"/>
                    </a:moveTo>
                    <a:cubicBezTo>
                      <a:pt x="87" y="80"/>
                      <a:pt x="71" y="55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54" y="14"/>
                      <a:pt x="47" y="0"/>
                      <a:pt x="33" y="4"/>
                    </a:cubicBezTo>
                    <a:cubicBezTo>
                      <a:pt x="26" y="7"/>
                      <a:pt x="17" y="14"/>
                      <a:pt x="11" y="25"/>
                    </a:cubicBezTo>
                    <a:cubicBezTo>
                      <a:pt x="4" y="39"/>
                      <a:pt x="0" y="57"/>
                      <a:pt x="4" y="70"/>
                    </a:cubicBezTo>
                    <a:cubicBezTo>
                      <a:pt x="11" y="93"/>
                      <a:pt x="26" y="118"/>
                      <a:pt x="54" y="126"/>
                    </a:cubicBezTo>
                    <a:cubicBezTo>
                      <a:pt x="73" y="132"/>
                      <a:pt x="93" y="126"/>
                      <a:pt x="90" y="104"/>
                    </a:cubicBezTo>
                    <a:close/>
                    <a:moveTo>
                      <a:pt x="58" y="116"/>
                    </a:moveTo>
                    <a:cubicBezTo>
                      <a:pt x="43" y="113"/>
                      <a:pt x="25" y="101"/>
                      <a:pt x="16" y="80"/>
                    </a:cubicBezTo>
                    <a:cubicBezTo>
                      <a:pt x="7" y="60"/>
                      <a:pt x="12" y="32"/>
                      <a:pt x="26" y="22"/>
                    </a:cubicBezTo>
                    <a:cubicBezTo>
                      <a:pt x="40" y="12"/>
                      <a:pt x="49" y="28"/>
                      <a:pt x="56" y="46"/>
                    </a:cubicBezTo>
                    <a:cubicBezTo>
                      <a:pt x="57" y="47"/>
                      <a:pt x="57" y="47"/>
                      <a:pt x="58" y="48"/>
                    </a:cubicBezTo>
                    <a:cubicBezTo>
                      <a:pt x="65" y="61"/>
                      <a:pt x="75" y="75"/>
                      <a:pt x="79" y="91"/>
                    </a:cubicBezTo>
                    <a:cubicBezTo>
                      <a:pt x="81" y="100"/>
                      <a:pt x="81" y="107"/>
                      <a:pt x="77" y="111"/>
                    </a:cubicBezTo>
                    <a:cubicBezTo>
                      <a:pt x="73" y="116"/>
                      <a:pt x="65" y="117"/>
                      <a:pt x="58" y="1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p5"/>
            <p:cNvGrpSpPr/>
            <p:nvPr/>
          </p:nvGrpSpPr>
          <p:grpSpPr>
            <a:xfrm>
              <a:off x="5570386" y="4760891"/>
              <a:ext cx="856310" cy="572710"/>
              <a:chOff x="4509648" y="3071365"/>
              <a:chExt cx="336613" cy="225131"/>
            </a:xfrm>
          </p:grpSpPr>
          <p:sp>
            <p:nvSpPr>
              <p:cNvPr id="416" name="Google Shape;416;p5"/>
              <p:cNvSpPr/>
              <p:nvPr/>
            </p:nvSpPr>
            <p:spPr>
              <a:xfrm>
                <a:off x="4551860" y="3101671"/>
                <a:ext cx="294401" cy="17750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44" extrusionOk="0">
                    <a:moveTo>
                      <a:pt x="402" y="146"/>
                    </a:moveTo>
                    <a:cubicBezTo>
                      <a:pt x="400" y="149"/>
                      <a:pt x="397" y="151"/>
                      <a:pt x="394" y="153"/>
                    </a:cubicBezTo>
                    <a:cubicBezTo>
                      <a:pt x="395" y="157"/>
                      <a:pt x="393" y="162"/>
                      <a:pt x="390" y="165"/>
                    </a:cubicBezTo>
                    <a:cubicBezTo>
                      <a:pt x="385" y="168"/>
                      <a:pt x="380" y="168"/>
                      <a:pt x="375" y="169"/>
                    </a:cubicBezTo>
                    <a:cubicBezTo>
                      <a:pt x="347" y="174"/>
                      <a:pt x="328" y="200"/>
                      <a:pt x="304" y="217"/>
                    </a:cubicBezTo>
                    <a:cubicBezTo>
                      <a:pt x="283" y="231"/>
                      <a:pt x="259" y="237"/>
                      <a:pt x="235" y="241"/>
                    </a:cubicBezTo>
                    <a:cubicBezTo>
                      <a:pt x="224" y="242"/>
                      <a:pt x="213" y="243"/>
                      <a:pt x="202" y="244"/>
                    </a:cubicBezTo>
                    <a:cubicBezTo>
                      <a:pt x="196" y="244"/>
                      <a:pt x="191" y="244"/>
                      <a:pt x="185" y="243"/>
                    </a:cubicBezTo>
                    <a:cubicBezTo>
                      <a:pt x="160" y="242"/>
                      <a:pt x="136" y="236"/>
                      <a:pt x="114" y="222"/>
                    </a:cubicBezTo>
                    <a:cubicBezTo>
                      <a:pt x="97" y="211"/>
                      <a:pt x="83" y="195"/>
                      <a:pt x="68" y="181"/>
                    </a:cubicBezTo>
                    <a:cubicBezTo>
                      <a:pt x="65" y="178"/>
                      <a:pt x="61" y="175"/>
                      <a:pt x="57" y="173"/>
                    </a:cubicBezTo>
                    <a:cubicBezTo>
                      <a:pt x="56" y="172"/>
                      <a:pt x="54" y="171"/>
                      <a:pt x="52" y="170"/>
                    </a:cubicBezTo>
                    <a:cubicBezTo>
                      <a:pt x="50" y="170"/>
                      <a:pt x="48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36" y="168"/>
                      <a:pt x="26" y="174"/>
                      <a:pt x="17" y="180"/>
                    </a:cubicBezTo>
                    <a:cubicBezTo>
                      <a:pt x="6" y="169"/>
                      <a:pt x="0" y="152"/>
                      <a:pt x="2" y="136"/>
                    </a:cubicBezTo>
                    <a:cubicBezTo>
                      <a:pt x="3" y="125"/>
                      <a:pt x="8" y="113"/>
                      <a:pt x="16" y="107"/>
                    </a:cubicBezTo>
                    <a:cubicBezTo>
                      <a:pt x="20" y="111"/>
                      <a:pt x="24" y="115"/>
                      <a:pt x="28" y="119"/>
                    </a:cubicBezTo>
                    <a:cubicBezTo>
                      <a:pt x="30" y="121"/>
                      <a:pt x="32" y="123"/>
                      <a:pt x="35" y="123"/>
                    </a:cubicBezTo>
                    <a:cubicBezTo>
                      <a:pt x="35" y="124"/>
                      <a:pt x="36" y="124"/>
                      <a:pt x="36" y="124"/>
                    </a:cubicBezTo>
                    <a:cubicBezTo>
                      <a:pt x="39" y="124"/>
                      <a:pt x="42" y="121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85" y="84"/>
                      <a:pt x="112" y="30"/>
                      <a:pt x="159" y="10"/>
                    </a:cubicBezTo>
                    <a:cubicBezTo>
                      <a:pt x="177" y="2"/>
                      <a:pt x="196" y="1"/>
                      <a:pt x="214" y="0"/>
                    </a:cubicBezTo>
                    <a:cubicBezTo>
                      <a:pt x="235" y="0"/>
                      <a:pt x="255" y="1"/>
                      <a:pt x="275" y="7"/>
                    </a:cubicBezTo>
                    <a:cubicBezTo>
                      <a:pt x="275" y="7"/>
                      <a:pt x="275" y="7"/>
                      <a:pt x="275" y="7"/>
                    </a:cubicBezTo>
                    <a:cubicBezTo>
                      <a:pt x="278" y="8"/>
                      <a:pt x="280" y="9"/>
                      <a:pt x="283" y="10"/>
                    </a:cubicBezTo>
                    <a:cubicBezTo>
                      <a:pt x="305" y="18"/>
                      <a:pt x="325" y="33"/>
                      <a:pt x="337" y="55"/>
                    </a:cubicBezTo>
                    <a:cubicBezTo>
                      <a:pt x="346" y="70"/>
                      <a:pt x="350" y="89"/>
                      <a:pt x="360" y="103"/>
                    </a:cubicBezTo>
                    <a:cubicBezTo>
                      <a:pt x="368" y="115"/>
                      <a:pt x="379" y="123"/>
                      <a:pt x="392" y="127"/>
                    </a:cubicBezTo>
                    <a:cubicBezTo>
                      <a:pt x="396" y="128"/>
                      <a:pt x="401" y="129"/>
                      <a:pt x="403" y="133"/>
                    </a:cubicBezTo>
                    <a:cubicBezTo>
                      <a:pt x="406" y="136"/>
                      <a:pt x="405" y="142"/>
                      <a:pt x="402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4510731" y="3149295"/>
                <a:ext cx="53036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1" extrusionOk="0">
                    <a:moveTo>
                      <a:pt x="1" y="84"/>
                    </a:moveTo>
                    <a:cubicBezTo>
                      <a:pt x="0" y="97"/>
                      <a:pt x="1" y="110"/>
                      <a:pt x="4" y="123"/>
                    </a:cubicBezTo>
                    <a:cubicBezTo>
                      <a:pt x="6" y="130"/>
                      <a:pt x="9" y="137"/>
                      <a:pt x="13" y="143"/>
                    </a:cubicBezTo>
                    <a:cubicBezTo>
                      <a:pt x="17" y="149"/>
                      <a:pt x="25" y="151"/>
                      <a:pt x="31" y="146"/>
                    </a:cubicBezTo>
                    <a:cubicBezTo>
                      <a:pt x="44" y="135"/>
                      <a:pt x="59" y="124"/>
                      <a:pt x="73" y="114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63" y="103"/>
                      <a:pt x="57" y="86"/>
                      <a:pt x="59" y="70"/>
                    </a:cubicBezTo>
                    <a:cubicBezTo>
                      <a:pt x="60" y="59"/>
                      <a:pt x="65" y="47"/>
                      <a:pt x="73" y="41"/>
                    </a:cubicBezTo>
                    <a:cubicBezTo>
                      <a:pt x="63" y="30"/>
                      <a:pt x="54" y="19"/>
                      <a:pt x="46" y="7"/>
                    </a:cubicBezTo>
                    <a:cubicBezTo>
                      <a:pt x="41" y="1"/>
                      <a:pt x="32" y="0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10"/>
                      <a:pt x="21" y="15"/>
                      <a:pt x="19" y="19"/>
                    </a:cubicBezTo>
                    <a:cubicBezTo>
                      <a:pt x="9" y="39"/>
                      <a:pt x="3" y="61"/>
                      <a:pt x="1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5"/>
              <p:cNvSpPr/>
              <p:nvPr/>
            </p:nvSpPr>
            <p:spPr>
              <a:xfrm>
                <a:off x="4582166" y="3071365"/>
                <a:ext cx="168848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1" extrusionOk="0">
                    <a:moveTo>
                      <a:pt x="3" y="132"/>
                    </a:moveTo>
                    <a:cubicBezTo>
                      <a:pt x="1" y="137"/>
                      <a:pt x="0" y="143"/>
                      <a:pt x="0" y="149"/>
                    </a:cubicBezTo>
                    <a:cubicBezTo>
                      <a:pt x="0" y="153"/>
                      <a:pt x="1" y="157"/>
                      <a:pt x="3" y="161"/>
                    </a:cubicBezTo>
                    <a:cubicBezTo>
                      <a:pt x="43" y="126"/>
                      <a:pt x="70" y="72"/>
                      <a:pt x="117" y="52"/>
                    </a:cubicBezTo>
                    <a:cubicBezTo>
                      <a:pt x="135" y="44"/>
                      <a:pt x="154" y="43"/>
                      <a:pt x="172" y="42"/>
                    </a:cubicBezTo>
                    <a:cubicBezTo>
                      <a:pt x="193" y="42"/>
                      <a:pt x="213" y="43"/>
                      <a:pt x="233" y="49"/>
                    </a:cubicBezTo>
                    <a:cubicBezTo>
                      <a:pt x="212" y="30"/>
                      <a:pt x="189" y="15"/>
                      <a:pt x="163" y="8"/>
                    </a:cubicBezTo>
                    <a:cubicBezTo>
                      <a:pt x="135" y="0"/>
                      <a:pt x="103" y="3"/>
                      <a:pt x="77" y="20"/>
                    </a:cubicBezTo>
                    <a:cubicBezTo>
                      <a:pt x="52" y="37"/>
                      <a:pt x="35" y="66"/>
                      <a:pt x="20" y="95"/>
                    </a:cubicBezTo>
                    <a:cubicBezTo>
                      <a:pt x="13" y="106"/>
                      <a:pt x="7" y="119"/>
                      <a:pt x="3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5"/>
              <p:cNvSpPr/>
              <p:nvPr/>
            </p:nvSpPr>
            <p:spPr>
              <a:xfrm>
                <a:off x="4696896" y="3185013"/>
                <a:ext cx="60612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83" h="67" extrusionOk="0">
                    <a:moveTo>
                      <a:pt x="83" y="20"/>
                    </a:moveTo>
                    <a:cubicBezTo>
                      <a:pt x="83" y="20"/>
                      <a:pt x="73" y="16"/>
                      <a:pt x="68" y="0"/>
                    </a:cubicBezTo>
                    <a:cubicBezTo>
                      <a:pt x="68" y="0"/>
                      <a:pt x="13" y="5"/>
                      <a:pt x="7" y="18"/>
                    </a:cubicBezTo>
                    <a:cubicBezTo>
                      <a:pt x="2" y="31"/>
                      <a:pt x="0" y="43"/>
                      <a:pt x="11" y="54"/>
                    </a:cubicBezTo>
                    <a:cubicBezTo>
                      <a:pt x="22" y="65"/>
                      <a:pt x="35" y="67"/>
                      <a:pt x="45" y="62"/>
                    </a:cubicBezTo>
                    <a:cubicBezTo>
                      <a:pt x="55" y="57"/>
                      <a:pt x="83" y="20"/>
                      <a:pt x="83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4759673" y="3137389"/>
                <a:ext cx="30306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" y="14"/>
                    </a:moveTo>
                    <a:cubicBezTo>
                      <a:pt x="0" y="23"/>
                      <a:pt x="5" y="34"/>
                      <a:pt x="14" y="38"/>
                    </a:cubicBezTo>
                    <a:cubicBezTo>
                      <a:pt x="24" y="42"/>
                      <a:pt x="34" y="38"/>
                      <a:pt x="38" y="28"/>
                    </a:cubicBezTo>
                    <a:cubicBezTo>
                      <a:pt x="42" y="19"/>
                      <a:pt x="37" y="8"/>
                      <a:pt x="28" y="4"/>
                    </a:cubicBezTo>
                    <a:cubicBezTo>
                      <a:pt x="18" y="0"/>
                      <a:pt x="8" y="4"/>
                      <a:pt x="4" y="1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4762920" y="3139554"/>
                <a:ext cx="23812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4" extrusionOk="0">
                    <a:moveTo>
                      <a:pt x="3" y="12"/>
                    </a:moveTo>
                    <a:cubicBezTo>
                      <a:pt x="0" y="19"/>
                      <a:pt x="3" y="28"/>
                      <a:pt x="11" y="31"/>
                    </a:cubicBezTo>
                    <a:cubicBezTo>
                      <a:pt x="18" y="34"/>
                      <a:pt x="27" y="31"/>
                      <a:pt x="30" y="23"/>
                    </a:cubicBezTo>
                    <a:cubicBezTo>
                      <a:pt x="33" y="16"/>
                      <a:pt x="29" y="7"/>
                      <a:pt x="21" y="4"/>
                    </a:cubicBezTo>
                    <a:cubicBezTo>
                      <a:pt x="14" y="0"/>
                      <a:pt x="5" y="4"/>
                      <a:pt x="3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4773743" y="3144965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4"/>
                    </a:moveTo>
                    <a:cubicBezTo>
                      <a:pt x="0" y="8"/>
                      <a:pt x="1" y="11"/>
                      <a:pt x="5" y="13"/>
                    </a:cubicBezTo>
                    <a:cubicBezTo>
                      <a:pt x="8" y="14"/>
                      <a:pt x="11" y="12"/>
                      <a:pt x="12" y="9"/>
                    </a:cubicBezTo>
                    <a:cubicBezTo>
                      <a:pt x="14" y="6"/>
                      <a:pt x="12" y="2"/>
                      <a:pt x="9" y="1"/>
                    </a:cubicBezTo>
                    <a:cubicBezTo>
                      <a:pt x="6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4738026" y="3148213"/>
                <a:ext cx="49788" cy="64942"/>
              </a:xfrm>
              <a:custGeom>
                <a:avLst/>
                <a:gdLst/>
                <a:ahLst/>
                <a:cxnLst/>
                <a:rect l="l" t="t" r="r" b="b"/>
                <a:pathLst>
                  <a:path w="69" h="89" extrusionOk="0">
                    <a:moveTo>
                      <a:pt x="49" y="89"/>
                    </a:moveTo>
                    <a:cubicBezTo>
                      <a:pt x="39" y="89"/>
                      <a:pt x="30" y="85"/>
                      <a:pt x="22" y="75"/>
                    </a:cubicBezTo>
                    <a:cubicBezTo>
                      <a:pt x="6" y="56"/>
                      <a:pt x="0" y="22"/>
                      <a:pt x="16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23" y="3"/>
                      <a:pt x="24" y="5"/>
                      <a:pt x="22" y="7"/>
                    </a:cubicBezTo>
                    <a:cubicBezTo>
                      <a:pt x="9" y="23"/>
                      <a:pt x="14" y="54"/>
                      <a:pt x="28" y="70"/>
                    </a:cubicBezTo>
                    <a:cubicBezTo>
                      <a:pt x="34" y="77"/>
                      <a:pt x="46" y="87"/>
                      <a:pt x="62" y="78"/>
                    </a:cubicBezTo>
                    <a:cubicBezTo>
                      <a:pt x="64" y="77"/>
                      <a:pt x="66" y="77"/>
                      <a:pt x="68" y="79"/>
                    </a:cubicBezTo>
                    <a:cubicBezTo>
                      <a:pt x="69" y="81"/>
                      <a:pt x="68" y="84"/>
                      <a:pt x="66" y="85"/>
                    </a:cubicBezTo>
                    <a:cubicBezTo>
                      <a:pt x="60" y="88"/>
                      <a:pt x="55" y="89"/>
                      <a:pt x="49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4592990" y="3227224"/>
                <a:ext cx="104989" cy="69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5" extrusionOk="0">
                    <a:moveTo>
                      <a:pt x="145" y="71"/>
                    </a:moveTo>
                    <a:cubicBezTo>
                      <a:pt x="142" y="72"/>
                      <a:pt x="139" y="74"/>
                      <a:pt x="136" y="75"/>
                    </a:cubicBezTo>
                    <a:cubicBezTo>
                      <a:pt x="120" y="82"/>
                      <a:pt x="103" y="87"/>
                      <a:pt x="86" y="90"/>
                    </a:cubicBezTo>
                    <a:cubicBezTo>
                      <a:pt x="69" y="93"/>
                      <a:pt x="49" y="95"/>
                      <a:pt x="33" y="86"/>
                    </a:cubicBezTo>
                    <a:cubicBezTo>
                      <a:pt x="26" y="82"/>
                      <a:pt x="20" y="76"/>
                      <a:pt x="16" y="68"/>
                    </a:cubicBezTo>
                    <a:cubicBezTo>
                      <a:pt x="12" y="59"/>
                      <a:pt x="10" y="49"/>
                      <a:pt x="8" y="40"/>
                    </a:cubicBezTo>
                    <a:cubicBezTo>
                      <a:pt x="4" y="27"/>
                      <a:pt x="2" y="13"/>
                      <a:pt x="0" y="0"/>
                    </a:cubicBezTo>
                    <a:cubicBezTo>
                      <a:pt x="4" y="2"/>
                      <a:pt x="8" y="5"/>
                      <a:pt x="11" y="8"/>
                    </a:cubicBezTo>
                    <a:cubicBezTo>
                      <a:pt x="26" y="22"/>
                      <a:pt x="40" y="38"/>
                      <a:pt x="57" y="49"/>
                    </a:cubicBezTo>
                    <a:cubicBezTo>
                      <a:pt x="79" y="63"/>
                      <a:pt x="103" y="69"/>
                      <a:pt x="128" y="70"/>
                    </a:cubicBezTo>
                    <a:cubicBezTo>
                      <a:pt x="134" y="71"/>
                      <a:pt x="139" y="71"/>
                      <a:pt x="145" y="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4518307" y="3165530"/>
                <a:ext cx="41130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5" extrusionOk="0">
                    <a:moveTo>
                      <a:pt x="51" y="35"/>
                    </a:moveTo>
                    <a:cubicBezTo>
                      <a:pt x="51" y="35"/>
                      <a:pt x="50" y="35"/>
                      <a:pt x="49" y="34"/>
                    </a:cubicBezTo>
                    <a:cubicBezTo>
                      <a:pt x="34" y="25"/>
                      <a:pt x="19" y="16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23" y="9"/>
                      <a:pt x="38" y="18"/>
                      <a:pt x="53" y="28"/>
                    </a:cubicBezTo>
                    <a:cubicBezTo>
                      <a:pt x="55" y="29"/>
                      <a:pt x="56" y="31"/>
                      <a:pt x="55" y="33"/>
                    </a:cubicBezTo>
                    <a:cubicBezTo>
                      <a:pt x="54" y="34"/>
                      <a:pt x="53" y="35"/>
                      <a:pt x="5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>
                <a:off x="4510731" y="3200166"/>
                <a:ext cx="42212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10" extrusionOk="0">
                    <a:moveTo>
                      <a:pt x="54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8" y="4"/>
                      <a:pt x="58" y="6"/>
                    </a:cubicBezTo>
                    <a:cubicBezTo>
                      <a:pt x="58" y="8"/>
                      <a:pt x="56" y="10"/>
                      <a:pt x="54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4509648" y="3217484"/>
                <a:ext cx="49788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69" h="33" extrusionOk="0">
                    <a:moveTo>
                      <a:pt x="5" y="33"/>
                    </a:moveTo>
                    <a:cubicBezTo>
                      <a:pt x="3" y="33"/>
                      <a:pt x="1" y="32"/>
                      <a:pt x="1" y="30"/>
                    </a:cubicBezTo>
                    <a:cubicBezTo>
                      <a:pt x="0" y="28"/>
                      <a:pt x="2" y="26"/>
                      <a:pt x="4" y="25"/>
                    </a:cubicBezTo>
                    <a:cubicBezTo>
                      <a:pt x="23" y="20"/>
                      <a:pt x="41" y="12"/>
                      <a:pt x="59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4" y="0"/>
                      <a:pt x="67" y="1"/>
                      <a:pt x="68" y="3"/>
                    </a:cubicBezTo>
                    <a:cubicBezTo>
                      <a:pt x="69" y="5"/>
                      <a:pt x="68" y="8"/>
                      <a:pt x="66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44" y="19"/>
                      <a:pt x="26" y="28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4603814" y="3118989"/>
                <a:ext cx="2597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32" y="34"/>
                    </a:moveTo>
                    <a:cubicBezTo>
                      <a:pt x="31" y="34"/>
                      <a:pt x="30" y="34"/>
                      <a:pt x="29" y="33"/>
                    </a:cubicBezTo>
                    <a:cubicBezTo>
                      <a:pt x="24" y="29"/>
                      <a:pt x="19" y="24"/>
                      <a:pt x="14" y="20"/>
                    </a:cubicBezTo>
                    <a:cubicBezTo>
                      <a:pt x="10" y="15"/>
                      <a:pt x="6" y="11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" y="5"/>
                      <a:pt x="16" y="10"/>
                      <a:pt x="20" y="14"/>
                    </a:cubicBezTo>
                    <a:cubicBezTo>
                      <a:pt x="25" y="19"/>
                      <a:pt x="29" y="23"/>
                      <a:pt x="34" y="27"/>
                    </a:cubicBezTo>
                    <a:cubicBezTo>
                      <a:pt x="36" y="28"/>
                      <a:pt x="36" y="30"/>
                      <a:pt x="35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4636284" y="3083271"/>
                <a:ext cx="23812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33" h="47" extrusionOk="0">
                    <a:moveTo>
                      <a:pt x="28" y="47"/>
                    </a:moveTo>
                    <a:cubicBezTo>
                      <a:pt x="27" y="47"/>
                      <a:pt x="26" y="46"/>
                      <a:pt x="25" y="45"/>
                    </a:cubicBezTo>
                    <a:cubicBezTo>
                      <a:pt x="17" y="32"/>
                      <a:pt x="9" y="19"/>
                      <a:pt x="2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9" y="2"/>
                    </a:cubicBezTo>
                    <a:cubicBezTo>
                      <a:pt x="16" y="15"/>
                      <a:pt x="24" y="28"/>
                      <a:pt x="32" y="40"/>
                    </a:cubicBezTo>
                    <a:cubicBezTo>
                      <a:pt x="33" y="42"/>
                      <a:pt x="32" y="45"/>
                      <a:pt x="30" y="46"/>
                    </a:cubicBezTo>
                    <a:cubicBezTo>
                      <a:pt x="30" y="46"/>
                      <a:pt x="29" y="47"/>
                      <a:pt x="28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4601649" y="3248872"/>
                <a:ext cx="22730" cy="2814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5" y="39"/>
                    </a:moveTo>
                    <a:cubicBezTo>
                      <a:pt x="4" y="39"/>
                      <a:pt x="3" y="39"/>
                      <a:pt x="2" y="38"/>
                    </a:cubicBezTo>
                    <a:cubicBezTo>
                      <a:pt x="0" y="37"/>
                      <a:pt x="0" y="35"/>
                      <a:pt x="1" y="3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3"/>
                      <a:pt x="31" y="5"/>
                      <a:pt x="30" y="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8"/>
                      <a:pt x="6" y="39"/>
                      <a:pt x="5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5"/>
              <p:cNvSpPr/>
              <p:nvPr/>
            </p:nvSpPr>
            <p:spPr>
              <a:xfrm>
                <a:off x="4634120" y="3266189"/>
                <a:ext cx="15153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4" y="41"/>
                    </a:moveTo>
                    <a:cubicBezTo>
                      <a:pt x="4" y="41"/>
                      <a:pt x="3" y="41"/>
                      <a:pt x="3" y="41"/>
                    </a:cubicBezTo>
                    <a:cubicBezTo>
                      <a:pt x="1" y="40"/>
                      <a:pt x="0" y="38"/>
                      <a:pt x="0" y="36"/>
                    </a:cubicBezTo>
                    <a:cubicBezTo>
                      <a:pt x="4" y="26"/>
                      <a:pt x="8" y="16"/>
                      <a:pt x="12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1"/>
                    </a:cubicBezTo>
                    <a:cubicBezTo>
                      <a:pt x="20" y="2"/>
                      <a:pt x="21" y="4"/>
                      <a:pt x="20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5" y="18"/>
                      <a:pt x="11" y="29"/>
                      <a:pt x="8" y="39"/>
                    </a:cubicBezTo>
                    <a:cubicBezTo>
                      <a:pt x="7" y="40"/>
                      <a:pt x="6" y="41"/>
                      <a:pt x="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4675249" y="3072447"/>
                <a:ext cx="10824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7" extrusionOk="0">
                    <a:moveTo>
                      <a:pt x="10" y="47"/>
                    </a:moveTo>
                    <a:cubicBezTo>
                      <a:pt x="8" y="47"/>
                      <a:pt x="7" y="46"/>
                      <a:pt x="6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5"/>
                      <a:pt x="13" y="47"/>
                      <a:pt x="11" y="47"/>
                    </a:cubicBezTo>
                    <a:cubicBezTo>
                      <a:pt x="11" y="47"/>
                      <a:pt x="11" y="47"/>
                      <a:pt x="10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4706637" y="3078942"/>
                <a:ext cx="8659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4" y="35"/>
                    </a:moveTo>
                    <a:cubicBezTo>
                      <a:pt x="4" y="35"/>
                      <a:pt x="4" y="35"/>
                      <a:pt x="3" y="35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0" y="0"/>
                      <a:pt x="11" y="2"/>
                      <a:pt x="11" y="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5"/>
            <p:cNvGrpSpPr/>
            <p:nvPr/>
          </p:nvGrpSpPr>
          <p:grpSpPr>
            <a:xfrm>
              <a:off x="6503555" y="4665846"/>
              <a:ext cx="514143" cy="343842"/>
              <a:chOff x="4509648" y="3071365"/>
              <a:chExt cx="336613" cy="225131"/>
            </a:xfrm>
          </p:grpSpPr>
          <p:sp>
            <p:nvSpPr>
              <p:cNvPr id="435" name="Google Shape;435;p5"/>
              <p:cNvSpPr/>
              <p:nvPr/>
            </p:nvSpPr>
            <p:spPr>
              <a:xfrm>
                <a:off x="4551860" y="3101671"/>
                <a:ext cx="294401" cy="17750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44" extrusionOk="0">
                    <a:moveTo>
                      <a:pt x="402" y="146"/>
                    </a:moveTo>
                    <a:cubicBezTo>
                      <a:pt x="400" y="149"/>
                      <a:pt x="397" y="151"/>
                      <a:pt x="394" y="153"/>
                    </a:cubicBezTo>
                    <a:cubicBezTo>
                      <a:pt x="395" y="157"/>
                      <a:pt x="393" y="162"/>
                      <a:pt x="390" y="165"/>
                    </a:cubicBezTo>
                    <a:cubicBezTo>
                      <a:pt x="385" y="168"/>
                      <a:pt x="380" y="168"/>
                      <a:pt x="375" y="169"/>
                    </a:cubicBezTo>
                    <a:cubicBezTo>
                      <a:pt x="347" y="174"/>
                      <a:pt x="328" y="200"/>
                      <a:pt x="304" y="217"/>
                    </a:cubicBezTo>
                    <a:cubicBezTo>
                      <a:pt x="283" y="231"/>
                      <a:pt x="259" y="237"/>
                      <a:pt x="235" y="241"/>
                    </a:cubicBezTo>
                    <a:cubicBezTo>
                      <a:pt x="224" y="242"/>
                      <a:pt x="213" y="243"/>
                      <a:pt x="202" y="244"/>
                    </a:cubicBezTo>
                    <a:cubicBezTo>
                      <a:pt x="196" y="244"/>
                      <a:pt x="191" y="244"/>
                      <a:pt x="185" y="243"/>
                    </a:cubicBezTo>
                    <a:cubicBezTo>
                      <a:pt x="160" y="242"/>
                      <a:pt x="136" y="236"/>
                      <a:pt x="114" y="222"/>
                    </a:cubicBezTo>
                    <a:cubicBezTo>
                      <a:pt x="97" y="211"/>
                      <a:pt x="83" y="195"/>
                      <a:pt x="68" y="181"/>
                    </a:cubicBezTo>
                    <a:cubicBezTo>
                      <a:pt x="65" y="178"/>
                      <a:pt x="61" y="175"/>
                      <a:pt x="57" y="173"/>
                    </a:cubicBezTo>
                    <a:cubicBezTo>
                      <a:pt x="56" y="172"/>
                      <a:pt x="54" y="171"/>
                      <a:pt x="52" y="170"/>
                    </a:cubicBezTo>
                    <a:cubicBezTo>
                      <a:pt x="50" y="170"/>
                      <a:pt x="48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36" y="168"/>
                      <a:pt x="26" y="174"/>
                      <a:pt x="17" y="180"/>
                    </a:cubicBezTo>
                    <a:cubicBezTo>
                      <a:pt x="6" y="169"/>
                      <a:pt x="0" y="152"/>
                      <a:pt x="2" y="136"/>
                    </a:cubicBezTo>
                    <a:cubicBezTo>
                      <a:pt x="3" y="125"/>
                      <a:pt x="8" y="113"/>
                      <a:pt x="16" y="107"/>
                    </a:cubicBezTo>
                    <a:cubicBezTo>
                      <a:pt x="20" y="111"/>
                      <a:pt x="24" y="115"/>
                      <a:pt x="28" y="119"/>
                    </a:cubicBezTo>
                    <a:cubicBezTo>
                      <a:pt x="30" y="121"/>
                      <a:pt x="32" y="123"/>
                      <a:pt x="35" y="123"/>
                    </a:cubicBezTo>
                    <a:cubicBezTo>
                      <a:pt x="35" y="124"/>
                      <a:pt x="36" y="124"/>
                      <a:pt x="36" y="124"/>
                    </a:cubicBezTo>
                    <a:cubicBezTo>
                      <a:pt x="39" y="124"/>
                      <a:pt x="42" y="121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85" y="84"/>
                      <a:pt x="112" y="30"/>
                      <a:pt x="159" y="10"/>
                    </a:cubicBezTo>
                    <a:cubicBezTo>
                      <a:pt x="177" y="2"/>
                      <a:pt x="196" y="1"/>
                      <a:pt x="214" y="0"/>
                    </a:cubicBezTo>
                    <a:cubicBezTo>
                      <a:pt x="235" y="0"/>
                      <a:pt x="255" y="1"/>
                      <a:pt x="275" y="7"/>
                    </a:cubicBezTo>
                    <a:cubicBezTo>
                      <a:pt x="275" y="7"/>
                      <a:pt x="275" y="7"/>
                      <a:pt x="275" y="7"/>
                    </a:cubicBezTo>
                    <a:cubicBezTo>
                      <a:pt x="278" y="8"/>
                      <a:pt x="280" y="9"/>
                      <a:pt x="283" y="10"/>
                    </a:cubicBezTo>
                    <a:cubicBezTo>
                      <a:pt x="305" y="18"/>
                      <a:pt x="325" y="33"/>
                      <a:pt x="337" y="55"/>
                    </a:cubicBezTo>
                    <a:cubicBezTo>
                      <a:pt x="346" y="70"/>
                      <a:pt x="350" y="89"/>
                      <a:pt x="360" y="103"/>
                    </a:cubicBezTo>
                    <a:cubicBezTo>
                      <a:pt x="368" y="115"/>
                      <a:pt x="379" y="123"/>
                      <a:pt x="392" y="127"/>
                    </a:cubicBezTo>
                    <a:cubicBezTo>
                      <a:pt x="396" y="128"/>
                      <a:pt x="401" y="129"/>
                      <a:pt x="403" y="133"/>
                    </a:cubicBezTo>
                    <a:cubicBezTo>
                      <a:pt x="406" y="136"/>
                      <a:pt x="405" y="142"/>
                      <a:pt x="402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>
                <a:off x="4510731" y="3149295"/>
                <a:ext cx="53036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1" extrusionOk="0">
                    <a:moveTo>
                      <a:pt x="1" y="84"/>
                    </a:moveTo>
                    <a:cubicBezTo>
                      <a:pt x="0" y="97"/>
                      <a:pt x="1" y="110"/>
                      <a:pt x="4" y="123"/>
                    </a:cubicBezTo>
                    <a:cubicBezTo>
                      <a:pt x="6" y="130"/>
                      <a:pt x="9" y="137"/>
                      <a:pt x="13" y="143"/>
                    </a:cubicBezTo>
                    <a:cubicBezTo>
                      <a:pt x="17" y="149"/>
                      <a:pt x="25" y="151"/>
                      <a:pt x="31" y="146"/>
                    </a:cubicBezTo>
                    <a:cubicBezTo>
                      <a:pt x="44" y="135"/>
                      <a:pt x="59" y="124"/>
                      <a:pt x="73" y="114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63" y="103"/>
                      <a:pt x="57" y="86"/>
                      <a:pt x="59" y="70"/>
                    </a:cubicBezTo>
                    <a:cubicBezTo>
                      <a:pt x="60" y="59"/>
                      <a:pt x="65" y="47"/>
                      <a:pt x="73" y="41"/>
                    </a:cubicBezTo>
                    <a:cubicBezTo>
                      <a:pt x="63" y="30"/>
                      <a:pt x="54" y="19"/>
                      <a:pt x="46" y="7"/>
                    </a:cubicBezTo>
                    <a:cubicBezTo>
                      <a:pt x="41" y="1"/>
                      <a:pt x="32" y="0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10"/>
                      <a:pt x="21" y="15"/>
                      <a:pt x="19" y="19"/>
                    </a:cubicBezTo>
                    <a:cubicBezTo>
                      <a:pt x="9" y="39"/>
                      <a:pt x="3" y="61"/>
                      <a:pt x="1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5"/>
              <p:cNvSpPr/>
              <p:nvPr/>
            </p:nvSpPr>
            <p:spPr>
              <a:xfrm>
                <a:off x="4582166" y="3071365"/>
                <a:ext cx="168848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1" extrusionOk="0">
                    <a:moveTo>
                      <a:pt x="3" y="132"/>
                    </a:moveTo>
                    <a:cubicBezTo>
                      <a:pt x="1" y="137"/>
                      <a:pt x="0" y="143"/>
                      <a:pt x="0" y="149"/>
                    </a:cubicBezTo>
                    <a:cubicBezTo>
                      <a:pt x="0" y="153"/>
                      <a:pt x="1" y="157"/>
                      <a:pt x="3" y="161"/>
                    </a:cubicBezTo>
                    <a:cubicBezTo>
                      <a:pt x="43" y="126"/>
                      <a:pt x="70" y="72"/>
                      <a:pt x="117" y="52"/>
                    </a:cubicBezTo>
                    <a:cubicBezTo>
                      <a:pt x="135" y="44"/>
                      <a:pt x="154" y="43"/>
                      <a:pt x="172" y="42"/>
                    </a:cubicBezTo>
                    <a:cubicBezTo>
                      <a:pt x="193" y="42"/>
                      <a:pt x="213" y="43"/>
                      <a:pt x="233" y="49"/>
                    </a:cubicBezTo>
                    <a:cubicBezTo>
                      <a:pt x="212" y="30"/>
                      <a:pt x="189" y="15"/>
                      <a:pt x="163" y="8"/>
                    </a:cubicBezTo>
                    <a:cubicBezTo>
                      <a:pt x="135" y="0"/>
                      <a:pt x="103" y="3"/>
                      <a:pt x="77" y="20"/>
                    </a:cubicBezTo>
                    <a:cubicBezTo>
                      <a:pt x="52" y="37"/>
                      <a:pt x="35" y="66"/>
                      <a:pt x="20" y="95"/>
                    </a:cubicBezTo>
                    <a:cubicBezTo>
                      <a:pt x="13" y="106"/>
                      <a:pt x="7" y="119"/>
                      <a:pt x="3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4696896" y="3185013"/>
                <a:ext cx="60612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83" h="67" extrusionOk="0">
                    <a:moveTo>
                      <a:pt x="83" y="20"/>
                    </a:moveTo>
                    <a:cubicBezTo>
                      <a:pt x="83" y="20"/>
                      <a:pt x="73" y="16"/>
                      <a:pt x="68" y="0"/>
                    </a:cubicBezTo>
                    <a:cubicBezTo>
                      <a:pt x="68" y="0"/>
                      <a:pt x="13" y="5"/>
                      <a:pt x="7" y="18"/>
                    </a:cubicBezTo>
                    <a:cubicBezTo>
                      <a:pt x="2" y="31"/>
                      <a:pt x="0" y="43"/>
                      <a:pt x="11" y="54"/>
                    </a:cubicBezTo>
                    <a:cubicBezTo>
                      <a:pt x="22" y="65"/>
                      <a:pt x="35" y="67"/>
                      <a:pt x="45" y="62"/>
                    </a:cubicBezTo>
                    <a:cubicBezTo>
                      <a:pt x="55" y="57"/>
                      <a:pt x="83" y="20"/>
                      <a:pt x="83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4759673" y="3137389"/>
                <a:ext cx="30306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" y="14"/>
                    </a:moveTo>
                    <a:cubicBezTo>
                      <a:pt x="0" y="23"/>
                      <a:pt x="5" y="34"/>
                      <a:pt x="14" y="38"/>
                    </a:cubicBezTo>
                    <a:cubicBezTo>
                      <a:pt x="24" y="42"/>
                      <a:pt x="34" y="38"/>
                      <a:pt x="38" y="28"/>
                    </a:cubicBezTo>
                    <a:cubicBezTo>
                      <a:pt x="42" y="19"/>
                      <a:pt x="37" y="8"/>
                      <a:pt x="28" y="4"/>
                    </a:cubicBezTo>
                    <a:cubicBezTo>
                      <a:pt x="18" y="0"/>
                      <a:pt x="8" y="4"/>
                      <a:pt x="4" y="1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4762920" y="3139554"/>
                <a:ext cx="23812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4" extrusionOk="0">
                    <a:moveTo>
                      <a:pt x="3" y="12"/>
                    </a:moveTo>
                    <a:cubicBezTo>
                      <a:pt x="0" y="19"/>
                      <a:pt x="3" y="28"/>
                      <a:pt x="11" y="31"/>
                    </a:cubicBezTo>
                    <a:cubicBezTo>
                      <a:pt x="18" y="34"/>
                      <a:pt x="27" y="31"/>
                      <a:pt x="30" y="23"/>
                    </a:cubicBezTo>
                    <a:cubicBezTo>
                      <a:pt x="33" y="16"/>
                      <a:pt x="29" y="7"/>
                      <a:pt x="21" y="4"/>
                    </a:cubicBezTo>
                    <a:cubicBezTo>
                      <a:pt x="14" y="0"/>
                      <a:pt x="5" y="4"/>
                      <a:pt x="3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4773743" y="3144965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4"/>
                    </a:moveTo>
                    <a:cubicBezTo>
                      <a:pt x="0" y="8"/>
                      <a:pt x="1" y="11"/>
                      <a:pt x="5" y="13"/>
                    </a:cubicBezTo>
                    <a:cubicBezTo>
                      <a:pt x="8" y="14"/>
                      <a:pt x="11" y="12"/>
                      <a:pt x="12" y="9"/>
                    </a:cubicBezTo>
                    <a:cubicBezTo>
                      <a:pt x="14" y="6"/>
                      <a:pt x="12" y="2"/>
                      <a:pt x="9" y="1"/>
                    </a:cubicBezTo>
                    <a:cubicBezTo>
                      <a:pt x="6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4738026" y="3148213"/>
                <a:ext cx="49788" cy="64942"/>
              </a:xfrm>
              <a:custGeom>
                <a:avLst/>
                <a:gdLst/>
                <a:ahLst/>
                <a:cxnLst/>
                <a:rect l="l" t="t" r="r" b="b"/>
                <a:pathLst>
                  <a:path w="69" h="89" extrusionOk="0">
                    <a:moveTo>
                      <a:pt x="49" y="89"/>
                    </a:moveTo>
                    <a:cubicBezTo>
                      <a:pt x="39" y="89"/>
                      <a:pt x="30" y="85"/>
                      <a:pt x="22" y="75"/>
                    </a:cubicBezTo>
                    <a:cubicBezTo>
                      <a:pt x="6" y="56"/>
                      <a:pt x="0" y="22"/>
                      <a:pt x="16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23" y="3"/>
                      <a:pt x="24" y="5"/>
                      <a:pt x="22" y="7"/>
                    </a:cubicBezTo>
                    <a:cubicBezTo>
                      <a:pt x="9" y="23"/>
                      <a:pt x="14" y="54"/>
                      <a:pt x="28" y="70"/>
                    </a:cubicBezTo>
                    <a:cubicBezTo>
                      <a:pt x="34" y="77"/>
                      <a:pt x="46" y="87"/>
                      <a:pt x="62" y="78"/>
                    </a:cubicBezTo>
                    <a:cubicBezTo>
                      <a:pt x="64" y="77"/>
                      <a:pt x="66" y="77"/>
                      <a:pt x="68" y="79"/>
                    </a:cubicBezTo>
                    <a:cubicBezTo>
                      <a:pt x="69" y="81"/>
                      <a:pt x="68" y="84"/>
                      <a:pt x="66" y="85"/>
                    </a:cubicBezTo>
                    <a:cubicBezTo>
                      <a:pt x="60" y="88"/>
                      <a:pt x="55" y="89"/>
                      <a:pt x="49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4592990" y="3227224"/>
                <a:ext cx="104989" cy="69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5" extrusionOk="0">
                    <a:moveTo>
                      <a:pt x="145" y="71"/>
                    </a:moveTo>
                    <a:cubicBezTo>
                      <a:pt x="142" y="72"/>
                      <a:pt x="139" y="74"/>
                      <a:pt x="136" y="75"/>
                    </a:cubicBezTo>
                    <a:cubicBezTo>
                      <a:pt x="120" y="82"/>
                      <a:pt x="103" y="87"/>
                      <a:pt x="86" y="90"/>
                    </a:cubicBezTo>
                    <a:cubicBezTo>
                      <a:pt x="69" y="93"/>
                      <a:pt x="49" y="95"/>
                      <a:pt x="33" y="86"/>
                    </a:cubicBezTo>
                    <a:cubicBezTo>
                      <a:pt x="26" y="82"/>
                      <a:pt x="20" y="76"/>
                      <a:pt x="16" y="68"/>
                    </a:cubicBezTo>
                    <a:cubicBezTo>
                      <a:pt x="12" y="59"/>
                      <a:pt x="10" y="49"/>
                      <a:pt x="8" y="40"/>
                    </a:cubicBezTo>
                    <a:cubicBezTo>
                      <a:pt x="4" y="27"/>
                      <a:pt x="2" y="13"/>
                      <a:pt x="0" y="0"/>
                    </a:cubicBezTo>
                    <a:cubicBezTo>
                      <a:pt x="4" y="2"/>
                      <a:pt x="8" y="5"/>
                      <a:pt x="11" y="8"/>
                    </a:cubicBezTo>
                    <a:cubicBezTo>
                      <a:pt x="26" y="22"/>
                      <a:pt x="40" y="38"/>
                      <a:pt x="57" y="49"/>
                    </a:cubicBezTo>
                    <a:cubicBezTo>
                      <a:pt x="79" y="63"/>
                      <a:pt x="103" y="69"/>
                      <a:pt x="128" y="70"/>
                    </a:cubicBezTo>
                    <a:cubicBezTo>
                      <a:pt x="134" y="71"/>
                      <a:pt x="139" y="71"/>
                      <a:pt x="145" y="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4518307" y="3165530"/>
                <a:ext cx="41130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5" extrusionOk="0">
                    <a:moveTo>
                      <a:pt x="51" y="35"/>
                    </a:moveTo>
                    <a:cubicBezTo>
                      <a:pt x="51" y="35"/>
                      <a:pt x="50" y="35"/>
                      <a:pt x="49" y="34"/>
                    </a:cubicBezTo>
                    <a:cubicBezTo>
                      <a:pt x="34" y="25"/>
                      <a:pt x="19" y="16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23" y="9"/>
                      <a:pt x="38" y="18"/>
                      <a:pt x="53" y="28"/>
                    </a:cubicBezTo>
                    <a:cubicBezTo>
                      <a:pt x="55" y="29"/>
                      <a:pt x="56" y="31"/>
                      <a:pt x="55" y="33"/>
                    </a:cubicBezTo>
                    <a:cubicBezTo>
                      <a:pt x="54" y="34"/>
                      <a:pt x="53" y="35"/>
                      <a:pt x="5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4510731" y="3200166"/>
                <a:ext cx="42212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10" extrusionOk="0">
                    <a:moveTo>
                      <a:pt x="54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8" y="4"/>
                      <a:pt x="58" y="6"/>
                    </a:cubicBezTo>
                    <a:cubicBezTo>
                      <a:pt x="58" y="8"/>
                      <a:pt x="56" y="10"/>
                      <a:pt x="54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4509648" y="3217484"/>
                <a:ext cx="49788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69" h="33" extrusionOk="0">
                    <a:moveTo>
                      <a:pt x="5" y="33"/>
                    </a:moveTo>
                    <a:cubicBezTo>
                      <a:pt x="3" y="33"/>
                      <a:pt x="1" y="32"/>
                      <a:pt x="1" y="30"/>
                    </a:cubicBezTo>
                    <a:cubicBezTo>
                      <a:pt x="0" y="28"/>
                      <a:pt x="2" y="26"/>
                      <a:pt x="4" y="25"/>
                    </a:cubicBezTo>
                    <a:cubicBezTo>
                      <a:pt x="23" y="20"/>
                      <a:pt x="41" y="12"/>
                      <a:pt x="59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4" y="0"/>
                      <a:pt x="67" y="1"/>
                      <a:pt x="68" y="3"/>
                    </a:cubicBezTo>
                    <a:cubicBezTo>
                      <a:pt x="69" y="5"/>
                      <a:pt x="68" y="8"/>
                      <a:pt x="66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44" y="19"/>
                      <a:pt x="26" y="28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4603814" y="3118989"/>
                <a:ext cx="2597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32" y="34"/>
                    </a:moveTo>
                    <a:cubicBezTo>
                      <a:pt x="31" y="34"/>
                      <a:pt x="30" y="34"/>
                      <a:pt x="29" y="33"/>
                    </a:cubicBezTo>
                    <a:cubicBezTo>
                      <a:pt x="24" y="29"/>
                      <a:pt x="19" y="24"/>
                      <a:pt x="14" y="20"/>
                    </a:cubicBezTo>
                    <a:cubicBezTo>
                      <a:pt x="10" y="15"/>
                      <a:pt x="6" y="11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" y="5"/>
                      <a:pt x="16" y="10"/>
                      <a:pt x="20" y="14"/>
                    </a:cubicBezTo>
                    <a:cubicBezTo>
                      <a:pt x="25" y="19"/>
                      <a:pt x="29" y="23"/>
                      <a:pt x="34" y="27"/>
                    </a:cubicBezTo>
                    <a:cubicBezTo>
                      <a:pt x="36" y="28"/>
                      <a:pt x="36" y="30"/>
                      <a:pt x="35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4636284" y="3083271"/>
                <a:ext cx="23812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33" h="47" extrusionOk="0">
                    <a:moveTo>
                      <a:pt x="28" y="47"/>
                    </a:moveTo>
                    <a:cubicBezTo>
                      <a:pt x="27" y="47"/>
                      <a:pt x="26" y="46"/>
                      <a:pt x="25" y="45"/>
                    </a:cubicBezTo>
                    <a:cubicBezTo>
                      <a:pt x="17" y="32"/>
                      <a:pt x="9" y="19"/>
                      <a:pt x="2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9" y="2"/>
                    </a:cubicBezTo>
                    <a:cubicBezTo>
                      <a:pt x="16" y="15"/>
                      <a:pt x="24" y="28"/>
                      <a:pt x="32" y="40"/>
                    </a:cubicBezTo>
                    <a:cubicBezTo>
                      <a:pt x="33" y="42"/>
                      <a:pt x="32" y="45"/>
                      <a:pt x="30" y="46"/>
                    </a:cubicBezTo>
                    <a:cubicBezTo>
                      <a:pt x="30" y="46"/>
                      <a:pt x="29" y="47"/>
                      <a:pt x="28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4601649" y="3248872"/>
                <a:ext cx="22730" cy="2814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5" y="39"/>
                    </a:moveTo>
                    <a:cubicBezTo>
                      <a:pt x="4" y="39"/>
                      <a:pt x="3" y="39"/>
                      <a:pt x="2" y="38"/>
                    </a:cubicBezTo>
                    <a:cubicBezTo>
                      <a:pt x="0" y="37"/>
                      <a:pt x="0" y="35"/>
                      <a:pt x="1" y="3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3"/>
                      <a:pt x="31" y="5"/>
                      <a:pt x="30" y="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8"/>
                      <a:pt x="6" y="39"/>
                      <a:pt x="5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4634120" y="3266189"/>
                <a:ext cx="15153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4" y="41"/>
                    </a:moveTo>
                    <a:cubicBezTo>
                      <a:pt x="4" y="41"/>
                      <a:pt x="3" y="41"/>
                      <a:pt x="3" y="41"/>
                    </a:cubicBezTo>
                    <a:cubicBezTo>
                      <a:pt x="1" y="40"/>
                      <a:pt x="0" y="38"/>
                      <a:pt x="0" y="36"/>
                    </a:cubicBezTo>
                    <a:cubicBezTo>
                      <a:pt x="4" y="26"/>
                      <a:pt x="8" y="16"/>
                      <a:pt x="12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1"/>
                    </a:cubicBezTo>
                    <a:cubicBezTo>
                      <a:pt x="20" y="2"/>
                      <a:pt x="21" y="4"/>
                      <a:pt x="20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5" y="18"/>
                      <a:pt x="11" y="29"/>
                      <a:pt x="8" y="39"/>
                    </a:cubicBezTo>
                    <a:cubicBezTo>
                      <a:pt x="7" y="40"/>
                      <a:pt x="6" y="41"/>
                      <a:pt x="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4675249" y="3072447"/>
                <a:ext cx="10824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7" extrusionOk="0">
                    <a:moveTo>
                      <a:pt x="10" y="47"/>
                    </a:moveTo>
                    <a:cubicBezTo>
                      <a:pt x="8" y="47"/>
                      <a:pt x="7" y="46"/>
                      <a:pt x="6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5"/>
                      <a:pt x="13" y="47"/>
                      <a:pt x="11" y="47"/>
                    </a:cubicBezTo>
                    <a:cubicBezTo>
                      <a:pt x="11" y="47"/>
                      <a:pt x="11" y="47"/>
                      <a:pt x="10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4706637" y="3078942"/>
                <a:ext cx="8659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4" y="35"/>
                    </a:moveTo>
                    <a:cubicBezTo>
                      <a:pt x="4" y="35"/>
                      <a:pt x="4" y="35"/>
                      <a:pt x="3" y="35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0" y="0"/>
                      <a:pt x="11" y="2"/>
                      <a:pt x="11" y="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162621" y="4182666"/>
              <a:ext cx="1008344" cy="1404970"/>
              <a:chOff x="4629790" y="2109147"/>
              <a:chExt cx="355013" cy="494638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4629790" y="2109147"/>
                <a:ext cx="264095" cy="22946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16" extrusionOk="0">
                    <a:moveTo>
                      <a:pt x="32" y="230"/>
                    </a:moveTo>
                    <a:cubicBezTo>
                      <a:pt x="38" y="240"/>
                      <a:pt x="45" y="250"/>
                      <a:pt x="53" y="259"/>
                    </a:cubicBezTo>
                    <a:cubicBezTo>
                      <a:pt x="70" y="280"/>
                      <a:pt x="90" y="298"/>
                      <a:pt x="110" y="316"/>
                    </a:cubicBezTo>
                    <a:cubicBezTo>
                      <a:pt x="109" y="306"/>
                      <a:pt x="108" y="296"/>
                      <a:pt x="108" y="286"/>
                    </a:cubicBezTo>
                    <a:cubicBezTo>
                      <a:pt x="108" y="266"/>
                      <a:pt x="109" y="245"/>
                      <a:pt x="112" y="225"/>
                    </a:cubicBezTo>
                    <a:cubicBezTo>
                      <a:pt x="114" y="208"/>
                      <a:pt x="118" y="192"/>
                      <a:pt x="123" y="175"/>
                    </a:cubicBezTo>
                    <a:cubicBezTo>
                      <a:pt x="127" y="164"/>
                      <a:pt x="133" y="152"/>
                      <a:pt x="140" y="143"/>
                    </a:cubicBezTo>
                    <a:cubicBezTo>
                      <a:pt x="137" y="136"/>
                      <a:pt x="130" y="130"/>
                      <a:pt x="125" y="125"/>
                    </a:cubicBezTo>
                    <a:cubicBezTo>
                      <a:pt x="118" y="118"/>
                      <a:pt x="111" y="111"/>
                      <a:pt x="110" y="101"/>
                    </a:cubicBezTo>
                    <a:cubicBezTo>
                      <a:pt x="107" y="83"/>
                      <a:pt x="126" y="76"/>
                      <a:pt x="141" y="74"/>
                    </a:cubicBezTo>
                    <a:cubicBezTo>
                      <a:pt x="148" y="73"/>
                      <a:pt x="156" y="75"/>
                      <a:pt x="160" y="82"/>
                    </a:cubicBezTo>
                    <a:cubicBezTo>
                      <a:pt x="162" y="87"/>
                      <a:pt x="163" y="91"/>
                      <a:pt x="165" y="96"/>
                    </a:cubicBezTo>
                    <a:cubicBezTo>
                      <a:pt x="166" y="101"/>
                      <a:pt x="168" y="106"/>
                      <a:pt x="170" y="112"/>
                    </a:cubicBezTo>
                    <a:cubicBezTo>
                      <a:pt x="171" y="116"/>
                      <a:pt x="172" y="120"/>
                      <a:pt x="174" y="124"/>
                    </a:cubicBezTo>
                    <a:cubicBezTo>
                      <a:pt x="187" y="122"/>
                      <a:pt x="202" y="124"/>
                      <a:pt x="215" y="127"/>
                    </a:cubicBezTo>
                    <a:cubicBezTo>
                      <a:pt x="235" y="132"/>
                      <a:pt x="255" y="138"/>
                      <a:pt x="274" y="147"/>
                    </a:cubicBezTo>
                    <a:cubicBezTo>
                      <a:pt x="300" y="159"/>
                      <a:pt x="325" y="175"/>
                      <a:pt x="345" y="196"/>
                    </a:cubicBezTo>
                    <a:cubicBezTo>
                      <a:pt x="352" y="203"/>
                      <a:pt x="357" y="210"/>
                      <a:pt x="363" y="218"/>
                    </a:cubicBezTo>
                    <a:cubicBezTo>
                      <a:pt x="355" y="199"/>
                      <a:pt x="348" y="181"/>
                      <a:pt x="341" y="162"/>
                    </a:cubicBezTo>
                    <a:cubicBezTo>
                      <a:pt x="336" y="150"/>
                      <a:pt x="331" y="137"/>
                      <a:pt x="325" y="125"/>
                    </a:cubicBezTo>
                    <a:cubicBezTo>
                      <a:pt x="322" y="118"/>
                      <a:pt x="319" y="112"/>
                      <a:pt x="316" y="106"/>
                    </a:cubicBezTo>
                    <a:cubicBezTo>
                      <a:pt x="298" y="73"/>
                      <a:pt x="274" y="44"/>
                      <a:pt x="242" y="26"/>
                    </a:cubicBezTo>
                    <a:cubicBezTo>
                      <a:pt x="212" y="9"/>
                      <a:pt x="178" y="0"/>
                      <a:pt x="145" y="2"/>
                    </a:cubicBezTo>
                    <a:cubicBezTo>
                      <a:pt x="111" y="4"/>
                      <a:pt x="80" y="17"/>
                      <a:pt x="55" y="39"/>
                    </a:cubicBezTo>
                    <a:cubicBezTo>
                      <a:pt x="31" y="60"/>
                      <a:pt x="13" y="90"/>
                      <a:pt x="7" y="122"/>
                    </a:cubicBezTo>
                    <a:cubicBezTo>
                      <a:pt x="0" y="160"/>
                      <a:pt x="12" y="198"/>
                      <a:pt x="32" y="2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4749931" y="2236866"/>
                <a:ext cx="234872" cy="36692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06" extrusionOk="0">
                    <a:moveTo>
                      <a:pt x="86" y="256"/>
                    </a:moveTo>
                    <a:cubicBezTo>
                      <a:pt x="81" y="278"/>
                      <a:pt x="60" y="282"/>
                      <a:pt x="41" y="280"/>
                    </a:cubicBezTo>
                    <a:cubicBezTo>
                      <a:pt x="41" y="280"/>
                      <a:pt x="41" y="280"/>
                      <a:pt x="40" y="280"/>
                    </a:cubicBezTo>
                    <a:cubicBezTo>
                      <a:pt x="40" y="280"/>
                      <a:pt x="40" y="280"/>
                      <a:pt x="40" y="280"/>
                    </a:cubicBezTo>
                    <a:cubicBezTo>
                      <a:pt x="41" y="283"/>
                      <a:pt x="41" y="285"/>
                      <a:pt x="42" y="287"/>
                    </a:cubicBezTo>
                    <a:cubicBezTo>
                      <a:pt x="47" y="303"/>
                      <a:pt x="50" y="319"/>
                      <a:pt x="54" y="335"/>
                    </a:cubicBezTo>
                    <a:cubicBezTo>
                      <a:pt x="60" y="359"/>
                      <a:pt x="67" y="383"/>
                      <a:pt x="76" y="406"/>
                    </a:cubicBezTo>
                    <a:cubicBezTo>
                      <a:pt x="90" y="438"/>
                      <a:pt x="111" y="468"/>
                      <a:pt x="142" y="486"/>
                    </a:cubicBezTo>
                    <a:cubicBezTo>
                      <a:pt x="172" y="504"/>
                      <a:pt x="211" y="506"/>
                      <a:pt x="244" y="493"/>
                    </a:cubicBezTo>
                    <a:cubicBezTo>
                      <a:pt x="276" y="480"/>
                      <a:pt x="301" y="452"/>
                      <a:pt x="311" y="419"/>
                    </a:cubicBezTo>
                    <a:cubicBezTo>
                      <a:pt x="323" y="380"/>
                      <a:pt x="311" y="340"/>
                      <a:pt x="297" y="304"/>
                    </a:cubicBezTo>
                    <a:cubicBezTo>
                      <a:pt x="290" y="285"/>
                      <a:pt x="283" y="266"/>
                      <a:pt x="276" y="247"/>
                    </a:cubicBezTo>
                    <a:cubicBezTo>
                      <a:pt x="267" y="224"/>
                      <a:pt x="258" y="200"/>
                      <a:pt x="249" y="177"/>
                    </a:cubicBezTo>
                    <a:cubicBezTo>
                      <a:pt x="241" y="155"/>
                      <a:pt x="232" y="133"/>
                      <a:pt x="224" y="112"/>
                    </a:cubicBezTo>
                    <a:cubicBezTo>
                      <a:pt x="226" y="127"/>
                      <a:pt x="225" y="142"/>
                      <a:pt x="222" y="158"/>
                    </a:cubicBezTo>
                    <a:cubicBezTo>
                      <a:pt x="222" y="158"/>
                      <a:pt x="222" y="158"/>
                      <a:pt x="222" y="158"/>
                    </a:cubicBezTo>
                    <a:cubicBezTo>
                      <a:pt x="222" y="158"/>
                      <a:pt x="220" y="164"/>
                      <a:pt x="216" y="170"/>
                    </a:cubicBezTo>
                    <a:cubicBezTo>
                      <a:pt x="206" y="191"/>
                      <a:pt x="175" y="191"/>
                      <a:pt x="166" y="169"/>
                    </a:cubicBezTo>
                    <a:cubicBezTo>
                      <a:pt x="164" y="164"/>
                      <a:pt x="163" y="157"/>
                      <a:pt x="166" y="149"/>
                    </a:cubicBezTo>
                    <a:cubicBezTo>
                      <a:pt x="176" y="121"/>
                      <a:pt x="174" y="91"/>
                      <a:pt x="174" y="91"/>
                    </a:cubicBezTo>
                    <a:cubicBezTo>
                      <a:pt x="161" y="79"/>
                      <a:pt x="148" y="68"/>
                      <a:pt x="133" y="58"/>
                    </a:cubicBezTo>
                    <a:cubicBezTo>
                      <a:pt x="101" y="37"/>
                      <a:pt x="66" y="21"/>
                      <a:pt x="30" y="7"/>
                    </a:cubicBezTo>
                    <a:cubicBezTo>
                      <a:pt x="24" y="4"/>
                      <a:pt x="18" y="2"/>
                      <a:pt x="12" y="0"/>
                    </a:cubicBezTo>
                    <a:cubicBezTo>
                      <a:pt x="11" y="5"/>
                      <a:pt x="10" y="11"/>
                      <a:pt x="10" y="17"/>
                    </a:cubicBezTo>
                    <a:cubicBezTo>
                      <a:pt x="4" y="60"/>
                      <a:pt x="0" y="103"/>
                      <a:pt x="2" y="146"/>
                    </a:cubicBezTo>
                    <a:cubicBezTo>
                      <a:pt x="3" y="166"/>
                      <a:pt x="5" y="185"/>
                      <a:pt x="10" y="204"/>
                    </a:cubicBezTo>
                    <a:cubicBezTo>
                      <a:pt x="10" y="204"/>
                      <a:pt x="18" y="210"/>
                      <a:pt x="46" y="215"/>
                    </a:cubicBezTo>
                    <a:cubicBezTo>
                      <a:pt x="75" y="219"/>
                      <a:pt x="90" y="234"/>
                      <a:pt x="86" y="2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4707720" y="2162182"/>
                <a:ext cx="206731" cy="27708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83" extrusionOk="0">
                    <a:moveTo>
                      <a:pt x="24" y="320"/>
                    </a:moveTo>
                    <a:cubicBezTo>
                      <a:pt x="39" y="350"/>
                      <a:pt x="66" y="375"/>
                      <a:pt x="98" y="383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85" y="362"/>
                      <a:pt x="77" y="341"/>
                      <a:pt x="70" y="318"/>
                    </a:cubicBezTo>
                    <a:cubicBezTo>
                      <a:pt x="69" y="315"/>
                      <a:pt x="69" y="311"/>
                      <a:pt x="68" y="307"/>
                    </a:cubicBezTo>
                    <a:cubicBezTo>
                      <a:pt x="63" y="288"/>
                      <a:pt x="61" y="269"/>
                      <a:pt x="60" y="249"/>
                    </a:cubicBezTo>
                    <a:cubicBezTo>
                      <a:pt x="58" y="206"/>
                      <a:pt x="62" y="163"/>
                      <a:pt x="68" y="120"/>
                    </a:cubicBezTo>
                    <a:cubicBezTo>
                      <a:pt x="68" y="114"/>
                      <a:pt x="69" y="108"/>
                      <a:pt x="70" y="103"/>
                    </a:cubicBezTo>
                    <a:cubicBezTo>
                      <a:pt x="76" y="105"/>
                      <a:pt x="82" y="107"/>
                      <a:pt x="88" y="110"/>
                    </a:cubicBezTo>
                    <a:cubicBezTo>
                      <a:pt x="124" y="124"/>
                      <a:pt x="159" y="140"/>
                      <a:pt x="191" y="161"/>
                    </a:cubicBezTo>
                    <a:cubicBezTo>
                      <a:pt x="206" y="171"/>
                      <a:pt x="219" y="182"/>
                      <a:pt x="232" y="194"/>
                    </a:cubicBezTo>
                    <a:cubicBezTo>
                      <a:pt x="252" y="213"/>
                      <a:pt x="269" y="236"/>
                      <a:pt x="280" y="261"/>
                    </a:cubicBezTo>
                    <a:cubicBezTo>
                      <a:pt x="280" y="261"/>
                      <a:pt x="280" y="261"/>
                      <a:pt x="280" y="261"/>
                    </a:cubicBezTo>
                    <a:cubicBezTo>
                      <a:pt x="283" y="245"/>
                      <a:pt x="284" y="230"/>
                      <a:pt x="282" y="215"/>
                    </a:cubicBezTo>
                    <a:cubicBezTo>
                      <a:pt x="279" y="190"/>
                      <a:pt x="270" y="166"/>
                      <a:pt x="256" y="145"/>
                    </a:cubicBezTo>
                    <a:cubicBezTo>
                      <a:pt x="250" y="137"/>
                      <a:pt x="245" y="130"/>
                      <a:pt x="238" y="123"/>
                    </a:cubicBezTo>
                    <a:cubicBezTo>
                      <a:pt x="218" y="102"/>
                      <a:pt x="193" y="86"/>
                      <a:pt x="167" y="74"/>
                    </a:cubicBezTo>
                    <a:cubicBezTo>
                      <a:pt x="148" y="65"/>
                      <a:pt x="128" y="59"/>
                      <a:pt x="108" y="54"/>
                    </a:cubicBezTo>
                    <a:cubicBezTo>
                      <a:pt x="95" y="51"/>
                      <a:pt x="80" y="49"/>
                      <a:pt x="67" y="51"/>
                    </a:cubicBezTo>
                    <a:cubicBezTo>
                      <a:pt x="65" y="47"/>
                      <a:pt x="64" y="43"/>
                      <a:pt x="63" y="39"/>
                    </a:cubicBezTo>
                    <a:cubicBezTo>
                      <a:pt x="61" y="33"/>
                      <a:pt x="59" y="28"/>
                      <a:pt x="58" y="23"/>
                    </a:cubicBezTo>
                    <a:cubicBezTo>
                      <a:pt x="56" y="18"/>
                      <a:pt x="55" y="14"/>
                      <a:pt x="53" y="9"/>
                    </a:cubicBezTo>
                    <a:cubicBezTo>
                      <a:pt x="49" y="2"/>
                      <a:pt x="41" y="0"/>
                      <a:pt x="34" y="1"/>
                    </a:cubicBezTo>
                    <a:cubicBezTo>
                      <a:pt x="19" y="3"/>
                      <a:pt x="0" y="10"/>
                      <a:pt x="3" y="28"/>
                    </a:cubicBezTo>
                    <a:cubicBezTo>
                      <a:pt x="4" y="38"/>
                      <a:pt x="11" y="45"/>
                      <a:pt x="18" y="52"/>
                    </a:cubicBezTo>
                    <a:cubicBezTo>
                      <a:pt x="23" y="57"/>
                      <a:pt x="30" y="63"/>
                      <a:pt x="33" y="70"/>
                    </a:cubicBezTo>
                    <a:cubicBezTo>
                      <a:pt x="26" y="79"/>
                      <a:pt x="20" y="91"/>
                      <a:pt x="16" y="102"/>
                    </a:cubicBezTo>
                    <a:cubicBezTo>
                      <a:pt x="11" y="119"/>
                      <a:pt x="7" y="135"/>
                      <a:pt x="5" y="152"/>
                    </a:cubicBezTo>
                    <a:cubicBezTo>
                      <a:pt x="2" y="172"/>
                      <a:pt x="1" y="193"/>
                      <a:pt x="1" y="213"/>
                    </a:cubicBezTo>
                    <a:cubicBezTo>
                      <a:pt x="1" y="223"/>
                      <a:pt x="2" y="233"/>
                      <a:pt x="3" y="243"/>
                    </a:cubicBezTo>
                    <a:cubicBezTo>
                      <a:pt x="5" y="270"/>
                      <a:pt x="11" y="296"/>
                      <a:pt x="24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4867909" y="2302889"/>
                <a:ext cx="43294" cy="72519"/>
              </a:xfrm>
              <a:custGeom>
                <a:avLst/>
                <a:gdLst/>
                <a:ahLst/>
                <a:cxnLst/>
                <a:rect l="l" t="t" r="r" b="b"/>
                <a:pathLst>
                  <a:path w="59" h="100" extrusionOk="0">
                    <a:moveTo>
                      <a:pt x="3" y="78"/>
                    </a:moveTo>
                    <a:cubicBezTo>
                      <a:pt x="12" y="100"/>
                      <a:pt x="43" y="100"/>
                      <a:pt x="53" y="79"/>
                    </a:cubicBezTo>
                    <a:cubicBezTo>
                      <a:pt x="57" y="73"/>
                      <a:pt x="59" y="67"/>
                      <a:pt x="59" y="67"/>
                    </a:cubicBezTo>
                    <a:cubicBezTo>
                      <a:pt x="48" y="42"/>
                      <a:pt x="31" y="19"/>
                      <a:pt x="11" y="0"/>
                    </a:cubicBezTo>
                    <a:cubicBezTo>
                      <a:pt x="11" y="0"/>
                      <a:pt x="13" y="30"/>
                      <a:pt x="3" y="58"/>
                    </a:cubicBezTo>
                    <a:cubicBezTo>
                      <a:pt x="0" y="66"/>
                      <a:pt x="1" y="73"/>
                      <a:pt x="3" y="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4757508" y="2384067"/>
                <a:ext cx="57365" cy="57365"/>
              </a:xfrm>
              <a:custGeom>
                <a:avLst/>
                <a:gdLst/>
                <a:ahLst/>
                <a:cxnLst/>
                <a:rect l="l" t="t" r="r" b="b"/>
                <a:pathLst>
                  <a:path w="80" h="78" extrusionOk="0">
                    <a:moveTo>
                      <a:pt x="30" y="75"/>
                    </a:moveTo>
                    <a:cubicBezTo>
                      <a:pt x="30" y="75"/>
                      <a:pt x="30" y="76"/>
                      <a:pt x="31" y="76"/>
                    </a:cubicBezTo>
                    <a:cubicBezTo>
                      <a:pt x="50" y="78"/>
                      <a:pt x="71" y="74"/>
                      <a:pt x="76" y="52"/>
                    </a:cubicBezTo>
                    <a:cubicBezTo>
                      <a:pt x="80" y="30"/>
                      <a:pt x="65" y="15"/>
                      <a:pt x="36" y="11"/>
                    </a:cubicBezTo>
                    <a:cubicBezTo>
                      <a:pt x="8" y="6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1"/>
                    </a:cubicBezTo>
                    <a:cubicBezTo>
                      <a:pt x="9" y="34"/>
                      <a:pt x="17" y="55"/>
                      <a:pt x="30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4919862" y="2374325"/>
                <a:ext cx="55201" cy="193743"/>
              </a:xfrm>
              <a:custGeom>
                <a:avLst/>
                <a:gdLst/>
                <a:ahLst/>
                <a:cxnLst/>
                <a:rect l="l" t="t" r="r" b="b"/>
                <a:pathLst>
                  <a:path w="76" h="267" extrusionOk="0">
                    <a:moveTo>
                      <a:pt x="38" y="267"/>
                    </a:moveTo>
                    <a:cubicBezTo>
                      <a:pt x="36" y="267"/>
                      <a:pt x="35" y="266"/>
                      <a:pt x="34" y="265"/>
                    </a:cubicBezTo>
                    <a:cubicBezTo>
                      <a:pt x="33" y="263"/>
                      <a:pt x="34" y="260"/>
                      <a:pt x="36" y="259"/>
                    </a:cubicBezTo>
                    <a:cubicBezTo>
                      <a:pt x="51" y="252"/>
                      <a:pt x="62" y="234"/>
                      <a:pt x="65" y="214"/>
                    </a:cubicBezTo>
                    <a:cubicBezTo>
                      <a:pt x="68" y="194"/>
                      <a:pt x="63" y="173"/>
                      <a:pt x="58" y="156"/>
                    </a:cubicBezTo>
                    <a:cubicBezTo>
                      <a:pt x="45" y="104"/>
                      <a:pt x="26" y="54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33" y="50"/>
                      <a:pt x="53" y="101"/>
                      <a:pt x="66" y="154"/>
                    </a:cubicBezTo>
                    <a:cubicBezTo>
                      <a:pt x="71" y="172"/>
                      <a:pt x="76" y="193"/>
                      <a:pt x="73" y="215"/>
                    </a:cubicBezTo>
                    <a:cubicBezTo>
                      <a:pt x="70" y="238"/>
                      <a:pt x="57" y="258"/>
                      <a:pt x="39" y="267"/>
                    </a:cubicBezTo>
                    <a:cubicBezTo>
                      <a:pt x="39" y="267"/>
                      <a:pt x="38" y="267"/>
                      <a:pt x="38" y="2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4635202" y="2179500"/>
                <a:ext cx="34635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48" h="151" extrusionOk="0">
                    <a:moveTo>
                      <a:pt x="44" y="151"/>
                    </a:moveTo>
                    <a:cubicBezTo>
                      <a:pt x="43" y="151"/>
                      <a:pt x="41" y="150"/>
                      <a:pt x="41" y="149"/>
                    </a:cubicBezTo>
                    <a:cubicBezTo>
                      <a:pt x="23" y="130"/>
                      <a:pt x="11" y="106"/>
                      <a:pt x="6" y="80"/>
                    </a:cubicBezTo>
                    <a:cubicBezTo>
                      <a:pt x="0" y="54"/>
                      <a:pt x="2" y="28"/>
                      <a:pt x="11" y="3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18" y="1"/>
                      <a:pt x="19" y="3"/>
                      <a:pt x="19" y="6"/>
                    </a:cubicBezTo>
                    <a:cubicBezTo>
                      <a:pt x="10" y="29"/>
                      <a:pt x="9" y="54"/>
                      <a:pt x="14" y="79"/>
                    </a:cubicBezTo>
                    <a:cubicBezTo>
                      <a:pt x="18" y="103"/>
                      <a:pt x="30" y="126"/>
                      <a:pt x="47" y="144"/>
                    </a:cubicBezTo>
                    <a:cubicBezTo>
                      <a:pt x="48" y="146"/>
                      <a:pt x="48" y="148"/>
                      <a:pt x="46" y="150"/>
                    </a:cubicBezTo>
                    <a:cubicBezTo>
                      <a:pt x="46" y="150"/>
                      <a:pt x="45" y="151"/>
                      <a:pt x="44" y="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4761838" y="2227124"/>
                <a:ext cx="149365" cy="103907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43" extrusionOk="0">
                    <a:moveTo>
                      <a:pt x="202" y="143"/>
                    </a:moveTo>
                    <a:cubicBezTo>
                      <a:pt x="201" y="143"/>
                      <a:pt x="199" y="143"/>
                      <a:pt x="199" y="142"/>
                    </a:cubicBezTo>
                    <a:cubicBezTo>
                      <a:pt x="151" y="76"/>
                      <a:pt x="82" y="29"/>
                      <a:pt x="4" y="8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6" y="22"/>
                      <a:pt x="156" y="70"/>
                      <a:pt x="205" y="137"/>
                    </a:cubicBezTo>
                    <a:cubicBezTo>
                      <a:pt x="206" y="139"/>
                      <a:pt x="206" y="141"/>
                      <a:pt x="204" y="143"/>
                    </a:cubicBezTo>
                    <a:cubicBezTo>
                      <a:pt x="203" y="143"/>
                      <a:pt x="203" y="143"/>
                      <a:pt x="202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4732614" y="2197901"/>
                <a:ext cx="24895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35" h="22" extrusionOk="0">
                    <a:moveTo>
                      <a:pt x="5" y="22"/>
                    </a:move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0" y="17"/>
                      <a:pt x="2" y="15"/>
                    </a:cubicBezTo>
                    <a:cubicBezTo>
                      <a:pt x="9" y="6"/>
                      <a:pt x="19" y="1"/>
                      <a:pt x="30" y="0"/>
                    </a:cubicBezTo>
                    <a:cubicBezTo>
                      <a:pt x="33" y="0"/>
                      <a:pt x="35" y="1"/>
                      <a:pt x="35" y="3"/>
                    </a:cubicBezTo>
                    <a:cubicBezTo>
                      <a:pt x="35" y="6"/>
                      <a:pt x="33" y="8"/>
                      <a:pt x="31" y="8"/>
                    </a:cubicBezTo>
                    <a:cubicBezTo>
                      <a:pt x="22" y="8"/>
                      <a:pt x="13" y="13"/>
                      <a:pt x="8" y="20"/>
                    </a:cubicBezTo>
                    <a:cubicBezTo>
                      <a:pt x="7" y="21"/>
                      <a:pt x="6" y="22"/>
                      <a:pt x="5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4738026" y="2269336"/>
                <a:ext cx="25977" cy="152613"/>
              </a:xfrm>
              <a:custGeom>
                <a:avLst/>
                <a:gdLst/>
                <a:ahLst/>
                <a:cxnLst/>
                <a:rect l="l" t="t" r="r" b="b"/>
                <a:pathLst>
                  <a:path w="37" h="211" extrusionOk="0">
                    <a:moveTo>
                      <a:pt x="32" y="211"/>
                    </a:moveTo>
                    <a:cubicBezTo>
                      <a:pt x="31" y="211"/>
                      <a:pt x="29" y="210"/>
                      <a:pt x="28" y="208"/>
                    </a:cubicBezTo>
                    <a:cubicBezTo>
                      <a:pt x="6" y="143"/>
                      <a:pt x="0" y="72"/>
                      <a:pt x="10" y="4"/>
                    </a:cubicBezTo>
                    <a:cubicBezTo>
                      <a:pt x="11" y="2"/>
                      <a:pt x="13" y="0"/>
                      <a:pt x="15" y="1"/>
                    </a:cubicBezTo>
                    <a:cubicBezTo>
                      <a:pt x="17" y="1"/>
                      <a:pt x="19" y="3"/>
                      <a:pt x="18" y="5"/>
                    </a:cubicBezTo>
                    <a:cubicBezTo>
                      <a:pt x="8" y="72"/>
                      <a:pt x="14" y="142"/>
                      <a:pt x="36" y="206"/>
                    </a:cubicBezTo>
                    <a:cubicBezTo>
                      <a:pt x="37" y="208"/>
                      <a:pt x="36" y="210"/>
                      <a:pt x="34" y="211"/>
                    </a:cubicBezTo>
                    <a:cubicBezTo>
                      <a:pt x="33" y="211"/>
                      <a:pt x="33" y="211"/>
                      <a:pt x="32" y="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5"/>
            <p:cNvGrpSpPr/>
            <p:nvPr/>
          </p:nvGrpSpPr>
          <p:grpSpPr>
            <a:xfrm>
              <a:off x="2533268" y="4448425"/>
              <a:ext cx="685552" cy="1288148"/>
              <a:chOff x="5669934" y="1071164"/>
              <a:chExt cx="241366" cy="453510"/>
            </a:xfrm>
          </p:grpSpPr>
          <p:sp>
            <p:nvSpPr>
              <p:cNvPr id="468" name="Google Shape;468;p5"/>
              <p:cNvSpPr/>
              <p:nvPr/>
            </p:nvSpPr>
            <p:spPr>
              <a:xfrm>
                <a:off x="5669934" y="1104717"/>
                <a:ext cx="241366" cy="41995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78" extrusionOk="0">
                    <a:moveTo>
                      <a:pt x="222" y="2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09" y="22"/>
                      <a:pt x="209" y="22"/>
                      <a:pt x="209" y="22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49"/>
                      <a:pt x="149" y="73"/>
                      <a:pt x="122" y="101"/>
                    </a:cubicBezTo>
                    <a:cubicBezTo>
                      <a:pt x="94" y="128"/>
                      <a:pt x="85" y="161"/>
                      <a:pt x="72" y="202"/>
                    </a:cubicBezTo>
                    <a:cubicBezTo>
                      <a:pt x="72" y="202"/>
                      <a:pt x="71" y="207"/>
                      <a:pt x="74" y="213"/>
                    </a:cubicBezTo>
                    <a:cubicBezTo>
                      <a:pt x="38" y="329"/>
                      <a:pt x="38" y="329"/>
                      <a:pt x="38" y="329"/>
                    </a:cubicBezTo>
                    <a:cubicBezTo>
                      <a:pt x="38" y="329"/>
                      <a:pt x="30" y="335"/>
                      <a:pt x="24" y="357"/>
                    </a:cubicBezTo>
                    <a:cubicBezTo>
                      <a:pt x="17" y="378"/>
                      <a:pt x="0" y="441"/>
                      <a:pt x="3" y="482"/>
                    </a:cubicBezTo>
                    <a:cubicBezTo>
                      <a:pt x="6" y="524"/>
                      <a:pt x="43" y="525"/>
                      <a:pt x="61" y="525"/>
                    </a:cubicBezTo>
                    <a:cubicBezTo>
                      <a:pt x="79" y="525"/>
                      <a:pt x="81" y="520"/>
                      <a:pt x="101" y="527"/>
                    </a:cubicBezTo>
                    <a:cubicBezTo>
                      <a:pt x="121" y="533"/>
                      <a:pt x="120" y="537"/>
                      <a:pt x="135" y="548"/>
                    </a:cubicBezTo>
                    <a:cubicBezTo>
                      <a:pt x="150" y="558"/>
                      <a:pt x="181" y="578"/>
                      <a:pt x="207" y="546"/>
                    </a:cubicBezTo>
                    <a:cubicBezTo>
                      <a:pt x="233" y="514"/>
                      <a:pt x="255" y="453"/>
                      <a:pt x="261" y="431"/>
                    </a:cubicBezTo>
                    <a:cubicBezTo>
                      <a:pt x="268" y="410"/>
                      <a:pt x="265" y="400"/>
                      <a:pt x="265" y="400"/>
                    </a:cubicBezTo>
                    <a:cubicBezTo>
                      <a:pt x="302" y="284"/>
                      <a:pt x="302" y="284"/>
                      <a:pt x="302" y="284"/>
                    </a:cubicBezTo>
                    <a:cubicBezTo>
                      <a:pt x="308" y="281"/>
                      <a:pt x="309" y="277"/>
                      <a:pt x="309" y="277"/>
                    </a:cubicBezTo>
                    <a:cubicBezTo>
                      <a:pt x="323" y="235"/>
                      <a:pt x="333" y="203"/>
                      <a:pt x="326" y="165"/>
                    </a:cubicBezTo>
                    <a:cubicBezTo>
                      <a:pt x="320" y="126"/>
                      <a:pt x="286" y="74"/>
                      <a:pt x="286" y="74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300" y="50"/>
                      <a:pt x="300" y="50"/>
                      <a:pt x="300" y="50"/>
                    </a:cubicBezTo>
                    <a:cubicBezTo>
                      <a:pt x="307" y="28"/>
                      <a:pt x="307" y="28"/>
                      <a:pt x="307" y="28"/>
                    </a:cubicBezTo>
                    <a:cubicBezTo>
                      <a:pt x="300" y="26"/>
                      <a:pt x="300" y="26"/>
                      <a:pt x="300" y="26"/>
                    </a:cubicBezTo>
                    <a:lnTo>
                      <a:pt x="222" y="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5820382" y="1071164"/>
                <a:ext cx="87671" cy="56283"/>
              </a:xfrm>
              <a:custGeom>
                <a:avLst/>
                <a:gdLst/>
                <a:ahLst/>
                <a:cxnLst/>
                <a:rect l="l" t="t" r="r" b="b"/>
                <a:pathLst>
                  <a:path w="81" h="52" extrusionOk="0">
                    <a:moveTo>
                      <a:pt x="73" y="52"/>
                    </a:moveTo>
                    <a:lnTo>
                      <a:pt x="81" y="23"/>
                    </a:lnTo>
                    <a:lnTo>
                      <a:pt x="8" y="0"/>
                    </a:lnTo>
                    <a:lnTo>
                      <a:pt x="0" y="29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5"/>
              <p:cNvSpPr/>
              <p:nvPr/>
            </p:nvSpPr>
            <p:spPr>
              <a:xfrm>
                <a:off x="5822547" y="1118788"/>
                <a:ext cx="63859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88" h="33" extrusionOk="0">
                    <a:moveTo>
                      <a:pt x="84" y="33"/>
                    </a:moveTo>
                    <a:cubicBezTo>
                      <a:pt x="83" y="33"/>
                      <a:pt x="83" y="33"/>
                      <a:pt x="83" y="3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7" y="26"/>
                      <a:pt x="88" y="28"/>
                      <a:pt x="88" y="30"/>
                    </a:cubicBezTo>
                    <a:cubicBezTo>
                      <a:pt x="87" y="32"/>
                      <a:pt x="85" y="33"/>
                      <a:pt x="84" y="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5"/>
              <p:cNvSpPr/>
              <p:nvPr/>
            </p:nvSpPr>
            <p:spPr>
              <a:xfrm>
                <a:off x="5824712" y="1142600"/>
                <a:ext cx="47624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66" h="27" extrusionOk="0">
                    <a:moveTo>
                      <a:pt x="59" y="27"/>
                    </a:moveTo>
                    <a:cubicBezTo>
                      <a:pt x="51" y="27"/>
                      <a:pt x="28" y="25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35" y="21"/>
                      <a:pt x="61" y="19"/>
                      <a:pt x="62" y="19"/>
                    </a:cubicBezTo>
                    <a:cubicBezTo>
                      <a:pt x="64" y="19"/>
                      <a:pt x="66" y="21"/>
                      <a:pt x="66" y="23"/>
                    </a:cubicBezTo>
                    <a:cubicBezTo>
                      <a:pt x="66" y="25"/>
                      <a:pt x="64" y="27"/>
                      <a:pt x="62" y="27"/>
                    </a:cubicBezTo>
                    <a:cubicBezTo>
                      <a:pt x="62" y="27"/>
                      <a:pt x="61" y="27"/>
                      <a:pt x="59" y="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5719723" y="1256248"/>
                <a:ext cx="172095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83" extrusionOk="0">
                    <a:moveTo>
                      <a:pt x="219" y="81"/>
                    </a:moveTo>
                    <a:cubicBezTo>
                      <a:pt x="189" y="81"/>
                      <a:pt x="114" y="73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148" y="83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7" y="75"/>
                    </a:cubicBezTo>
                    <a:cubicBezTo>
                      <a:pt x="237" y="78"/>
                      <a:pt x="236" y="80"/>
                      <a:pt x="233" y="80"/>
                    </a:cubicBezTo>
                    <a:cubicBezTo>
                      <a:pt x="233" y="80"/>
                      <a:pt x="228" y="81"/>
                      <a:pt x="219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5"/>
              <p:cNvSpPr/>
              <p:nvPr/>
            </p:nvSpPr>
            <p:spPr>
              <a:xfrm>
                <a:off x="5693746" y="1339589"/>
                <a:ext cx="172095" cy="67106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2" extrusionOk="0">
                    <a:moveTo>
                      <a:pt x="204" y="82"/>
                    </a:moveTo>
                    <a:cubicBezTo>
                      <a:pt x="163" y="82"/>
                      <a:pt x="84" y="72"/>
                      <a:pt x="2" y="8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2" y="92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6" y="75"/>
                    </a:cubicBezTo>
                    <a:cubicBezTo>
                      <a:pt x="237" y="78"/>
                      <a:pt x="235" y="80"/>
                      <a:pt x="233" y="80"/>
                    </a:cubicBezTo>
                    <a:cubicBezTo>
                      <a:pt x="233" y="80"/>
                      <a:pt x="222" y="82"/>
                      <a:pt x="204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5"/>
              <p:cNvSpPr/>
              <p:nvPr/>
            </p:nvSpPr>
            <p:spPr>
              <a:xfrm>
                <a:off x="5877747" y="1180483"/>
                <a:ext cx="27059" cy="930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28" extrusionOk="0">
                    <a:moveTo>
                      <a:pt x="21" y="128"/>
                    </a:moveTo>
                    <a:cubicBezTo>
                      <a:pt x="21" y="128"/>
                      <a:pt x="20" y="128"/>
                      <a:pt x="20" y="128"/>
                    </a:cubicBezTo>
                    <a:cubicBezTo>
                      <a:pt x="18" y="127"/>
                      <a:pt x="17" y="125"/>
                      <a:pt x="17" y="123"/>
                    </a:cubicBezTo>
                    <a:cubicBezTo>
                      <a:pt x="29" y="84"/>
                      <a:pt x="23" y="41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31" y="38"/>
                      <a:pt x="38" y="84"/>
                      <a:pt x="25" y="125"/>
                    </a:cubicBezTo>
                    <a:cubicBezTo>
                      <a:pt x="24" y="127"/>
                      <a:pt x="23" y="128"/>
                      <a:pt x="21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5"/>
              <p:cNvSpPr/>
              <p:nvPr/>
            </p:nvSpPr>
            <p:spPr>
              <a:xfrm>
                <a:off x="5886406" y="1089564"/>
                <a:ext cx="16236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51" extrusionOk="0">
                    <a:moveTo>
                      <a:pt x="5" y="51"/>
                    </a:moveTo>
                    <a:cubicBezTo>
                      <a:pt x="4" y="51"/>
                      <a:pt x="4" y="50"/>
                      <a:pt x="4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1"/>
                      <a:pt x="23" y="4"/>
                      <a:pt x="23" y="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9"/>
                      <a:pt x="7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5"/>
              <p:cNvSpPr/>
              <p:nvPr/>
            </p:nvSpPr>
            <p:spPr>
              <a:xfrm>
                <a:off x="5869088" y="1084152"/>
                <a:ext cx="17318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23" h="52" extrusionOk="0">
                    <a:moveTo>
                      <a:pt x="5" y="52"/>
                    </a:moveTo>
                    <a:cubicBezTo>
                      <a:pt x="4" y="52"/>
                      <a:pt x="4" y="52"/>
                      <a:pt x="3" y="51"/>
                    </a:cubicBezTo>
                    <a:cubicBezTo>
                      <a:pt x="1" y="51"/>
                      <a:pt x="0" y="49"/>
                      <a:pt x="1" y="4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2"/>
                      <a:pt x="23" y="4"/>
                      <a:pt x="23" y="6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2"/>
                      <a:pt x="5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5847441" y="1078741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5" y="51"/>
                    </a:moveTo>
                    <a:cubicBezTo>
                      <a:pt x="4" y="51"/>
                      <a:pt x="4" y="51"/>
                      <a:pt x="3" y="51"/>
                    </a:cubicBezTo>
                    <a:cubicBezTo>
                      <a:pt x="1" y="50"/>
                      <a:pt x="0" y="48"/>
                      <a:pt x="1" y="4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1" y="0"/>
                      <a:pt x="23" y="1"/>
                    </a:cubicBezTo>
                    <a:cubicBezTo>
                      <a:pt x="25" y="2"/>
                      <a:pt x="26" y="4"/>
                      <a:pt x="25" y="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6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5"/>
              <p:cNvSpPr/>
              <p:nvPr/>
            </p:nvSpPr>
            <p:spPr>
              <a:xfrm>
                <a:off x="5829041" y="1072247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1" extrusionOk="0">
                    <a:moveTo>
                      <a:pt x="4" y="51"/>
                    </a:moveTo>
                    <a:cubicBezTo>
                      <a:pt x="4" y="51"/>
                      <a:pt x="3" y="51"/>
                      <a:pt x="3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4" y="1"/>
                      <a:pt x="25" y="4"/>
                      <a:pt x="24" y="6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6" y="51"/>
                      <a:pt x="4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0" y="4644327"/>
            <a:ext cx="9144000" cy="499196"/>
            <a:chOff x="0" y="4644327"/>
            <a:chExt cx="9144000" cy="499196"/>
          </a:xfrm>
        </p:grpSpPr>
        <p:sp>
          <p:nvSpPr>
            <p:cNvPr id="482" name="Google Shape;482;p6"/>
            <p:cNvSpPr/>
            <p:nvPr/>
          </p:nvSpPr>
          <p:spPr>
            <a:xfrm>
              <a:off x="0" y="4722097"/>
              <a:ext cx="9144000" cy="421426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0" y="4644327"/>
              <a:ext cx="9143994" cy="421391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0" y="4252570"/>
            <a:ext cx="9027404" cy="1324727"/>
            <a:chOff x="0" y="4252570"/>
            <a:chExt cx="9027404" cy="1324727"/>
          </a:xfrm>
        </p:grpSpPr>
        <p:grpSp>
          <p:nvGrpSpPr>
            <p:cNvPr id="485" name="Google Shape;485;p6"/>
            <p:cNvGrpSpPr/>
            <p:nvPr/>
          </p:nvGrpSpPr>
          <p:grpSpPr>
            <a:xfrm rot="3235969" flipH="1">
              <a:off x="7460643" y="4486334"/>
              <a:ext cx="661544" cy="702875"/>
              <a:chOff x="5747404" y="1780572"/>
              <a:chExt cx="213351" cy="226687"/>
            </a:xfrm>
          </p:grpSpPr>
          <p:sp>
            <p:nvSpPr>
              <p:cNvPr id="486" name="Google Shape;486;p6"/>
              <p:cNvSpPr/>
              <p:nvPr/>
            </p:nvSpPr>
            <p:spPr>
              <a:xfrm>
                <a:off x="5890749" y="1900583"/>
                <a:ext cx="70006" cy="57783"/>
              </a:xfrm>
              <a:custGeom>
                <a:avLst/>
                <a:gdLst/>
                <a:ahLst/>
                <a:cxnLst/>
                <a:rect l="l" t="t" r="r" b="b"/>
                <a:pathLst>
                  <a:path w="97" h="81" extrusionOk="0">
                    <a:moveTo>
                      <a:pt x="94" y="44"/>
                    </a:moveTo>
                    <a:cubicBezTo>
                      <a:pt x="90" y="24"/>
                      <a:pt x="69" y="16"/>
                      <a:pt x="5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35" y="2"/>
                      <a:pt x="18" y="0"/>
                      <a:pt x="8" y="8"/>
                    </a:cubicBezTo>
                    <a:cubicBezTo>
                      <a:pt x="2" y="12"/>
                      <a:pt x="0" y="18"/>
                      <a:pt x="0" y="26"/>
                    </a:cubicBezTo>
                    <a:cubicBezTo>
                      <a:pt x="1" y="36"/>
                      <a:pt x="8" y="46"/>
                      <a:pt x="15" y="54"/>
                    </a:cubicBezTo>
                    <a:cubicBezTo>
                      <a:pt x="30" y="71"/>
                      <a:pt x="48" y="81"/>
                      <a:pt x="65" y="78"/>
                    </a:cubicBezTo>
                    <a:cubicBezTo>
                      <a:pt x="80" y="75"/>
                      <a:pt x="97" y="62"/>
                      <a:pt x="94" y="44"/>
                    </a:cubicBezTo>
                    <a:close/>
                    <a:moveTo>
                      <a:pt x="68" y="67"/>
                    </a:moveTo>
                    <a:cubicBezTo>
                      <a:pt x="56" y="71"/>
                      <a:pt x="41" y="67"/>
                      <a:pt x="28" y="56"/>
                    </a:cubicBezTo>
                    <a:cubicBezTo>
                      <a:pt x="16" y="45"/>
                      <a:pt x="5" y="29"/>
                      <a:pt x="13" y="18"/>
                    </a:cubicBezTo>
                    <a:cubicBezTo>
                      <a:pt x="20" y="7"/>
                      <a:pt x="38" y="10"/>
                      <a:pt x="52" y="17"/>
                    </a:cubicBezTo>
                    <a:cubicBezTo>
                      <a:pt x="53" y="17"/>
                      <a:pt x="54" y="18"/>
                      <a:pt x="54" y="18"/>
                    </a:cubicBezTo>
                    <a:cubicBezTo>
                      <a:pt x="66" y="23"/>
                      <a:pt x="77" y="28"/>
                      <a:pt x="83" y="38"/>
                    </a:cubicBezTo>
                    <a:cubicBezTo>
                      <a:pt x="86" y="44"/>
                      <a:pt x="87" y="50"/>
                      <a:pt x="83" y="55"/>
                    </a:cubicBezTo>
                    <a:cubicBezTo>
                      <a:pt x="80" y="61"/>
                      <a:pt x="74" y="65"/>
                      <a:pt x="68" y="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5875192" y="1936142"/>
                <a:ext cx="65561" cy="71117"/>
              </a:xfrm>
              <a:custGeom>
                <a:avLst/>
                <a:gdLst/>
                <a:ahLst/>
                <a:cxnLst/>
                <a:rect l="l" t="t" r="r" b="b"/>
                <a:pathLst>
                  <a:path w="91" h="99" extrusionOk="0">
                    <a:moveTo>
                      <a:pt x="91" y="54"/>
                    </a:moveTo>
                    <a:cubicBezTo>
                      <a:pt x="90" y="29"/>
                      <a:pt x="69" y="19"/>
                      <a:pt x="50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34" y="2"/>
                      <a:pt x="17" y="0"/>
                      <a:pt x="7" y="10"/>
                    </a:cubicBezTo>
                    <a:cubicBezTo>
                      <a:pt x="2" y="15"/>
                      <a:pt x="0" y="23"/>
                      <a:pt x="1" y="33"/>
                    </a:cubicBezTo>
                    <a:cubicBezTo>
                      <a:pt x="3" y="44"/>
                      <a:pt x="8" y="56"/>
                      <a:pt x="14" y="66"/>
                    </a:cubicBezTo>
                    <a:cubicBezTo>
                      <a:pt x="26" y="86"/>
                      <a:pt x="40" y="99"/>
                      <a:pt x="56" y="95"/>
                    </a:cubicBezTo>
                    <a:cubicBezTo>
                      <a:pt x="71" y="92"/>
                      <a:pt x="91" y="75"/>
                      <a:pt x="91" y="54"/>
                    </a:cubicBezTo>
                    <a:close/>
                    <a:moveTo>
                      <a:pt x="62" y="82"/>
                    </a:moveTo>
                    <a:cubicBezTo>
                      <a:pt x="49" y="87"/>
                      <a:pt x="37" y="82"/>
                      <a:pt x="26" y="68"/>
                    </a:cubicBezTo>
                    <a:cubicBezTo>
                      <a:pt x="16" y="55"/>
                      <a:pt x="6" y="35"/>
                      <a:pt x="13" y="23"/>
                    </a:cubicBezTo>
                    <a:cubicBezTo>
                      <a:pt x="20" y="10"/>
                      <a:pt x="38" y="12"/>
                      <a:pt x="52" y="21"/>
                    </a:cubicBezTo>
                    <a:cubicBezTo>
                      <a:pt x="52" y="21"/>
                      <a:pt x="53" y="21"/>
                      <a:pt x="54" y="21"/>
                    </a:cubicBezTo>
                    <a:cubicBezTo>
                      <a:pt x="65" y="27"/>
                      <a:pt x="77" y="34"/>
                      <a:pt x="81" y="47"/>
                    </a:cubicBezTo>
                    <a:cubicBezTo>
                      <a:pt x="83" y="53"/>
                      <a:pt x="83" y="61"/>
                      <a:pt x="79" y="67"/>
                    </a:cubicBezTo>
                    <a:cubicBezTo>
                      <a:pt x="75" y="74"/>
                      <a:pt x="68" y="79"/>
                      <a:pt x="62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5826299" y="1853912"/>
                <a:ext cx="75562" cy="65562"/>
              </a:xfrm>
              <a:custGeom>
                <a:avLst/>
                <a:gdLst/>
                <a:ahLst/>
                <a:cxnLst/>
                <a:rect l="l" t="t" r="r" b="b"/>
                <a:pathLst>
                  <a:path w="105" h="91" extrusionOk="0">
                    <a:moveTo>
                      <a:pt x="102" y="65"/>
                    </a:moveTo>
                    <a:cubicBezTo>
                      <a:pt x="98" y="45"/>
                      <a:pt x="76" y="31"/>
                      <a:pt x="59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44" y="7"/>
                      <a:pt x="28" y="0"/>
                      <a:pt x="15" y="5"/>
                    </a:cubicBezTo>
                    <a:cubicBezTo>
                      <a:pt x="8" y="8"/>
                      <a:pt x="3" y="14"/>
                      <a:pt x="2" y="22"/>
                    </a:cubicBezTo>
                    <a:cubicBezTo>
                      <a:pt x="0" y="32"/>
                      <a:pt x="5" y="44"/>
                      <a:pt x="12" y="54"/>
                    </a:cubicBezTo>
                    <a:cubicBezTo>
                      <a:pt x="27" y="74"/>
                      <a:pt x="50" y="88"/>
                      <a:pt x="69" y="90"/>
                    </a:cubicBezTo>
                    <a:cubicBezTo>
                      <a:pt x="87" y="91"/>
                      <a:pt x="105" y="83"/>
                      <a:pt x="102" y="65"/>
                    </a:cubicBezTo>
                    <a:close/>
                    <a:moveTo>
                      <a:pt x="72" y="80"/>
                    </a:moveTo>
                    <a:cubicBezTo>
                      <a:pt x="58" y="81"/>
                      <a:pt x="40" y="73"/>
                      <a:pt x="27" y="59"/>
                    </a:cubicBezTo>
                    <a:cubicBezTo>
                      <a:pt x="13" y="46"/>
                      <a:pt x="6" y="26"/>
                      <a:pt x="17" y="17"/>
                    </a:cubicBezTo>
                    <a:cubicBezTo>
                      <a:pt x="27" y="8"/>
                      <a:pt x="45" y="16"/>
                      <a:pt x="58" y="27"/>
                    </a:cubicBezTo>
                    <a:cubicBezTo>
                      <a:pt x="59" y="28"/>
                      <a:pt x="60" y="28"/>
                      <a:pt x="60" y="28"/>
                    </a:cubicBezTo>
                    <a:cubicBezTo>
                      <a:pt x="72" y="36"/>
                      <a:pt x="84" y="45"/>
                      <a:pt x="90" y="57"/>
                    </a:cubicBezTo>
                    <a:cubicBezTo>
                      <a:pt x="93" y="63"/>
                      <a:pt x="93" y="69"/>
                      <a:pt x="90" y="73"/>
                    </a:cubicBezTo>
                    <a:cubicBezTo>
                      <a:pt x="86" y="78"/>
                      <a:pt x="79" y="80"/>
                      <a:pt x="72" y="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5804075" y="1886137"/>
                <a:ext cx="83341" cy="7334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3" extrusionOk="0">
                    <a:moveTo>
                      <a:pt x="109" y="71"/>
                    </a:moveTo>
                    <a:cubicBezTo>
                      <a:pt x="103" y="49"/>
                      <a:pt x="76" y="30"/>
                      <a:pt x="57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0" y="7"/>
                      <a:pt x="21" y="0"/>
                      <a:pt x="10" y="8"/>
                    </a:cubicBezTo>
                    <a:cubicBezTo>
                      <a:pt x="4" y="11"/>
                      <a:pt x="0" y="18"/>
                      <a:pt x="1" y="28"/>
                    </a:cubicBezTo>
                    <a:cubicBezTo>
                      <a:pt x="2" y="39"/>
                      <a:pt x="10" y="52"/>
                      <a:pt x="19" y="63"/>
                    </a:cubicBezTo>
                    <a:cubicBezTo>
                      <a:pt x="33" y="79"/>
                      <a:pt x="57" y="99"/>
                      <a:pt x="79" y="101"/>
                    </a:cubicBezTo>
                    <a:cubicBezTo>
                      <a:pt x="96" y="103"/>
                      <a:pt x="115" y="92"/>
                      <a:pt x="109" y="71"/>
                    </a:cubicBezTo>
                    <a:close/>
                    <a:moveTo>
                      <a:pt x="82" y="90"/>
                    </a:moveTo>
                    <a:cubicBezTo>
                      <a:pt x="68" y="91"/>
                      <a:pt x="50" y="83"/>
                      <a:pt x="34" y="68"/>
                    </a:cubicBezTo>
                    <a:cubicBezTo>
                      <a:pt x="19" y="53"/>
                      <a:pt x="7" y="32"/>
                      <a:pt x="15" y="21"/>
                    </a:cubicBezTo>
                    <a:cubicBezTo>
                      <a:pt x="23" y="10"/>
                      <a:pt x="43" y="17"/>
                      <a:pt x="59" y="29"/>
                    </a:cubicBezTo>
                    <a:cubicBezTo>
                      <a:pt x="60" y="30"/>
                      <a:pt x="61" y="30"/>
                      <a:pt x="61" y="30"/>
                    </a:cubicBezTo>
                    <a:cubicBezTo>
                      <a:pt x="75" y="39"/>
                      <a:pt x="89" y="48"/>
                      <a:pt x="96" y="62"/>
                    </a:cubicBezTo>
                    <a:cubicBezTo>
                      <a:pt x="100" y="69"/>
                      <a:pt x="102" y="76"/>
                      <a:pt x="99" y="81"/>
                    </a:cubicBezTo>
                    <a:cubicBezTo>
                      <a:pt x="95" y="87"/>
                      <a:pt x="89" y="89"/>
                      <a:pt x="82" y="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6"/>
              <p:cNvSpPr/>
              <p:nvPr/>
            </p:nvSpPr>
            <p:spPr>
              <a:xfrm>
                <a:off x="5785185" y="1780572"/>
                <a:ext cx="56672" cy="88897"/>
              </a:xfrm>
              <a:custGeom>
                <a:avLst/>
                <a:gdLst/>
                <a:ahLst/>
                <a:cxnLst/>
                <a:rect l="l" t="t" r="r" b="b"/>
                <a:pathLst>
                  <a:path w="79" h="124" extrusionOk="0">
                    <a:moveTo>
                      <a:pt x="75" y="101"/>
                    </a:moveTo>
                    <a:cubicBezTo>
                      <a:pt x="79" y="78"/>
                      <a:pt x="68" y="55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1" y="15"/>
                      <a:pt x="58" y="0"/>
                      <a:pt x="45" y="2"/>
                    </a:cubicBezTo>
                    <a:cubicBezTo>
                      <a:pt x="39" y="3"/>
                      <a:pt x="29" y="9"/>
                      <a:pt x="21" y="19"/>
                    </a:cubicBezTo>
                    <a:cubicBezTo>
                      <a:pt x="11" y="30"/>
                      <a:pt x="4" y="47"/>
                      <a:pt x="3" y="61"/>
                    </a:cubicBezTo>
                    <a:cubicBezTo>
                      <a:pt x="0" y="89"/>
                      <a:pt x="17" y="110"/>
                      <a:pt x="35" y="117"/>
                    </a:cubicBezTo>
                    <a:cubicBezTo>
                      <a:pt x="51" y="124"/>
                      <a:pt x="72" y="121"/>
                      <a:pt x="75" y="101"/>
                    </a:cubicBezTo>
                    <a:close/>
                    <a:moveTo>
                      <a:pt x="41" y="108"/>
                    </a:moveTo>
                    <a:cubicBezTo>
                      <a:pt x="27" y="105"/>
                      <a:pt x="13" y="92"/>
                      <a:pt x="11" y="72"/>
                    </a:cubicBezTo>
                    <a:cubicBezTo>
                      <a:pt x="9" y="52"/>
                      <a:pt x="20" y="25"/>
                      <a:pt x="35" y="18"/>
                    </a:cubicBezTo>
                    <a:cubicBezTo>
                      <a:pt x="50" y="11"/>
                      <a:pt x="54" y="27"/>
                      <a:pt x="57" y="45"/>
                    </a:cubicBezTo>
                    <a:cubicBezTo>
                      <a:pt x="57" y="46"/>
                      <a:pt x="58" y="46"/>
                      <a:pt x="58" y="47"/>
                    </a:cubicBezTo>
                    <a:cubicBezTo>
                      <a:pt x="61" y="60"/>
                      <a:pt x="67" y="74"/>
                      <a:pt x="67" y="88"/>
                    </a:cubicBezTo>
                    <a:cubicBezTo>
                      <a:pt x="67" y="96"/>
                      <a:pt x="66" y="103"/>
                      <a:pt x="61" y="106"/>
                    </a:cubicBezTo>
                    <a:cubicBezTo>
                      <a:pt x="56" y="110"/>
                      <a:pt x="48" y="110"/>
                      <a:pt x="41" y="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6"/>
              <p:cNvSpPr/>
              <p:nvPr/>
            </p:nvSpPr>
            <p:spPr>
              <a:xfrm>
                <a:off x="5747404" y="1811686"/>
                <a:ext cx="66672" cy="94453"/>
              </a:xfrm>
              <a:custGeom>
                <a:avLst/>
                <a:gdLst/>
                <a:ahLst/>
                <a:cxnLst/>
                <a:rect l="l" t="t" r="r" b="b"/>
                <a:pathLst>
                  <a:path w="93" h="132" extrusionOk="0">
                    <a:moveTo>
                      <a:pt x="90" y="104"/>
                    </a:moveTo>
                    <a:cubicBezTo>
                      <a:pt x="87" y="80"/>
                      <a:pt x="71" y="55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54" y="14"/>
                      <a:pt x="47" y="0"/>
                      <a:pt x="33" y="4"/>
                    </a:cubicBezTo>
                    <a:cubicBezTo>
                      <a:pt x="26" y="7"/>
                      <a:pt x="17" y="14"/>
                      <a:pt x="11" y="25"/>
                    </a:cubicBezTo>
                    <a:cubicBezTo>
                      <a:pt x="4" y="39"/>
                      <a:pt x="0" y="57"/>
                      <a:pt x="4" y="70"/>
                    </a:cubicBezTo>
                    <a:cubicBezTo>
                      <a:pt x="11" y="93"/>
                      <a:pt x="26" y="118"/>
                      <a:pt x="54" y="126"/>
                    </a:cubicBezTo>
                    <a:cubicBezTo>
                      <a:pt x="73" y="132"/>
                      <a:pt x="93" y="126"/>
                      <a:pt x="90" y="104"/>
                    </a:cubicBezTo>
                    <a:close/>
                    <a:moveTo>
                      <a:pt x="58" y="116"/>
                    </a:moveTo>
                    <a:cubicBezTo>
                      <a:pt x="43" y="113"/>
                      <a:pt x="25" y="101"/>
                      <a:pt x="16" y="80"/>
                    </a:cubicBezTo>
                    <a:cubicBezTo>
                      <a:pt x="7" y="60"/>
                      <a:pt x="12" y="32"/>
                      <a:pt x="26" y="22"/>
                    </a:cubicBezTo>
                    <a:cubicBezTo>
                      <a:pt x="40" y="12"/>
                      <a:pt x="49" y="28"/>
                      <a:pt x="56" y="46"/>
                    </a:cubicBezTo>
                    <a:cubicBezTo>
                      <a:pt x="57" y="47"/>
                      <a:pt x="57" y="47"/>
                      <a:pt x="58" y="48"/>
                    </a:cubicBezTo>
                    <a:cubicBezTo>
                      <a:pt x="65" y="61"/>
                      <a:pt x="75" y="75"/>
                      <a:pt x="79" y="91"/>
                    </a:cubicBezTo>
                    <a:cubicBezTo>
                      <a:pt x="81" y="100"/>
                      <a:pt x="81" y="107"/>
                      <a:pt x="77" y="111"/>
                    </a:cubicBezTo>
                    <a:cubicBezTo>
                      <a:pt x="73" y="116"/>
                      <a:pt x="65" y="117"/>
                      <a:pt x="58" y="1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2" name="Google Shape;492;p6"/>
            <p:cNvGrpSpPr/>
            <p:nvPr/>
          </p:nvGrpSpPr>
          <p:grpSpPr>
            <a:xfrm flipH="1">
              <a:off x="2880971" y="4760891"/>
              <a:ext cx="856310" cy="572710"/>
              <a:chOff x="4509648" y="3071365"/>
              <a:chExt cx="336613" cy="225131"/>
            </a:xfrm>
          </p:grpSpPr>
          <p:sp>
            <p:nvSpPr>
              <p:cNvPr id="493" name="Google Shape;493;p6"/>
              <p:cNvSpPr/>
              <p:nvPr/>
            </p:nvSpPr>
            <p:spPr>
              <a:xfrm>
                <a:off x="4551860" y="3101671"/>
                <a:ext cx="294401" cy="17750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44" extrusionOk="0">
                    <a:moveTo>
                      <a:pt x="402" y="146"/>
                    </a:moveTo>
                    <a:cubicBezTo>
                      <a:pt x="400" y="149"/>
                      <a:pt x="397" y="151"/>
                      <a:pt x="394" y="153"/>
                    </a:cubicBezTo>
                    <a:cubicBezTo>
                      <a:pt x="395" y="157"/>
                      <a:pt x="393" y="162"/>
                      <a:pt x="390" y="165"/>
                    </a:cubicBezTo>
                    <a:cubicBezTo>
                      <a:pt x="385" y="168"/>
                      <a:pt x="380" y="168"/>
                      <a:pt x="375" y="169"/>
                    </a:cubicBezTo>
                    <a:cubicBezTo>
                      <a:pt x="347" y="174"/>
                      <a:pt x="328" y="200"/>
                      <a:pt x="304" y="217"/>
                    </a:cubicBezTo>
                    <a:cubicBezTo>
                      <a:pt x="283" y="231"/>
                      <a:pt x="259" y="237"/>
                      <a:pt x="235" y="241"/>
                    </a:cubicBezTo>
                    <a:cubicBezTo>
                      <a:pt x="224" y="242"/>
                      <a:pt x="213" y="243"/>
                      <a:pt x="202" y="244"/>
                    </a:cubicBezTo>
                    <a:cubicBezTo>
                      <a:pt x="196" y="244"/>
                      <a:pt x="191" y="244"/>
                      <a:pt x="185" y="243"/>
                    </a:cubicBezTo>
                    <a:cubicBezTo>
                      <a:pt x="160" y="242"/>
                      <a:pt x="136" y="236"/>
                      <a:pt x="114" y="222"/>
                    </a:cubicBezTo>
                    <a:cubicBezTo>
                      <a:pt x="97" y="211"/>
                      <a:pt x="83" y="195"/>
                      <a:pt x="68" y="181"/>
                    </a:cubicBezTo>
                    <a:cubicBezTo>
                      <a:pt x="65" y="178"/>
                      <a:pt x="61" y="175"/>
                      <a:pt x="57" y="173"/>
                    </a:cubicBezTo>
                    <a:cubicBezTo>
                      <a:pt x="56" y="172"/>
                      <a:pt x="54" y="171"/>
                      <a:pt x="52" y="170"/>
                    </a:cubicBezTo>
                    <a:cubicBezTo>
                      <a:pt x="50" y="170"/>
                      <a:pt x="48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36" y="168"/>
                      <a:pt x="26" y="174"/>
                      <a:pt x="17" y="180"/>
                    </a:cubicBezTo>
                    <a:cubicBezTo>
                      <a:pt x="6" y="169"/>
                      <a:pt x="0" y="152"/>
                      <a:pt x="2" y="136"/>
                    </a:cubicBezTo>
                    <a:cubicBezTo>
                      <a:pt x="3" y="125"/>
                      <a:pt x="8" y="113"/>
                      <a:pt x="16" y="107"/>
                    </a:cubicBezTo>
                    <a:cubicBezTo>
                      <a:pt x="20" y="111"/>
                      <a:pt x="24" y="115"/>
                      <a:pt x="28" y="119"/>
                    </a:cubicBezTo>
                    <a:cubicBezTo>
                      <a:pt x="30" y="121"/>
                      <a:pt x="32" y="123"/>
                      <a:pt x="35" y="123"/>
                    </a:cubicBezTo>
                    <a:cubicBezTo>
                      <a:pt x="35" y="124"/>
                      <a:pt x="36" y="124"/>
                      <a:pt x="36" y="124"/>
                    </a:cubicBezTo>
                    <a:cubicBezTo>
                      <a:pt x="39" y="124"/>
                      <a:pt x="42" y="121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85" y="84"/>
                      <a:pt x="112" y="30"/>
                      <a:pt x="159" y="10"/>
                    </a:cubicBezTo>
                    <a:cubicBezTo>
                      <a:pt x="177" y="2"/>
                      <a:pt x="196" y="1"/>
                      <a:pt x="214" y="0"/>
                    </a:cubicBezTo>
                    <a:cubicBezTo>
                      <a:pt x="235" y="0"/>
                      <a:pt x="255" y="1"/>
                      <a:pt x="275" y="7"/>
                    </a:cubicBezTo>
                    <a:cubicBezTo>
                      <a:pt x="275" y="7"/>
                      <a:pt x="275" y="7"/>
                      <a:pt x="275" y="7"/>
                    </a:cubicBezTo>
                    <a:cubicBezTo>
                      <a:pt x="278" y="8"/>
                      <a:pt x="280" y="9"/>
                      <a:pt x="283" y="10"/>
                    </a:cubicBezTo>
                    <a:cubicBezTo>
                      <a:pt x="305" y="18"/>
                      <a:pt x="325" y="33"/>
                      <a:pt x="337" y="55"/>
                    </a:cubicBezTo>
                    <a:cubicBezTo>
                      <a:pt x="346" y="70"/>
                      <a:pt x="350" y="89"/>
                      <a:pt x="360" y="103"/>
                    </a:cubicBezTo>
                    <a:cubicBezTo>
                      <a:pt x="368" y="115"/>
                      <a:pt x="379" y="123"/>
                      <a:pt x="392" y="127"/>
                    </a:cubicBezTo>
                    <a:cubicBezTo>
                      <a:pt x="396" y="128"/>
                      <a:pt x="401" y="129"/>
                      <a:pt x="403" y="133"/>
                    </a:cubicBezTo>
                    <a:cubicBezTo>
                      <a:pt x="406" y="136"/>
                      <a:pt x="405" y="142"/>
                      <a:pt x="402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4510731" y="3149295"/>
                <a:ext cx="53036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1" extrusionOk="0">
                    <a:moveTo>
                      <a:pt x="1" y="84"/>
                    </a:moveTo>
                    <a:cubicBezTo>
                      <a:pt x="0" y="97"/>
                      <a:pt x="1" y="110"/>
                      <a:pt x="4" y="123"/>
                    </a:cubicBezTo>
                    <a:cubicBezTo>
                      <a:pt x="6" y="130"/>
                      <a:pt x="9" y="137"/>
                      <a:pt x="13" y="143"/>
                    </a:cubicBezTo>
                    <a:cubicBezTo>
                      <a:pt x="17" y="149"/>
                      <a:pt x="25" y="151"/>
                      <a:pt x="31" y="146"/>
                    </a:cubicBezTo>
                    <a:cubicBezTo>
                      <a:pt x="44" y="135"/>
                      <a:pt x="59" y="124"/>
                      <a:pt x="73" y="114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63" y="103"/>
                      <a:pt x="57" y="86"/>
                      <a:pt x="59" y="70"/>
                    </a:cubicBezTo>
                    <a:cubicBezTo>
                      <a:pt x="60" y="59"/>
                      <a:pt x="65" y="47"/>
                      <a:pt x="73" y="41"/>
                    </a:cubicBezTo>
                    <a:cubicBezTo>
                      <a:pt x="63" y="30"/>
                      <a:pt x="54" y="19"/>
                      <a:pt x="46" y="7"/>
                    </a:cubicBezTo>
                    <a:cubicBezTo>
                      <a:pt x="41" y="1"/>
                      <a:pt x="32" y="0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10"/>
                      <a:pt x="21" y="15"/>
                      <a:pt x="19" y="19"/>
                    </a:cubicBezTo>
                    <a:cubicBezTo>
                      <a:pt x="9" y="39"/>
                      <a:pt x="3" y="61"/>
                      <a:pt x="1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4582166" y="3071365"/>
                <a:ext cx="168848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1" extrusionOk="0">
                    <a:moveTo>
                      <a:pt x="3" y="132"/>
                    </a:moveTo>
                    <a:cubicBezTo>
                      <a:pt x="1" y="137"/>
                      <a:pt x="0" y="143"/>
                      <a:pt x="0" y="149"/>
                    </a:cubicBezTo>
                    <a:cubicBezTo>
                      <a:pt x="0" y="153"/>
                      <a:pt x="1" y="157"/>
                      <a:pt x="3" y="161"/>
                    </a:cubicBezTo>
                    <a:cubicBezTo>
                      <a:pt x="43" y="126"/>
                      <a:pt x="70" y="72"/>
                      <a:pt x="117" y="52"/>
                    </a:cubicBezTo>
                    <a:cubicBezTo>
                      <a:pt x="135" y="44"/>
                      <a:pt x="154" y="43"/>
                      <a:pt x="172" y="42"/>
                    </a:cubicBezTo>
                    <a:cubicBezTo>
                      <a:pt x="193" y="42"/>
                      <a:pt x="213" y="43"/>
                      <a:pt x="233" y="49"/>
                    </a:cubicBezTo>
                    <a:cubicBezTo>
                      <a:pt x="212" y="30"/>
                      <a:pt x="189" y="15"/>
                      <a:pt x="163" y="8"/>
                    </a:cubicBezTo>
                    <a:cubicBezTo>
                      <a:pt x="135" y="0"/>
                      <a:pt x="103" y="3"/>
                      <a:pt x="77" y="20"/>
                    </a:cubicBezTo>
                    <a:cubicBezTo>
                      <a:pt x="52" y="37"/>
                      <a:pt x="35" y="66"/>
                      <a:pt x="20" y="95"/>
                    </a:cubicBezTo>
                    <a:cubicBezTo>
                      <a:pt x="13" y="106"/>
                      <a:pt x="7" y="119"/>
                      <a:pt x="3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4696896" y="3185013"/>
                <a:ext cx="60612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83" h="67" extrusionOk="0">
                    <a:moveTo>
                      <a:pt x="83" y="20"/>
                    </a:moveTo>
                    <a:cubicBezTo>
                      <a:pt x="83" y="20"/>
                      <a:pt x="73" y="16"/>
                      <a:pt x="68" y="0"/>
                    </a:cubicBezTo>
                    <a:cubicBezTo>
                      <a:pt x="68" y="0"/>
                      <a:pt x="13" y="5"/>
                      <a:pt x="7" y="18"/>
                    </a:cubicBezTo>
                    <a:cubicBezTo>
                      <a:pt x="2" y="31"/>
                      <a:pt x="0" y="43"/>
                      <a:pt x="11" y="54"/>
                    </a:cubicBezTo>
                    <a:cubicBezTo>
                      <a:pt x="22" y="65"/>
                      <a:pt x="35" y="67"/>
                      <a:pt x="45" y="62"/>
                    </a:cubicBezTo>
                    <a:cubicBezTo>
                      <a:pt x="55" y="57"/>
                      <a:pt x="83" y="20"/>
                      <a:pt x="83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4759673" y="3137389"/>
                <a:ext cx="30306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" y="14"/>
                    </a:moveTo>
                    <a:cubicBezTo>
                      <a:pt x="0" y="23"/>
                      <a:pt x="5" y="34"/>
                      <a:pt x="14" y="38"/>
                    </a:cubicBezTo>
                    <a:cubicBezTo>
                      <a:pt x="24" y="42"/>
                      <a:pt x="34" y="38"/>
                      <a:pt x="38" y="28"/>
                    </a:cubicBezTo>
                    <a:cubicBezTo>
                      <a:pt x="42" y="19"/>
                      <a:pt x="37" y="8"/>
                      <a:pt x="28" y="4"/>
                    </a:cubicBezTo>
                    <a:cubicBezTo>
                      <a:pt x="18" y="0"/>
                      <a:pt x="8" y="4"/>
                      <a:pt x="4" y="1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4762920" y="3139554"/>
                <a:ext cx="23812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4" extrusionOk="0">
                    <a:moveTo>
                      <a:pt x="3" y="12"/>
                    </a:moveTo>
                    <a:cubicBezTo>
                      <a:pt x="0" y="19"/>
                      <a:pt x="3" y="28"/>
                      <a:pt x="11" y="31"/>
                    </a:cubicBezTo>
                    <a:cubicBezTo>
                      <a:pt x="18" y="34"/>
                      <a:pt x="27" y="31"/>
                      <a:pt x="30" y="23"/>
                    </a:cubicBezTo>
                    <a:cubicBezTo>
                      <a:pt x="33" y="16"/>
                      <a:pt x="29" y="7"/>
                      <a:pt x="21" y="4"/>
                    </a:cubicBezTo>
                    <a:cubicBezTo>
                      <a:pt x="14" y="0"/>
                      <a:pt x="5" y="4"/>
                      <a:pt x="3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4773743" y="3144965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4"/>
                    </a:moveTo>
                    <a:cubicBezTo>
                      <a:pt x="0" y="8"/>
                      <a:pt x="1" y="11"/>
                      <a:pt x="5" y="13"/>
                    </a:cubicBezTo>
                    <a:cubicBezTo>
                      <a:pt x="8" y="14"/>
                      <a:pt x="11" y="12"/>
                      <a:pt x="12" y="9"/>
                    </a:cubicBezTo>
                    <a:cubicBezTo>
                      <a:pt x="14" y="6"/>
                      <a:pt x="12" y="2"/>
                      <a:pt x="9" y="1"/>
                    </a:cubicBezTo>
                    <a:cubicBezTo>
                      <a:pt x="6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6"/>
              <p:cNvSpPr/>
              <p:nvPr/>
            </p:nvSpPr>
            <p:spPr>
              <a:xfrm>
                <a:off x="4738026" y="3148213"/>
                <a:ext cx="49788" cy="64942"/>
              </a:xfrm>
              <a:custGeom>
                <a:avLst/>
                <a:gdLst/>
                <a:ahLst/>
                <a:cxnLst/>
                <a:rect l="l" t="t" r="r" b="b"/>
                <a:pathLst>
                  <a:path w="69" h="89" extrusionOk="0">
                    <a:moveTo>
                      <a:pt x="49" y="89"/>
                    </a:moveTo>
                    <a:cubicBezTo>
                      <a:pt x="39" y="89"/>
                      <a:pt x="30" y="85"/>
                      <a:pt x="22" y="75"/>
                    </a:cubicBezTo>
                    <a:cubicBezTo>
                      <a:pt x="6" y="56"/>
                      <a:pt x="0" y="22"/>
                      <a:pt x="16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23" y="3"/>
                      <a:pt x="24" y="5"/>
                      <a:pt x="22" y="7"/>
                    </a:cubicBezTo>
                    <a:cubicBezTo>
                      <a:pt x="9" y="23"/>
                      <a:pt x="14" y="54"/>
                      <a:pt x="28" y="70"/>
                    </a:cubicBezTo>
                    <a:cubicBezTo>
                      <a:pt x="34" y="77"/>
                      <a:pt x="46" y="87"/>
                      <a:pt x="62" y="78"/>
                    </a:cubicBezTo>
                    <a:cubicBezTo>
                      <a:pt x="64" y="77"/>
                      <a:pt x="66" y="77"/>
                      <a:pt x="68" y="79"/>
                    </a:cubicBezTo>
                    <a:cubicBezTo>
                      <a:pt x="69" y="81"/>
                      <a:pt x="68" y="84"/>
                      <a:pt x="66" y="85"/>
                    </a:cubicBezTo>
                    <a:cubicBezTo>
                      <a:pt x="60" y="88"/>
                      <a:pt x="55" y="89"/>
                      <a:pt x="49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6"/>
              <p:cNvSpPr/>
              <p:nvPr/>
            </p:nvSpPr>
            <p:spPr>
              <a:xfrm>
                <a:off x="4592990" y="3227224"/>
                <a:ext cx="104989" cy="69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5" extrusionOk="0">
                    <a:moveTo>
                      <a:pt x="145" y="71"/>
                    </a:moveTo>
                    <a:cubicBezTo>
                      <a:pt x="142" y="72"/>
                      <a:pt x="139" y="74"/>
                      <a:pt x="136" y="75"/>
                    </a:cubicBezTo>
                    <a:cubicBezTo>
                      <a:pt x="120" y="82"/>
                      <a:pt x="103" y="87"/>
                      <a:pt x="86" y="90"/>
                    </a:cubicBezTo>
                    <a:cubicBezTo>
                      <a:pt x="69" y="93"/>
                      <a:pt x="49" y="95"/>
                      <a:pt x="33" y="86"/>
                    </a:cubicBezTo>
                    <a:cubicBezTo>
                      <a:pt x="26" y="82"/>
                      <a:pt x="20" y="76"/>
                      <a:pt x="16" y="68"/>
                    </a:cubicBezTo>
                    <a:cubicBezTo>
                      <a:pt x="12" y="59"/>
                      <a:pt x="10" y="49"/>
                      <a:pt x="8" y="40"/>
                    </a:cubicBezTo>
                    <a:cubicBezTo>
                      <a:pt x="4" y="27"/>
                      <a:pt x="2" y="13"/>
                      <a:pt x="0" y="0"/>
                    </a:cubicBezTo>
                    <a:cubicBezTo>
                      <a:pt x="4" y="2"/>
                      <a:pt x="8" y="5"/>
                      <a:pt x="11" y="8"/>
                    </a:cubicBezTo>
                    <a:cubicBezTo>
                      <a:pt x="26" y="22"/>
                      <a:pt x="40" y="38"/>
                      <a:pt x="57" y="49"/>
                    </a:cubicBezTo>
                    <a:cubicBezTo>
                      <a:pt x="79" y="63"/>
                      <a:pt x="103" y="69"/>
                      <a:pt x="128" y="70"/>
                    </a:cubicBezTo>
                    <a:cubicBezTo>
                      <a:pt x="134" y="71"/>
                      <a:pt x="139" y="71"/>
                      <a:pt x="145" y="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4518307" y="3165530"/>
                <a:ext cx="41130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5" extrusionOk="0">
                    <a:moveTo>
                      <a:pt x="51" y="35"/>
                    </a:moveTo>
                    <a:cubicBezTo>
                      <a:pt x="51" y="35"/>
                      <a:pt x="50" y="35"/>
                      <a:pt x="49" y="34"/>
                    </a:cubicBezTo>
                    <a:cubicBezTo>
                      <a:pt x="34" y="25"/>
                      <a:pt x="19" y="16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23" y="9"/>
                      <a:pt x="38" y="18"/>
                      <a:pt x="53" y="28"/>
                    </a:cubicBezTo>
                    <a:cubicBezTo>
                      <a:pt x="55" y="29"/>
                      <a:pt x="56" y="31"/>
                      <a:pt x="55" y="33"/>
                    </a:cubicBezTo>
                    <a:cubicBezTo>
                      <a:pt x="54" y="34"/>
                      <a:pt x="53" y="35"/>
                      <a:pt x="5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4510731" y="3200166"/>
                <a:ext cx="42212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10" extrusionOk="0">
                    <a:moveTo>
                      <a:pt x="54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8" y="4"/>
                      <a:pt x="58" y="6"/>
                    </a:cubicBezTo>
                    <a:cubicBezTo>
                      <a:pt x="58" y="8"/>
                      <a:pt x="56" y="10"/>
                      <a:pt x="54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4509648" y="3217484"/>
                <a:ext cx="49788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69" h="33" extrusionOk="0">
                    <a:moveTo>
                      <a:pt x="5" y="33"/>
                    </a:moveTo>
                    <a:cubicBezTo>
                      <a:pt x="3" y="33"/>
                      <a:pt x="1" y="32"/>
                      <a:pt x="1" y="30"/>
                    </a:cubicBezTo>
                    <a:cubicBezTo>
                      <a:pt x="0" y="28"/>
                      <a:pt x="2" y="26"/>
                      <a:pt x="4" y="25"/>
                    </a:cubicBezTo>
                    <a:cubicBezTo>
                      <a:pt x="23" y="20"/>
                      <a:pt x="41" y="12"/>
                      <a:pt x="59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4" y="0"/>
                      <a:pt x="67" y="1"/>
                      <a:pt x="68" y="3"/>
                    </a:cubicBezTo>
                    <a:cubicBezTo>
                      <a:pt x="69" y="5"/>
                      <a:pt x="68" y="8"/>
                      <a:pt x="66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44" y="19"/>
                      <a:pt x="26" y="28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4603814" y="3118989"/>
                <a:ext cx="2597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32" y="34"/>
                    </a:moveTo>
                    <a:cubicBezTo>
                      <a:pt x="31" y="34"/>
                      <a:pt x="30" y="34"/>
                      <a:pt x="29" y="33"/>
                    </a:cubicBezTo>
                    <a:cubicBezTo>
                      <a:pt x="24" y="29"/>
                      <a:pt x="19" y="24"/>
                      <a:pt x="14" y="20"/>
                    </a:cubicBezTo>
                    <a:cubicBezTo>
                      <a:pt x="10" y="15"/>
                      <a:pt x="6" y="11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" y="5"/>
                      <a:pt x="16" y="10"/>
                      <a:pt x="20" y="14"/>
                    </a:cubicBezTo>
                    <a:cubicBezTo>
                      <a:pt x="25" y="19"/>
                      <a:pt x="29" y="23"/>
                      <a:pt x="34" y="27"/>
                    </a:cubicBezTo>
                    <a:cubicBezTo>
                      <a:pt x="36" y="28"/>
                      <a:pt x="36" y="30"/>
                      <a:pt x="35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6"/>
              <p:cNvSpPr/>
              <p:nvPr/>
            </p:nvSpPr>
            <p:spPr>
              <a:xfrm>
                <a:off x="4636284" y="3083271"/>
                <a:ext cx="23812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33" h="47" extrusionOk="0">
                    <a:moveTo>
                      <a:pt x="28" y="47"/>
                    </a:moveTo>
                    <a:cubicBezTo>
                      <a:pt x="27" y="47"/>
                      <a:pt x="26" y="46"/>
                      <a:pt x="25" y="45"/>
                    </a:cubicBezTo>
                    <a:cubicBezTo>
                      <a:pt x="17" y="32"/>
                      <a:pt x="9" y="19"/>
                      <a:pt x="2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9" y="2"/>
                    </a:cubicBezTo>
                    <a:cubicBezTo>
                      <a:pt x="16" y="15"/>
                      <a:pt x="24" y="28"/>
                      <a:pt x="32" y="40"/>
                    </a:cubicBezTo>
                    <a:cubicBezTo>
                      <a:pt x="33" y="42"/>
                      <a:pt x="32" y="45"/>
                      <a:pt x="30" y="46"/>
                    </a:cubicBezTo>
                    <a:cubicBezTo>
                      <a:pt x="30" y="46"/>
                      <a:pt x="29" y="47"/>
                      <a:pt x="28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4601649" y="3248872"/>
                <a:ext cx="22730" cy="2814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5" y="39"/>
                    </a:moveTo>
                    <a:cubicBezTo>
                      <a:pt x="4" y="39"/>
                      <a:pt x="3" y="39"/>
                      <a:pt x="2" y="38"/>
                    </a:cubicBezTo>
                    <a:cubicBezTo>
                      <a:pt x="0" y="37"/>
                      <a:pt x="0" y="35"/>
                      <a:pt x="1" y="3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3"/>
                      <a:pt x="31" y="5"/>
                      <a:pt x="30" y="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8"/>
                      <a:pt x="6" y="39"/>
                      <a:pt x="5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4634120" y="3266189"/>
                <a:ext cx="15153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4" y="41"/>
                    </a:moveTo>
                    <a:cubicBezTo>
                      <a:pt x="4" y="41"/>
                      <a:pt x="3" y="41"/>
                      <a:pt x="3" y="41"/>
                    </a:cubicBezTo>
                    <a:cubicBezTo>
                      <a:pt x="1" y="40"/>
                      <a:pt x="0" y="38"/>
                      <a:pt x="0" y="36"/>
                    </a:cubicBezTo>
                    <a:cubicBezTo>
                      <a:pt x="4" y="26"/>
                      <a:pt x="8" y="16"/>
                      <a:pt x="12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1"/>
                    </a:cubicBezTo>
                    <a:cubicBezTo>
                      <a:pt x="20" y="2"/>
                      <a:pt x="21" y="4"/>
                      <a:pt x="20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5" y="18"/>
                      <a:pt x="11" y="29"/>
                      <a:pt x="8" y="39"/>
                    </a:cubicBezTo>
                    <a:cubicBezTo>
                      <a:pt x="7" y="40"/>
                      <a:pt x="6" y="41"/>
                      <a:pt x="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>
                <a:off x="4675249" y="3072447"/>
                <a:ext cx="10824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7" extrusionOk="0">
                    <a:moveTo>
                      <a:pt x="10" y="47"/>
                    </a:moveTo>
                    <a:cubicBezTo>
                      <a:pt x="8" y="47"/>
                      <a:pt x="7" y="46"/>
                      <a:pt x="6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5"/>
                      <a:pt x="13" y="47"/>
                      <a:pt x="11" y="47"/>
                    </a:cubicBezTo>
                    <a:cubicBezTo>
                      <a:pt x="11" y="47"/>
                      <a:pt x="11" y="47"/>
                      <a:pt x="10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4706637" y="3078942"/>
                <a:ext cx="8659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4" y="35"/>
                    </a:moveTo>
                    <a:cubicBezTo>
                      <a:pt x="4" y="35"/>
                      <a:pt x="4" y="35"/>
                      <a:pt x="3" y="35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0" y="0"/>
                      <a:pt x="11" y="2"/>
                      <a:pt x="11" y="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6"/>
            <p:cNvGrpSpPr/>
            <p:nvPr/>
          </p:nvGrpSpPr>
          <p:grpSpPr>
            <a:xfrm flipH="1">
              <a:off x="2228244" y="4665846"/>
              <a:ext cx="514143" cy="343842"/>
              <a:chOff x="4509648" y="3071365"/>
              <a:chExt cx="336613" cy="225131"/>
            </a:xfrm>
          </p:grpSpPr>
          <p:sp>
            <p:nvSpPr>
              <p:cNvPr id="512" name="Google Shape;512;p6"/>
              <p:cNvSpPr/>
              <p:nvPr/>
            </p:nvSpPr>
            <p:spPr>
              <a:xfrm>
                <a:off x="4551860" y="3101671"/>
                <a:ext cx="294401" cy="17750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44" extrusionOk="0">
                    <a:moveTo>
                      <a:pt x="402" y="146"/>
                    </a:moveTo>
                    <a:cubicBezTo>
                      <a:pt x="400" y="149"/>
                      <a:pt x="397" y="151"/>
                      <a:pt x="394" y="153"/>
                    </a:cubicBezTo>
                    <a:cubicBezTo>
                      <a:pt x="395" y="157"/>
                      <a:pt x="393" y="162"/>
                      <a:pt x="390" y="165"/>
                    </a:cubicBezTo>
                    <a:cubicBezTo>
                      <a:pt x="385" y="168"/>
                      <a:pt x="380" y="168"/>
                      <a:pt x="375" y="169"/>
                    </a:cubicBezTo>
                    <a:cubicBezTo>
                      <a:pt x="347" y="174"/>
                      <a:pt x="328" y="200"/>
                      <a:pt x="304" y="217"/>
                    </a:cubicBezTo>
                    <a:cubicBezTo>
                      <a:pt x="283" y="231"/>
                      <a:pt x="259" y="237"/>
                      <a:pt x="235" y="241"/>
                    </a:cubicBezTo>
                    <a:cubicBezTo>
                      <a:pt x="224" y="242"/>
                      <a:pt x="213" y="243"/>
                      <a:pt x="202" y="244"/>
                    </a:cubicBezTo>
                    <a:cubicBezTo>
                      <a:pt x="196" y="244"/>
                      <a:pt x="191" y="244"/>
                      <a:pt x="185" y="243"/>
                    </a:cubicBezTo>
                    <a:cubicBezTo>
                      <a:pt x="160" y="242"/>
                      <a:pt x="136" y="236"/>
                      <a:pt x="114" y="222"/>
                    </a:cubicBezTo>
                    <a:cubicBezTo>
                      <a:pt x="97" y="211"/>
                      <a:pt x="83" y="195"/>
                      <a:pt x="68" y="181"/>
                    </a:cubicBezTo>
                    <a:cubicBezTo>
                      <a:pt x="65" y="178"/>
                      <a:pt x="61" y="175"/>
                      <a:pt x="57" y="173"/>
                    </a:cubicBezTo>
                    <a:cubicBezTo>
                      <a:pt x="56" y="172"/>
                      <a:pt x="54" y="171"/>
                      <a:pt x="52" y="170"/>
                    </a:cubicBezTo>
                    <a:cubicBezTo>
                      <a:pt x="50" y="170"/>
                      <a:pt x="48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36" y="168"/>
                      <a:pt x="26" y="174"/>
                      <a:pt x="17" y="180"/>
                    </a:cubicBezTo>
                    <a:cubicBezTo>
                      <a:pt x="6" y="169"/>
                      <a:pt x="0" y="152"/>
                      <a:pt x="2" y="136"/>
                    </a:cubicBezTo>
                    <a:cubicBezTo>
                      <a:pt x="3" y="125"/>
                      <a:pt x="8" y="113"/>
                      <a:pt x="16" y="107"/>
                    </a:cubicBezTo>
                    <a:cubicBezTo>
                      <a:pt x="20" y="111"/>
                      <a:pt x="24" y="115"/>
                      <a:pt x="28" y="119"/>
                    </a:cubicBezTo>
                    <a:cubicBezTo>
                      <a:pt x="30" y="121"/>
                      <a:pt x="32" y="123"/>
                      <a:pt x="35" y="123"/>
                    </a:cubicBezTo>
                    <a:cubicBezTo>
                      <a:pt x="35" y="124"/>
                      <a:pt x="36" y="124"/>
                      <a:pt x="36" y="124"/>
                    </a:cubicBezTo>
                    <a:cubicBezTo>
                      <a:pt x="39" y="124"/>
                      <a:pt x="42" y="121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85" y="84"/>
                      <a:pt x="112" y="30"/>
                      <a:pt x="159" y="10"/>
                    </a:cubicBezTo>
                    <a:cubicBezTo>
                      <a:pt x="177" y="2"/>
                      <a:pt x="196" y="1"/>
                      <a:pt x="214" y="0"/>
                    </a:cubicBezTo>
                    <a:cubicBezTo>
                      <a:pt x="235" y="0"/>
                      <a:pt x="255" y="1"/>
                      <a:pt x="275" y="7"/>
                    </a:cubicBezTo>
                    <a:cubicBezTo>
                      <a:pt x="275" y="7"/>
                      <a:pt x="275" y="7"/>
                      <a:pt x="275" y="7"/>
                    </a:cubicBezTo>
                    <a:cubicBezTo>
                      <a:pt x="278" y="8"/>
                      <a:pt x="280" y="9"/>
                      <a:pt x="283" y="10"/>
                    </a:cubicBezTo>
                    <a:cubicBezTo>
                      <a:pt x="305" y="18"/>
                      <a:pt x="325" y="33"/>
                      <a:pt x="337" y="55"/>
                    </a:cubicBezTo>
                    <a:cubicBezTo>
                      <a:pt x="346" y="70"/>
                      <a:pt x="350" y="89"/>
                      <a:pt x="360" y="103"/>
                    </a:cubicBezTo>
                    <a:cubicBezTo>
                      <a:pt x="368" y="115"/>
                      <a:pt x="379" y="123"/>
                      <a:pt x="392" y="127"/>
                    </a:cubicBezTo>
                    <a:cubicBezTo>
                      <a:pt x="396" y="128"/>
                      <a:pt x="401" y="129"/>
                      <a:pt x="403" y="133"/>
                    </a:cubicBezTo>
                    <a:cubicBezTo>
                      <a:pt x="406" y="136"/>
                      <a:pt x="405" y="142"/>
                      <a:pt x="402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6"/>
              <p:cNvSpPr/>
              <p:nvPr/>
            </p:nvSpPr>
            <p:spPr>
              <a:xfrm>
                <a:off x="4510731" y="3149295"/>
                <a:ext cx="53036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1" extrusionOk="0">
                    <a:moveTo>
                      <a:pt x="1" y="84"/>
                    </a:moveTo>
                    <a:cubicBezTo>
                      <a:pt x="0" y="97"/>
                      <a:pt x="1" y="110"/>
                      <a:pt x="4" y="123"/>
                    </a:cubicBezTo>
                    <a:cubicBezTo>
                      <a:pt x="6" y="130"/>
                      <a:pt x="9" y="137"/>
                      <a:pt x="13" y="143"/>
                    </a:cubicBezTo>
                    <a:cubicBezTo>
                      <a:pt x="17" y="149"/>
                      <a:pt x="25" y="151"/>
                      <a:pt x="31" y="146"/>
                    </a:cubicBezTo>
                    <a:cubicBezTo>
                      <a:pt x="44" y="135"/>
                      <a:pt x="59" y="124"/>
                      <a:pt x="73" y="114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63" y="103"/>
                      <a:pt x="57" y="86"/>
                      <a:pt x="59" y="70"/>
                    </a:cubicBezTo>
                    <a:cubicBezTo>
                      <a:pt x="60" y="59"/>
                      <a:pt x="65" y="47"/>
                      <a:pt x="73" y="41"/>
                    </a:cubicBezTo>
                    <a:cubicBezTo>
                      <a:pt x="63" y="30"/>
                      <a:pt x="54" y="19"/>
                      <a:pt x="46" y="7"/>
                    </a:cubicBezTo>
                    <a:cubicBezTo>
                      <a:pt x="41" y="1"/>
                      <a:pt x="32" y="0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10"/>
                      <a:pt x="21" y="15"/>
                      <a:pt x="19" y="19"/>
                    </a:cubicBezTo>
                    <a:cubicBezTo>
                      <a:pt x="9" y="39"/>
                      <a:pt x="3" y="61"/>
                      <a:pt x="1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6"/>
              <p:cNvSpPr/>
              <p:nvPr/>
            </p:nvSpPr>
            <p:spPr>
              <a:xfrm>
                <a:off x="4582166" y="3071365"/>
                <a:ext cx="168848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1" extrusionOk="0">
                    <a:moveTo>
                      <a:pt x="3" y="132"/>
                    </a:moveTo>
                    <a:cubicBezTo>
                      <a:pt x="1" y="137"/>
                      <a:pt x="0" y="143"/>
                      <a:pt x="0" y="149"/>
                    </a:cubicBezTo>
                    <a:cubicBezTo>
                      <a:pt x="0" y="153"/>
                      <a:pt x="1" y="157"/>
                      <a:pt x="3" y="161"/>
                    </a:cubicBezTo>
                    <a:cubicBezTo>
                      <a:pt x="43" y="126"/>
                      <a:pt x="70" y="72"/>
                      <a:pt x="117" y="52"/>
                    </a:cubicBezTo>
                    <a:cubicBezTo>
                      <a:pt x="135" y="44"/>
                      <a:pt x="154" y="43"/>
                      <a:pt x="172" y="42"/>
                    </a:cubicBezTo>
                    <a:cubicBezTo>
                      <a:pt x="193" y="42"/>
                      <a:pt x="213" y="43"/>
                      <a:pt x="233" y="49"/>
                    </a:cubicBezTo>
                    <a:cubicBezTo>
                      <a:pt x="212" y="30"/>
                      <a:pt x="189" y="15"/>
                      <a:pt x="163" y="8"/>
                    </a:cubicBezTo>
                    <a:cubicBezTo>
                      <a:pt x="135" y="0"/>
                      <a:pt x="103" y="3"/>
                      <a:pt x="77" y="20"/>
                    </a:cubicBezTo>
                    <a:cubicBezTo>
                      <a:pt x="52" y="37"/>
                      <a:pt x="35" y="66"/>
                      <a:pt x="20" y="95"/>
                    </a:cubicBezTo>
                    <a:cubicBezTo>
                      <a:pt x="13" y="106"/>
                      <a:pt x="7" y="119"/>
                      <a:pt x="3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>
                <a:off x="4696896" y="3185013"/>
                <a:ext cx="60612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83" h="67" extrusionOk="0">
                    <a:moveTo>
                      <a:pt x="83" y="20"/>
                    </a:moveTo>
                    <a:cubicBezTo>
                      <a:pt x="83" y="20"/>
                      <a:pt x="73" y="16"/>
                      <a:pt x="68" y="0"/>
                    </a:cubicBezTo>
                    <a:cubicBezTo>
                      <a:pt x="68" y="0"/>
                      <a:pt x="13" y="5"/>
                      <a:pt x="7" y="18"/>
                    </a:cubicBezTo>
                    <a:cubicBezTo>
                      <a:pt x="2" y="31"/>
                      <a:pt x="0" y="43"/>
                      <a:pt x="11" y="54"/>
                    </a:cubicBezTo>
                    <a:cubicBezTo>
                      <a:pt x="22" y="65"/>
                      <a:pt x="35" y="67"/>
                      <a:pt x="45" y="62"/>
                    </a:cubicBezTo>
                    <a:cubicBezTo>
                      <a:pt x="55" y="57"/>
                      <a:pt x="83" y="20"/>
                      <a:pt x="83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>
                <a:off x="4759673" y="3137389"/>
                <a:ext cx="30306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" y="14"/>
                    </a:moveTo>
                    <a:cubicBezTo>
                      <a:pt x="0" y="23"/>
                      <a:pt x="5" y="34"/>
                      <a:pt x="14" y="38"/>
                    </a:cubicBezTo>
                    <a:cubicBezTo>
                      <a:pt x="24" y="42"/>
                      <a:pt x="34" y="38"/>
                      <a:pt x="38" y="28"/>
                    </a:cubicBezTo>
                    <a:cubicBezTo>
                      <a:pt x="42" y="19"/>
                      <a:pt x="37" y="8"/>
                      <a:pt x="28" y="4"/>
                    </a:cubicBezTo>
                    <a:cubicBezTo>
                      <a:pt x="18" y="0"/>
                      <a:pt x="8" y="4"/>
                      <a:pt x="4" y="1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>
                <a:off x="4762920" y="3139554"/>
                <a:ext cx="23812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4" extrusionOk="0">
                    <a:moveTo>
                      <a:pt x="3" y="12"/>
                    </a:moveTo>
                    <a:cubicBezTo>
                      <a:pt x="0" y="19"/>
                      <a:pt x="3" y="28"/>
                      <a:pt x="11" y="31"/>
                    </a:cubicBezTo>
                    <a:cubicBezTo>
                      <a:pt x="18" y="34"/>
                      <a:pt x="27" y="31"/>
                      <a:pt x="30" y="23"/>
                    </a:cubicBezTo>
                    <a:cubicBezTo>
                      <a:pt x="33" y="16"/>
                      <a:pt x="29" y="7"/>
                      <a:pt x="21" y="4"/>
                    </a:cubicBezTo>
                    <a:cubicBezTo>
                      <a:pt x="14" y="0"/>
                      <a:pt x="5" y="4"/>
                      <a:pt x="3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>
                <a:off x="4773743" y="3144965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4"/>
                    </a:moveTo>
                    <a:cubicBezTo>
                      <a:pt x="0" y="8"/>
                      <a:pt x="1" y="11"/>
                      <a:pt x="5" y="13"/>
                    </a:cubicBezTo>
                    <a:cubicBezTo>
                      <a:pt x="8" y="14"/>
                      <a:pt x="11" y="12"/>
                      <a:pt x="12" y="9"/>
                    </a:cubicBezTo>
                    <a:cubicBezTo>
                      <a:pt x="14" y="6"/>
                      <a:pt x="12" y="2"/>
                      <a:pt x="9" y="1"/>
                    </a:cubicBezTo>
                    <a:cubicBezTo>
                      <a:pt x="6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>
                <a:off x="4738026" y="3148213"/>
                <a:ext cx="49788" cy="64942"/>
              </a:xfrm>
              <a:custGeom>
                <a:avLst/>
                <a:gdLst/>
                <a:ahLst/>
                <a:cxnLst/>
                <a:rect l="l" t="t" r="r" b="b"/>
                <a:pathLst>
                  <a:path w="69" h="89" extrusionOk="0">
                    <a:moveTo>
                      <a:pt x="49" y="89"/>
                    </a:moveTo>
                    <a:cubicBezTo>
                      <a:pt x="39" y="89"/>
                      <a:pt x="30" y="85"/>
                      <a:pt x="22" y="75"/>
                    </a:cubicBezTo>
                    <a:cubicBezTo>
                      <a:pt x="6" y="56"/>
                      <a:pt x="0" y="22"/>
                      <a:pt x="16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23" y="3"/>
                      <a:pt x="24" y="5"/>
                      <a:pt x="22" y="7"/>
                    </a:cubicBezTo>
                    <a:cubicBezTo>
                      <a:pt x="9" y="23"/>
                      <a:pt x="14" y="54"/>
                      <a:pt x="28" y="70"/>
                    </a:cubicBezTo>
                    <a:cubicBezTo>
                      <a:pt x="34" y="77"/>
                      <a:pt x="46" y="87"/>
                      <a:pt x="62" y="78"/>
                    </a:cubicBezTo>
                    <a:cubicBezTo>
                      <a:pt x="64" y="77"/>
                      <a:pt x="66" y="77"/>
                      <a:pt x="68" y="79"/>
                    </a:cubicBezTo>
                    <a:cubicBezTo>
                      <a:pt x="69" y="81"/>
                      <a:pt x="68" y="84"/>
                      <a:pt x="66" y="85"/>
                    </a:cubicBezTo>
                    <a:cubicBezTo>
                      <a:pt x="60" y="88"/>
                      <a:pt x="55" y="89"/>
                      <a:pt x="49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>
                <a:off x="4592990" y="3227224"/>
                <a:ext cx="104989" cy="69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5" extrusionOk="0">
                    <a:moveTo>
                      <a:pt x="145" y="71"/>
                    </a:moveTo>
                    <a:cubicBezTo>
                      <a:pt x="142" y="72"/>
                      <a:pt x="139" y="74"/>
                      <a:pt x="136" y="75"/>
                    </a:cubicBezTo>
                    <a:cubicBezTo>
                      <a:pt x="120" y="82"/>
                      <a:pt x="103" y="87"/>
                      <a:pt x="86" y="90"/>
                    </a:cubicBezTo>
                    <a:cubicBezTo>
                      <a:pt x="69" y="93"/>
                      <a:pt x="49" y="95"/>
                      <a:pt x="33" y="86"/>
                    </a:cubicBezTo>
                    <a:cubicBezTo>
                      <a:pt x="26" y="82"/>
                      <a:pt x="20" y="76"/>
                      <a:pt x="16" y="68"/>
                    </a:cubicBezTo>
                    <a:cubicBezTo>
                      <a:pt x="12" y="59"/>
                      <a:pt x="10" y="49"/>
                      <a:pt x="8" y="40"/>
                    </a:cubicBezTo>
                    <a:cubicBezTo>
                      <a:pt x="4" y="27"/>
                      <a:pt x="2" y="13"/>
                      <a:pt x="0" y="0"/>
                    </a:cubicBezTo>
                    <a:cubicBezTo>
                      <a:pt x="4" y="2"/>
                      <a:pt x="8" y="5"/>
                      <a:pt x="11" y="8"/>
                    </a:cubicBezTo>
                    <a:cubicBezTo>
                      <a:pt x="26" y="22"/>
                      <a:pt x="40" y="38"/>
                      <a:pt x="57" y="49"/>
                    </a:cubicBezTo>
                    <a:cubicBezTo>
                      <a:pt x="79" y="63"/>
                      <a:pt x="103" y="69"/>
                      <a:pt x="128" y="70"/>
                    </a:cubicBezTo>
                    <a:cubicBezTo>
                      <a:pt x="134" y="71"/>
                      <a:pt x="139" y="71"/>
                      <a:pt x="145" y="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4518307" y="3165530"/>
                <a:ext cx="41130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5" extrusionOk="0">
                    <a:moveTo>
                      <a:pt x="51" y="35"/>
                    </a:moveTo>
                    <a:cubicBezTo>
                      <a:pt x="51" y="35"/>
                      <a:pt x="50" y="35"/>
                      <a:pt x="49" y="34"/>
                    </a:cubicBezTo>
                    <a:cubicBezTo>
                      <a:pt x="34" y="25"/>
                      <a:pt x="19" y="16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23" y="9"/>
                      <a:pt x="38" y="18"/>
                      <a:pt x="53" y="28"/>
                    </a:cubicBezTo>
                    <a:cubicBezTo>
                      <a:pt x="55" y="29"/>
                      <a:pt x="56" y="31"/>
                      <a:pt x="55" y="33"/>
                    </a:cubicBezTo>
                    <a:cubicBezTo>
                      <a:pt x="54" y="34"/>
                      <a:pt x="53" y="35"/>
                      <a:pt x="5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6"/>
              <p:cNvSpPr/>
              <p:nvPr/>
            </p:nvSpPr>
            <p:spPr>
              <a:xfrm>
                <a:off x="4510731" y="3200166"/>
                <a:ext cx="42212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10" extrusionOk="0">
                    <a:moveTo>
                      <a:pt x="54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8" y="4"/>
                      <a:pt x="58" y="6"/>
                    </a:cubicBezTo>
                    <a:cubicBezTo>
                      <a:pt x="58" y="8"/>
                      <a:pt x="56" y="10"/>
                      <a:pt x="54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6"/>
              <p:cNvSpPr/>
              <p:nvPr/>
            </p:nvSpPr>
            <p:spPr>
              <a:xfrm>
                <a:off x="4509648" y="3217484"/>
                <a:ext cx="49788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69" h="33" extrusionOk="0">
                    <a:moveTo>
                      <a:pt x="5" y="33"/>
                    </a:moveTo>
                    <a:cubicBezTo>
                      <a:pt x="3" y="33"/>
                      <a:pt x="1" y="32"/>
                      <a:pt x="1" y="30"/>
                    </a:cubicBezTo>
                    <a:cubicBezTo>
                      <a:pt x="0" y="28"/>
                      <a:pt x="2" y="26"/>
                      <a:pt x="4" y="25"/>
                    </a:cubicBezTo>
                    <a:cubicBezTo>
                      <a:pt x="23" y="20"/>
                      <a:pt x="41" y="12"/>
                      <a:pt x="59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4" y="0"/>
                      <a:pt x="67" y="1"/>
                      <a:pt x="68" y="3"/>
                    </a:cubicBezTo>
                    <a:cubicBezTo>
                      <a:pt x="69" y="5"/>
                      <a:pt x="68" y="8"/>
                      <a:pt x="66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44" y="19"/>
                      <a:pt x="26" y="28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>
                <a:off x="4603814" y="3118989"/>
                <a:ext cx="2597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32" y="34"/>
                    </a:moveTo>
                    <a:cubicBezTo>
                      <a:pt x="31" y="34"/>
                      <a:pt x="30" y="34"/>
                      <a:pt x="29" y="33"/>
                    </a:cubicBezTo>
                    <a:cubicBezTo>
                      <a:pt x="24" y="29"/>
                      <a:pt x="19" y="24"/>
                      <a:pt x="14" y="20"/>
                    </a:cubicBezTo>
                    <a:cubicBezTo>
                      <a:pt x="10" y="15"/>
                      <a:pt x="6" y="11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" y="5"/>
                      <a:pt x="16" y="10"/>
                      <a:pt x="20" y="14"/>
                    </a:cubicBezTo>
                    <a:cubicBezTo>
                      <a:pt x="25" y="19"/>
                      <a:pt x="29" y="23"/>
                      <a:pt x="34" y="27"/>
                    </a:cubicBezTo>
                    <a:cubicBezTo>
                      <a:pt x="36" y="28"/>
                      <a:pt x="36" y="30"/>
                      <a:pt x="35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6"/>
              <p:cNvSpPr/>
              <p:nvPr/>
            </p:nvSpPr>
            <p:spPr>
              <a:xfrm>
                <a:off x="4636284" y="3083271"/>
                <a:ext cx="23812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33" h="47" extrusionOk="0">
                    <a:moveTo>
                      <a:pt x="28" y="47"/>
                    </a:moveTo>
                    <a:cubicBezTo>
                      <a:pt x="27" y="47"/>
                      <a:pt x="26" y="46"/>
                      <a:pt x="25" y="45"/>
                    </a:cubicBezTo>
                    <a:cubicBezTo>
                      <a:pt x="17" y="32"/>
                      <a:pt x="9" y="19"/>
                      <a:pt x="2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9" y="2"/>
                    </a:cubicBezTo>
                    <a:cubicBezTo>
                      <a:pt x="16" y="15"/>
                      <a:pt x="24" y="28"/>
                      <a:pt x="32" y="40"/>
                    </a:cubicBezTo>
                    <a:cubicBezTo>
                      <a:pt x="33" y="42"/>
                      <a:pt x="32" y="45"/>
                      <a:pt x="30" y="46"/>
                    </a:cubicBezTo>
                    <a:cubicBezTo>
                      <a:pt x="30" y="46"/>
                      <a:pt x="29" y="47"/>
                      <a:pt x="28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>
                <a:off x="4601649" y="3248872"/>
                <a:ext cx="22730" cy="2814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5" y="39"/>
                    </a:moveTo>
                    <a:cubicBezTo>
                      <a:pt x="4" y="39"/>
                      <a:pt x="3" y="39"/>
                      <a:pt x="2" y="38"/>
                    </a:cubicBezTo>
                    <a:cubicBezTo>
                      <a:pt x="0" y="37"/>
                      <a:pt x="0" y="35"/>
                      <a:pt x="1" y="3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3"/>
                      <a:pt x="31" y="5"/>
                      <a:pt x="30" y="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8"/>
                      <a:pt x="6" y="39"/>
                      <a:pt x="5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>
                <a:off x="4634120" y="3266189"/>
                <a:ext cx="15153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4" y="41"/>
                    </a:moveTo>
                    <a:cubicBezTo>
                      <a:pt x="4" y="41"/>
                      <a:pt x="3" y="41"/>
                      <a:pt x="3" y="41"/>
                    </a:cubicBezTo>
                    <a:cubicBezTo>
                      <a:pt x="1" y="40"/>
                      <a:pt x="0" y="38"/>
                      <a:pt x="0" y="36"/>
                    </a:cubicBezTo>
                    <a:cubicBezTo>
                      <a:pt x="4" y="26"/>
                      <a:pt x="8" y="16"/>
                      <a:pt x="12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1"/>
                    </a:cubicBezTo>
                    <a:cubicBezTo>
                      <a:pt x="20" y="2"/>
                      <a:pt x="21" y="4"/>
                      <a:pt x="20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5" y="18"/>
                      <a:pt x="11" y="29"/>
                      <a:pt x="8" y="39"/>
                    </a:cubicBezTo>
                    <a:cubicBezTo>
                      <a:pt x="7" y="40"/>
                      <a:pt x="6" y="41"/>
                      <a:pt x="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4675249" y="3072447"/>
                <a:ext cx="10824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7" extrusionOk="0">
                    <a:moveTo>
                      <a:pt x="10" y="47"/>
                    </a:moveTo>
                    <a:cubicBezTo>
                      <a:pt x="8" y="47"/>
                      <a:pt x="7" y="46"/>
                      <a:pt x="6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5"/>
                      <a:pt x="13" y="47"/>
                      <a:pt x="11" y="47"/>
                    </a:cubicBezTo>
                    <a:cubicBezTo>
                      <a:pt x="11" y="47"/>
                      <a:pt x="11" y="47"/>
                      <a:pt x="10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4706637" y="3078942"/>
                <a:ext cx="8659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4" y="35"/>
                    </a:moveTo>
                    <a:cubicBezTo>
                      <a:pt x="4" y="35"/>
                      <a:pt x="4" y="35"/>
                      <a:pt x="3" y="35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0" y="0"/>
                      <a:pt x="11" y="2"/>
                      <a:pt x="11" y="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0" name="Google Shape;530;p6"/>
            <p:cNvGrpSpPr/>
            <p:nvPr/>
          </p:nvGrpSpPr>
          <p:grpSpPr>
            <a:xfrm rot="-3529690" flipH="1">
              <a:off x="238576" y="4578909"/>
              <a:ext cx="672294" cy="936704"/>
              <a:chOff x="4629790" y="2109147"/>
              <a:chExt cx="355013" cy="494638"/>
            </a:xfrm>
          </p:grpSpPr>
          <p:sp>
            <p:nvSpPr>
              <p:cNvPr id="531" name="Google Shape;531;p6"/>
              <p:cNvSpPr/>
              <p:nvPr/>
            </p:nvSpPr>
            <p:spPr>
              <a:xfrm>
                <a:off x="4629790" y="2109147"/>
                <a:ext cx="264095" cy="22946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16" extrusionOk="0">
                    <a:moveTo>
                      <a:pt x="32" y="230"/>
                    </a:moveTo>
                    <a:cubicBezTo>
                      <a:pt x="38" y="240"/>
                      <a:pt x="45" y="250"/>
                      <a:pt x="53" y="259"/>
                    </a:cubicBezTo>
                    <a:cubicBezTo>
                      <a:pt x="70" y="280"/>
                      <a:pt x="90" y="298"/>
                      <a:pt x="110" y="316"/>
                    </a:cubicBezTo>
                    <a:cubicBezTo>
                      <a:pt x="109" y="306"/>
                      <a:pt x="108" y="296"/>
                      <a:pt x="108" y="286"/>
                    </a:cubicBezTo>
                    <a:cubicBezTo>
                      <a:pt x="108" y="266"/>
                      <a:pt x="109" y="245"/>
                      <a:pt x="112" y="225"/>
                    </a:cubicBezTo>
                    <a:cubicBezTo>
                      <a:pt x="114" y="208"/>
                      <a:pt x="118" y="192"/>
                      <a:pt x="123" y="175"/>
                    </a:cubicBezTo>
                    <a:cubicBezTo>
                      <a:pt x="127" y="164"/>
                      <a:pt x="133" y="152"/>
                      <a:pt x="140" y="143"/>
                    </a:cubicBezTo>
                    <a:cubicBezTo>
                      <a:pt x="137" y="136"/>
                      <a:pt x="130" y="130"/>
                      <a:pt x="125" y="125"/>
                    </a:cubicBezTo>
                    <a:cubicBezTo>
                      <a:pt x="118" y="118"/>
                      <a:pt x="111" y="111"/>
                      <a:pt x="110" y="101"/>
                    </a:cubicBezTo>
                    <a:cubicBezTo>
                      <a:pt x="107" y="83"/>
                      <a:pt x="126" y="76"/>
                      <a:pt x="141" y="74"/>
                    </a:cubicBezTo>
                    <a:cubicBezTo>
                      <a:pt x="148" y="73"/>
                      <a:pt x="156" y="75"/>
                      <a:pt x="160" y="82"/>
                    </a:cubicBezTo>
                    <a:cubicBezTo>
                      <a:pt x="162" y="87"/>
                      <a:pt x="163" y="91"/>
                      <a:pt x="165" y="96"/>
                    </a:cubicBezTo>
                    <a:cubicBezTo>
                      <a:pt x="166" y="101"/>
                      <a:pt x="168" y="106"/>
                      <a:pt x="170" y="112"/>
                    </a:cubicBezTo>
                    <a:cubicBezTo>
                      <a:pt x="171" y="116"/>
                      <a:pt x="172" y="120"/>
                      <a:pt x="174" y="124"/>
                    </a:cubicBezTo>
                    <a:cubicBezTo>
                      <a:pt x="187" y="122"/>
                      <a:pt x="202" y="124"/>
                      <a:pt x="215" y="127"/>
                    </a:cubicBezTo>
                    <a:cubicBezTo>
                      <a:pt x="235" y="132"/>
                      <a:pt x="255" y="138"/>
                      <a:pt x="274" y="147"/>
                    </a:cubicBezTo>
                    <a:cubicBezTo>
                      <a:pt x="300" y="159"/>
                      <a:pt x="325" y="175"/>
                      <a:pt x="345" y="196"/>
                    </a:cubicBezTo>
                    <a:cubicBezTo>
                      <a:pt x="352" y="203"/>
                      <a:pt x="357" y="210"/>
                      <a:pt x="363" y="218"/>
                    </a:cubicBezTo>
                    <a:cubicBezTo>
                      <a:pt x="355" y="199"/>
                      <a:pt x="348" y="181"/>
                      <a:pt x="341" y="162"/>
                    </a:cubicBezTo>
                    <a:cubicBezTo>
                      <a:pt x="336" y="150"/>
                      <a:pt x="331" y="137"/>
                      <a:pt x="325" y="125"/>
                    </a:cubicBezTo>
                    <a:cubicBezTo>
                      <a:pt x="322" y="118"/>
                      <a:pt x="319" y="112"/>
                      <a:pt x="316" y="106"/>
                    </a:cubicBezTo>
                    <a:cubicBezTo>
                      <a:pt x="298" y="73"/>
                      <a:pt x="274" y="44"/>
                      <a:pt x="242" y="26"/>
                    </a:cubicBezTo>
                    <a:cubicBezTo>
                      <a:pt x="212" y="9"/>
                      <a:pt x="178" y="0"/>
                      <a:pt x="145" y="2"/>
                    </a:cubicBezTo>
                    <a:cubicBezTo>
                      <a:pt x="111" y="4"/>
                      <a:pt x="80" y="17"/>
                      <a:pt x="55" y="39"/>
                    </a:cubicBezTo>
                    <a:cubicBezTo>
                      <a:pt x="31" y="60"/>
                      <a:pt x="13" y="90"/>
                      <a:pt x="7" y="122"/>
                    </a:cubicBezTo>
                    <a:cubicBezTo>
                      <a:pt x="0" y="160"/>
                      <a:pt x="12" y="198"/>
                      <a:pt x="32" y="2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4749931" y="2236866"/>
                <a:ext cx="234872" cy="36692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06" extrusionOk="0">
                    <a:moveTo>
                      <a:pt x="86" y="256"/>
                    </a:moveTo>
                    <a:cubicBezTo>
                      <a:pt x="81" y="278"/>
                      <a:pt x="60" y="282"/>
                      <a:pt x="41" y="280"/>
                    </a:cubicBezTo>
                    <a:cubicBezTo>
                      <a:pt x="41" y="280"/>
                      <a:pt x="41" y="280"/>
                      <a:pt x="40" y="280"/>
                    </a:cubicBezTo>
                    <a:cubicBezTo>
                      <a:pt x="40" y="280"/>
                      <a:pt x="40" y="280"/>
                      <a:pt x="40" y="280"/>
                    </a:cubicBezTo>
                    <a:cubicBezTo>
                      <a:pt x="41" y="283"/>
                      <a:pt x="41" y="285"/>
                      <a:pt x="42" y="287"/>
                    </a:cubicBezTo>
                    <a:cubicBezTo>
                      <a:pt x="47" y="303"/>
                      <a:pt x="50" y="319"/>
                      <a:pt x="54" y="335"/>
                    </a:cubicBezTo>
                    <a:cubicBezTo>
                      <a:pt x="60" y="359"/>
                      <a:pt x="67" y="383"/>
                      <a:pt x="76" y="406"/>
                    </a:cubicBezTo>
                    <a:cubicBezTo>
                      <a:pt x="90" y="438"/>
                      <a:pt x="111" y="468"/>
                      <a:pt x="142" y="486"/>
                    </a:cubicBezTo>
                    <a:cubicBezTo>
                      <a:pt x="172" y="504"/>
                      <a:pt x="211" y="506"/>
                      <a:pt x="244" y="493"/>
                    </a:cubicBezTo>
                    <a:cubicBezTo>
                      <a:pt x="276" y="480"/>
                      <a:pt x="301" y="452"/>
                      <a:pt x="311" y="419"/>
                    </a:cubicBezTo>
                    <a:cubicBezTo>
                      <a:pt x="323" y="380"/>
                      <a:pt x="311" y="340"/>
                      <a:pt x="297" y="304"/>
                    </a:cubicBezTo>
                    <a:cubicBezTo>
                      <a:pt x="290" y="285"/>
                      <a:pt x="283" y="266"/>
                      <a:pt x="276" y="247"/>
                    </a:cubicBezTo>
                    <a:cubicBezTo>
                      <a:pt x="267" y="224"/>
                      <a:pt x="258" y="200"/>
                      <a:pt x="249" y="177"/>
                    </a:cubicBezTo>
                    <a:cubicBezTo>
                      <a:pt x="241" y="155"/>
                      <a:pt x="232" y="133"/>
                      <a:pt x="224" y="112"/>
                    </a:cubicBezTo>
                    <a:cubicBezTo>
                      <a:pt x="226" y="127"/>
                      <a:pt x="225" y="142"/>
                      <a:pt x="222" y="158"/>
                    </a:cubicBezTo>
                    <a:cubicBezTo>
                      <a:pt x="222" y="158"/>
                      <a:pt x="222" y="158"/>
                      <a:pt x="222" y="158"/>
                    </a:cubicBezTo>
                    <a:cubicBezTo>
                      <a:pt x="222" y="158"/>
                      <a:pt x="220" y="164"/>
                      <a:pt x="216" y="170"/>
                    </a:cubicBezTo>
                    <a:cubicBezTo>
                      <a:pt x="206" y="191"/>
                      <a:pt x="175" y="191"/>
                      <a:pt x="166" y="169"/>
                    </a:cubicBezTo>
                    <a:cubicBezTo>
                      <a:pt x="164" y="164"/>
                      <a:pt x="163" y="157"/>
                      <a:pt x="166" y="149"/>
                    </a:cubicBezTo>
                    <a:cubicBezTo>
                      <a:pt x="176" y="121"/>
                      <a:pt x="174" y="91"/>
                      <a:pt x="174" y="91"/>
                    </a:cubicBezTo>
                    <a:cubicBezTo>
                      <a:pt x="161" y="79"/>
                      <a:pt x="148" y="68"/>
                      <a:pt x="133" y="58"/>
                    </a:cubicBezTo>
                    <a:cubicBezTo>
                      <a:pt x="101" y="37"/>
                      <a:pt x="66" y="21"/>
                      <a:pt x="30" y="7"/>
                    </a:cubicBezTo>
                    <a:cubicBezTo>
                      <a:pt x="24" y="4"/>
                      <a:pt x="18" y="2"/>
                      <a:pt x="12" y="0"/>
                    </a:cubicBezTo>
                    <a:cubicBezTo>
                      <a:pt x="11" y="5"/>
                      <a:pt x="10" y="11"/>
                      <a:pt x="10" y="17"/>
                    </a:cubicBezTo>
                    <a:cubicBezTo>
                      <a:pt x="4" y="60"/>
                      <a:pt x="0" y="103"/>
                      <a:pt x="2" y="146"/>
                    </a:cubicBezTo>
                    <a:cubicBezTo>
                      <a:pt x="3" y="166"/>
                      <a:pt x="5" y="185"/>
                      <a:pt x="10" y="204"/>
                    </a:cubicBezTo>
                    <a:cubicBezTo>
                      <a:pt x="10" y="204"/>
                      <a:pt x="18" y="210"/>
                      <a:pt x="46" y="215"/>
                    </a:cubicBezTo>
                    <a:cubicBezTo>
                      <a:pt x="75" y="219"/>
                      <a:pt x="90" y="234"/>
                      <a:pt x="86" y="2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>
                <a:off x="4707720" y="2162182"/>
                <a:ext cx="206731" cy="27708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83" extrusionOk="0">
                    <a:moveTo>
                      <a:pt x="24" y="320"/>
                    </a:moveTo>
                    <a:cubicBezTo>
                      <a:pt x="39" y="350"/>
                      <a:pt x="66" y="375"/>
                      <a:pt x="98" y="383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85" y="362"/>
                      <a:pt x="77" y="341"/>
                      <a:pt x="70" y="318"/>
                    </a:cubicBezTo>
                    <a:cubicBezTo>
                      <a:pt x="69" y="315"/>
                      <a:pt x="69" y="311"/>
                      <a:pt x="68" y="307"/>
                    </a:cubicBezTo>
                    <a:cubicBezTo>
                      <a:pt x="63" y="288"/>
                      <a:pt x="61" y="269"/>
                      <a:pt x="60" y="249"/>
                    </a:cubicBezTo>
                    <a:cubicBezTo>
                      <a:pt x="58" y="206"/>
                      <a:pt x="62" y="163"/>
                      <a:pt x="68" y="120"/>
                    </a:cubicBezTo>
                    <a:cubicBezTo>
                      <a:pt x="68" y="114"/>
                      <a:pt x="69" y="108"/>
                      <a:pt x="70" y="103"/>
                    </a:cubicBezTo>
                    <a:cubicBezTo>
                      <a:pt x="76" y="105"/>
                      <a:pt x="82" y="107"/>
                      <a:pt x="88" y="110"/>
                    </a:cubicBezTo>
                    <a:cubicBezTo>
                      <a:pt x="124" y="124"/>
                      <a:pt x="159" y="140"/>
                      <a:pt x="191" y="161"/>
                    </a:cubicBezTo>
                    <a:cubicBezTo>
                      <a:pt x="206" y="171"/>
                      <a:pt x="219" y="182"/>
                      <a:pt x="232" y="194"/>
                    </a:cubicBezTo>
                    <a:cubicBezTo>
                      <a:pt x="252" y="213"/>
                      <a:pt x="269" y="236"/>
                      <a:pt x="280" y="261"/>
                    </a:cubicBezTo>
                    <a:cubicBezTo>
                      <a:pt x="280" y="261"/>
                      <a:pt x="280" y="261"/>
                      <a:pt x="280" y="261"/>
                    </a:cubicBezTo>
                    <a:cubicBezTo>
                      <a:pt x="283" y="245"/>
                      <a:pt x="284" y="230"/>
                      <a:pt x="282" y="215"/>
                    </a:cubicBezTo>
                    <a:cubicBezTo>
                      <a:pt x="279" y="190"/>
                      <a:pt x="270" y="166"/>
                      <a:pt x="256" y="145"/>
                    </a:cubicBezTo>
                    <a:cubicBezTo>
                      <a:pt x="250" y="137"/>
                      <a:pt x="245" y="130"/>
                      <a:pt x="238" y="123"/>
                    </a:cubicBezTo>
                    <a:cubicBezTo>
                      <a:pt x="218" y="102"/>
                      <a:pt x="193" y="86"/>
                      <a:pt x="167" y="74"/>
                    </a:cubicBezTo>
                    <a:cubicBezTo>
                      <a:pt x="148" y="65"/>
                      <a:pt x="128" y="59"/>
                      <a:pt x="108" y="54"/>
                    </a:cubicBezTo>
                    <a:cubicBezTo>
                      <a:pt x="95" y="51"/>
                      <a:pt x="80" y="49"/>
                      <a:pt x="67" y="51"/>
                    </a:cubicBezTo>
                    <a:cubicBezTo>
                      <a:pt x="65" y="47"/>
                      <a:pt x="64" y="43"/>
                      <a:pt x="63" y="39"/>
                    </a:cubicBezTo>
                    <a:cubicBezTo>
                      <a:pt x="61" y="33"/>
                      <a:pt x="59" y="28"/>
                      <a:pt x="58" y="23"/>
                    </a:cubicBezTo>
                    <a:cubicBezTo>
                      <a:pt x="56" y="18"/>
                      <a:pt x="55" y="14"/>
                      <a:pt x="53" y="9"/>
                    </a:cubicBezTo>
                    <a:cubicBezTo>
                      <a:pt x="49" y="2"/>
                      <a:pt x="41" y="0"/>
                      <a:pt x="34" y="1"/>
                    </a:cubicBezTo>
                    <a:cubicBezTo>
                      <a:pt x="19" y="3"/>
                      <a:pt x="0" y="10"/>
                      <a:pt x="3" y="28"/>
                    </a:cubicBezTo>
                    <a:cubicBezTo>
                      <a:pt x="4" y="38"/>
                      <a:pt x="11" y="45"/>
                      <a:pt x="18" y="52"/>
                    </a:cubicBezTo>
                    <a:cubicBezTo>
                      <a:pt x="23" y="57"/>
                      <a:pt x="30" y="63"/>
                      <a:pt x="33" y="70"/>
                    </a:cubicBezTo>
                    <a:cubicBezTo>
                      <a:pt x="26" y="79"/>
                      <a:pt x="20" y="91"/>
                      <a:pt x="16" y="102"/>
                    </a:cubicBezTo>
                    <a:cubicBezTo>
                      <a:pt x="11" y="119"/>
                      <a:pt x="7" y="135"/>
                      <a:pt x="5" y="152"/>
                    </a:cubicBezTo>
                    <a:cubicBezTo>
                      <a:pt x="2" y="172"/>
                      <a:pt x="1" y="193"/>
                      <a:pt x="1" y="213"/>
                    </a:cubicBezTo>
                    <a:cubicBezTo>
                      <a:pt x="1" y="223"/>
                      <a:pt x="2" y="233"/>
                      <a:pt x="3" y="243"/>
                    </a:cubicBezTo>
                    <a:cubicBezTo>
                      <a:pt x="5" y="270"/>
                      <a:pt x="11" y="296"/>
                      <a:pt x="24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4867909" y="2302889"/>
                <a:ext cx="43294" cy="72519"/>
              </a:xfrm>
              <a:custGeom>
                <a:avLst/>
                <a:gdLst/>
                <a:ahLst/>
                <a:cxnLst/>
                <a:rect l="l" t="t" r="r" b="b"/>
                <a:pathLst>
                  <a:path w="59" h="100" extrusionOk="0">
                    <a:moveTo>
                      <a:pt x="3" y="78"/>
                    </a:moveTo>
                    <a:cubicBezTo>
                      <a:pt x="12" y="100"/>
                      <a:pt x="43" y="100"/>
                      <a:pt x="53" y="79"/>
                    </a:cubicBezTo>
                    <a:cubicBezTo>
                      <a:pt x="57" y="73"/>
                      <a:pt x="59" y="67"/>
                      <a:pt x="59" y="67"/>
                    </a:cubicBezTo>
                    <a:cubicBezTo>
                      <a:pt x="48" y="42"/>
                      <a:pt x="31" y="19"/>
                      <a:pt x="11" y="0"/>
                    </a:cubicBezTo>
                    <a:cubicBezTo>
                      <a:pt x="11" y="0"/>
                      <a:pt x="13" y="30"/>
                      <a:pt x="3" y="58"/>
                    </a:cubicBezTo>
                    <a:cubicBezTo>
                      <a:pt x="0" y="66"/>
                      <a:pt x="1" y="73"/>
                      <a:pt x="3" y="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6"/>
              <p:cNvSpPr/>
              <p:nvPr/>
            </p:nvSpPr>
            <p:spPr>
              <a:xfrm>
                <a:off x="4757508" y="2384067"/>
                <a:ext cx="57365" cy="57365"/>
              </a:xfrm>
              <a:custGeom>
                <a:avLst/>
                <a:gdLst/>
                <a:ahLst/>
                <a:cxnLst/>
                <a:rect l="l" t="t" r="r" b="b"/>
                <a:pathLst>
                  <a:path w="80" h="78" extrusionOk="0">
                    <a:moveTo>
                      <a:pt x="30" y="75"/>
                    </a:moveTo>
                    <a:cubicBezTo>
                      <a:pt x="30" y="75"/>
                      <a:pt x="30" y="76"/>
                      <a:pt x="31" y="76"/>
                    </a:cubicBezTo>
                    <a:cubicBezTo>
                      <a:pt x="50" y="78"/>
                      <a:pt x="71" y="74"/>
                      <a:pt x="76" y="52"/>
                    </a:cubicBezTo>
                    <a:cubicBezTo>
                      <a:pt x="80" y="30"/>
                      <a:pt x="65" y="15"/>
                      <a:pt x="36" y="11"/>
                    </a:cubicBezTo>
                    <a:cubicBezTo>
                      <a:pt x="8" y="6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1"/>
                    </a:cubicBezTo>
                    <a:cubicBezTo>
                      <a:pt x="9" y="34"/>
                      <a:pt x="17" y="55"/>
                      <a:pt x="30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6"/>
              <p:cNvSpPr/>
              <p:nvPr/>
            </p:nvSpPr>
            <p:spPr>
              <a:xfrm>
                <a:off x="4779155" y="2439267"/>
                <a:ext cx="108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6"/>
              <p:cNvSpPr/>
              <p:nvPr/>
            </p:nvSpPr>
            <p:spPr>
              <a:xfrm>
                <a:off x="4919862" y="2374325"/>
                <a:ext cx="55201" cy="193743"/>
              </a:xfrm>
              <a:custGeom>
                <a:avLst/>
                <a:gdLst/>
                <a:ahLst/>
                <a:cxnLst/>
                <a:rect l="l" t="t" r="r" b="b"/>
                <a:pathLst>
                  <a:path w="76" h="267" extrusionOk="0">
                    <a:moveTo>
                      <a:pt x="38" y="267"/>
                    </a:moveTo>
                    <a:cubicBezTo>
                      <a:pt x="36" y="267"/>
                      <a:pt x="35" y="266"/>
                      <a:pt x="34" y="265"/>
                    </a:cubicBezTo>
                    <a:cubicBezTo>
                      <a:pt x="33" y="263"/>
                      <a:pt x="34" y="260"/>
                      <a:pt x="36" y="259"/>
                    </a:cubicBezTo>
                    <a:cubicBezTo>
                      <a:pt x="51" y="252"/>
                      <a:pt x="62" y="234"/>
                      <a:pt x="65" y="214"/>
                    </a:cubicBezTo>
                    <a:cubicBezTo>
                      <a:pt x="68" y="194"/>
                      <a:pt x="63" y="173"/>
                      <a:pt x="58" y="156"/>
                    </a:cubicBezTo>
                    <a:cubicBezTo>
                      <a:pt x="45" y="104"/>
                      <a:pt x="26" y="54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33" y="50"/>
                      <a:pt x="53" y="101"/>
                      <a:pt x="66" y="154"/>
                    </a:cubicBezTo>
                    <a:cubicBezTo>
                      <a:pt x="71" y="172"/>
                      <a:pt x="76" y="193"/>
                      <a:pt x="73" y="215"/>
                    </a:cubicBezTo>
                    <a:cubicBezTo>
                      <a:pt x="70" y="238"/>
                      <a:pt x="57" y="258"/>
                      <a:pt x="39" y="267"/>
                    </a:cubicBezTo>
                    <a:cubicBezTo>
                      <a:pt x="39" y="267"/>
                      <a:pt x="38" y="267"/>
                      <a:pt x="38" y="2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6"/>
              <p:cNvSpPr/>
              <p:nvPr/>
            </p:nvSpPr>
            <p:spPr>
              <a:xfrm>
                <a:off x="4635202" y="2179500"/>
                <a:ext cx="34635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48" h="151" extrusionOk="0">
                    <a:moveTo>
                      <a:pt x="44" y="151"/>
                    </a:moveTo>
                    <a:cubicBezTo>
                      <a:pt x="43" y="151"/>
                      <a:pt x="41" y="150"/>
                      <a:pt x="41" y="149"/>
                    </a:cubicBezTo>
                    <a:cubicBezTo>
                      <a:pt x="23" y="130"/>
                      <a:pt x="11" y="106"/>
                      <a:pt x="6" y="80"/>
                    </a:cubicBezTo>
                    <a:cubicBezTo>
                      <a:pt x="0" y="54"/>
                      <a:pt x="2" y="28"/>
                      <a:pt x="11" y="3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18" y="1"/>
                      <a:pt x="19" y="3"/>
                      <a:pt x="19" y="6"/>
                    </a:cubicBezTo>
                    <a:cubicBezTo>
                      <a:pt x="10" y="29"/>
                      <a:pt x="9" y="54"/>
                      <a:pt x="14" y="79"/>
                    </a:cubicBezTo>
                    <a:cubicBezTo>
                      <a:pt x="18" y="103"/>
                      <a:pt x="30" y="126"/>
                      <a:pt x="47" y="144"/>
                    </a:cubicBezTo>
                    <a:cubicBezTo>
                      <a:pt x="48" y="146"/>
                      <a:pt x="48" y="148"/>
                      <a:pt x="46" y="150"/>
                    </a:cubicBezTo>
                    <a:cubicBezTo>
                      <a:pt x="46" y="150"/>
                      <a:pt x="45" y="151"/>
                      <a:pt x="44" y="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6"/>
              <p:cNvSpPr/>
              <p:nvPr/>
            </p:nvSpPr>
            <p:spPr>
              <a:xfrm>
                <a:off x="4761838" y="2227124"/>
                <a:ext cx="149365" cy="103907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43" extrusionOk="0">
                    <a:moveTo>
                      <a:pt x="202" y="143"/>
                    </a:moveTo>
                    <a:cubicBezTo>
                      <a:pt x="201" y="143"/>
                      <a:pt x="199" y="143"/>
                      <a:pt x="199" y="142"/>
                    </a:cubicBezTo>
                    <a:cubicBezTo>
                      <a:pt x="151" y="76"/>
                      <a:pt x="82" y="29"/>
                      <a:pt x="4" y="8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6" y="22"/>
                      <a:pt x="156" y="70"/>
                      <a:pt x="205" y="137"/>
                    </a:cubicBezTo>
                    <a:cubicBezTo>
                      <a:pt x="206" y="139"/>
                      <a:pt x="206" y="141"/>
                      <a:pt x="204" y="143"/>
                    </a:cubicBezTo>
                    <a:cubicBezTo>
                      <a:pt x="203" y="143"/>
                      <a:pt x="203" y="143"/>
                      <a:pt x="202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6"/>
              <p:cNvSpPr/>
              <p:nvPr/>
            </p:nvSpPr>
            <p:spPr>
              <a:xfrm>
                <a:off x="4732614" y="2197901"/>
                <a:ext cx="24895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35" h="22" extrusionOk="0">
                    <a:moveTo>
                      <a:pt x="5" y="22"/>
                    </a:move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0" y="17"/>
                      <a:pt x="2" y="15"/>
                    </a:cubicBezTo>
                    <a:cubicBezTo>
                      <a:pt x="9" y="6"/>
                      <a:pt x="19" y="1"/>
                      <a:pt x="30" y="0"/>
                    </a:cubicBezTo>
                    <a:cubicBezTo>
                      <a:pt x="33" y="0"/>
                      <a:pt x="35" y="1"/>
                      <a:pt x="35" y="3"/>
                    </a:cubicBezTo>
                    <a:cubicBezTo>
                      <a:pt x="35" y="6"/>
                      <a:pt x="33" y="8"/>
                      <a:pt x="31" y="8"/>
                    </a:cubicBezTo>
                    <a:cubicBezTo>
                      <a:pt x="22" y="8"/>
                      <a:pt x="13" y="13"/>
                      <a:pt x="8" y="20"/>
                    </a:cubicBezTo>
                    <a:cubicBezTo>
                      <a:pt x="7" y="21"/>
                      <a:pt x="6" y="22"/>
                      <a:pt x="5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6"/>
              <p:cNvSpPr/>
              <p:nvPr/>
            </p:nvSpPr>
            <p:spPr>
              <a:xfrm>
                <a:off x="4738026" y="2269336"/>
                <a:ext cx="25977" cy="152613"/>
              </a:xfrm>
              <a:custGeom>
                <a:avLst/>
                <a:gdLst/>
                <a:ahLst/>
                <a:cxnLst/>
                <a:rect l="l" t="t" r="r" b="b"/>
                <a:pathLst>
                  <a:path w="37" h="211" extrusionOk="0">
                    <a:moveTo>
                      <a:pt x="32" y="211"/>
                    </a:moveTo>
                    <a:cubicBezTo>
                      <a:pt x="31" y="211"/>
                      <a:pt x="29" y="210"/>
                      <a:pt x="28" y="208"/>
                    </a:cubicBezTo>
                    <a:cubicBezTo>
                      <a:pt x="6" y="143"/>
                      <a:pt x="0" y="72"/>
                      <a:pt x="10" y="4"/>
                    </a:cubicBezTo>
                    <a:cubicBezTo>
                      <a:pt x="11" y="2"/>
                      <a:pt x="13" y="0"/>
                      <a:pt x="15" y="1"/>
                    </a:cubicBezTo>
                    <a:cubicBezTo>
                      <a:pt x="17" y="1"/>
                      <a:pt x="19" y="3"/>
                      <a:pt x="18" y="5"/>
                    </a:cubicBezTo>
                    <a:cubicBezTo>
                      <a:pt x="8" y="72"/>
                      <a:pt x="14" y="142"/>
                      <a:pt x="36" y="206"/>
                    </a:cubicBezTo>
                    <a:cubicBezTo>
                      <a:pt x="37" y="208"/>
                      <a:pt x="36" y="210"/>
                      <a:pt x="34" y="211"/>
                    </a:cubicBezTo>
                    <a:cubicBezTo>
                      <a:pt x="33" y="211"/>
                      <a:pt x="33" y="211"/>
                      <a:pt x="32" y="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p6"/>
            <p:cNvGrpSpPr/>
            <p:nvPr/>
          </p:nvGrpSpPr>
          <p:grpSpPr>
            <a:xfrm flipH="1">
              <a:off x="6226091" y="4725631"/>
              <a:ext cx="342353" cy="643258"/>
              <a:chOff x="5669934" y="1071164"/>
              <a:chExt cx="241366" cy="453510"/>
            </a:xfrm>
          </p:grpSpPr>
          <p:sp>
            <p:nvSpPr>
              <p:cNvPr id="545" name="Google Shape;545;p6"/>
              <p:cNvSpPr/>
              <p:nvPr/>
            </p:nvSpPr>
            <p:spPr>
              <a:xfrm>
                <a:off x="5669934" y="1104717"/>
                <a:ext cx="241366" cy="41995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78" extrusionOk="0">
                    <a:moveTo>
                      <a:pt x="222" y="2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09" y="22"/>
                      <a:pt x="209" y="22"/>
                      <a:pt x="209" y="22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49"/>
                      <a:pt x="149" y="73"/>
                      <a:pt x="122" y="101"/>
                    </a:cubicBezTo>
                    <a:cubicBezTo>
                      <a:pt x="94" y="128"/>
                      <a:pt x="85" y="161"/>
                      <a:pt x="72" y="202"/>
                    </a:cubicBezTo>
                    <a:cubicBezTo>
                      <a:pt x="72" y="202"/>
                      <a:pt x="71" y="207"/>
                      <a:pt x="74" y="213"/>
                    </a:cubicBezTo>
                    <a:cubicBezTo>
                      <a:pt x="38" y="329"/>
                      <a:pt x="38" y="329"/>
                      <a:pt x="38" y="329"/>
                    </a:cubicBezTo>
                    <a:cubicBezTo>
                      <a:pt x="38" y="329"/>
                      <a:pt x="30" y="335"/>
                      <a:pt x="24" y="357"/>
                    </a:cubicBezTo>
                    <a:cubicBezTo>
                      <a:pt x="17" y="378"/>
                      <a:pt x="0" y="441"/>
                      <a:pt x="3" y="482"/>
                    </a:cubicBezTo>
                    <a:cubicBezTo>
                      <a:pt x="6" y="524"/>
                      <a:pt x="43" y="525"/>
                      <a:pt x="61" y="525"/>
                    </a:cubicBezTo>
                    <a:cubicBezTo>
                      <a:pt x="79" y="525"/>
                      <a:pt x="81" y="520"/>
                      <a:pt x="101" y="527"/>
                    </a:cubicBezTo>
                    <a:cubicBezTo>
                      <a:pt x="121" y="533"/>
                      <a:pt x="120" y="537"/>
                      <a:pt x="135" y="548"/>
                    </a:cubicBezTo>
                    <a:cubicBezTo>
                      <a:pt x="150" y="558"/>
                      <a:pt x="181" y="578"/>
                      <a:pt x="207" y="546"/>
                    </a:cubicBezTo>
                    <a:cubicBezTo>
                      <a:pt x="233" y="514"/>
                      <a:pt x="255" y="453"/>
                      <a:pt x="261" y="431"/>
                    </a:cubicBezTo>
                    <a:cubicBezTo>
                      <a:pt x="268" y="410"/>
                      <a:pt x="265" y="400"/>
                      <a:pt x="265" y="400"/>
                    </a:cubicBezTo>
                    <a:cubicBezTo>
                      <a:pt x="302" y="284"/>
                      <a:pt x="302" y="284"/>
                      <a:pt x="302" y="284"/>
                    </a:cubicBezTo>
                    <a:cubicBezTo>
                      <a:pt x="308" y="281"/>
                      <a:pt x="309" y="277"/>
                      <a:pt x="309" y="277"/>
                    </a:cubicBezTo>
                    <a:cubicBezTo>
                      <a:pt x="323" y="235"/>
                      <a:pt x="333" y="203"/>
                      <a:pt x="326" y="165"/>
                    </a:cubicBezTo>
                    <a:cubicBezTo>
                      <a:pt x="320" y="126"/>
                      <a:pt x="286" y="74"/>
                      <a:pt x="286" y="74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300" y="50"/>
                      <a:pt x="300" y="50"/>
                      <a:pt x="300" y="50"/>
                    </a:cubicBezTo>
                    <a:cubicBezTo>
                      <a:pt x="307" y="28"/>
                      <a:pt x="307" y="28"/>
                      <a:pt x="307" y="28"/>
                    </a:cubicBezTo>
                    <a:cubicBezTo>
                      <a:pt x="300" y="26"/>
                      <a:pt x="300" y="26"/>
                      <a:pt x="300" y="26"/>
                    </a:cubicBezTo>
                    <a:lnTo>
                      <a:pt x="222" y="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6"/>
              <p:cNvSpPr/>
              <p:nvPr/>
            </p:nvSpPr>
            <p:spPr>
              <a:xfrm>
                <a:off x="5820382" y="1071164"/>
                <a:ext cx="87671" cy="56283"/>
              </a:xfrm>
              <a:custGeom>
                <a:avLst/>
                <a:gdLst/>
                <a:ahLst/>
                <a:cxnLst/>
                <a:rect l="l" t="t" r="r" b="b"/>
                <a:pathLst>
                  <a:path w="81" h="52" extrusionOk="0">
                    <a:moveTo>
                      <a:pt x="73" y="52"/>
                    </a:moveTo>
                    <a:lnTo>
                      <a:pt x="81" y="23"/>
                    </a:lnTo>
                    <a:lnTo>
                      <a:pt x="8" y="0"/>
                    </a:lnTo>
                    <a:lnTo>
                      <a:pt x="0" y="29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5822547" y="1118788"/>
                <a:ext cx="63859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88" h="33" extrusionOk="0">
                    <a:moveTo>
                      <a:pt x="84" y="33"/>
                    </a:moveTo>
                    <a:cubicBezTo>
                      <a:pt x="83" y="33"/>
                      <a:pt x="83" y="33"/>
                      <a:pt x="83" y="3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7" y="26"/>
                      <a:pt x="88" y="28"/>
                      <a:pt x="88" y="30"/>
                    </a:cubicBezTo>
                    <a:cubicBezTo>
                      <a:pt x="87" y="32"/>
                      <a:pt x="85" y="33"/>
                      <a:pt x="84" y="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5824712" y="1142600"/>
                <a:ext cx="47624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66" h="27" extrusionOk="0">
                    <a:moveTo>
                      <a:pt x="59" y="27"/>
                    </a:moveTo>
                    <a:cubicBezTo>
                      <a:pt x="51" y="27"/>
                      <a:pt x="28" y="25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35" y="21"/>
                      <a:pt x="61" y="19"/>
                      <a:pt x="62" y="19"/>
                    </a:cubicBezTo>
                    <a:cubicBezTo>
                      <a:pt x="64" y="19"/>
                      <a:pt x="66" y="21"/>
                      <a:pt x="66" y="23"/>
                    </a:cubicBezTo>
                    <a:cubicBezTo>
                      <a:pt x="66" y="25"/>
                      <a:pt x="64" y="27"/>
                      <a:pt x="62" y="27"/>
                    </a:cubicBezTo>
                    <a:cubicBezTo>
                      <a:pt x="62" y="27"/>
                      <a:pt x="61" y="27"/>
                      <a:pt x="59" y="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5719723" y="1256248"/>
                <a:ext cx="172095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83" extrusionOk="0">
                    <a:moveTo>
                      <a:pt x="219" y="81"/>
                    </a:moveTo>
                    <a:cubicBezTo>
                      <a:pt x="189" y="81"/>
                      <a:pt x="114" y="73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148" y="83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7" y="75"/>
                    </a:cubicBezTo>
                    <a:cubicBezTo>
                      <a:pt x="237" y="78"/>
                      <a:pt x="236" y="80"/>
                      <a:pt x="233" y="80"/>
                    </a:cubicBezTo>
                    <a:cubicBezTo>
                      <a:pt x="233" y="80"/>
                      <a:pt x="228" y="81"/>
                      <a:pt x="219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5693746" y="1339589"/>
                <a:ext cx="172095" cy="67106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2" extrusionOk="0">
                    <a:moveTo>
                      <a:pt x="204" y="82"/>
                    </a:moveTo>
                    <a:cubicBezTo>
                      <a:pt x="163" y="82"/>
                      <a:pt x="84" y="72"/>
                      <a:pt x="2" y="8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2" y="92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6" y="75"/>
                    </a:cubicBezTo>
                    <a:cubicBezTo>
                      <a:pt x="237" y="78"/>
                      <a:pt x="235" y="80"/>
                      <a:pt x="233" y="80"/>
                    </a:cubicBezTo>
                    <a:cubicBezTo>
                      <a:pt x="233" y="80"/>
                      <a:pt x="222" y="82"/>
                      <a:pt x="204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5877747" y="1180483"/>
                <a:ext cx="27059" cy="930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28" extrusionOk="0">
                    <a:moveTo>
                      <a:pt x="21" y="128"/>
                    </a:moveTo>
                    <a:cubicBezTo>
                      <a:pt x="21" y="128"/>
                      <a:pt x="20" y="128"/>
                      <a:pt x="20" y="128"/>
                    </a:cubicBezTo>
                    <a:cubicBezTo>
                      <a:pt x="18" y="127"/>
                      <a:pt x="17" y="125"/>
                      <a:pt x="17" y="123"/>
                    </a:cubicBezTo>
                    <a:cubicBezTo>
                      <a:pt x="29" y="84"/>
                      <a:pt x="23" y="41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31" y="38"/>
                      <a:pt x="38" y="84"/>
                      <a:pt x="25" y="125"/>
                    </a:cubicBezTo>
                    <a:cubicBezTo>
                      <a:pt x="24" y="127"/>
                      <a:pt x="23" y="128"/>
                      <a:pt x="21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5886406" y="1089564"/>
                <a:ext cx="16236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51" extrusionOk="0">
                    <a:moveTo>
                      <a:pt x="5" y="51"/>
                    </a:moveTo>
                    <a:cubicBezTo>
                      <a:pt x="4" y="51"/>
                      <a:pt x="4" y="50"/>
                      <a:pt x="4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1"/>
                      <a:pt x="23" y="4"/>
                      <a:pt x="23" y="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9"/>
                      <a:pt x="7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5869088" y="1084152"/>
                <a:ext cx="17318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23" h="52" extrusionOk="0">
                    <a:moveTo>
                      <a:pt x="5" y="52"/>
                    </a:moveTo>
                    <a:cubicBezTo>
                      <a:pt x="4" y="52"/>
                      <a:pt x="4" y="52"/>
                      <a:pt x="3" y="51"/>
                    </a:cubicBezTo>
                    <a:cubicBezTo>
                      <a:pt x="1" y="51"/>
                      <a:pt x="0" y="49"/>
                      <a:pt x="1" y="4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2"/>
                      <a:pt x="23" y="4"/>
                      <a:pt x="23" y="6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2"/>
                      <a:pt x="5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5847441" y="1078741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5" y="51"/>
                    </a:moveTo>
                    <a:cubicBezTo>
                      <a:pt x="4" y="51"/>
                      <a:pt x="4" y="51"/>
                      <a:pt x="3" y="51"/>
                    </a:cubicBezTo>
                    <a:cubicBezTo>
                      <a:pt x="1" y="50"/>
                      <a:pt x="0" y="48"/>
                      <a:pt x="1" y="4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1" y="0"/>
                      <a:pt x="23" y="1"/>
                    </a:cubicBezTo>
                    <a:cubicBezTo>
                      <a:pt x="25" y="2"/>
                      <a:pt x="26" y="4"/>
                      <a:pt x="25" y="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6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5829041" y="1072247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1" extrusionOk="0">
                    <a:moveTo>
                      <a:pt x="4" y="51"/>
                    </a:moveTo>
                    <a:cubicBezTo>
                      <a:pt x="4" y="51"/>
                      <a:pt x="3" y="51"/>
                      <a:pt x="3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4" y="1"/>
                      <a:pt x="25" y="4"/>
                      <a:pt x="24" y="6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6" y="51"/>
                      <a:pt x="4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6" name="Google Shape;556;p6"/>
            <p:cNvGrpSpPr/>
            <p:nvPr/>
          </p:nvGrpSpPr>
          <p:grpSpPr>
            <a:xfrm>
              <a:off x="8583198" y="4252570"/>
              <a:ext cx="444206" cy="702870"/>
              <a:chOff x="5314921" y="1654556"/>
              <a:chExt cx="316048" cy="500050"/>
            </a:xfrm>
          </p:grpSpPr>
          <p:sp>
            <p:nvSpPr>
              <p:cNvPr id="557" name="Google Shape;557;p6"/>
              <p:cNvSpPr/>
              <p:nvPr/>
            </p:nvSpPr>
            <p:spPr>
              <a:xfrm>
                <a:off x="5314921" y="1654556"/>
                <a:ext cx="316048" cy="5000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690" extrusionOk="0">
                    <a:moveTo>
                      <a:pt x="423" y="456"/>
                    </a:moveTo>
                    <a:cubicBezTo>
                      <a:pt x="412" y="471"/>
                      <a:pt x="388" y="474"/>
                      <a:pt x="371" y="475"/>
                    </a:cubicBezTo>
                    <a:cubicBezTo>
                      <a:pt x="353" y="476"/>
                      <a:pt x="334" y="475"/>
                      <a:pt x="316" y="480"/>
                    </a:cubicBezTo>
                    <a:cubicBezTo>
                      <a:pt x="300" y="484"/>
                      <a:pt x="284" y="492"/>
                      <a:pt x="271" y="502"/>
                    </a:cubicBezTo>
                    <a:cubicBezTo>
                      <a:pt x="257" y="513"/>
                      <a:pt x="246" y="525"/>
                      <a:pt x="238" y="540"/>
                    </a:cubicBezTo>
                    <a:cubicBezTo>
                      <a:pt x="227" y="558"/>
                      <a:pt x="222" y="579"/>
                      <a:pt x="214" y="598"/>
                    </a:cubicBezTo>
                    <a:cubicBezTo>
                      <a:pt x="205" y="617"/>
                      <a:pt x="194" y="634"/>
                      <a:pt x="182" y="649"/>
                    </a:cubicBezTo>
                    <a:cubicBezTo>
                      <a:pt x="175" y="656"/>
                      <a:pt x="168" y="664"/>
                      <a:pt x="161" y="670"/>
                    </a:cubicBezTo>
                    <a:cubicBezTo>
                      <a:pt x="154" y="676"/>
                      <a:pt x="146" y="682"/>
                      <a:pt x="137" y="684"/>
                    </a:cubicBezTo>
                    <a:cubicBezTo>
                      <a:pt x="118" y="690"/>
                      <a:pt x="100" y="679"/>
                      <a:pt x="89" y="662"/>
                    </a:cubicBezTo>
                    <a:cubicBezTo>
                      <a:pt x="80" y="646"/>
                      <a:pt x="76" y="627"/>
                      <a:pt x="77" y="609"/>
                    </a:cubicBezTo>
                    <a:cubicBezTo>
                      <a:pt x="77" y="589"/>
                      <a:pt x="83" y="570"/>
                      <a:pt x="90" y="552"/>
                    </a:cubicBezTo>
                    <a:cubicBezTo>
                      <a:pt x="101" y="501"/>
                      <a:pt x="105" y="449"/>
                      <a:pt x="102" y="398"/>
                    </a:cubicBezTo>
                    <a:cubicBezTo>
                      <a:pt x="101" y="379"/>
                      <a:pt x="99" y="357"/>
                      <a:pt x="84" y="344"/>
                    </a:cubicBezTo>
                    <a:cubicBezTo>
                      <a:pt x="76" y="336"/>
                      <a:pt x="64" y="332"/>
                      <a:pt x="53" y="328"/>
                    </a:cubicBezTo>
                    <a:cubicBezTo>
                      <a:pt x="42" y="324"/>
                      <a:pt x="30" y="320"/>
                      <a:pt x="19" y="314"/>
                    </a:cubicBezTo>
                    <a:cubicBezTo>
                      <a:pt x="11" y="310"/>
                      <a:pt x="3" y="302"/>
                      <a:pt x="1" y="292"/>
                    </a:cubicBezTo>
                    <a:cubicBezTo>
                      <a:pt x="0" y="283"/>
                      <a:pt x="5" y="273"/>
                      <a:pt x="14" y="270"/>
                    </a:cubicBezTo>
                    <a:cubicBezTo>
                      <a:pt x="19" y="269"/>
                      <a:pt x="24" y="269"/>
                      <a:pt x="29" y="270"/>
                    </a:cubicBezTo>
                    <a:cubicBezTo>
                      <a:pt x="31" y="270"/>
                      <a:pt x="36" y="272"/>
                      <a:pt x="38" y="269"/>
                    </a:cubicBezTo>
                    <a:cubicBezTo>
                      <a:pt x="41" y="265"/>
                      <a:pt x="39" y="257"/>
                      <a:pt x="38" y="253"/>
                    </a:cubicBezTo>
                    <a:cubicBezTo>
                      <a:pt x="38" y="248"/>
                      <a:pt x="37" y="243"/>
                      <a:pt x="35" y="238"/>
                    </a:cubicBezTo>
                    <a:cubicBezTo>
                      <a:pt x="30" y="216"/>
                      <a:pt x="24" y="194"/>
                      <a:pt x="31" y="172"/>
                    </a:cubicBezTo>
                    <a:cubicBezTo>
                      <a:pt x="34" y="163"/>
                      <a:pt x="41" y="154"/>
                      <a:pt x="50" y="154"/>
                    </a:cubicBezTo>
                    <a:cubicBezTo>
                      <a:pt x="61" y="153"/>
                      <a:pt x="66" y="164"/>
                      <a:pt x="71" y="172"/>
                    </a:cubicBezTo>
                    <a:cubicBezTo>
                      <a:pt x="82" y="192"/>
                      <a:pt x="87" y="214"/>
                      <a:pt x="91" y="237"/>
                    </a:cubicBezTo>
                    <a:cubicBezTo>
                      <a:pt x="93" y="248"/>
                      <a:pt x="94" y="259"/>
                      <a:pt x="95" y="270"/>
                    </a:cubicBezTo>
                    <a:cubicBezTo>
                      <a:pt x="96" y="279"/>
                      <a:pt x="97" y="292"/>
                      <a:pt x="107" y="297"/>
                    </a:cubicBezTo>
                    <a:cubicBezTo>
                      <a:pt x="117" y="302"/>
                      <a:pt x="122" y="289"/>
                      <a:pt x="124" y="282"/>
                    </a:cubicBezTo>
                    <a:cubicBezTo>
                      <a:pt x="129" y="269"/>
                      <a:pt x="134" y="257"/>
                      <a:pt x="139" y="244"/>
                    </a:cubicBezTo>
                    <a:cubicBezTo>
                      <a:pt x="144" y="233"/>
                      <a:pt x="149" y="221"/>
                      <a:pt x="155" y="210"/>
                    </a:cubicBezTo>
                    <a:cubicBezTo>
                      <a:pt x="159" y="201"/>
                      <a:pt x="163" y="192"/>
                      <a:pt x="169" y="184"/>
                    </a:cubicBezTo>
                    <a:cubicBezTo>
                      <a:pt x="176" y="176"/>
                      <a:pt x="185" y="169"/>
                      <a:pt x="195" y="166"/>
                    </a:cubicBezTo>
                    <a:cubicBezTo>
                      <a:pt x="205" y="163"/>
                      <a:pt x="216" y="162"/>
                      <a:pt x="225" y="156"/>
                    </a:cubicBezTo>
                    <a:cubicBezTo>
                      <a:pt x="233" y="150"/>
                      <a:pt x="240" y="143"/>
                      <a:pt x="247" y="136"/>
                    </a:cubicBezTo>
                    <a:cubicBezTo>
                      <a:pt x="254" y="129"/>
                      <a:pt x="263" y="119"/>
                      <a:pt x="274" y="123"/>
                    </a:cubicBezTo>
                    <a:cubicBezTo>
                      <a:pt x="284" y="127"/>
                      <a:pt x="287" y="139"/>
                      <a:pt x="285" y="149"/>
                    </a:cubicBezTo>
                    <a:cubicBezTo>
                      <a:pt x="283" y="160"/>
                      <a:pt x="276" y="169"/>
                      <a:pt x="270" y="178"/>
                    </a:cubicBezTo>
                    <a:cubicBezTo>
                      <a:pt x="256" y="197"/>
                      <a:pt x="239" y="212"/>
                      <a:pt x="220" y="226"/>
                    </a:cubicBezTo>
                    <a:cubicBezTo>
                      <a:pt x="203" y="239"/>
                      <a:pt x="185" y="252"/>
                      <a:pt x="173" y="270"/>
                    </a:cubicBezTo>
                    <a:cubicBezTo>
                      <a:pt x="159" y="291"/>
                      <a:pt x="157" y="317"/>
                      <a:pt x="153" y="341"/>
                    </a:cubicBezTo>
                    <a:cubicBezTo>
                      <a:pt x="145" y="386"/>
                      <a:pt x="140" y="433"/>
                      <a:pt x="148" y="478"/>
                    </a:cubicBezTo>
                    <a:cubicBezTo>
                      <a:pt x="163" y="466"/>
                      <a:pt x="169" y="445"/>
                      <a:pt x="173" y="427"/>
                    </a:cubicBezTo>
                    <a:cubicBezTo>
                      <a:pt x="178" y="403"/>
                      <a:pt x="182" y="377"/>
                      <a:pt x="199" y="358"/>
                    </a:cubicBezTo>
                    <a:cubicBezTo>
                      <a:pt x="203" y="354"/>
                      <a:pt x="208" y="355"/>
                      <a:pt x="210" y="360"/>
                    </a:cubicBezTo>
                    <a:cubicBezTo>
                      <a:pt x="218" y="375"/>
                      <a:pt x="219" y="392"/>
                      <a:pt x="216" y="408"/>
                    </a:cubicBezTo>
                    <a:cubicBezTo>
                      <a:pt x="214" y="426"/>
                      <a:pt x="208" y="444"/>
                      <a:pt x="206" y="462"/>
                    </a:cubicBezTo>
                    <a:cubicBezTo>
                      <a:pt x="205" y="464"/>
                      <a:pt x="203" y="479"/>
                      <a:pt x="209" y="478"/>
                    </a:cubicBezTo>
                    <a:cubicBezTo>
                      <a:pt x="211" y="478"/>
                      <a:pt x="213" y="474"/>
                      <a:pt x="214" y="473"/>
                    </a:cubicBezTo>
                    <a:cubicBezTo>
                      <a:pt x="215" y="471"/>
                      <a:pt x="217" y="469"/>
                      <a:pt x="218" y="468"/>
                    </a:cubicBezTo>
                    <a:cubicBezTo>
                      <a:pt x="221" y="464"/>
                      <a:pt x="223" y="461"/>
                      <a:pt x="225" y="457"/>
                    </a:cubicBezTo>
                    <a:cubicBezTo>
                      <a:pt x="235" y="442"/>
                      <a:pt x="241" y="424"/>
                      <a:pt x="243" y="406"/>
                    </a:cubicBezTo>
                    <a:cubicBezTo>
                      <a:pt x="245" y="388"/>
                      <a:pt x="242" y="370"/>
                      <a:pt x="238" y="352"/>
                    </a:cubicBezTo>
                    <a:cubicBezTo>
                      <a:pt x="234" y="338"/>
                      <a:pt x="231" y="314"/>
                      <a:pt x="248" y="307"/>
                    </a:cubicBezTo>
                    <a:cubicBezTo>
                      <a:pt x="258" y="302"/>
                      <a:pt x="264" y="313"/>
                      <a:pt x="268" y="320"/>
                    </a:cubicBezTo>
                    <a:cubicBezTo>
                      <a:pt x="272" y="329"/>
                      <a:pt x="276" y="339"/>
                      <a:pt x="279" y="349"/>
                    </a:cubicBezTo>
                    <a:cubicBezTo>
                      <a:pt x="281" y="354"/>
                      <a:pt x="282" y="359"/>
                      <a:pt x="283" y="364"/>
                    </a:cubicBezTo>
                    <a:cubicBezTo>
                      <a:pt x="284" y="366"/>
                      <a:pt x="285" y="372"/>
                      <a:pt x="287" y="372"/>
                    </a:cubicBezTo>
                    <a:cubicBezTo>
                      <a:pt x="290" y="373"/>
                      <a:pt x="294" y="368"/>
                      <a:pt x="295" y="366"/>
                    </a:cubicBezTo>
                    <a:cubicBezTo>
                      <a:pt x="297" y="362"/>
                      <a:pt x="298" y="358"/>
                      <a:pt x="299" y="354"/>
                    </a:cubicBezTo>
                    <a:cubicBezTo>
                      <a:pt x="304" y="335"/>
                      <a:pt x="303" y="314"/>
                      <a:pt x="298" y="294"/>
                    </a:cubicBezTo>
                    <a:cubicBezTo>
                      <a:pt x="293" y="275"/>
                      <a:pt x="282" y="257"/>
                      <a:pt x="283" y="236"/>
                    </a:cubicBezTo>
                    <a:cubicBezTo>
                      <a:pt x="284" y="227"/>
                      <a:pt x="287" y="218"/>
                      <a:pt x="293" y="210"/>
                    </a:cubicBezTo>
                    <a:cubicBezTo>
                      <a:pt x="299" y="203"/>
                      <a:pt x="306" y="197"/>
                      <a:pt x="311" y="189"/>
                    </a:cubicBezTo>
                    <a:cubicBezTo>
                      <a:pt x="335" y="156"/>
                      <a:pt x="321" y="110"/>
                      <a:pt x="318" y="73"/>
                    </a:cubicBezTo>
                    <a:cubicBezTo>
                      <a:pt x="317" y="62"/>
                      <a:pt x="317" y="52"/>
                      <a:pt x="317" y="41"/>
                    </a:cubicBezTo>
                    <a:cubicBezTo>
                      <a:pt x="318" y="32"/>
                      <a:pt x="319" y="23"/>
                      <a:pt x="324" y="15"/>
                    </a:cubicBezTo>
                    <a:cubicBezTo>
                      <a:pt x="328" y="8"/>
                      <a:pt x="334" y="2"/>
                      <a:pt x="341" y="1"/>
                    </a:cubicBezTo>
                    <a:cubicBezTo>
                      <a:pt x="350" y="0"/>
                      <a:pt x="356" y="7"/>
                      <a:pt x="359" y="15"/>
                    </a:cubicBezTo>
                    <a:cubicBezTo>
                      <a:pt x="366" y="34"/>
                      <a:pt x="366" y="55"/>
                      <a:pt x="363" y="76"/>
                    </a:cubicBezTo>
                    <a:cubicBezTo>
                      <a:pt x="362" y="84"/>
                      <a:pt x="361" y="96"/>
                      <a:pt x="369" y="102"/>
                    </a:cubicBezTo>
                    <a:cubicBezTo>
                      <a:pt x="373" y="105"/>
                      <a:pt x="378" y="103"/>
                      <a:pt x="383" y="103"/>
                    </a:cubicBezTo>
                    <a:cubicBezTo>
                      <a:pt x="387" y="104"/>
                      <a:pt x="390" y="105"/>
                      <a:pt x="393" y="108"/>
                    </a:cubicBezTo>
                    <a:cubicBezTo>
                      <a:pt x="409" y="123"/>
                      <a:pt x="393" y="143"/>
                      <a:pt x="385" y="158"/>
                    </a:cubicBezTo>
                    <a:cubicBezTo>
                      <a:pt x="374" y="176"/>
                      <a:pt x="365" y="196"/>
                      <a:pt x="358" y="216"/>
                    </a:cubicBezTo>
                    <a:cubicBezTo>
                      <a:pt x="355" y="226"/>
                      <a:pt x="352" y="236"/>
                      <a:pt x="350" y="246"/>
                    </a:cubicBezTo>
                    <a:cubicBezTo>
                      <a:pt x="348" y="255"/>
                      <a:pt x="345" y="265"/>
                      <a:pt x="346" y="275"/>
                    </a:cubicBezTo>
                    <a:cubicBezTo>
                      <a:pt x="347" y="284"/>
                      <a:pt x="355" y="281"/>
                      <a:pt x="360" y="277"/>
                    </a:cubicBezTo>
                    <a:cubicBezTo>
                      <a:pt x="367" y="271"/>
                      <a:pt x="371" y="261"/>
                      <a:pt x="375" y="254"/>
                    </a:cubicBezTo>
                    <a:cubicBezTo>
                      <a:pt x="385" y="239"/>
                      <a:pt x="403" y="225"/>
                      <a:pt x="421" y="236"/>
                    </a:cubicBezTo>
                    <a:cubicBezTo>
                      <a:pt x="434" y="244"/>
                      <a:pt x="435" y="262"/>
                      <a:pt x="429" y="275"/>
                    </a:cubicBezTo>
                    <a:cubicBezTo>
                      <a:pt x="420" y="291"/>
                      <a:pt x="402" y="299"/>
                      <a:pt x="388" y="309"/>
                    </a:cubicBezTo>
                    <a:cubicBezTo>
                      <a:pt x="372" y="320"/>
                      <a:pt x="359" y="333"/>
                      <a:pt x="348" y="348"/>
                    </a:cubicBezTo>
                    <a:cubicBezTo>
                      <a:pt x="345" y="352"/>
                      <a:pt x="342" y="356"/>
                      <a:pt x="340" y="360"/>
                    </a:cubicBezTo>
                    <a:cubicBezTo>
                      <a:pt x="338" y="363"/>
                      <a:pt x="333" y="369"/>
                      <a:pt x="334" y="372"/>
                    </a:cubicBezTo>
                    <a:cubicBezTo>
                      <a:pt x="335" y="374"/>
                      <a:pt x="338" y="374"/>
                      <a:pt x="340" y="373"/>
                    </a:cubicBezTo>
                    <a:cubicBezTo>
                      <a:pt x="344" y="373"/>
                      <a:pt x="347" y="370"/>
                      <a:pt x="350" y="368"/>
                    </a:cubicBezTo>
                    <a:cubicBezTo>
                      <a:pt x="357" y="362"/>
                      <a:pt x="363" y="355"/>
                      <a:pt x="371" y="351"/>
                    </a:cubicBezTo>
                    <a:cubicBezTo>
                      <a:pt x="379" y="347"/>
                      <a:pt x="387" y="346"/>
                      <a:pt x="395" y="351"/>
                    </a:cubicBezTo>
                    <a:cubicBezTo>
                      <a:pt x="402" y="355"/>
                      <a:pt x="407" y="362"/>
                      <a:pt x="405" y="371"/>
                    </a:cubicBezTo>
                    <a:cubicBezTo>
                      <a:pt x="403" y="376"/>
                      <a:pt x="400" y="380"/>
                      <a:pt x="397" y="383"/>
                    </a:cubicBezTo>
                    <a:cubicBezTo>
                      <a:pt x="393" y="387"/>
                      <a:pt x="390" y="392"/>
                      <a:pt x="386" y="396"/>
                    </a:cubicBezTo>
                    <a:cubicBezTo>
                      <a:pt x="382" y="399"/>
                      <a:pt x="378" y="403"/>
                      <a:pt x="375" y="407"/>
                    </a:cubicBezTo>
                    <a:cubicBezTo>
                      <a:pt x="373" y="409"/>
                      <a:pt x="370" y="413"/>
                      <a:pt x="374" y="415"/>
                    </a:cubicBezTo>
                    <a:cubicBezTo>
                      <a:pt x="378" y="416"/>
                      <a:pt x="384" y="416"/>
                      <a:pt x="388" y="416"/>
                    </a:cubicBezTo>
                    <a:cubicBezTo>
                      <a:pt x="393" y="416"/>
                      <a:pt x="398" y="416"/>
                      <a:pt x="403" y="418"/>
                    </a:cubicBezTo>
                    <a:cubicBezTo>
                      <a:pt x="412" y="420"/>
                      <a:pt x="419" y="424"/>
                      <a:pt x="424" y="432"/>
                    </a:cubicBezTo>
                    <a:cubicBezTo>
                      <a:pt x="428" y="440"/>
                      <a:pt x="428" y="449"/>
                      <a:pt x="423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5415581" y="2039876"/>
                <a:ext cx="18400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2"/>
                    </a:move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2" y="6"/>
                      <a:pt x="20" y="4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4" y="22"/>
                      <a:pt x="6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5" y="24"/>
                      <a:pt x="16" y="23"/>
                      <a:pt x="17" y="23"/>
                    </a:cubicBezTo>
                    <a:cubicBezTo>
                      <a:pt x="18" y="22"/>
                      <a:pt x="18" y="22"/>
                      <a:pt x="19" y="22"/>
                    </a:cubicBezTo>
                    <a:cubicBezTo>
                      <a:pt x="19" y="21"/>
                      <a:pt x="20" y="20"/>
                      <a:pt x="21" y="20"/>
                    </a:cubicBezTo>
                    <a:cubicBezTo>
                      <a:pt x="21" y="19"/>
                      <a:pt x="21" y="19"/>
                      <a:pt x="22" y="18"/>
                    </a:cubicBezTo>
                    <a:cubicBezTo>
                      <a:pt x="22" y="18"/>
                      <a:pt x="22" y="18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4" y="14"/>
                      <a:pt x="24" y="13"/>
                      <a:pt x="23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5438310" y="2025805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7"/>
                    </a:moveTo>
                    <a:cubicBezTo>
                      <a:pt x="17" y="6"/>
                      <a:pt x="16" y="4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1" y="12"/>
                      <a:pt x="2" y="13"/>
                    </a:cubicBezTo>
                    <a:cubicBezTo>
                      <a:pt x="2" y="14"/>
                      <a:pt x="3" y="14"/>
                      <a:pt x="3" y="15"/>
                    </a:cubicBezTo>
                    <a:cubicBezTo>
                      <a:pt x="4" y="16"/>
                      <a:pt x="6" y="16"/>
                      <a:pt x="7" y="16"/>
                    </a:cubicBezTo>
                    <a:cubicBezTo>
                      <a:pt x="8" y="17"/>
                      <a:pt x="10" y="17"/>
                      <a:pt x="11" y="16"/>
                    </a:cubicBezTo>
                    <a:cubicBezTo>
                      <a:pt x="12" y="16"/>
                      <a:pt x="13" y="16"/>
                      <a:pt x="14" y="15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2"/>
                      <a:pt x="17" y="11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5340898" y="1860204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9"/>
                    </a:moveTo>
                    <a:cubicBezTo>
                      <a:pt x="17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6"/>
                      <a:pt x="17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6"/>
                      <a:pt x="2" y="15"/>
                      <a:pt x="3" y="16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1" y="17"/>
                      <a:pt x="12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6" y="13"/>
                      <a:pt x="17" y="12"/>
                      <a:pt x="17" y="10"/>
                    </a:cubicBezTo>
                    <a:cubicBezTo>
                      <a:pt x="17" y="10"/>
                      <a:pt x="17" y="9"/>
                      <a:pt x="17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5356051" y="1845051"/>
                <a:ext cx="16236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12" y="2"/>
                    </a:moveTo>
                    <a:cubicBezTo>
                      <a:pt x="2" y="0"/>
                      <a:pt x="0" y="15"/>
                      <a:pt x="10" y="17"/>
                    </a:cubicBezTo>
                    <a:cubicBezTo>
                      <a:pt x="20" y="19"/>
                      <a:pt x="22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5366875" y="1872110"/>
                <a:ext cx="9742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4" y="6"/>
                    </a:moveTo>
                    <a:cubicBezTo>
                      <a:pt x="14" y="6"/>
                      <a:pt x="14" y="5"/>
                      <a:pt x="14" y="5"/>
                    </a:cubicBezTo>
                    <a:cubicBezTo>
                      <a:pt x="14" y="4"/>
                      <a:pt x="14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8" y="14"/>
                      <a:pt x="9" y="14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2"/>
                      <a:pt x="13" y="11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7"/>
                      <a:pt x="14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5343063" y="1784439"/>
                <a:ext cx="18400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6" h="17" extrusionOk="0">
                    <a:moveTo>
                      <a:pt x="26" y="6"/>
                    </a:moveTo>
                    <a:cubicBezTo>
                      <a:pt x="25" y="4"/>
                      <a:pt x="25" y="3"/>
                      <a:pt x="23" y="2"/>
                    </a:cubicBezTo>
                    <a:cubicBezTo>
                      <a:pt x="22" y="1"/>
                      <a:pt x="21" y="0"/>
                      <a:pt x="19" y="0"/>
                    </a:cubicBezTo>
                    <a:cubicBezTo>
                      <a:pt x="18" y="1"/>
                      <a:pt x="16" y="1"/>
                      <a:pt x="15" y="3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4" y="6"/>
                      <a:pt x="1" y="7"/>
                      <a:pt x="1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3" y="14"/>
                      <a:pt x="4" y="14"/>
                      <a:pt x="5" y="15"/>
                    </a:cubicBezTo>
                    <a:cubicBezTo>
                      <a:pt x="6" y="15"/>
                      <a:pt x="7" y="16"/>
                      <a:pt x="8" y="16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1" y="16"/>
                      <a:pt x="12" y="17"/>
                      <a:pt x="13" y="16"/>
                    </a:cubicBezTo>
                    <a:cubicBezTo>
                      <a:pt x="18" y="16"/>
                      <a:pt x="22" y="14"/>
                      <a:pt x="24" y="10"/>
                    </a:cubicBezTo>
                    <a:cubicBezTo>
                      <a:pt x="25" y="9"/>
                      <a:pt x="26" y="7"/>
                      <a:pt x="2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5498922" y="1754133"/>
                <a:ext cx="15153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extrusionOk="0">
                    <a:moveTo>
                      <a:pt x="21" y="13"/>
                    </a:moveTo>
                    <a:cubicBezTo>
                      <a:pt x="21" y="12"/>
                      <a:pt x="20" y="11"/>
                      <a:pt x="20" y="10"/>
                    </a:cubicBezTo>
                    <a:cubicBezTo>
                      <a:pt x="19" y="10"/>
                      <a:pt x="19" y="9"/>
                      <a:pt x="18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7"/>
                      <a:pt x="13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3"/>
                      <a:pt x="9" y="3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7"/>
                      <a:pt x="0" y="8"/>
                      <a:pt x="1" y="10"/>
                    </a:cubicBezTo>
                    <a:cubicBezTo>
                      <a:pt x="2" y="11"/>
                      <a:pt x="3" y="13"/>
                      <a:pt x="4" y="14"/>
                    </a:cubicBezTo>
                    <a:cubicBezTo>
                      <a:pt x="5" y="16"/>
                      <a:pt x="6" y="17"/>
                      <a:pt x="7" y="18"/>
                    </a:cubicBezTo>
                    <a:cubicBezTo>
                      <a:pt x="8" y="18"/>
                      <a:pt x="9" y="19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3" y="21"/>
                      <a:pt x="15" y="21"/>
                      <a:pt x="17" y="20"/>
                    </a:cubicBezTo>
                    <a:cubicBezTo>
                      <a:pt x="18" y="20"/>
                      <a:pt x="19" y="19"/>
                      <a:pt x="19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5467534" y="1899169"/>
                <a:ext cx="44377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61" extrusionOk="0">
                    <a:moveTo>
                      <a:pt x="57" y="41"/>
                    </a:moveTo>
                    <a:cubicBezTo>
                      <a:pt x="54" y="30"/>
                      <a:pt x="48" y="18"/>
                      <a:pt x="48" y="6"/>
                    </a:cubicBezTo>
                    <a:cubicBezTo>
                      <a:pt x="48" y="0"/>
                      <a:pt x="39" y="1"/>
                      <a:pt x="38" y="6"/>
                    </a:cubicBezTo>
                    <a:cubicBezTo>
                      <a:pt x="36" y="18"/>
                      <a:pt x="38" y="28"/>
                      <a:pt x="41" y="40"/>
                    </a:cubicBezTo>
                    <a:cubicBezTo>
                      <a:pt x="44" y="52"/>
                      <a:pt x="45" y="63"/>
                      <a:pt x="42" y="75"/>
                    </a:cubicBezTo>
                    <a:cubicBezTo>
                      <a:pt x="38" y="88"/>
                      <a:pt x="31" y="101"/>
                      <a:pt x="25" y="113"/>
                    </a:cubicBezTo>
                    <a:cubicBezTo>
                      <a:pt x="19" y="126"/>
                      <a:pt x="12" y="137"/>
                      <a:pt x="4" y="149"/>
                    </a:cubicBezTo>
                    <a:cubicBezTo>
                      <a:pt x="0" y="154"/>
                      <a:pt x="8" y="161"/>
                      <a:pt x="12" y="155"/>
                    </a:cubicBezTo>
                    <a:cubicBezTo>
                      <a:pt x="21" y="144"/>
                      <a:pt x="28" y="132"/>
                      <a:pt x="35" y="120"/>
                    </a:cubicBezTo>
                    <a:cubicBezTo>
                      <a:pt x="42" y="107"/>
                      <a:pt x="50" y="94"/>
                      <a:pt x="55" y="81"/>
                    </a:cubicBezTo>
                    <a:cubicBezTo>
                      <a:pt x="61" y="68"/>
                      <a:pt x="60" y="55"/>
                      <a:pt x="57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5408004" y="1776862"/>
                <a:ext cx="63859" cy="84424"/>
              </a:xfrm>
              <a:custGeom>
                <a:avLst/>
                <a:gdLst/>
                <a:ahLst/>
                <a:cxnLst/>
                <a:rect l="l" t="t" r="r" b="b"/>
                <a:pathLst>
                  <a:path w="88" h="116" extrusionOk="0">
                    <a:moveTo>
                      <a:pt x="83" y="2"/>
                    </a:moveTo>
                    <a:cubicBezTo>
                      <a:pt x="61" y="0"/>
                      <a:pt x="44" y="17"/>
                      <a:pt x="35" y="36"/>
                    </a:cubicBezTo>
                    <a:cubicBezTo>
                      <a:pt x="29" y="46"/>
                      <a:pt x="25" y="58"/>
                      <a:pt x="20" y="69"/>
                    </a:cubicBezTo>
                    <a:cubicBezTo>
                      <a:pt x="14" y="81"/>
                      <a:pt x="8" y="93"/>
                      <a:pt x="3" y="106"/>
                    </a:cubicBezTo>
                    <a:cubicBezTo>
                      <a:pt x="0" y="112"/>
                      <a:pt x="9" y="116"/>
                      <a:pt x="11" y="110"/>
                    </a:cubicBezTo>
                    <a:cubicBezTo>
                      <a:pt x="21" y="89"/>
                      <a:pt x="30" y="67"/>
                      <a:pt x="41" y="47"/>
                    </a:cubicBezTo>
                    <a:cubicBezTo>
                      <a:pt x="50" y="30"/>
                      <a:pt x="63" y="13"/>
                      <a:pt x="83" y="11"/>
                    </a:cubicBezTo>
                    <a:cubicBezTo>
                      <a:pt x="88" y="10"/>
                      <a:pt x="88" y="2"/>
                      <a:pt x="8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5396099" y="189592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4" y="12"/>
                      <a:pt x="13" y="12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5404757" y="1875357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4" y="13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5400428" y="1920817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4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6" y="13"/>
                      <a:pt x="7" y="13"/>
                      <a:pt x="8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2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5396099" y="2030135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9"/>
                    </a:moveTo>
                    <a:cubicBezTo>
                      <a:pt x="19" y="9"/>
                      <a:pt x="19" y="8"/>
                      <a:pt x="19" y="8"/>
                    </a:cubicBezTo>
                    <a:cubicBezTo>
                      <a:pt x="19" y="8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7" y="4"/>
                      <a:pt x="17" y="3"/>
                    </a:cubicBezTo>
                    <a:cubicBezTo>
                      <a:pt x="16" y="2"/>
                      <a:pt x="15" y="2"/>
                      <a:pt x="14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8"/>
                      <a:pt x="0" y="9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1" y="15"/>
                      <a:pt x="2" y="16"/>
                      <a:pt x="3" y="17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9" y="19"/>
                      <a:pt x="10" y="19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15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5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9" y="13"/>
                      <a:pt x="19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5443722" y="2051782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5" h="14" extrusionOk="0">
                    <a:moveTo>
                      <a:pt x="15" y="6"/>
                    </a:move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3" y="2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12"/>
                      <a:pt x="3" y="13"/>
                      <a:pt x="4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2" y="13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1"/>
                      <a:pt x="15" y="9"/>
                      <a:pt x="15" y="8"/>
                    </a:cubicBezTo>
                    <a:cubicBezTo>
                      <a:pt x="15" y="7"/>
                      <a:pt x="15" y="7"/>
                      <a:pt x="15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5440475" y="1981429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4"/>
                      <a:pt x="16" y="4"/>
                    </a:cubicBezTo>
                    <a:cubicBezTo>
                      <a:pt x="15" y="2"/>
                      <a:pt x="14" y="2"/>
                      <a:pt x="13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4"/>
                      <a:pt x="2" y="14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6" y="14"/>
                      <a:pt x="17" y="1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5451298" y="1955452"/>
                <a:ext cx="15153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12" y="1"/>
                    </a:moveTo>
                    <a:cubicBezTo>
                      <a:pt x="3" y="0"/>
                      <a:pt x="0" y="15"/>
                      <a:pt x="10" y="16"/>
                    </a:cubicBezTo>
                    <a:cubicBezTo>
                      <a:pt x="19" y="18"/>
                      <a:pt x="22" y="3"/>
                      <a:pt x="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5446969" y="194029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2"/>
                    </a:moveTo>
                    <a:cubicBezTo>
                      <a:pt x="2" y="0"/>
                      <a:pt x="0" y="12"/>
                      <a:pt x="7" y="13"/>
                    </a:cubicBezTo>
                    <a:cubicBezTo>
                      <a:pt x="15" y="14"/>
                      <a:pt x="16" y="3"/>
                      <a:pt x="9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5520569" y="1953287"/>
                <a:ext cx="16236" cy="15153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21" y="7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4" y="18"/>
                      <a:pt x="4" y="18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7" y="20"/>
                      <a:pt x="7" y="21"/>
                      <a:pt x="9" y="21"/>
                    </a:cubicBezTo>
                    <a:cubicBezTo>
                      <a:pt x="11" y="21"/>
                      <a:pt x="12" y="21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0"/>
                      <a:pt x="16" y="20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1" y="14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0"/>
                      <a:pt x="21" y="9"/>
                      <a:pt x="21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5521652" y="1956534"/>
                <a:ext cx="0" cy="108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5555205" y="1942464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5"/>
                      <a:pt x="14" y="4"/>
                      <a:pt x="14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0" y="15"/>
                      <a:pt x="11" y="14"/>
                      <a:pt x="12" y="14"/>
                    </a:cubicBezTo>
                    <a:cubicBezTo>
                      <a:pt x="13" y="13"/>
                      <a:pt x="13" y="12"/>
                      <a:pt x="14" y="11"/>
                    </a:cubicBezTo>
                    <a:cubicBezTo>
                      <a:pt x="15" y="11"/>
                      <a:pt x="15" y="10"/>
                      <a:pt x="15" y="9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5536805" y="1929475"/>
                <a:ext cx="14071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10" y="2"/>
                    </a:moveTo>
                    <a:cubicBezTo>
                      <a:pt x="2" y="0"/>
                      <a:pt x="0" y="13"/>
                      <a:pt x="8" y="14"/>
                    </a:cubicBezTo>
                    <a:cubicBezTo>
                      <a:pt x="16" y="15"/>
                      <a:pt x="18" y="3"/>
                      <a:pt x="1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546546" y="1965193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15" y="5"/>
                    </a:moveTo>
                    <a:cubicBezTo>
                      <a:pt x="15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6" y="15"/>
                      <a:pt x="7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3" y="13"/>
                      <a:pt x="14" y="12"/>
                    </a:cubicBezTo>
                    <a:cubicBezTo>
                      <a:pt x="15" y="11"/>
                      <a:pt x="15" y="10"/>
                      <a:pt x="16" y="8"/>
                    </a:cubicBezTo>
                    <a:cubicBezTo>
                      <a:pt x="16" y="7"/>
                      <a:pt x="16" y="6"/>
                      <a:pt x="15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5593087" y="1965193"/>
                <a:ext cx="14071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19" h="19" extrusionOk="0">
                    <a:moveTo>
                      <a:pt x="19" y="8"/>
                    </a:moveTo>
                    <a:cubicBezTo>
                      <a:pt x="19" y="7"/>
                      <a:pt x="18" y="6"/>
                      <a:pt x="18" y="6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6" y="2"/>
                      <a:pt x="15" y="2"/>
                      <a:pt x="15" y="1"/>
                    </a:cubicBezTo>
                    <a:cubicBezTo>
                      <a:pt x="14" y="1"/>
                      <a:pt x="12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3" y="16"/>
                      <a:pt x="4" y="17"/>
                      <a:pt x="5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9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8"/>
                      <a:pt x="12" y="18"/>
                      <a:pt x="12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3"/>
                      <a:pt x="19" y="12"/>
                      <a:pt x="19" y="10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5579016" y="1981429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" extrusionOk="0">
                    <a:moveTo>
                      <a:pt x="12" y="2"/>
                    </a:moveTo>
                    <a:cubicBezTo>
                      <a:pt x="2" y="0"/>
                      <a:pt x="0" y="14"/>
                      <a:pt x="9" y="16"/>
                    </a:cubicBezTo>
                    <a:cubicBezTo>
                      <a:pt x="18" y="17"/>
                      <a:pt x="21" y="3"/>
                      <a:pt x="1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5579016" y="1914322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8" y="8"/>
                    </a:moveTo>
                    <a:cubicBezTo>
                      <a:pt x="18" y="6"/>
                      <a:pt x="17" y="5"/>
                      <a:pt x="16" y="4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1" y="9"/>
                      <a:pt x="0" y="10"/>
                    </a:cubicBezTo>
                    <a:cubicBezTo>
                      <a:pt x="1" y="11"/>
                      <a:pt x="1" y="13"/>
                      <a:pt x="2" y="14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6"/>
                    </a:cubicBezTo>
                    <a:cubicBezTo>
                      <a:pt x="15" y="15"/>
                      <a:pt x="16" y="14"/>
                      <a:pt x="16" y="13"/>
                    </a:cubicBezTo>
                    <a:cubicBezTo>
                      <a:pt x="17" y="12"/>
                      <a:pt x="18" y="11"/>
                      <a:pt x="18" y="10"/>
                    </a:cubicBezTo>
                    <a:cubicBezTo>
                      <a:pt x="18" y="9"/>
                      <a:pt x="18" y="8"/>
                      <a:pt x="18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5532475" y="1815827"/>
                <a:ext cx="14071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4"/>
                      <a:pt x="16" y="3"/>
                      <a:pt x="16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5"/>
                      <a:pt x="2" y="15"/>
                      <a:pt x="3" y="16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7"/>
                      <a:pt x="5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11" y="18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6" y="15"/>
                      <a:pt x="17" y="14"/>
                      <a:pt x="17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8" y="7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5546546" y="1799592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7"/>
                    </a:moveTo>
                    <a:cubicBezTo>
                      <a:pt x="15" y="6"/>
                      <a:pt x="14" y="5"/>
                      <a:pt x="14" y="4"/>
                    </a:cubicBezTo>
                    <a:cubicBezTo>
                      <a:pt x="13" y="2"/>
                      <a:pt x="12" y="2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2" y="13"/>
                      <a:pt x="3" y="14"/>
                      <a:pt x="4" y="15"/>
                    </a:cubicBezTo>
                    <a:cubicBezTo>
                      <a:pt x="5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3" y="13"/>
                      <a:pt x="14" y="12"/>
                    </a:cubicBezTo>
                    <a:cubicBezTo>
                      <a:pt x="14" y="11"/>
                      <a:pt x="15" y="10"/>
                      <a:pt x="15" y="9"/>
                    </a:cubicBezTo>
                    <a:cubicBezTo>
                      <a:pt x="15" y="8"/>
                      <a:pt x="15" y="8"/>
                      <a:pt x="1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5550875" y="1816910"/>
                <a:ext cx="10824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15" y="8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3"/>
                      <a:pt x="12" y="2"/>
                    </a:cubicBezTo>
                    <a:cubicBezTo>
                      <a:pt x="11" y="1"/>
                      <a:pt x="10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3" y="13"/>
                      <a:pt x="14" y="12"/>
                      <a:pt x="14" y="11"/>
                    </a:cubicBezTo>
                    <a:cubicBezTo>
                      <a:pt x="15" y="10"/>
                      <a:pt x="15" y="9"/>
                      <a:pt x="15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5465369" y="1797428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17" y="6"/>
                    </a:moveTo>
                    <a:cubicBezTo>
                      <a:pt x="17" y="5"/>
                      <a:pt x="16" y="3"/>
                      <a:pt x="15" y="2"/>
                    </a:cubicBezTo>
                    <a:cubicBezTo>
                      <a:pt x="13" y="2"/>
                      <a:pt x="12" y="1"/>
                      <a:pt x="10" y="1"/>
                    </a:cubicBezTo>
                    <a:cubicBezTo>
                      <a:pt x="9" y="0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1" y="12"/>
                      <a:pt x="1" y="13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6" y="15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7" y="12"/>
                      <a:pt x="18" y="11"/>
                      <a:pt x="18" y="11"/>
                    </a:cubicBezTo>
                    <a:cubicBezTo>
                      <a:pt x="18" y="9"/>
                      <a:pt x="18" y="8"/>
                      <a:pt x="1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5478358" y="1776862"/>
                <a:ext cx="1515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20" h="17" extrusionOk="0">
                    <a:moveTo>
                      <a:pt x="11" y="2"/>
                    </a:moveTo>
                    <a:cubicBezTo>
                      <a:pt x="3" y="0"/>
                      <a:pt x="0" y="14"/>
                      <a:pt x="9" y="16"/>
                    </a:cubicBezTo>
                    <a:cubicBezTo>
                      <a:pt x="18" y="17"/>
                      <a:pt x="20" y="3"/>
                      <a:pt x="11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5551958" y="1694603"/>
                <a:ext cx="11906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7" extrusionOk="0">
                    <a:moveTo>
                      <a:pt x="17" y="8"/>
                    </a:moveTo>
                    <a:cubicBezTo>
                      <a:pt x="17" y="6"/>
                      <a:pt x="17" y="5"/>
                      <a:pt x="16" y="4"/>
                    </a:cubicBezTo>
                    <a:cubicBezTo>
                      <a:pt x="15" y="3"/>
                      <a:pt x="15" y="3"/>
                      <a:pt x="14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1"/>
                      <a:pt x="1" y="12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2" y="17"/>
                      <a:pt x="13" y="16"/>
                      <a:pt x="14" y="15"/>
                    </a:cubicBezTo>
                    <a:cubicBezTo>
                      <a:pt x="15" y="15"/>
                      <a:pt x="15" y="14"/>
                      <a:pt x="16" y="13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6"/>
              <p:cNvSpPr/>
              <p:nvPr/>
            </p:nvSpPr>
            <p:spPr>
              <a:xfrm>
                <a:off x="5563863" y="1677285"/>
                <a:ext cx="12988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3" extrusionOk="0">
                    <a:moveTo>
                      <a:pt x="9" y="1"/>
                    </a:moveTo>
                    <a:cubicBezTo>
                      <a:pt x="2" y="0"/>
                      <a:pt x="0" y="11"/>
                      <a:pt x="7" y="12"/>
                    </a:cubicBezTo>
                    <a:cubicBezTo>
                      <a:pt x="15" y="13"/>
                      <a:pt x="17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5553040" y="1678368"/>
                <a:ext cx="1082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8" y="1"/>
                    </a:moveTo>
                    <a:cubicBezTo>
                      <a:pt x="1" y="0"/>
                      <a:pt x="0" y="10"/>
                      <a:pt x="7" y="11"/>
                    </a:cubicBezTo>
                    <a:cubicBezTo>
                      <a:pt x="13" y="12"/>
                      <a:pt x="15" y="2"/>
                      <a:pt x="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5557369" y="1727074"/>
                <a:ext cx="11906" cy="10824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2"/>
                      <a:pt x="8" y="13"/>
                    </a:cubicBezTo>
                    <a:cubicBezTo>
                      <a:pt x="16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5586593" y="174655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5579016" y="1746556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" extrusionOk="0">
                    <a:moveTo>
                      <a:pt x="19" y="9"/>
                    </a:moveTo>
                    <a:cubicBezTo>
                      <a:pt x="18" y="11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2"/>
                      <a:pt x="15" y="1"/>
                      <a:pt x="13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5"/>
                      <a:pt x="1" y="6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3" y="16"/>
                      <a:pt x="4" y="17"/>
                      <a:pt x="6" y="17"/>
                    </a:cubicBezTo>
                    <a:cubicBezTo>
                      <a:pt x="6" y="17"/>
                      <a:pt x="6" y="17"/>
                      <a:pt x="7" y="18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7" y="15"/>
                      <a:pt x="17" y="15"/>
                    </a:cubicBezTo>
                    <a:cubicBezTo>
                      <a:pt x="17" y="15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1"/>
                    </a:cubicBezTo>
                    <a:cubicBezTo>
                      <a:pt x="18" y="11"/>
                      <a:pt x="19" y="10"/>
                      <a:pt x="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6"/>
              <p:cNvSpPr/>
              <p:nvPr/>
            </p:nvSpPr>
            <p:spPr>
              <a:xfrm>
                <a:off x="5563863" y="1761709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4" extrusionOk="0">
                    <a:moveTo>
                      <a:pt x="9" y="1"/>
                    </a:moveTo>
                    <a:cubicBezTo>
                      <a:pt x="1" y="0"/>
                      <a:pt x="0" y="12"/>
                      <a:pt x="7" y="13"/>
                    </a:cubicBezTo>
                    <a:cubicBezTo>
                      <a:pt x="15" y="14"/>
                      <a:pt x="16" y="2"/>
                      <a:pt x="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6"/>
              <p:cNvSpPr/>
              <p:nvPr/>
            </p:nvSpPr>
            <p:spPr>
              <a:xfrm>
                <a:off x="5562781" y="1787686"/>
                <a:ext cx="11906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4" extrusionOk="0">
                    <a:moveTo>
                      <a:pt x="10" y="1"/>
                    </a:moveTo>
                    <a:cubicBezTo>
                      <a:pt x="2" y="0"/>
                      <a:pt x="0" y="11"/>
                      <a:pt x="8" y="13"/>
                    </a:cubicBezTo>
                    <a:cubicBezTo>
                      <a:pt x="15" y="14"/>
                      <a:pt x="17" y="2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5563863" y="1829898"/>
                <a:ext cx="53036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73" h="61" extrusionOk="0">
                    <a:moveTo>
                      <a:pt x="68" y="1"/>
                    </a:moveTo>
                    <a:cubicBezTo>
                      <a:pt x="61" y="0"/>
                      <a:pt x="55" y="5"/>
                      <a:pt x="50" y="10"/>
                    </a:cubicBezTo>
                    <a:cubicBezTo>
                      <a:pt x="45" y="16"/>
                      <a:pt x="41" y="22"/>
                      <a:pt x="36" y="28"/>
                    </a:cubicBezTo>
                    <a:cubicBezTo>
                      <a:pt x="32" y="33"/>
                      <a:pt x="28" y="39"/>
                      <a:pt x="23" y="43"/>
                    </a:cubicBezTo>
                    <a:cubicBezTo>
                      <a:pt x="18" y="47"/>
                      <a:pt x="12" y="50"/>
                      <a:pt x="6" y="50"/>
                    </a:cubicBezTo>
                    <a:cubicBezTo>
                      <a:pt x="1" y="50"/>
                      <a:pt x="0" y="57"/>
                      <a:pt x="4" y="59"/>
                    </a:cubicBezTo>
                    <a:cubicBezTo>
                      <a:pt x="8" y="60"/>
                      <a:pt x="11" y="61"/>
                      <a:pt x="15" y="60"/>
                    </a:cubicBezTo>
                    <a:cubicBezTo>
                      <a:pt x="18" y="60"/>
                      <a:pt x="22" y="58"/>
                      <a:pt x="25" y="57"/>
                    </a:cubicBezTo>
                    <a:cubicBezTo>
                      <a:pt x="31" y="53"/>
                      <a:pt x="37" y="48"/>
                      <a:pt x="42" y="42"/>
                    </a:cubicBezTo>
                    <a:cubicBezTo>
                      <a:pt x="47" y="36"/>
                      <a:pt x="51" y="30"/>
                      <a:pt x="55" y="24"/>
                    </a:cubicBezTo>
                    <a:cubicBezTo>
                      <a:pt x="58" y="18"/>
                      <a:pt x="61" y="13"/>
                      <a:pt x="68" y="12"/>
                    </a:cubicBezTo>
                    <a:cubicBezTo>
                      <a:pt x="71" y="11"/>
                      <a:pt x="73" y="9"/>
                      <a:pt x="73" y="7"/>
                    </a:cubicBezTo>
                    <a:cubicBezTo>
                      <a:pt x="73" y="4"/>
                      <a:pt x="71" y="2"/>
                      <a:pt x="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5548710" y="1885098"/>
                <a:ext cx="8659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2" y="5"/>
                    </a:moveTo>
                    <a:cubicBezTo>
                      <a:pt x="12" y="4"/>
                      <a:pt x="11" y="4"/>
                      <a:pt x="11" y="3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1"/>
                      <a:pt x="2" y="11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2"/>
                      <a:pt x="9" y="12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6"/>
                      <a:pt x="12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5515158" y="1990088"/>
                <a:ext cx="8659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6"/>
                    </a:moveTo>
                    <a:cubicBezTo>
                      <a:pt x="13" y="5"/>
                      <a:pt x="13" y="4"/>
                      <a:pt x="12" y="3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3"/>
                      <a:pt x="8" y="12"/>
                      <a:pt x="9" y="12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2" y="10"/>
                      <a:pt x="12" y="10"/>
                    </a:cubicBezTo>
                    <a:cubicBezTo>
                      <a:pt x="13" y="9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>
              <a:off x="5099606" y="4725619"/>
              <a:ext cx="514102" cy="707407"/>
              <a:chOff x="-767236" y="660021"/>
              <a:chExt cx="662503" cy="911607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-767230" y="872149"/>
                <a:ext cx="662496" cy="69947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54" extrusionOk="0">
                    <a:moveTo>
                      <a:pt x="231" y="427"/>
                    </a:moveTo>
                    <a:cubicBezTo>
                      <a:pt x="220" y="427"/>
                      <a:pt x="209" y="425"/>
                      <a:pt x="198" y="421"/>
                    </a:cubicBezTo>
                    <a:cubicBezTo>
                      <a:pt x="106" y="388"/>
                      <a:pt x="106" y="388"/>
                      <a:pt x="106" y="388"/>
                    </a:cubicBezTo>
                    <a:cubicBezTo>
                      <a:pt x="54" y="370"/>
                      <a:pt x="27" y="313"/>
                      <a:pt x="46" y="261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20" y="54"/>
                      <a:pt x="158" y="28"/>
                      <a:pt x="199" y="28"/>
                    </a:cubicBezTo>
                    <a:cubicBezTo>
                      <a:pt x="210" y="28"/>
                      <a:pt x="221" y="30"/>
                      <a:pt x="232" y="34"/>
                    </a:cubicBezTo>
                    <a:cubicBezTo>
                      <a:pt x="324" y="67"/>
                      <a:pt x="324" y="67"/>
                      <a:pt x="324" y="67"/>
                    </a:cubicBezTo>
                    <a:cubicBezTo>
                      <a:pt x="376" y="85"/>
                      <a:pt x="403" y="142"/>
                      <a:pt x="384" y="194"/>
                    </a:cubicBezTo>
                    <a:cubicBezTo>
                      <a:pt x="325" y="360"/>
                      <a:pt x="325" y="360"/>
                      <a:pt x="325" y="360"/>
                    </a:cubicBezTo>
                    <a:cubicBezTo>
                      <a:pt x="310" y="401"/>
                      <a:pt x="272" y="427"/>
                      <a:pt x="231" y="427"/>
                    </a:cubicBezTo>
                    <a:moveTo>
                      <a:pt x="196" y="0"/>
                    </a:moveTo>
                    <a:cubicBezTo>
                      <a:pt x="149" y="0"/>
                      <a:pt x="105" y="29"/>
                      <a:pt x="89" y="76"/>
                    </a:cubicBezTo>
                    <a:cubicBezTo>
                      <a:pt x="21" y="265"/>
                      <a:pt x="21" y="265"/>
                      <a:pt x="21" y="265"/>
                    </a:cubicBezTo>
                    <a:cubicBezTo>
                      <a:pt x="0" y="324"/>
                      <a:pt x="31" y="389"/>
                      <a:pt x="90" y="410"/>
                    </a:cubicBezTo>
                    <a:cubicBezTo>
                      <a:pt x="196" y="448"/>
                      <a:pt x="196" y="448"/>
                      <a:pt x="196" y="448"/>
                    </a:cubicBezTo>
                    <a:cubicBezTo>
                      <a:pt x="209" y="452"/>
                      <a:pt x="222" y="454"/>
                      <a:pt x="234" y="454"/>
                    </a:cubicBezTo>
                    <a:cubicBezTo>
                      <a:pt x="281" y="454"/>
                      <a:pt x="325" y="425"/>
                      <a:pt x="341" y="379"/>
                    </a:cubicBezTo>
                    <a:cubicBezTo>
                      <a:pt x="409" y="190"/>
                      <a:pt x="409" y="190"/>
                      <a:pt x="409" y="190"/>
                    </a:cubicBezTo>
                    <a:cubicBezTo>
                      <a:pt x="430" y="131"/>
                      <a:pt x="399" y="66"/>
                      <a:pt x="340" y="45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21" y="2"/>
                      <a:pt x="208" y="0"/>
                      <a:pt x="196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-725892" y="914575"/>
                <a:ext cx="579819" cy="61571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99" extrusionOk="0">
                    <a:moveTo>
                      <a:pt x="172" y="0"/>
                    </a:moveTo>
                    <a:cubicBezTo>
                      <a:pt x="131" y="0"/>
                      <a:pt x="93" y="26"/>
                      <a:pt x="78" y="67"/>
                    </a:cubicBezTo>
                    <a:cubicBezTo>
                      <a:pt x="19" y="233"/>
                      <a:pt x="19" y="233"/>
                      <a:pt x="19" y="233"/>
                    </a:cubicBezTo>
                    <a:cubicBezTo>
                      <a:pt x="0" y="285"/>
                      <a:pt x="27" y="342"/>
                      <a:pt x="79" y="360"/>
                    </a:cubicBezTo>
                    <a:cubicBezTo>
                      <a:pt x="171" y="393"/>
                      <a:pt x="171" y="393"/>
                      <a:pt x="171" y="393"/>
                    </a:cubicBezTo>
                    <a:cubicBezTo>
                      <a:pt x="182" y="397"/>
                      <a:pt x="193" y="399"/>
                      <a:pt x="204" y="399"/>
                    </a:cubicBezTo>
                    <a:cubicBezTo>
                      <a:pt x="245" y="399"/>
                      <a:pt x="283" y="373"/>
                      <a:pt x="298" y="332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76" y="114"/>
                      <a:pt x="349" y="57"/>
                      <a:pt x="297" y="39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194" y="2"/>
                      <a:pt x="183" y="0"/>
                      <a:pt x="172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-729155" y="1005953"/>
                <a:ext cx="585258" cy="431871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97" extrusionOk="0">
                    <a:moveTo>
                      <a:pt x="455" y="397"/>
                    </a:moveTo>
                    <a:lnTo>
                      <a:pt x="538" y="161"/>
                    </a:lnTo>
                    <a:lnTo>
                      <a:pt x="84" y="0"/>
                    </a:lnTo>
                    <a:lnTo>
                      <a:pt x="0" y="235"/>
                    </a:lnTo>
                    <a:lnTo>
                      <a:pt x="455" y="39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-492006" y="1116913"/>
                <a:ext cx="110960" cy="21104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7" extrusionOk="0">
                    <a:moveTo>
                      <a:pt x="39" y="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0" y="122"/>
                      <a:pt x="4" y="131"/>
                      <a:pt x="13" y="134"/>
                    </a:cubicBezTo>
                    <a:cubicBezTo>
                      <a:pt x="21" y="137"/>
                      <a:pt x="30" y="132"/>
                      <a:pt x="33" y="124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2" y="15"/>
                      <a:pt x="68" y="6"/>
                      <a:pt x="59" y="3"/>
                    </a:cubicBezTo>
                    <a:cubicBezTo>
                      <a:pt x="51" y="0"/>
                      <a:pt x="42" y="4"/>
                      <a:pt x="39" y="1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-540959" y="1165865"/>
                <a:ext cx="209953" cy="11095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72" extrusionOk="0">
                    <a:moveTo>
                      <a:pt x="12" y="33"/>
                    </a:moveTo>
                    <a:cubicBezTo>
                      <a:pt x="113" y="69"/>
                      <a:pt x="113" y="69"/>
                      <a:pt x="113" y="69"/>
                    </a:cubicBezTo>
                    <a:cubicBezTo>
                      <a:pt x="121" y="72"/>
                      <a:pt x="130" y="68"/>
                      <a:pt x="133" y="60"/>
                    </a:cubicBezTo>
                    <a:cubicBezTo>
                      <a:pt x="136" y="51"/>
                      <a:pt x="132" y="42"/>
                      <a:pt x="124" y="39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5" y="0"/>
                      <a:pt x="6" y="5"/>
                      <a:pt x="3" y="13"/>
                    </a:cubicBezTo>
                    <a:cubicBezTo>
                      <a:pt x="0" y="21"/>
                      <a:pt x="4" y="31"/>
                      <a:pt x="12" y="3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-389749" y="660021"/>
                <a:ext cx="208865" cy="9573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8" extrusionOk="0">
                    <a:moveTo>
                      <a:pt x="0" y="46"/>
                    </a:moveTo>
                    <a:lnTo>
                      <a:pt x="10" y="88"/>
                    </a:lnTo>
                    <a:lnTo>
                      <a:pt x="192" y="43"/>
                    </a:lnTo>
                    <a:lnTo>
                      <a:pt x="18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6"/>
              <p:cNvSpPr/>
              <p:nvPr/>
            </p:nvSpPr>
            <p:spPr>
              <a:xfrm>
                <a:off x="-389745" y="695919"/>
                <a:ext cx="69622" cy="59831"/>
              </a:xfrm>
              <a:custGeom>
                <a:avLst/>
                <a:gdLst/>
                <a:ahLst/>
                <a:cxnLst/>
                <a:rect l="l" t="t" r="r" b="b"/>
                <a:pathLst>
                  <a:path w="64" h="55" extrusionOk="0">
                    <a:moveTo>
                      <a:pt x="0" y="13"/>
                    </a:moveTo>
                    <a:lnTo>
                      <a:pt x="11" y="55"/>
                    </a:lnTo>
                    <a:lnTo>
                      <a:pt x="64" y="43"/>
                    </a:lnTo>
                    <a:lnTo>
                      <a:pt x="5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6"/>
              <p:cNvSpPr/>
              <p:nvPr/>
            </p:nvSpPr>
            <p:spPr>
              <a:xfrm>
                <a:off x="-319039" y="759014"/>
                <a:ext cx="73973" cy="46777"/>
              </a:xfrm>
              <a:custGeom>
                <a:avLst/>
                <a:gdLst/>
                <a:ahLst/>
                <a:cxnLst/>
                <a:rect l="l" t="t" r="r" b="b"/>
                <a:pathLst>
                  <a:path w="48" h="30" extrusionOk="0">
                    <a:moveTo>
                      <a:pt x="0" y="13"/>
                    </a:move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27"/>
                      <a:pt x="48" y="24"/>
                      <a:pt x="48" y="22"/>
                    </a:cubicBezTo>
                    <a:cubicBezTo>
                      <a:pt x="47" y="15"/>
                      <a:pt x="43" y="9"/>
                      <a:pt x="36" y="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12" y="0"/>
                      <a:pt x="3" y="5"/>
                      <a:pt x="0" y="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-287478" y="762278"/>
                <a:ext cx="41338" cy="30459"/>
              </a:xfrm>
              <a:custGeom>
                <a:avLst/>
                <a:gdLst/>
                <a:ahLst/>
                <a:cxnLst/>
                <a:rect l="l" t="t" r="r" b="b"/>
                <a:pathLst>
                  <a:path w="27" h="20" extrusionOk="0">
                    <a:moveTo>
                      <a:pt x="0" y="0"/>
                    </a:moveTo>
                    <a:cubicBezTo>
                      <a:pt x="1" y="6"/>
                      <a:pt x="5" y="12"/>
                      <a:pt x="12" y="14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20"/>
                      <a:pt x="27" y="20"/>
                    </a:cubicBezTo>
                    <a:cubicBezTo>
                      <a:pt x="26" y="13"/>
                      <a:pt x="22" y="7"/>
                      <a:pt x="15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-422384" y="754663"/>
                <a:ext cx="237149" cy="191459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76" extrusionOk="0">
                    <a:moveTo>
                      <a:pt x="40" y="0"/>
                    </a:moveTo>
                    <a:lnTo>
                      <a:pt x="0" y="112"/>
                    </a:lnTo>
                    <a:lnTo>
                      <a:pt x="177" y="176"/>
                    </a:lnTo>
                    <a:lnTo>
                      <a:pt x="218" y="6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-422370" y="754663"/>
                <a:ext cx="94642" cy="14577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5" extrusionOk="0">
                    <a:moveTo>
                      <a:pt x="28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44" y="95"/>
                      <a:pt x="44" y="95"/>
                      <a:pt x="44" y="95"/>
                    </a:cubicBezTo>
                    <a:cubicBezTo>
                      <a:pt x="41" y="92"/>
                      <a:pt x="39" y="87"/>
                      <a:pt x="38" y="83"/>
                    </a:cubicBezTo>
                    <a:cubicBezTo>
                      <a:pt x="37" y="71"/>
                      <a:pt x="53" y="33"/>
                      <a:pt x="61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6"/>
              <p:cNvSpPr/>
              <p:nvPr/>
            </p:nvSpPr>
            <p:spPr>
              <a:xfrm>
                <a:off x="-767236" y="872149"/>
                <a:ext cx="434049" cy="65814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427" extrusionOk="0">
                    <a:moveTo>
                      <a:pt x="196" y="0"/>
                    </a:moveTo>
                    <a:cubicBezTo>
                      <a:pt x="149" y="0"/>
                      <a:pt x="105" y="29"/>
                      <a:pt x="89" y="76"/>
                    </a:cubicBezTo>
                    <a:cubicBezTo>
                      <a:pt x="21" y="265"/>
                      <a:pt x="21" y="265"/>
                      <a:pt x="21" y="265"/>
                    </a:cubicBezTo>
                    <a:cubicBezTo>
                      <a:pt x="0" y="324"/>
                      <a:pt x="31" y="389"/>
                      <a:pt x="90" y="410"/>
                    </a:cubicBezTo>
                    <a:cubicBezTo>
                      <a:pt x="138" y="427"/>
                      <a:pt x="138" y="427"/>
                      <a:pt x="138" y="427"/>
                    </a:cubicBezTo>
                    <a:cubicBezTo>
                      <a:pt x="79" y="406"/>
                      <a:pt x="48" y="341"/>
                      <a:pt x="69" y="282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153" y="46"/>
                      <a:pt x="197" y="17"/>
                      <a:pt x="243" y="17"/>
                    </a:cubicBezTo>
                    <a:cubicBezTo>
                      <a:pt x="256" y="17"/>
                      <a:pt x="269" y="19"/>
                      <a:pt x="282" y="24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21" y="2"/>
                      <a:pt x="208" y="0"/>
                      <a:pt x="196" y="0"/>
                    </a:cubicBezTo>
                  </a:path>
                </a:pathLst>
              </a:custGeom>
              <a:solidFill>
                <a:srgbClr val="304585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6"/>
            <p:cNvGrpSpPr/>
            <p:nvPr/>
          </p:nvGrpSpPr>
          <p:grpSpPr>
            <a:xfrm flipH="1">
              <a:off x="1653249" y="4777074"/>
              <a:ext cx="349438" cy="233708"/>
              <a:chOff x="4509648" y="3071365"/>
              <a:chExt cx="336613" cy="225131"/>
            </a:xfrm>
          </p:grpSpPr>
          <p:sp>
            <p:nvSpPr>
              <p:cNvPr id="613" name="Google Shape;613;p6"/>
              <p:cNvSpPr/>
              <p:nvPr/>
            </p:nvSpPr>
            <p:spPr>
              <a:xfrm>
                <a:off x="4551860" y="3101671"/>
                <a:ext cx="294401" cy="17750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44" extrusionOk="0">
                    <a:moveTo>
                      <a:pt x="402" y="146"/>
                    </a:moveTo>
                    <a:cubicBezTo>
                      <a:pt x="400" y="149"/>
                      <a:pt x="397" y="151"/>
                      <a:pt x="394" y="153"/>
                    </a:cubicBezTo>
                    <a:cubicBezTo>
                      <a:pt x="395" y="157"/>
                      <a:pt x="393" y="162"/>
                      <a:pt x="390" y="165"/>
                    </a:cubicBezTo>
                    <a:cubicBezTo>
                      <a:pt x="385" y="168"/>
                      <a:pt x="380" y="168"/>
                      <a:pt x="375" y="169"/>
                    </a:cubicBezTo>
                    <a:cubicBezTo>
                      <a:pt x="347" y="174"/>
                      <a:pt x="328" y="200"/>
                      <a:pt x="304" y="217"/>
                    </a:cubicBezTo>
                    <a:cubicBezTo>
                      <a:pt x="283" y="231"/>
                      <a:pt x="259" y="237"/>
                      <a:pt x="235" y="241"/>
                    </a:cubicBezTo>
                    <a:cubicBezTo>
                      <a:pt x="224" y="242"/>
                      <a:pt x="213" y="243"/>
                      <a:pt x="202" y="244"/>
                    </a:cubicBezTo>
                    <a:cubicBezTo>
                      <a:pt x="196" y="244"/>
                      <a:pt x="191" y="244"/>
                      <a:pt x="185" y="243"/>
                    </a:cubicBezTo>
                    <a:cubicBezTo>
                      <a:pt x="160" y="242"/>
                      <a:pt x="136" y="236"/>
                      <a:pt x="114" y="222"/>
                    </a:cubicBezTo>
                    <a:cubicBezTo>
                      <a:pt x="97" y="211"/>
                      <a:pt x="83" y="195"/>
                      <a:pt x="68" y="181"/>
                    </a:cubicBezTo>
                    <a:cubicBezTo>
                      <a:pt x="65" y="178"/>
                      <a:pt x="61" y="175"/>
                      <a:pt x="57" y="173"/>
                    </a:cubicBezTo>
                    <a:cubicBezTo>
                      <a:pt x="56" y="172"/>
                      <a:pt x="54" y="171"/>
                      <a:pt x="52" y="170"/>
                    </a:cubicBezTo>
                    <a:cubicBezTo>
                      <a:pt x="50" y="170"/>
                      <a:pt x="48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36" y="168"/>
                      <a:pt x="26" y="174"/>
                      <a:pt x="17" y="180"/>
                    </a:cubicBezTo>
                    <a:cubicBezTo>
                      <a:pt x="6" y="169"/>
                      <a:pt x="0" y="152"/>
                      <a:pt x="2" y="136"/>
                    </a:cubicBezTo>
                    <a:cubicBezTo>
                      <a:pt x="3" y="125"/>
                      <a:pt x="8" y="113"/>
                      <a:pt x="16" y="107"/>
                    </a:cubicBezTo>
                    <a:cubicBezTo>
                      <a:pt x="20" y="111"/>
                      <a:pt x="24" y="115"/>
                      <a:pt x="28" y="119"/>
                    </a:cubicBezTo>
                    <a:cubicBezTo>
                      <a:pt x="30" y="121"/>
                      <a:pt x="32" y="123"/>
                      <a:pt x="35" y="123"/>
                    </a:cubicBezTo>
                    <a:cubicBezTo>
                      <a:pt x="35" y="124"/>
                      <a:pt x="36" y="124"/>
                      <a:pt x="36" y="124"/>
                    </a:cubicBezTo>
                    <a:cubicBezTo>
                      <a:pt x="39" y="124"/>
                      <a:pt x="42" y="121"/>
                      <a:pt x="45" y="119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85" y="84"/>
                      <a:pt x="112" y="30"/>
                      <a:pt x="159" y="10"/>
                    </a:cubicBezTo>
                    <a:cubicBezTo>
                      <a:pt x="177" y="2"/>
                      <a:pt x="196" y="1"/>
                      <a:pt x="214" y="0"/>
                    </a:cubicBezTo>
                    <a:cubicBezTo>
                      <a:pt x="235" y="0"/>
                      <a:pt x="255" y="1"/>
                      <a:pt x="275" y="7"/>
                    </a:cubicBezTo>
                    <a:cubicBezTo>
                      <a:pt x="275" y="7"/>
                      <a:pt x="275" y="7"/>
                      <a:pt x="275" y="7"/>
                    </a:cubicBezTo>
                    <a:cubicBezTo>
                      <a:pt x="278" y="8"/>
                      <a:pt x="280" y="9"/>
                      <a:pt x="283" y="10"/>
                    </a:cubicBezTo>
                    <a:cubicBezTo>
                      <a:pt x="305" y="18"/>
                      <a:pt x="325" y="33"/>
                      <a:pt x="337" y="55"/>
                    </a:cubicBezTo>
                    <a:cubicBezTo>
                      <a:pt x="346" y="70"/>
                      <a:pt x="350" y="89"/>
                      <a:pt x="360" y="103"/>
                    </a:cubicBezTo>
                    <a:cubicBezTo>
                      <a:pt x="368" y="115"/>
                      <a:pt x="379" y="123"/>
                      <a:pt x="392" y="127"/>
                    </a:cubicBezTo>
                    <a:cubicBezTo>
                      <a:pt x="396" y="128"/>
                      <a:pt x="401" y="129"/>
                      <a:pt x="403" y="133"/>
                    </a:cubicBezTo>
                    <a:cubicBezTo>
                      <a:pt x="406" y="136"/>
                      <a:pt x="405" y="142"/>
                      <a:pt x="402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6"/>
              <p:cNvSpPr/>
              <p:nvPr/>
            </p:nvSpPr>
            <p:spPr>
              <a:xfrm>
                <a:off x="4510731" y="3149295"/>
                <a:ext cx="53036" cy="110401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1" extrusionOk="0">
                    <a:moveTo>
                      <a:pt x="1" y="84"/>
                    </a:moveTo>
                    <a:cubicBezTo>
                      <a:pt x="0" y="97"/>
                      <a:pt x="1" y="110"/>
                      <a:pt x="4" y="123"/>
                    </a:cubicBezTo>
                    <a:cubicBezTo>
                      <a:pt x="6" y="130"/>
                      <a:pt x="9" y="137"/>
                      <a:pt x="13" y="143"/>
                    </a:cubicBezTo>
                    <a:cubicBezTo>
                      <a:pt x="17" y="149"/>
                      <a:pt x="25" y="151"/>
                      <a:pt x="31" y="146"/>
                    </a:cubicBezTo>
                    <a:cubicBezTo>
                      <a:pt x="44" y="135"/>
                      <a:pt x="59" y="124"/>
                      <a:pt x="73" y="114"/>
                    </a:cubicBezTo>
                    <a:cubicBezTo>
                      <a:pt x="74" y="114"/>
                      <a:pt x="74" y="114"/>
                      <a:pt x="74" y="114"/>
                    </a:cubicBezTo>
                    <a:cubicBezTo>
                      <a:pt x="63" y="103"/>
                      <a:pt x="57" y="86"/>
                      <a:pt x="59" y="70"/>
                    </a:cubicBezTo>
                    <a:cubicBezTo>
                      <a:pt x="60" y="59"/>
                      <a:pt x="65" y="47"/>
                      <a:pt x="73" y="41"/>
                    </a:cubicBezTo>
                    <a:cubicBezTo>
                      <a:pt x="63" y="30"/>
                      <a:pt x="54" y="19"/>
                      <a:pt x="46" y="7"/>
                    </a:cubicBezTo>
                    <a:cubicBezTo>
                      <a:pt x="41" y="1"/>
                      <a:pt x="32" y="0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10"/>
                      <a:pt x="21" y="15"/>
                      <a:pt x="19" y="19"/>
                    </a:cubicBezTo>
                    <a:cubicBezTo>
                      <a:pt x="9" y="39"/>
                      <a:pt x="3" y="61"/>
                      <a:pt x="1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>
                <a:off x="4582166" y="3071365"/>
                <a:ext cx="168848" cy="11689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1" extrusionOk="0">
                    <a:moveTo>
                      <a:pt x="3" y="132"/>
                    </a:moveTo>
                    <a:cubicBezTo>
                      <a:pt x="1" y="137"/>
                      <a:pt x="0" y="143"/>
                      <a:pt x="0" y="149"/>
                    </a:cubicBezTo>
                    <a:cubicBezTo>
                      <a:pt x="0" y="153"/>
                      <a:pt x="1" y="157"/>
                      <a:pt x="3" y="161"/>
                    </a:cubicBezTo>
                    <a:cubicBezTo>
                      <a:pt x="43" y="126"/>
                      <a:pt x="70" y="72"/>
                      <a:pt x="117" y="52"/>
                    </a:cubicBezTo>
                    <a:cubicBezTo>
                      <a:pt x="135" y="44"/>
                      <a:pt x="154" y="43"/>
                      <a:pt x="172" y="42"/>
                    </a:cubicBezTo>
                    <a:cubicBezTo>
                      <a:pt x="193" y="42"/>
                      <a:pt x="213" y="43"/>
                      <a:pt x="233" y="49"/>
                    </a:cubicBezTo>
                    <a:cubicBezTo>
                      <a:pt x="212" y="30"/>
                      <a:pt x="189" y="15"/>
                      <a:pt x="163" y="8"/>
                    </a:cubicBezTo>
                    <a:cubicBezTo>
                      <a:pt x="135" y="0"/>
                      <a:pt x="103" y="3"/>
                      <a:pt x="77" y="20"/>
                    </a:cubicBezTo>
                    <a:cubicBezTo>
                      <a:pt x="52" y="37"/>
                      <a:pt x="35" y="66"/>
                      <a:pt x="20" y="95"/>
                    </a:cubicBezTo>
                    <a:cubicBezTo>
                      <a:pt x="13" y="106"/>
                      <a:pt x="7" y="119"/>
                      <a:pt x="3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>
                <a:off x="4696896" y="3185013"/>
                <a:ext cx="60612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83" h="67" extrusionOk="0">
                    <a:moveTo>
                      <a:pt x="83" y="20"/>
                    </a:moveTo>
                    <a:cubicBezTo>
                      <a:pt x="83" y="20"/>
                      <a:pt x="73" y="16"/>
                      <a:pt x="68" y="0"/>
                    </a:cubicBezTo>
                    <a:cubicBezTo>
                      <a:pt x="68" y="0"/>
                      <a:pt x="13" y="5"/>
                      <a:pt x="7" y="18"/>
                    </a:cubicBezTo>
                    <a:cubicBezTo>
                      <a:pt x="2" y="31"/>
                      <a:pt x="0" y="43"/>
                      <a:pt x="11" y="54"/>
                    </a:cubicBezTo>
                    <a:cubicBezTo>
                      <a:pt x="22" y="65"/>
                      <a:pt x="35" y="67"/>
                      <a:pt x="45" y="62"/>
                    </a:cubicBezTo>
                    <a:cubicBezTo>
                      <a:pt x="55" y="57"/>
                      <a:pt x="83" y="20"/>
                      <a:pt x="83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4759673" y="3137389"/>
                <a:ext cx="30306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" y="14"/>
                    </a:moveTo>
                    <a:cubicBezTo>
                      <a:pt x="0" y="23"/>
                      <a:pt x="5" y="34"/>
                      <a:pt x="14" y="38"/>
                    </a:cubicBezTo>
                    <a:cubicBezTo>
                      <a:pt x="24" y="42"/>
                      <a:pt x="34" y="38"/>
                      <a:pt x="38" y="28"/>
                    </a:cubicBezTo>
                    <a:cubicBezTo>
                      <a:pt x="42" y="19"/>
                      <a:pt x="37" y="8"/>
                      <a:pt x="28" y="4"/>
                    </a:cubicBezTo>
                    <a:cubicBezTo>
                      <a:pt x="18" y="0"/>
                      <a:pt x="8" y="4"/>
                      <a:pt x="4" y="1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4762920" y="3139554"/>
                <a:ext cx="23812" cy="2489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4" extrusionOk="0">
                    <a:moveTo>
                      <a:pt x="3" y="12"/>
                    </a:moveTo>
                    <a:cubicBezTo>
                      <a:pt x="0" y="19"/>
                      <a:pt x="3" y="28"/>
                      <a:pt x="11" y="31"/>
                    </a:cubicBezTo>
                    <a:cubicBezTo>
                      <a:pt x="18" y="34"/>
                      <a:pt x="27" y="31"/>
                      <a:pt x="30" y="23"/>
                    </a:cubicBezTo>
                    <a:cubicBezTo>
                      <a:pt x="33" y="16"/>
                      <a:pt x="29" y="7"/>
                      <a:pt x="21" y="4"/>
                    </a:cubicBezTo>
                    <a:cubicBezTo>
                      <a:pt x="14" y="0"/>
                      <a:pt x="5" y="4"/>
                      <a:pt x="3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4773743" y="3144965"/>
                <a:ext cx="10824" cy="97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" y="4"/>
                    </a:moveTo>
                    <a:cubicBezTo>
                      <a:pt x="0" y="8"/>
                      <a:pt x="1" y="11"/>
                      <a:pt x="5" y="13"/>
                    </a:cubicBezTo>
                    <a:cubicBezTo>
                      <a:pt x="8" y="14"/>
                      <a:pt x="11" y="12"/>
                      <a:pt x="12" y="9"/>
                    </a:cubicBezTo>
                    <a:cubicBezTo>
                      <a:pt x="14" y="6"/>
                      <a:pt x="12" y="2"/>
                      <a:pt x="9" y="1"/>
                    </a:cubicBezTo>
                    <a:cubicBezTo>
                      <a:pt x="6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4738026" y="3148213"/>
                <a:ext cx="49788" cy="64942"/>
              </a:xfrm>
              <a:custGeom>
                <a:avLst/>
                <a:gdLst/>
                <a:ahLst/>
                <a:cxnLst/>
                <a:rect l="l" t="t" r="r" b="b"/>
                <a:pathLst>
                  <a:path w="69" h="89" extrusionOk="0">
                    <a:moveTo>
                      <a:pt x="49" y="89"/>
                    </a:moveTo>
                    <a:cubicBezTo>
                      <a:pt x="39" y="89"/>
                      <a:pt x="30" y="85"/>
                      <a:pt x="22" y="75"/>
                    </a:cubicBezTo>
                    <a:cubicBezTo>
                      <a:pt x="6" y="56"/>
                      <a:pt x="0" y="22"/>
                      <a:pt x="16" y="2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23" y="3"/>
                      <a:pt x="24" y="5"/>
                      <a:pt x="22" y="7"/>
                    </a:cubicBezTo>
                    <a:cubicBezTo>
                      <a:pt x="9" y="23"/>
                      <a:pt x="14" y="54"/>
                      <a:pt x="28" y="70"/>
                    </a:cubicBezTo>
                    <a:cubicBezTo>
                      <a:pt x="34" y="77"/>
                      <a:pt x="46" y="87"/>
                      <a:pt x="62" y="78"/>
                    </a:cubicBezTo>
                    <a:cubicBezTo>
                      <a:pt x="64" y="77"/>
                      <a:pt x="66" y="77"/>
                      <a:pt x="68" y="79"/>
                    </a:cubicBezTo>
                    <a:cubicBezTo>
                      <a:pt x="69" y="81"/>
                      <a:pt x="68" y="84"/>
                      <a:pt x="66" y="85"/>
                    </a:cubicBezTo>
                    <a:cubicBezTo>
                      <a:pt x="60" y="88"/>
                      <a:pt x="55" y="89"/>
                      <a:pt x="49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4592990" y="3227224"/>
                <a:ext cx="104989" cy="69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5" extrusionOk="0">
                    <a:moveTo>
                      <a:pt x="145" y="71"/>
                    </a:moveTo>
                    <a:cubicBezTo>
                      <a:pt x="142" y="72"/>
                      <a:pt x="139" y="74"/>
                      <a:pt x="136" y="75"/>
                    </a:cubicBezTo>
                    <a:cubicBezTo>
                      <a:pt x="120" y="82"/>
                      <a:pt x="103" y="87"/>
                      <a:pt x="86" y="90"/>
                    </a:cubicBezTo>
                    <a:cubicBezTo>
                      <a:pt x="69" y="93"/>
                      <a:pt x="49" y="95"/>
                      <a:pt x="33" y="86"/>
                    </a:cubicBezTo>
                    <a:cubicBezTo>
                      <a:pt x="26" y="82"/>
                      <a:pt x="20" y="76"/>
                      <a:pt x="16" y="68"/>
                    </a:cubicBezTo>
                    <a:cubicBezTo>
                      <a:pt x="12" y="59"/>
                      <a:pt x="10" y="49"/>
                      <a:pt x="8" y="40"/>
                    </a:cubicBezTo>
                    <a:cubicBezTo>
                      <a:pt x="4" y="27"/>
                      <a:pt x="2" y="13"/>
                      <a:pt x="0" y="0"/>
                    </a:cubicBezTo>
                    <a:cubicBezTo>
                      <a:pt x="4" y="2"/>
                      <a:pt x="8" y="5"/>
                      <a:pt x="11" y="8"/>
                    </a:cubicBezTo>
                    <a:cubicBezTo>
                      <a:pt x="26" y="22"/>
                      <a:pt x="40" y="38"/>
                      <a:pt x="57" y="49"/>
                    </a:cubicBezTo>
                    <a:cubicBezTo>
                      <a:pt x="79" y="63"/>
                      <a:pt x="103" y="69"/>
                      <a:pt x="128" y="70"/>
                    </a:cubicBezTo>
                    <a:cubicBezTo>
                      <a:pt x="134" y="71"/>
                      <a:pt x="139" y="71"/>
                      <a:pt x="145" y="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4518307" y="3165530"/>
                <a:ext cx="41130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56" h="35" extrusionOk="0">
                    <a:moveTo>
                      <a:pt x="51" y="35"/>
                    </a:moveTo>
                    <a:cubicBezTo>
                      <a:pt x="51" y="35"/>
                      <a:pt x="50" y="35"/>
                      <a:pt x="49" y="34"/>
                    </a:cubicBezTo>
                    <a:cubicBezTo>
                      <a:pt x="34" y="25"/>
                      <a:pt x="19" y="16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23" y="9"/>
                      <a:pt x="38" y="18"/>
                      <a:pt x="53" y="28"/>
                    </a:cubicBezTo>
                    <a:cubicBezTo>
                      <a:pt x="55" y="29"/>
                      <a:pt x="56" y="31"/>
                      <a:pt x="55" y="33"/>
                    </a:cubicBezTo>
                    <a:cubicBezTo>
                      <a:pt x="54" y="34"/>
                      <a:pt x="53" y="35"/>
                      <a:pt x="5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4510731" y="3200166"/>
                <a:ext cx="42212" cy="7577"/>
              </a:xfrm>
              <a:custGeom>
                <a:avLst/>
                <a:gdLst/>
                <a:ahLst/>
                <a:cxnLst/>
                <a:rect l="l" t="t" r="r" b="b"/>
                <a:pathLst>
                  <a:path w="58" h="10" extrusionOk="0">
                    <a:moveTo>
                      <a:pt x="54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8" y="4"/>
                      <a:pt x="58" y="6"/>
                    </a:cubicBezTo>
                    <a:cubicBezTo>
                      <a:pt x="58" y="8"/>
                      <a:pt x="56" y="10"/>
                      <a:pt x="54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4509648" y="3217484"/>
                <a:ext cx="49788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69" h="33" extrusionOk="0">
                    <a:moveTo>
                      <a:pt x="5" y="33"/>
                    </a:moveTo>
                    <a:cubicBezTo>
                      <a:pt x="3" y="33"/>
                      <a:pt x="1" y="32"/>
                      <a:pt x="1" y="30"/>
                    </a:cubicBezTo>
                    <a:cubicBezTo>
                      <a:pt x="0" y="28"/>
                      <a:pt x="2" y="26"/>
                      <a:pt x="4" y="25"/>
                    </a:cubicBezTo>
                    <a:cubicBezTo>
                      <a:pt x="23" y="20"/>
                      <a:pt x="41" y="12"/>
                      <a:pt x="59" y="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4" y="0"/>
                      <a:pt x="67" y="1"/>
                      <a:pt x="68" y="3"/>
                    </a:cubicBezTo>
                    <a:cubicBezTo>
                      <a:pt x="69" y="5"/>
                      <a:pt x="68" y="8"/>
                      <a:pt x="66" y="9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44" y="19"/>
                      <a:pt x="26" y="28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>
                <a:off x="4603814" y="3118989"/>
                <a:ext cx="2597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32" y="34"/>
                    </a:moveTo>
                    <a:cubicBezTo>
                      <a:pt x="31" y="34"/>
                      <a:pt x="30" y="34"/>
                      <a:pt x="29" y="33"/>
                    </a:cubicBezTo>
                    <a:cubicBezTo>
                      <a:pt x="24" y="29"/>
                      <a:pt x="19" y="24"/>
                      <a:pt x="14" y="20"/>
                    </a:cubicBezTo>
                    <a:cubicBezTo>
                      <a:pt x="10" y="15"/>
                      <a:pt x="6" y="11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" y="5"/>
                      <a:pt x="16" y="10"/>
                      <a:pt x="20" y="14"/>
                    </a:cubicBezTo>
                    <a:cubicBezTo>
                      <a:pt x="25" y="19"/>
                      <a:pt x="29" y="23"/>
                      <a:pt x="34" y="27"/>
                    </a:cubicBezTo>
                    <a:cubicBezTo>
                      <a:pt x="36" y="28"/>
                      <a:pt x="36" y="30"/>
                      <a:pt x="35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6"/>
              <p:cNvSpPr/>
              <p:nvPr/>
            </p:nvSpPr>
            <p:spPr>
              <a:xfrm>
                <a:off x="4636284" y="3083271"/>
                <a:ext cx="23812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33" h="47" extrusionOk="0">
                    <a:moveTo>
                      <a:pt x="28" y="47"/>
                    </a:moveTo>
                    <a:cubicBezTo>
                      <a:pt x="27" y="47"/>
                      <a:pt x="26" y="46"/>
                      <a:pt x="25" y="45"/>
                    </a:cubicBezTo>
                    <a:cubicBezTo>
                      <a:pt x="17" y="32"/>
                      <a:pt x="9" y="19"/>
                      <a:pt x="2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0"/>
                      <a:pt x="9" y="2"/>
                    </a:cubicBezTo>
                    <a:cubicBezTo>
                      <a:pt x="16" y="15"/>
                      <a:pt x="24" y="28"/>
                      <a:pt x="32" y="40"/>
                    </a:cubicBezTo>
                    <a:cubicBezTo>
                      <a:pt x="33" y="42"/>
                      <a:pt x="32" y="45"/>
                      <a:pt x="30" y="46"/>
                    </a:cubicBezTo>
                    <a:cubicBezTo>
                      <a:pt x="30" y="46"/>
                      <a:pt x="29" y="47"/>
                      <a:pt x="28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>
                <a:off x="4601649" y="3248872"/>
                <a:ext cx="22730" cy="2814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5" y="39"/>
                    </a:moveTo>
                    <a:cubicBezTo>
                      <a:pt x="4" y="39"/>
                      <a:pt x="3" y="39"/>
                      <a:pt x="2" y="38"/>
                    </a:cubicBezTo>
                    <a:cubicBezTo>
                      <a:pt x="0" y="37"/>
                      <a:pt x="0" y="35"/>
                      <a:pt x="1" y="3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3"/>
                      <a:pt x="31" y="5"/>
                      <a:pt x="30" y="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8"/>
                      <a:pt x="6" y="39"/>
                      <a:pt x="5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6"/>
              <p:cNvSpPr/>
              <p:nvPr/>
            </p:nvSpPr>
            <p:spPr>
              <a:xfrm>
                <a:off x="4634120" y="3266189"/>
                <a:ext cx="15153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4" y="41"/>
                    </a:moveTo>
                    <a:cubicBezTo>
                      <a:pt x="4" y="41"/>
                      <a:pt x="3" y="41"/>
                      <a:pt x="3" y="41"/>
                    </a:cubicBezTo>
                    <a:cubicBezTo>
                      <a:pt x="1" y="40"/>
                      <a:pt x="0" y="38"/>
                      <a:pt x="0" y="36"/>
                    </a:cubicBezTo>
                    <a:cubicBezTo>
                      <a:pt x="4" y="26"/>
                      <a:pt x="8" y="16"/>
                      <a:pt x="12" y="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1"/>
                    </a:cubicBezTo>
                    <a:cubicBezTo>
                      <a:pt x="20" y="2"/>
                      <a:pt x="21" y="4"/>
                      <a:pt x="20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5" y="18"/>
                      <a:pt x="11" y="29"/>
                      <a:pt x="8" y="39"/>
                    </a:cubicBezTo>
                    <a:cubicBezTo>
                      <a:pt x="7" y="40"/>
                      <a:pt x="6" y="41"/>
                      <a:pt x="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>
                <a:off x="4675249" y="3072447"/>
                <a:ext cx="10824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5" h="47" extrusionOk="0">
                    <a:moveTo>
                      <a:pt x="10" y="47"/>
                    </a:moveTo>
                    <a:cubicBezTo>
                      <a:pt x="8" y="47"/>
                      <a:pt x="7" y="46"/>
                      <a:pt x="6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5"/>
                      <a:pt x="13" y="47"/>
                      <a:pt x="11" y="47"/>
                    </a:cubicBezTo>
                    <a:cubicBezTo>
                      <a:pt x="11" y="47"/>
                      <a:pt x="11" y="47"/>
                      <a:pt x="10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4706637" y="3078942"/>
                <a:ext cx="8659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11" h="35" extrusionOk="0">
                    <a:moveTo>
                      <a:pt x="4" y="35"/>
                    </a:moveTo>
                    <a:cubicBezTo>
                      <a:pt x="4" y="35"/>
                      <a:pt x="4" y="35"/>
                      <a:pt x="3" y="35"/>
                    </a:cubicBezTo>
                    <a:cubicBezTo>
                      <a:pt x="1" y="35"/>
                      <a:pt x="0" y="33"/>
                      <a:pt x="0" y="3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0" y="0"/>
                      <a:pt x="11" y="2"/>
                      <a:pt x="11" y="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1" name="Google Shape;631;p6"/>
          <p:cNvGrpSpPr/>
          <p:nvPr/>
        </p:nvGrpSpPr>
        <p:grpSpPr>
          <a:xfrm>
            <a:off x="131091" y="59907"/>
            <a:ext cx="8815724" cy="3555565"/>
            <a:chOff x="131091" y="59907"/>
            <a:chExt cx="8815724" cy="3555565"/>
          </a:xfrm>
        </p:grpSpPr>
        <p:grpSp>
          <p:nvGrpSpPr>
            <p:cNvPr id="632" name="Google Shape;632;p6"/>
            <p:cNvGrpSpPr/>
            <p:nvPr/>
          </p:nvGrpSpPr>
          <p:grpSpPr>
            <a:xfrm>
              <a:off x="131091" y="59907"/>
              <a:ext cx="424244" cy="479596"/>
              <a:chOff x="2095996" y="2721763"/>
              <a:chExt cx="149366" cy="168848"/>
            </a:xfrm>
          </p:grpSpPr>
          <p:sp>
            <p:nvSpPr>
              <p:cNvPr id="633" name="Google Shape;633;p6"/>
              <p:cNvSpPr/>
              <p:nvPr/>
            </p:nvSpPr>
            <p:spPr>
              <a:xfrm>
                <a:off x="2157690" y="2867881"/>
                <a:ext cx="23812" cy="2273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1" y="12"/>
                    </a:moveTo>
                    <a:cubicBezTo>
                      <a:pt x="32" y="16"/>
                      <a:pt x="32" y="21"/>
                      <a:pt x="30" y="24"/>
                    </a:cubicBezTo>
                    <a:cubicBezTo>
                      <a:pt x="28" y="28"/>
                      <a:pt x="24" y="30"/>
                      <a:pt x="20" y="31"/>
                    </a:cubicBezTo>
                    <a:cubicBezTo>
                      <a:pt x="19" y="32"/>
                      <a:pt x="17" y="32"/>
                      <a:pt x="15" y="32"/>
                    </a:cubicBezTo>
                    <a:cubicBezTo>
                      <a:pt x="14" y="32"/>
                      <a:pt x="12" y="32"/>
                      <a:pt x="11" y="31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6"/>
                      <a:pt x="3" y="25"/>
                      <a:pt x="2" y="24"/>
                    </a:cubicBezTo>
                    <a:cubicBezTo>
                      <a:pt x="1" y="23"/>
                      <a:pt x="1" y="22"/>
                      <a:pt x="1" y="20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5"/>
                      <a:pt x="0" y="14"/>
                      <a:pt x="1" y="12"/>
                    </a:cubicBezTo>
                    <a:cubicBezTo>
                      <a:pt x="1" y="10"/>
                      <a:pt x="2" y="8"/>
                      <a:pt x="4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7" y="3"/>
                      <a:pt x="9" y="1"/>
                      <a:pt x="12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0" y="1"/>
                      <a:pt x="21" y="1"/>
                      <a:pt x="22" y="1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6" y="4"/>
                      <a:pt x="28" y="5"/>
                      <a:pt x="29" y="8"/>
                    </a:cubicBezTo>
                    <a:cubicBezTo>
                      <a:pt x="30" y="9"/>
                      <a:pt x="31" y="11"/>
                      <a:pt x="31" y="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2198820" y="2802939"/>
                <a:ext cx="40048" cy="42212"/>
              </a:xfrm>
              <a:custGeom>
                <a:avLst/>
                <a:gdLst/>
                <a:ahLst/>
                <a:cxnLst/>
                <a:rect l="l" t="t" r="r" b="b"/>
                <a:pathLst>
                  <a:path w="56" h="58" extrusionOk="0">
                    <a:moveTo>
                      <a:pt x="54" y="19"/>
                    </a:moveTo>
                    <a:cubicBezTo>
                      <a:pt x="56" y="29"/>
                      <a:pt x="52" y="39"/>
                      <a:pt x="45" y="46"/>
                    </a:cubicBezTo>
                    <a:cubicBezTo>
                      <a:pt x="38" y="54"/>
                      <a:pt x="27" y="58"/>
                      <a:pt x="17" y="54"/>
                    </a:cubicBezTo>
                    <a:cubicBezTo>
                      <a:pt x="12" y="52"/>
                      <a:pt x="7" y="48"/>
                      <a:pt x="5" y="42"/>
                    </a:cubicBezTo>
                    <a:cubicBezTo>
                      <a:pt x="0" y="34"/>
                      <a:pt x="2" y="24"/>
                      <a:pt x="6" y="16"/>
                    </a:cubicBezTo>
                    <a:cubicBezTo>
                      <a:pt x="10" y="6"/>
                      <a:pt x="20" y="0"/>
                      <a:pt x="30" y="0"/>
                    </a:cubicBezTo>
                    <a:cubicBezTo>
                      <a:pt x="42" y="0"/>
                      <a:pt x="52" y="8"/>
                      <a:pt x="54" y="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2095996" y="2754234"/>
                <a:ext cx="84424" cy="8225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3" extrusionOk="0">
                    <a:moveTo>
                      <a:pt x="84" y="99"/>
                    </a:moveTo>
                    <a:cubicBezTo>
                      <a:pt x="68" y="111"/>
                      <a:pt x="45" y="113"/>
                      <a:pt x="27" y="103"/>
                    </a:cubicBezTo>
                    <a:cubicBezTo>
                      <a:pt x="9" y="91"/>
                      <a:pt x="0" y="71"/>
                      <a:pt x="4" y="50"/>
                    </a:cubicBezTo>
                    <a:cubicBezTo>
                      <a:pt x="8" y="30"/>
                      <a:pt x="22" y="7"/>
                      <a:pt x="43" y="2"/>
                    </a:cubicBezTo>
                    <a:cubicBezTo>
                      <a:pt x="51" y="0"/>
                      <a:pt x="60" y="0"/>
                      <a:pt x="68" y="2"/>
                    </a:cubicBezTo>
                    <a:cubicBezTo>
                      <a:pt x="69" y="2"/>
                      <a:pt x="71" y="2"/>
                      <a:pt x="72" y="2"/>
                    </a:cubicBezTo>
                    <a:cubicBezTo>
                      <a:pt x="78" y="3"/>
                      <a:pt x="83" y="5"/>
                      <a:pt x="88" y="9"/>
                    </a:cubicBezTo>
                    <a:cubicBezTo>
                      <a:pt x="92" y="11"/>
                      <a:pt x="95" y="14"/>
                      <a:pt x="99" y="17"/>
                    </a:cubicBezTo>
                    <a:cubicBezTo>
                      <a:pt x="113" y="31"/>
                      <a:pt x="116" y="53"/>
                      <a:pt x="108" y="71"/>
                    </a:cubicBezTo>
                    <a:cubicBezTo>
                      <a:pt x="106" y="77"/>
                      <a:pt x="101" y="83"/>
                      <a:pt x="96" y="87"/>
                    </a:cubicBezTo>
                    <a:cubicBezTo>
                      <a:pt x="93" y="92"/>
                      <a:pt x="89" y="96"/>
                      <a:pt x="84" y="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2196655" y="2721763"/>
                <a:ext cx="48706" cy="54118"/>
              </a:xfrm>
              <a:custGeom>
                <a:avLst/>
                <a:gdLst/>
                <a:ahLst/>
                <a:cxnLst/>
                <a:rect l="l" t="t" r="r" b="b"/>
                <a:pathLst>
                  <a:path w="67" h="75" extrusionOk="0">
                    <a:moveTo>
                      <a:pt x="66" y="37"/>
                    </a:moveTo>
                    <a:cubicBezTo>
                      <a:pt x="66" y="54"/>
                      <a:pt x="53" y="69"/>
                      <a:pt x="37" y="73"/>
                    </a:cubicBezTo>
                    <a:cubicBezTo>
                      <a:pt x="27" y="75"/>
                      <a:pt x="17" y="74"/>
                      <a:pt x="9" y="66"/>
                    </a:cubicBezTo>
                    <a:cubicBezTo>
                      <a:pt x="8" y="65"/>
                      <a:pt x="7" y="64"/>
                      <a:pt x="7" y="63"/>
                    </a:cubicBezTo>
                    <a:cubicBezTo>
                      <a:pt x="4" y="61"/>
                      <a:pt x="3" y="58"/>
                      <a:pt x="2" y="54"/>
                    </a:cubicBezTo>
                    <a:cubicBezTo>
                      <a:pt x="1" y="51"/>
                      <a:pt x="0" y="48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41"/>
                      <a:pt x="0" y="37"/>
                      <a:pt x="0" y="33"/>
                    </a:cubicBezTo>
                    <a:cubicBezTo>
                      <a:pt x="0" y="31"/>
                      <a:pt x="0" y="29"/>
                      <a:pt x="1" y="27"/>
                    </a:cubicBezTo>
                    <a:cubicBezTo>
                      <a:pt x="4" y="10"/>
                      <a:pt x="21" y="0"/>
                      <a:pt x="38" y="2"/>
                    </a:cubicBezTo>
                    <a:cubicBezTo>
                      <a:pt x="54" y="4"/>
                      <a:pt x="67" y="21"/>
                      <a:pt x="66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7" name="Google Shape;637;p6"/>
            <p:cNvGrpSpPr/>
            <p:nvPr/>
          </p:nvGrpSpPr>
          <p:grpSpPr>
            <a:xfrm>
              <a:off x="8580983" y="2490030"/>
              <a:ext cx="365833" cy="1125442"/>
              <a:chOff x="8580983" y="2490030"/>
              <a:chExt cx="365833" cy="1125442"/>
            </a:xfrm>
          </p:grpSpPr>
          <p:grpSp>
            <p:nvGrpSpPr>
              <p:cNvPr id="638" name="Google Shape;638;p6"/>
              <p:cNvGrpSpPr/>
              <p:nvPr/>
            </p:nvGrpSpPr>
            <p:grpSpPr>
              <a:xfrm>
                <a:off x="8580983" y="2490030"/>
                <a:ext cx="365833" cy="319731"/>
                <a:chOff x="2191243" y="2392725"/>
                <a:chExt cx="128801" cy="112565"/>
              </a:xfrm>
            </p:grpSpPr>
            <p:sp>
              <p:nvSpPr>
                <p:cNvPr id="639" name="Google Shape;639;p6"/>
                <p:cNvSpPr/>
                <p:nvPr/>
              </p:nvSpPr>
              <p:spPr>
                <a:xfrm>
                  <a:off x="2267008" y="2458749"/>
                  <a:ext cx="53036" cy="4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5" extrusionOk="0">
                      <a:moveTo>
                        <a:pt x="65" y="15"/>
                      </a:moveTo>
                      <a:cubicBezTo>
                        <a:pt x="74" y="28"/>
                        <a:pt x="72" y="47"/>
                        <a:pt x="59" y="57"/>
                      </a:cubicBezTo>
                      <a:cubicBezTo>
                        <a:pt x="53" y="62"/>
                        <a:pt x="46" y="65"/>
                        <a:pt x="38" y="65"/>
                      </a:cubicBezTo>
                      <a:cubicBezTo>
                        <a:pt x="37" y="65"/>
                        <a:pt x="36" y="65"/>
                        <a:pt x="35" y="64"/>
                      </a:cubicBezTo>
                      <a:cubicBezTo>
                        <a:pt x="23" y="65"/>
                        <a:pt x="11" y="57"/>
                        <a:pt x="6" y="46"/>
                      </a:cubicBezTo>
                      <a:cubicBezTo>
                        <a:pt x="0" y="30"/>
                        <a:pt x="8" y="12"/>
                        <a:pt x="23" y="5"/>
                      </a:cubicBezTo>
                      <a:cubicBezTo>
                        <a:pt x="30" y="1"/>
                        <a:pt x="38" y="0"/>
                        <a:pt x="46" y="2"/>
                      </a:cubicBezTo>
                      <a:cubicBezTo>
                        <a:pt x="54" y="4"/>
                        <a:pt x="60" y="9"/>
                        <a:pt x="65" y="1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6"/>
                <p:cNvSpPr/>
                <p:nvPr/>
              </p:nvSpPr>
              <p:spPr>
                <a:xfrm>
                  <a:off x="2191243" y="2392725"/>
                  <a:ext cx="70354" cy="7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00" extrusionOk="0">
                      <a:moveTo>
                        <a:pt x="87" y="74"/>
                      </a:moveTo>
                      <a:cubicBezTo>
                        <a:pt x="80" y="87"/>
                        <a:pt x="68" y="98"/>
                        <a:pt x="52" y="99"/>
                      </a:cubicBezTo>
                      <a:cubicBezTo>
                        <a:pt x="45" y="100"/>
                        <a:pt x="38" y="99"/>
                        <a:pt x="31" y="96"/>
                      </a:cubicBezTo>
                      <a:cubicBezTo>
                        <a:pt x="27" y="96"/>
                        <a:pt x="24" y="95"/>
                        <a:pt x="20" y="93"/>
                      </a:cubicBezTo>
                      <a:cubicBezTo>
                        <a:pt x="13" y="90"/>
                        <a:pt x="8" y="83"/>
                        <a:pt x="5" y="76"/>
                      </a:cubicBezTo>
                      <a:cubicBezTo>
                        <a:pt x="0" y="63"/>
                        <a:pt x="0" y="49"/>
                        <a:pt x="4" y="37"/>
                      </a:cubicBezTo>
                      <a:cubicBezTo>
                        <a:pt x="9" y="24"/>
                        <a:pt x="17" y="12"/>
                        <a:pt x="29" y="7"/>
                      </a:cubicBezTo>
                      <a:cubicBezTo>
                        <a:pt x="41" y="1"/>
                        <a:pt x="55" y="0"/>
                        <a:pt x="67" y="5"/>
                      </a:cubicBezTo>
                      <a:cubicBezTo>
                        <a:pt x="80" y="10"/>
                        <a:pt x="90" y="20"/>
                        <a:pt x="93" y="34"/>
                      </a:cubicBezTo>
                      <a:cubicBezTo>
                        <a:pt x="97" y="47"/>
                        <a:pt x="94" y="62"/>
                        <a:pt x="87" y="7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1" name="Google Shape;641;p6"/>
              <p:cNvGrpSpPr/>
              <p:nvPr/>
            </p:nvGrpSpPr>
            <p:grpSpPr>
              <a:xfrm>
                <a:off x="8665528" y="3015976"/>
                <a:ext cx="196750" cy="599496"/>
                <a:chOff x="1433594" y="1199965"/>
                <a:chExt cx="69271" cy="211061"/>
              </a:xfrm>
            </p:grpSpPr>
            <p:sp>
              <p:nvSpPr>
                <p:cNvPr id="642" name="Google Shape;642;p6"/>
                <p:cNvSpPr/>
                <p:nvPr/>
              </p:nvSpPr>
              <p:spPr>
                <a:xfrm>
                  <a:off x="1444417" y="1199965"/>
                  <a:ext cx="58447" cy="5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81" extrusionOk="0">
                      <a:moveTo>
                        <a:pt x="81" y="44"/>
                      </a:moveTo>
                      <a:cubicBezTo>
                        <a:pt x="80" y="57"/>
                        <a:pt x="73" y="69"/>
                        <a:pt x="61" y="75"/>
                      </a:cubicBezTo>
                      <a:cubicBezTo>
                        <a:pt x="54" y="80"/>
                        <a:pt x="45" y="81"/>
                        <a:pt x="37" y="80"/>
                      </a:cubicBezTo>
                      <a:cubicBezTo>
                        <a:pt x="28" y="79"/>
                        <a:pt x="19" y="76"/>
                        <a:pt x="13" y="70"/>
                      </a:cubicBezTo>
                      <a:cubicBezTo>
                        <a:pt x="3" y="60"/>
                        <a:pt x="0" y="45"/>
                        <a:pt x="3" y="32"/>
                      </a:cubicBezTo>
                      <a:cubicBezTo>
                        <a:pt x="6" y="19"/>
                        <a:pt x="16" y="9"/>
                        <a:pt x="29" y="5"/>
                      </a:cubicBezTo>
                      <a:cubicBezTo>
                        <a:pt x="41" y="0"/>
                        <a:pt x="55" y="3"/>
                        <a:pt x="66" y="11"/>
                      </a:cubicBezTo>
                      <a:cubicBezTo>
                        <a:pt x="75" y="18"/>
                        <a:pt x="81" y="31"/>
                        <a:pt x="81" y="4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6"/>
                <p:cNvSpPr/>
                <p:nvPr/>
              </p:nvSpPr>
              <p:spPr>
                <a:xfrm>
                  <a:off x="1447664" y="1386131"/>
                  <a:ext cx="27059" cy="2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5" extrusionOk="0">
                      <a:moveTo>
                        <a:pt x="27" y="3"/>
                      </a:moveTo>
                      <a:cubicBezTo>
                        <a:pt x="25" y="1"/>
                        <a:pt x="22" y="1"/>
                        <a:pt x="19" y="0"/>
                      </a:cubicBezTo>
                      <a:cubicBezTo>
                        <a:pt x="17" y="0"/>
                        <a:pt x="16" y="0"/>
                        <a:pt x="14" y="1"/>
                      </a:cubicBezTo>
                      <a:cubicBezTo>
                        <a:pt x="11" y="1"/>
                        <a:pt x="8" y="3"/>
                        <a:pt x="6" y="5"/>
                      </a:cubicBezTo>
                      <a:cubicBezTo>
                        <a:pt x="2" y="9"/>
                        <a:pt x="0" y="15"/>
                        <a:pt x="1" y="21"/>
                      </a:cubicBezTo>
                      <a:cubicBezTo>
                        <a:pt x="2" y="26"/>
                        <a:pt x="6" y="30"/>
                        <a:pt x="10" y="32"/>
                      </a:cubicBezTo>
                      <a:cubicBezTo>
                        <a:pt x="16" y="35"/>
                        <a:pt x="22" y="35"/>
                        <a:pt x="27" y="32"/>
                      </a:cubicBezTo>
                      <a:cubicBezTo>
                        <a:pt x="30" y="30"/>
                        <a:pt x="32" y="28"/>
                        <a:pt x="33" y="25"/>
                      </a:cubicBezTo>
                      <a:cubicBezTo>
                        <a:pt x="35" y="23"/>
                        <a:pt x="36" y="20"/>
                        <a:pt x="36" y="17"/>
                      </a:cubicBezTo>
                      <a:cubicBezTo>
                        <a:pt x="35" y="11"/>
                        <a:pt x="32" y="6"/>
                        <a:pt x="27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6"/>
                <p:cNvSpPr/>
                <p:nvPr/>
              </p:nvSpPr>
              <p:spPr>
                <a:xfrm>
                  <a:off x="1433594" y="1342836"/>
                  <a:ext cx="17318" cy="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24" y="12"/>
                      </a:moveTo>
                      <a:cubicBezTo>
                        <a:pt x="24" y="12"/>
                        <a:pt x="24" y="11"/>
                        <a:pt x="24" y="11"/>
                      </a:cubicBezTo>
                      <a:cubicBezTo>
                        <a:pt x="24" y="10"/>
                        <a:pt x="24" y="10"/>
                        <a:pt x="24" y="9"/>
                      </a:cubicBezTo>
                      <a:cubicBezTo>
                        <a:pt x="24" y="9"/>
                        <a:pt x="23" y="7"/>
                        <a:pt x="23" y="7"/>
                      </a:cubicBezTo>
                      <a:cubicBezTo>
                        <a:pt x="23" y="7"/>
                        <a:pt x="23" y="6"/>
                        <a:pt x="23" y="6"/>
                      </a:cubicBezTo>
                      <a:cubicBezTo>
                        <a:pt x="22" y="6"/>
                        <a:pt x="21" y="4"/>
                        <a:pt x="21" y="4"/>
                      </a:cubicBezTo>
                      <a:cubicBezTo>
                        <a:pt x="20" y="3"/>
                        <a:pt x="19" y="3"/>
                        <a:pt x="18" y="2"/>
                      </a:cubicBezTo>
                      <a:cubicBezTo>
                        <a:pt x="18" y="2"/>
                        <a:pt x="17" y="1"/>
                        <a:pt x="16" y="1"/>
                      </a:cubicBezTo>
                      <a:cubicBezTo>
                        <a:pt x="15" y="1"/>
                        <a:pt x="14" y="1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0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3"/>
                        <a:pt x="5" y="3"/>
                        <a:pt x="4" y="4"/>
                      </a:cubicBezTo>
                      <a:cubicBezTo>
                        <a:pt x="3" y="5"/>
                        <a:pt x="3" y="5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8"/>
                        <a:pt x="1" y="9"/>
                        <a:pt x="1" y="10"/>
                      </a:cubicBezTo>
                      <a:cubicBezTo>
                        <a:pt x="1" y="11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4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2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3" y="20"/>
                        <a:pt x="3" y="20"/>
                        <a:pt x="4" y="21"/>
                      </a:cubicBezTo>
                      <a:cubicBezTo>
                        <a:pt x="5" y="22"/>
                        <a:pt x="6" y="22"/>
                        <a:pt x="7" y="23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1" y="23"/>
                      </a:cubicBezTo>
                      <a:cubicBezTo>
                        <a:pt x="11" y="23"/>
                        <a:pt x="12" y="23"/>
                        <a:pt x="13" y="24"/>
                      </a:cubicBezTo>
                      <a:cubicBezTo>
                        <a:pt x="13" y="24"/>
                        <a:pt x="13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3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7" y="23"/>
                        <a:pt x="18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1"/>
                        <a:pt x="20" y="21"/>
                        <a:pt x="21" y="20"/>
                      </a:cubicBezTo>
                      <a:cubicBezTo>
                        <a:pt x="22" y="20"/>
                        <a:pt x="22" y="20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5"/>
                      </a:cubicBezTo>
                      <a:cubicBezTo>
                        <a:pt x="24" y="14"/>
                        <a:pt x="24" y="13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6"/>
                <p:cNvSpPr/>
                <p:nvPr/>
              </p:nvSpPr>
              <p:spPr>
                <a:xfrm>
                  <a:off x="1472558" y="1337425"/>
                  <a:ext cx="14071" cy="1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1" extrusionOk="0">
                      <a:moveTo>
                        <a:pt x="19" y="7"/>
                      </a:moveTo>
                      <a:cubicBezTo>
                        <a:pt x="19" y="6"/>
                        <a:pt x="18" y="4"/>
                        <a:pt x="17" y="3"/>
                      </a:cubicBezTo>
                      <a:cubicBezTo>
                        <a:pt x="15" y="2"/>
                        <a:pt x="14" y="1"/>
                        <a:pt x="12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4" y="2"/>
                        <a:pt x="3" y="3"/>
                        <a:pt x="3" y="4"/>
                      </a:cubicBezTo>
                      <a:cubicBezTo>
                        <a:pt x="2" y="4"/>
                        <a:pt x="1" y="5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3" y="19"/>
                        <a:pt x="4" y="19"/>
                        <a:pt x="4" y="19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5" y="20"/>
                        <a:pt x="6" y="20"/>
                        <a:pt x="7" y="20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9" y="21"/>
                        <a:pt x="10" y="21"/>
                        <a:pt x="12" y="21"/>
                      </a:cubicBezTo>
                      <a:cubicBezTo>
                        <a:pt x="12" y="21"/>
                        <a:pt x="12" y="20"/>
                        <a:pt x="12" y="20"/>
                      </a:cubicBezTo>
                      <a:cubicBezTo>
                        <a:pt x="13" y="20"/>
                        <a:pt x="14" y="20"/>
                        <a:pt x="15" y="19"/>
                      </a:cubicBezTo>
                      <a:cubicBezTo>
                        <a:pt x="15" y="19"/>
                        <a:pt x="16" y="19"/>
                        <a:pt x="16" y="19"/>
                      </a:cubicBezTo>
                      <a:cubicBezTo>
                        <a:pt x="16" y="18"/>
                        <a:pt x="17" y="18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8" y="16"/>
                        <a:pt x="19" y="16"/>
                      </a:cubicBezTo>
                      <a:cubicBezTo>
                        <a:pt x="19" y="14"/>
                        <a:pt x="20" y="12"/>
                        <a:pt x="20" y="11"/>
                      </a:cubicBezTo>
                      <a:cubicBezTo>
                        <a:pt x="20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7"/>
          <p:cNvGrpSpPr/>
          <p:nvPr/>
        </p:nvGrpSpPr>
        <p:grpSpPr>
          <a:xfrm>
            <a:off x="0" y="3923373"/>
            <a:ext cx="9144000" cy="1220010"/>
            <a:chOff x="0" y="4604054"/>
            <a:chExt cx="9144000" cy="539469"/>
          </a:xfrm>
        </p:grpSpPr>
        <p:sp>
          <p:nvSpPr>
            <p:cNvPr id="648" name="Google Shape;648;p7"/>
            <p:cNvSpPr/>
            <p:nvPr/>
          </p:nvSpPr>
          <p:spPr>
            <a:xfrm flipH="1">
              <a:off x="0" y="4722097"/>
              <a:ext cx="9144000" cy="421426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flipH="1">
              <a:off x="6" y="4604054"/>
              <a:ext cx="9143994" cy="461647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7"/>
          <p:cNvGrpSpPr/>
          <p:nvPr/>
        </p:nvGrpSpPr>
        <p:grpSpPr>
          <a:xfrm>
            <a:off x="108752" y="217452"/>
            <a:ext cx="10415139" cy="3655028"/>
            <a:chOff x="108752" y="217452"/>
            <a:chExt cx="10415139" cy="3655028"/>
          </a:xfrm>
        </p:grpSpPr>
        <p:grpSp>
          <p:nvGrpSpPr>
            <p:cNvPr id="651" name="Google Shape;651;p7"/>
            <p:cNvGrpSpPr/>
            <p:nvPr/>
          </p:nvGrpSpPr>
          <p:grpSpPr>
            <a:xfrm>
              <a:off x="108752" y="2325598"/>
              <a:ext cx="777221" cy="1546882"/>
              <a:chOff x="1586163" y="1271401"/>
              <a:chExt cx="228420" cy="454618"/>
            </a:xfrm>
          </p:grpSpPr>
          <p:sp>
            <p:nvSpPr>
              <p:cNvPr id="652" name="Google Shape;652;p7"/>
              <p:cNvSpPr/>
              <p:nvPr/>
            </p:nvSpPr>
            <p:spPr>
              <a:xfrm>
                <a:off x="1814583" y="1271401"/>
                <a:ext cx="0" cy="108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1670607" y="1416944"/>
                <a:ext cx="5953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2" extrusionOk="0">
                    <a:moveTo>
                      <a:pt x="68" y="15"/>
                    </a:moveTo>
                    <a:cubicBezTo>
                      <a:pt x="58" y="5"/>
                      <a:pt x="43" y="0"/>
                      <a:pt x="29" y="4"/>
                    </a:cubicBezTo>
                    <a:cubicBezTo>
                      <a:pt x="16" y="7"/>
                      <a:pt x="4" y="18"/>
                      <a:pt x="1" y="32"/>
                    </a:cubicBezTo>
                    <a:cubicBezTo>
                      <a:pt x="0" y="37"/>
                      <a:pt x="0" y="42"/>
                      <a:pt x="0" y="47"/>
                    </a:cubicBezTo>
                    <a:cubicBezTo>
                      <a:pt x="1" y="54"/>
                      <a:pt x="4" y="60"/>
                      <a:pt x="8" y="65"/>
                    </a:cubicBezTo>
                    <a:cubicBezTo>
                      <a:pt x="16" y="77"/>
                      <a:pt x="31" y="82"/>
                      <a:pt x="46" y="80"/>
                    </a:cubicBezTo>
                    <a:cubicBezTo>
                      <a:pt x="60" y="78"/>
                      <a:pt x="71" y="67"/>
                      <a:pt x="76" y="54"/>
                    </a:cubicBezTo>
                    <a:cubicBezTo>
                      <a:pt x="81" y="41"/>
                      <a:pt x="77" y="26"/>
                      <a:pt x="68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1632711" y="1311534"/>
                <a:ext cx="54118" cy="55201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73" y="32"/>
                    </a:moveTo>
                    <a:cubicBezTo>
                      <a:pt x="70" y="15"/>
                      <a:pt x="55" y="3"/>
                      <a:pt x="38" y="1"/>
                    </a:cubicBezTo>
                    <a:cubicBezTo>
                      <a:pt x="21" y="0"/>
                      <a:pt x="4" y="13"/>
                      <a:pt x="1" y="30"/>
                    </a:cubicBezTo>
                    <a:cubicBezTo>
                      <a:pt x="0" y="38"/>
                      <a:pt x="1" y="47"/>
                      <a:pt x="6" y="54"/>
                    </a:cubicBezTo>
                    <a:cubicBezTo>
                      <a:pt x="9" y="60"/>
                      <a:pt x="15" y="65"/>
                      <a:pt x="21" y="67"/>
                    </a:cubicBezTo>
                    <a:cubicBezTo>
                      <a:pt x="30" y="74"/>
                      <a:pt x="41" y="75"/>
                      <a:pt x="52" y="71"/>
                    </a:cubicBezTo>
                    <a:cubicBezTo>
                      <a:pt x="59" y="68"/>
                      <a:pt x="66" y="63"/>
                      <a:pt x="70" y="56"/>
                    </a:cubicBezTo>
                    <a:cubicBezTo>
                      <a:pt x="74" y="48"/>
                      <a:pt x="75" y="40"/>
                      <a:pt x="73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1586163" y="1548511"/>
                <a:ext cx="55201" cy="58447"/>
              </a:xfrm>
              <a:custGeom>
                <a:avLst/>
                <a:gdLst/>
                <a:ahLst/>
                <a:cxnLst/>
                <a:rect l="l" t="t" r="r" b="b"/>
                <a:pathLst>
                  <a:path w="75" h="80" extrusionOk="0">
                    <a:moveTo>
                      <a:pt x="52" y="7"/>
                    </a:moveTo>
                    <a:cubicBezTo>
                      <a:pt x="38" y="0"/>
                      <a:pt x="20" y="3"/>
                      <a:pt x="9" y="15"/>
                    </a:cubicBezTo>
                    <a:cubicBezTo>
                      <a:pt x="3" y="22"/>
                      <a:pt x="0" y="30"/>
                      <a:pt x="1" y="39"/>
                    </a:cubicBezTo>
                    <a:cubicBezTo>
                      <a:pt x="1" y="40"/>
                      <a:pt x="0" y="41"/>
                      <a:pt x="0" y="41"/>
                    </a:cubicBezTo>
                    <a:cubicBezTo>
                      <a:pt x="0" y="49"/>
                      <a:pt x="2" y="56"/>
                      <a:pt x="6" y="62"/>
                    </a:cubicBezTo>
                    <a:cubicBezTo>
                      <a:pt x="15" y="74"/>
                      <a:pt x="31" y="80"/>
                      <a:pt x="46" y="76"/>
                    </a:cubicBezTo>
                    <a:cubicBezTo>
                      <a:pt x="61" y="72"/>
                      <a:pt x="71" y="59"/>
                      <a:pt x="73" y="44"/>
                    </a:cubicBezTo>
                    <a:cubicBezTo>
                      <a:pt x="75" y="29"/>
                      <a:pt x="66" y="14"/>
                      <a:pt x="52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1632705" y="1495476"/>
                <a:ext cx="22730" cy="20565"/>
              </a:xfrm>
              <a:custGeom>
                <a:avLst/>
                <a:gdLst/>
                <a:ahLst/>
                <a:cxnLst/>
                <a:rect l="l" t="t" r="r" b="b"/>
                <a:pathLst>
                  <a:path w="30" h="29" extrusionOk="0">
                    <a:moveTo>
                      <a:pt x="29" y="10"/>
                    </a:moveTo>
                    <a:cubicBezTo>
                      <a:pt x="28" y="9"/>
                      <a:pt x="28" y="8"/>
                      <a:pt x="28" y="7"/>
                    </a:cubicBezTo>
                    <a:cubicBezTo>
                      <a:pt x="27" y="6"/>
                      <a:pt x="26" y="5"/>
                      <a:pt x="26" y="4"/>
                    </a:cubicBezTo>
                    <a:cubicBezTo>
                      <a:pt x="25" y="4"/>
                      <a:pt x="25" y="4"/>
                      <a:pt x="25" y="3"/>
                    </a:cubicBezTo>
                    <a:cubicBezTo>
                      <a:pt x="24" y="3"/>
                      <a:pt x="23" y="2"/>
                      <a:pt x="23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1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8" y="2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3" y="6"/>
                      <a:pt x="2" y="7"/>
                    </a:cubicBezTo>
                    <a:cubicBezTo>
                      <a:pt x="2" y="8"/>
                      <a:pt x="1" y="9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20"/>
                      <a:pt x="2" y="21"/>
                      <a:pt x="2" y="22"/>
                    </a:cubicBezTo>
                    <a:cubicBezTo>
                      <a:pt x="4" y="24"/>
                      <a:pt x="5" y="25"/>
                      <a:pt x="7" y="26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9" y="27"/>
                      <a:pt x="10" y="28"/>
                      <a:pt x="11" y="28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4" y="29"/>
                      <a:pt x="15" y="29"/>
                      <a:pt x="15" y="29"/>
                    </a:cubicBezTo>
                    <a:cubicBezTo>
                      <a:pt x="19" y="29"/>
                      <a:pt x="23" y="27"/>
                      <a:pt x="25" y="24"/>
                    </a:cubicBezTo>
                    <a:cubicBezTo>
                      <a:pt x="26" y="24"/>
                      <a:pt x="27" y="23"/>
                      <a:pt x="27" y="22"/>
                    </a:cubicBezTo>
                    <a:cubicBezTo>
                      <a:pt x="28" y="22"/>
                      <a:pt x="28" y="21"/>
                      <a:pt x="28" y="21"/>
                    </a:cubicBezTo>
                    <a:cubicBezTo>
                      <a:pt x="29" y="19"/>
                      <a:pt x="30" y="17"/>
                      <a:pt x="30" y="14"/>
                    </a:cubicBezTo>
                    <a:cubicBezTo>
                      <a:pt x="30" y="13"/>
                      <a:pt x="29" y="11"/>
                      <a:pt x="29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1670608" y="1700042"/>
                <a:ext cx="25977" cy="25977"/>
              </a:xfrm>
              <a:custGeom>
                <a:avLst/>
                <a:gdLst/>
                <a:ahLst/>
                <a:cxnLst/>
                <a:rect l="l" t="t" r="r" b="b"/>
                <a:pathLst>
                  <a:path w="35" h="36" extrusionOk="0">
                    <a:moveTo>
                      <a:pt x="35" y="18"/>
                    </a:moveTo>
                    <a:cubicBezTo>
                      <a:pt x="35" y="15"/>
                      <a:pt x="34" y="12"/>
                      <a:pt x="33" y="10"/>
                    </a:cubicBezTo>
                    <a:cubicBezTo>
                      <a:pt x="30" y="5"/>
                      <a:pt x="26" y="2"/>
                      <a:pt x="21" y="1"/>
                    </a:cubicBezTo>
                    <a:cubicBezTo>
                      <a:pt x="18" y="0"/>
                      <a:pt x="15" y="0"/>
                      <a:pt x="12" y="1"/>
                    </a:cubicBezTo>
                    <a:cubicBezTo>
                      <a:pt x="9" y="2"/>
                      <a:pt x="6" y="4"/>
                      <a:pt x="4" y="6"/>
                    </a:cubicBezTo>
                    <a:cubicBezTo>
                      <a:pt x="2" y="9"/>
                      <a:pt x="1" y="12"/>
                      <a:pt x="0" y="15"/>
                    </a:cubicBezTo>
                    <a:cubicBezTo>
                      <a:pt x="0" y="18"/>
                      <a:pt x="0" y="21"/>
                      <a:pt x="1" y="24"/>
                    </a:cubicBezTo>
                    <a:cubicBezTo>
                      <a:pt x="2" y="26"/>
                      <a:pt x="2" y="28"/>
                      <a:pt x="4" y="30"/>
                    </a:cubicBezTo>
                    <a:cubicBezTo>
                      <a:pt x="5" y="31"/>
                      <a:pt x="7" y="32"/>
                      <a:pt x="8" y="33"/>
                    </a:cubicBezTo>
                    <a:cubicBezTo>
                      <a:pt x="9" y="34"/>
                      <a:pt x="10" y="34"/>
                      <a:pt x="11" y="34"/>
                    </a:cubicBezTo>
                    <a:cubicBezTo>
                      <a:pt x="15" y="36"/>
                      <a:pt x="19" y="36"/>
                      <a:pt x="23" y="35"/>
                    </a:cubicBezTo>
                    <a:cubicBezTo>
                      <a:pt x="25" y="34"/>
                      <a:pt x="28" y="33"/>
                      <a:pt x="30" y="31"/>
                    </a:cubicBezTo>
                    <a:cubicBezTo>
                      <a:pt x="32" y="29"/>
                      <a:pt x="33" y="27"/>
                      <a:pt x="34" y="24"/>
                    </a:cubicBezTo>
                    <a:cubicBezTo>
                      <a:pt x="35" y="23"/>
                      <a:pt x="35" y="22"/>
                      <a:pt x="35" y="21"/>
                    </a:cubicBezTo>
                    <a:cubicBezTo>
                      <a:pt x="35" y="20"/>
                      <a:pt x="35" y="19"/>
                      <a:pt x="35" y="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8" name="Google Shape;658;p7"/>
            <p:cNvGrpSpPr/>
            <p:nvPr/>
          </p:nvGrpSpPr>
          <p:grpSpPr>
            <a:xfrm>
              <a:off x="8430765" y="217452"/>
              <a:ext cx="2093127" cy="1933704"/>
              <a:chOff x="3768514" y="1815531"/>
              <a:chExt cx="712505" cy="658237"/>
            </a:xfrm>
          </p:grpSpPr>
          <p:sp>
            <p:nvSpPr>
              <p:cNvPr id="659" name="Google Shape;659;p7"/>
              <p:cNvSpPr/>
              <p:nvPr/>
            </p:nvSpPr>
            <p:spPr>
              <a:xfrm>
                <a:off x="3794643" y="1952203"/>
                <a:ext cx="112554" cy="111549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4" extrusionOk="0">
                    <a:moveTo>
                      <a:pt x="174" y="93"/>
                    </a:moveTo>
                    <a:cubicBezTo>
                      <a:pt x="173" y="121"/>
                      <a:pt x="157" y="147"/>
                      <a:pt x="132" y="161"/>
                    </a:cubicBezTo>
                    <a:cubicBezTo>
                      <a:pt x="116" y="171"/>
                      <a:pt x="98" y="174"/>
                      <a:pt x="80" y="171"/>
                    </a:cubicBezTo>
                    <a:cubicBezTo>
                      <a:pt x="61" y="170"/>
                      <a:pt x="42" y="162"/>
                      <a:pt x="28" y="149"/>
                    </a:cubicBezTo>
                    <a:cubicBezTo>
                      <a:pt x="7" y="128"/>
                      <a:pt x="0" y="97"/>
                      <a:pt x="7" y="68"/>
                    </a:cubicBezTo>
                    <a:cubicBezTo>
                      <a:pt x="14" y="40"/>
                      <a:pt x="35" y="19"/>
                      <a:pt x="62" y="9"/>
                    </a:cubicBezTo>
                    <a:cubicBezTo>
                      <a:pt x="89" y="0"/>
                      <a:pt x="119" y="5"/>
                      <a:pt x="142" y="22"/>
                    </a:cubicBezTo>
                    <a:cubicBezTo>
                      <a:pt x="163" y="39"/>
                      <a:pt x="176" y="66"/>
                      <a:pt x="174" y="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4481020" y="247376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3768514" y="1815531"/>
                <a:ext cx="33164" cy="33163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51" y="26"/>
                    </a:moveTo>
                    <a:cubicBezTo>
                      <a:pt x="50" y="21"/>
                      <a:pt x="49" y="18"/>
                      <a:pt x="47" y="14"/>
                    </a:cubicBezTo>
                    <a:cubicBezTo>
                      <a:pt x="44" y="8"/>
                      <a:pt x="38" y="3"/>
                      <a:pt x="31" y="2"/>
                    </a:cubicBezTo>
                    <a:cubicBezTo>
                      <a:pt x="26" y="1"/>
                      <a:pt x="22" y="0"/>
                      <a:pt x="17" y="2"/>
                    </a:cubicBezTo>
                    <a:cubicBezTo>
                      <a:pt x="13" y="4"/>
                      <a:pt x="9" y="6"/>
                      <a:pt x="6" y="9"/>
                    </a:cubicBezTo>
                    <a:cubicBezTo>
                      <a:pt x="4" y="13"/>
                      <a:pt x="1" y="17"/>
                      <a:pt x="1" y="21"/>
                    </a:cubicBezTo>
                    <a:cubicBezTo>
                      <a:pt x="0" y="26"/>
                      <a:pt x="0" y="30"/>
                      <a:pt x="1" y="34"/>
                    </a:cubicBezTo>
                    <a:cubicBezTo>
                      <a:pt x="3" y="38"/>
                      <a:pt x="4" y="40"/>
                      <a:pt x="6" y="43"/>
                    </a:cubicBezTo>
                    <a:cubicBezTo>
                      <a:pt x="8" y="45"/>
                      <a:pt x="10" y="46"/>
                      <a:pt x="12" y="47"/>
                    </a:cubicBezTo>
                    <a:cubicBezTo>
                      <a:pt x="13" y="48"/>
                      <a:pt x="14" y="49"/>
                      <a:pt x="16" y="49"/>
                    </a:cubicBezTo>
                    <a:cubicBezTo>
                      <a:pt x="21" y="51"/>
                      <a:pt x="27" y="52"/>
                      <a:pt x="33" y="50"/>
                    </a:cubicBezTo>
                    <a:cubicBezTo>
                      <a:pt x="37" y="49"/>
                      <a:pt x="40" y="47"/>
                      <a:pt x="43" y="45"/>
                    </a:cubicBezTo>
                    <a:cubicBezTo>
                      <a:pt x="46" y="42"/>
                      <a:pt x="48" y="38"/>
                      <a:pt x="49" y="35"/>
                    </a:cubicBezTo>
                    <a:cubicBezTo>
                      <a:pt x="50" y="33"/>
                      <a:pt x="50" y="32"/>
                      <a:pt x="50" y="30"/>
                    </a:cubicBezTo>
                    <a:cubicBezTo>
                      <a:pt x="51" y="29"/>
                      <a:pt x="51" y="27"/>
                      <a:pt x="51" y="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3908201" y="1916025"/>
                <a:ext cx="33164" cy="32158"/>
              </a:xfrm>
              <a:custGeom>
                <a:avLst/>
                <a:gdLst/>
                <a:ahLst/>
                <a:cxnLst/>
                <a:rect l="l" t="t" r="r" b="b"/>
                <a:pathLst>
                  <a:path w="51" h="50" extrusionOk="0">
                    <a:moveTo>
                      <a:pt x="39" y="3"/>
                    </a:moveTo>
                    <a:cubicBezTo>
                      <a:pt x="36" y="1"/>
                      <a:pt x="32" y="0"/>
                      <a:pt x="28" y="0"/>
                    </a:cubicBezTo>
                    <a:cubicBezTo>
                      <a:pt x="25" y="0"/>
                      <a:pt x="23" y="0"/>
                      <a:pt x="20" y="1"/>
                    </a:cubicBezTo>
                    <a:cubicBezTo>
                      <a:pt x="16" y="1"/>
                      <a:pt x="12" y="4"/>
                      <a:pt x="9" y="7"/>
                    </a:cubicBezTo>
                    <a:cubicBezTo>
                      <a:pt x="3" y="13"/>
                      <a:pt x="0" y="21"/>
                      <a:pt x="2" y="29"/>
                    </a:cubicBezTo>
                    <a:cubicBezTo>
                      <a:pt x="4" y="36"/>
                      <a:pt x="9" y="42"/>
                      <a:pt x="15" y="46"/>
                    </a:cubicBezTo>
                    <a:cubicBezTo>
                      <a:pt x="23" y="50"/>
                      <a:pt x="32" y="50"/>
                      <a:pt x="39" y="45"/>
                    </a:cubicBezTo>
                    <a:cubicBezTo>
                      <a:pt x="43" y="42"/>
                      <a:pt x="46" y="39"/>
                      <a:pt x="48" y="36"/>
                    </a:cubicBezTo>
                    <a:cubicBezTo>
                      <a:pt x="50" y="32"/>
                      <a:pt x="51" y="28"/>
                      <a:pt x="51" y="23"/>
                    </a:cubicBezTo>
                    <a:cubicBezTo>
                      <a:pt x="51" y="15"/>
                      <a:pt x="46" y="8"/>
                      <a:pt x="39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3890112" y="1861758"/>
                <a:ext cx="23114" cy="21104"/>
              </a:xfrm>
              <a:custGeom>
                <a:avLst/>
                <a:gdLst/>
                <a:ahLst/>
                <a:cxnLst/>
                <a:rect l="l" t="t" r="r" b="b"/>
                <a:pathLst>
                  <a:path w="35" h="33" extrusionOk="0">
                    <a:moveTo>
                      <a:pt x="35" y="17"/>
                    </a:moveTo>
                    <a:cubicBezTo>
                      <a:pt x="35" y="17"/>
                      <a:pt x="35" y="16"/>
                      <a:pt x="34" y="15"/>
                    </a:cubicBezTo>
                    <a:cubicBezTo>
                      <a:pt x="34" y="15"/>
                      <a:pt x="34" y="14"/>
                      <a:pt x="34" y="13"/>
                    </a:cubicBezTo>
                    <a:cubicBezTo>
                      <a:pt x="34" y="12"/>
                      <a:pt x="33" y="10"/>
                      <a:pt x="33" y="9"/>
                    </a:cubicBezTo>
                    <a:cubicBezTo>
                      <a:pt x="33" y="9"/>
                      <a:pt x="32" y="9"/>
                      <a:pt x="32" y="9"/>
                    </a:cubicBezTo>
                    <a:cubicBezTo>
                      <a:pt x="32" y="8"/>
                      <a:pt x="31" y="6"/>
                      <a:pt x="30" y="5"/>
                    </a:cubicBezTo>
                    <a:cubicBezTo>
                      <a:pt x="28" y="4"/>
                      <a:pt x="27" y="4"/>
                      <a:pt x="26" y="3"/>
                    </a:cubicBezTo>
                    <a:cubicBezTo>
                      <a:pt x="25" y="2"/>
                      <a:pt x="24" y="2"/>
                      <a:pt x="22" y="1"/>
                    </a:cubicBezTo>
                    <a:cubicBezTo>
                      <a:pt x="21" y="1"/>
                      <a:pt x="19" y="1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1"/>
                      <a:pt x="14" y="1"/>
                      <a:pt x="13" y="1"/>
                    </a:cubicBezTo>
                    <a:cubicBezTo>
                      <a:pt x="12" y="1"/>
                      <a:pt x="12" y="2"/>
                      <a:pt x="11" y="2"/>
                    </a:cubicBezTo>
                    <a:cubicBezTo>
                      <a:pt x="11" y="2"/>
                      <a:pt x="10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7" y="4"/>
                      <a:pt x="6" y="5"/>
                    </a:cubicBezTo>
                    <a:cubicBezTo>
                      <a:pt x="5" y="6"/>
                      <a:pt x="4" y="8"/>
                      <a:pt x="3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2" y="11"/>
                      <a:pt x="1" y="12"/>
                      <a:pt x="1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20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4"/>
                      <a:pt x="2" y="25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8"/>
                      <a:pt x="5" y="29"/>
                      <a:pt x="6" y="30"/>
                    </a:cubicBezTo>
                    <a:cubicBezTo>
                      <a:pt x="7" y="31"/>
                      <a:pt x="9" y="32"/>
                      <a:pt x="10" y="32"/>
                    </a:cubicBezTo>
                    <a:cubicBezTo>
                      <a:pt x="12" y="32"/>
                      <a:pt x="13" y="32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3"/>
                      <a:pt x="17" y="33"/>
                      <a:pt x="18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5" y="32"/>
                      <a:pt x="26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0"/>
                      <a:pt x="29" y="30"/>
                      <a:pt x="30" y="29"/>
                    </a:cubicBezTo>
                    <a:cubicBezTo>
                      <a:pt x="31" y="28"/>
                      <a:pt x="31" y="28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6"/>
                      <a:pt x="33" y="25"/>
                      <a:pt x="33" y="25"/>
                    </a:cubicBezTo>
                    <a:cubicBezTo>
                      <a:pt x="33" y="24"/>
                      <a:pt x="34" y="23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3909207" y="1879847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3908201" y="1879847"/>
                <a:ext cx="1005" cy="1005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3938350" y="1855729"/>
                <a:ext cx="19094" cy="19094"/>
              </a:xfrm>
              <a:custGeom>
                <a:avLst/>
                <a:gdLst/>
                <a:ahLst/>
                <a:cxnLst/>
                <a:rect l="l" t="t" r="r" b="b"/>
                <a:pathLst>
                  <a:path w="29" h="30" extrusionOk="0">
                    <a:moveTo>
                      <a:pt x="28" y="11"/>
                    </a:moveTo>
                    <a:cubicBezTo>
                      <a:pt x="27" y="9"/>
                      <a:pt x="26" y="6"/>
                      <a:pt x="24" y="4"/>
                    </a:cubicBezTo>
                    <a:cubicBezTo>
                      <a:pt x="22" y="3"/>
                      <a:pt x="20" y="1"/>
                      <a:pt x="18" y="1"/>
                    </a:cubicBezTo>
                    <a:cubicBezTo>
                      <a:pt x="16" y="0"/>
                      <a:pt x="14" y="0"/>
                      <a:pt x="13" y="0"/>
                    </a:cubicBezTo>
                    <a:cubicBezTo>
                      <a:pt x="11" y="1"/>
                      <a:pt x="9" y="1"/>
                      <a:pt x="8" y="2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3" y="7"/>
                      <a:pt x="2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2" y="23"/>
                      <a:pt x="3" y="25"/>
                      <a:pt x="4" y="26"/>
                    </a:cubicBezTo>
                    <a:cubicBezTo>
                      <a:pt x="5" y="27"/>
                      <a:pt x="6" y="27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9"/>
                      <a:pt x="9" y="29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3" y="30"/>
                      <a:pt x="15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9" y="29"/>
                      <a:pt x="21" y="29"/>
                      <a:pt x="22" y="28"/>
                    </a:cubicBezTo>
                    <a:cubicBezTo>
                      <a:pt x="22" y="28"/>
                      <a:pt x="23" y="27"/>
                      <a:pt x="23" y="27"/>
                    </a:cubicBezTo>
                    <a:cubicBezTo>
                      <a:pt x="24" y="27"/>
                      <a:pt x="24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6" y="25"/>
                      <a:pt x="26" y="24"/>
                      <a:pt x="27" y="23"/>
                    </a:cubicBezTo>
                    <a:cubicBezTo>
                      <a:pt x="28" y="20"/>
                      <a:pt x="29" y="18"/>
                      <a:pt x="29" y="15"/>
                    </a:cubicBezTo>
                    <a:cubicBezTo>
                      <a:pt x="29" y="14"/>
                      <a:pt x="29" y="12"/>
                      <a:pt x="28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67" name="Google Shape;667;p7"/>
          <p:cNvSpPr txBox="1">
            <a:spLocks noGrp="1"/>
          </p:cNvSpPr>
          <p:nvPr>
            <p:ph type="title"/>
          </p:nvPr>
        </p:nvSpPr>
        <p:spPr>
          <a:xfrm>
            <a:off x="713225" y="1015838"/>
            <a:ext cx="3593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7"/>
          <p:cNvSpPr txBox="1">
            <a:spLocks noGrp="1"/>
          </p:cNvSpPr>
          <p:nvPr>
            <p:ph type="subTitle" idx="1"/>
          </p:nvPr>
        </p:nvSpPr>
        <p:spPr>
          <a:xfrm>
            <a:off x="713225" y="1709938"/>
            <a:ext cx="3593400" cy="17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nek Devanagari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69" name="Google Shape;669;p7"/>
          <p:cNvSpPr>
            <a:spLocks noGrp="1"/>
          </p:cNvSpPr>
          <p:nvPr>
            <p:ph type="pic" idx="2"/>
          </p:nvPr>
        </p:nvSpPr>
        <p:spPr>
          <a:xfrm>
            <a:off x="4572000" y="762950"/>
            <a:ext cx="3858900" cy="3617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670" name="Google Shape;670;p7"/>
          <p:cNvGrpSpPr/>
          <p:nvPr/>
        </p:nvGrpSpPr>
        <p:grpSpPr>
          <a:xfrm>
            <a:off x="328223" y="3582482"/>
            <a:ext cx="9533011" cy="2327126"/>
            <a:chOff x="328223" y="3582482"/>
            <a:chExt cx="9533011" cy="2327126"/>
          </a:xfrm>
        </p:grpSpPr>
        <p:grpSp>
          <p:nvGrpSpPr>
            <p:cNvPr id="671" name="Google Shape;671;p7"/>
            <p:cNvGrpSpPr/>
            <p:nvPr/>
          </p:nvGrpSpPr>
          <p:grpSpPr>
            <a:xfrm>
              <a:off x="2440278" y="3582482"/>
              <a:ext cx="7420955" cy="1855048"/>
              <a:chOff x="2440278" y="3582482"/>
              <a:chExt cx="7420955" cy="1855048"/>
            </a:xfrm>
          </p:grpSpPr>
          <p:sp>
            <p:nvSpPr>
              <p:cNvPr id="672" name="Google Shape;672;p7"/>
              <p:cNvSpPr/>
              <p:nvPr/>
            </p:nvSpPr>
            <p:spPr>
              <a:xfrm rot="1958885">
                <a:off x="8489376" y="3759894"/>
                <a:ext cx="1073625" cy="1420066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964" extrusionOk="0">
                    <a:moveTo>
                      <a:pt x="1479" y="1217"/>
                    </a:moveTo>
                    <a:cubicBezTo>
                      <a:pt x="1474" y="1120"/>
                      <a:pt x="1443" y="1026"/>
                      <a:pt x="1424" y="931"/>
                    </a:cubicBezTo>
                    <a:cubicBezTo>
                      <a:pt x="1369" y="660"/>
                      <a:pt x="1415" y="381"/>
                      <a:pt x="1459" y="109"/>
                    </a:cubicBezTo>
                    <a:cubicBezTo>
                      <a:pt x="1472" y="68"/>
                      <a:pt x="1455" y="0"/>
                      <a:pt x="1401" y="15"/>
                    </a:cubicBezTo>
                    <a:cubicBezTo>
                      <a:pt x="1385" y="22"/>
                      <a:pt x="1377" y="39"/>
                      <a:pt x="1371" y="55"/>
                    </a:cubicBezTo>
                    <a:cubicBezTo>
                      <a:pt x="1321" y="193"/>
                      <a:pt x="1312" y="343"/>
                      <a:pt x="1259" y="480"/>
                    </a:cubicBezTo>
                    <a:cubicBezTo>
                      <a:pt x="1222" y="590"/>
                      <a:pt x="1136" y="662"/>
                      <a:pt x="1016" y="649"/>
                    </a:cubicBezTo>
                    <a:cubicBezTo>
                      <a:pt x="880" y="654"/>
                      <a:pt x="744" y="630"/>
                      <a:pt x="608" y="649"/>
                    </a:cubicBezTo>
                    <a:cubicBezTo>
                      <a:pt x="431" y="648"/>
                      <a:pt x="296" y="683"/>
                      <a:pt x="224" y="480"/>
                    </a:cubicBezTo>
                    <a:cubicBezTo>
                      <a:pt x="171" y="343"/>
                      <a:pt x="162" y="193"/>
                      <a:pt x="112" y="55"/>
                    </a:cubicBezTo>
                    <a:cubicBezTo>
                      <a:pt x="106" y="39"/>
                      <a:pt x="99" y="22"/>
                      <a:pt x="82" y="15"/>
                    </a:cubicBezTo>
                    <a:cubicBezTo>
                      <a:pt x="29" y="0"/>
                      <a:pt x="11" y="68"/>
                      <a:pt x="24" y="109"/>
                    </a:cubicBezTo>
                    <a:cubicBezTo>
                      <a:pt x="68" y="381"/>
                      <a:pt x="114" y="660"/>
                      <a:pt x="59" y="931"/>
                    </a:cubicBezTo>
                    <a:cubicBezTo>
                      <a:pt x="40" y="1026"/>
                      <a:pt x="9" y="1120"/>
                      <a:pt x="4" y="1217"/>
                    </a:cubicBezTo>
                    <a:cubicBezTo>
                      <a:pt x="0" y="1320"/>
                      <a:pt x="27" y="1422"/>
                      <a:pt x="36" y="1525"/>
                    </a:cubicBezTo>
                    <a:cubicBezTo>
                      <a:pt x="44" y="1616"/>
                      <a:pt x="41" y="1714"/>
                      <a:pt x="98" y="1786"/>
                    </a:cubicBezTo>
                    <a:cubicBezTo>
                      <a:pt x="259" y="1964"/>
                      <a:pt x="527" y="1839"/>
                      <a:pt x="733" y="1855"/>
                    </a:cubicBezTo>
                    <a:cubicBezTo>
                      <a:pt x="733" y="1855"/>
                      <a:pt x="733" y="1855"/>
                      <a:pt x="733" y="1855"/>
                    </a:cubicBezTo>
                    <a:cubicBezTo>
                      <a:pt x="739" y="1855"/>
                      <a:pt x="744" y="1855"/>
                      <a:pt x="750" y="1855"/>
                    </a:cubicBezTo>
                    <a:cubicBezTo>
                      <a:pt x="750" y="1855"/>
                      <a:pt x="750" y="1855"/>
                      <a:pt x="750" y="1855"/>
                    </a:cubicBezTo>
                    <a:cubicBezTo>
                      <a:pt x="885" y="1848"/>
                      <a:pt x="1017" y="1884"/>
                      <a:pt x="1151" y="1883"/>
                    </a:cubicBezTo>
                    <a:cubicBezTo>
                      <a:pt x="1381" y="1878"/>
                      <a:pt x="1448" y="1733"/>
                      <a:pt x="1447" y="1525"/>
                    </a:cubicBezTo>
                    <a:cubicBezTo>
                      <a:pt x="1456" y="1422"/>
                      <a:pt x="1483" y="1320"/>
                      <a:pt x="1479" y="1217"/>
                    </a:cubicBezTo>
                    <a:close/>
                    <a:moveTo>
                      <a:pt x="222" y="609"/>
                    </a:moveTo>
                    <a:cubicBezTo>
                      <a:pt x="166" y="662"/>
                      <a:pt x="108" y="279"/>
                      <a:pt x="94" y="239"/>
                    </a:cubicBezTo>
                    <a:cubicBezTo>
                      <a:pt x="85" y="190"/>
                      <a:pt x="69" y="141"/>
                      <a:pt x="66" y="91"/>
                    </a:cubicBezTo>
                    <a:cubicBezTo>
                      <a:pt x="64" y="76"/>
                      <a:pt x="78" y="35"/>
                      <a:pt x="94" y="58"/>
                    </a:cubicBezTo>
                    <a:cubicBezTo>
                      <a:pt x="100" y="73"/>
                      <a:pt x="105" y="89"/>
                      <a:pt x="109" y="105"/>
                    </a:cubicBezTo>
                    <a:cubicBezTo>
                      <a:pt x="131" y="212"/>
                      <a:pt x="149" y="320"/>
                      <a:pt x="176" y="425"/>
                    </a:cubicBezTo>
                    <a:cubicBezTo>
                      <a:pt x="189" y="486"/>
                      <a:pt x="226" y="547"/>
                      <a:pt x="222" y="609"/>
                    </a:cubicBezTo>
                    <a:close/>
                    <a:moveTo>
                      <a:pt x="1323" y="493"/>
                    </a:moveTo>
                    <a:cubicBezTo>
                      <a:pt x="1307" y="531"/>
                      <a:pt x="1287" y="622"/>
                      <a:pt x="1241" y="629"/>
                    </a:cubicBezTo>
                    <a:cubicBezTo>
                      <a:pt x="1230" y="629"/>
                      <a:pt x="1216" y="614"/>
                      <a:pt x="1225" y="605"/>
                    </a:cubicBezTo>
                    <a:cubicBezTo>
                      <a:pt x="1264" y="537"/>
                      <a:pt x="1289" y="462"/>
                      <a:pt x="1308" y="386"/>
                    </a:cubicBezTo>
                    <a:cubicBezTo>
                      <a:pt x="1324" y="322"/>
                      <a:pt x="1348" y="262"/>
                      <a:pt x="1365" y="198"/>
                    </a:cubicBezTo>
                    <a:cubicBezTo>
                      <a:pt x="1381" y="150"/>
                      <a:pt x="1379" y="92"/>
                      <a:pt x="1409" y="49"/>
                    </a:cubicBezTo>
                    <a:cubicBezTo>
                      <a:pt x="1470" y="28"/>
                      <a:pt x="1426" y="176"/>
                      <a:pt x="1415" y="201"/>
                    </a:cubicBezTo>
                    <a:cubicBezTo>
                      <a:pt x="1389" y="300"/>
                      <a:pt x="1359" y="397"/>
                      <a:pt x="1323" y="493"/>
                    </a:cubicBezTo>
                    <a:close/>
                  </a:path>
                </a:pathLst>
              </a:custGeom>
              <a:solidFill>
                <a:srgbClr val="85C0CF">
                  <a:alpha val="75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3" name="Google Shape;673;p7"/>
              <p:cNvGrpSpPr/>
              <p:nvPr/>
            </p:nvGrpSpPr>
            <p:grpSpPr>
              <a:xfrm>
                <a:off x="2440278" y="4451897"/>
                <a:ext cx="5589278" cy="985633"/>
                <a:chOff x="2440278" y="4451897"/>
                <a:chExt cx="5589278" cy="985633"/>
              </a:xfrm>
            </p:grpSpPr>
            <p:grpSp>
              <p:nvGrpSpPr>
                <p:cNvPr id="674" name="Google Shape;674;p7"/>
                <p:cNvGrpSpPr/>
                <p:nvPr/>
              </p:nvGrpSpPr>
              <p:grpSpPr>
                <a:xfrm rot="-2403526">
                  <a:off x="2513232" y="4581988"/>
                  <a:ext cx="561556" cy="431431"/>
                  <a:chOff x="6452790" y="749235"/>
                  <a:chExt cx="1140071" cy="875890"/>
                </a:xfrm>
              </p:grpSpPr>
              <p:sp>
                <p:nvSpPr>
                  <p:cNvPr id="675" name="Google Shape;675;p7"/>
                  <p:cNvSpPr/>
                  <p:nvPr/>
                </p:nvSpPr>
                <p:spPr>
                  <a:xfrm>
                    <a:off x="6452790" y="749235"/>
                    <a:ext cx="1123752" cy="3137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" h="89" extrusionOk="0">
                        <a:moveTo>
                          <a:pt x="317" y="46"/>
                        </a:moveTo>
                        <a:cubicBezTo>
                          <a:pt x="214" y="60"/>
                          <a:pt x="112" y="75"/>
                          <a:pt x="9" y="89"/>
                        </a:cubicBezTo>
                        <a:cubicBezTo>
                          <a:pt x="2" y="71"/>
                          <a:pt x="0" y="62"/>
                          <a:pt x="2" y="43"/>
                        </a:cubicBezTo>
                        <a:cubicBezTo>
                          <a:pt x="105" y="29"/>
                          <a:pt x="208" y="15"/>
                          <a:pt x="311" y="0"/>
                        </a:cubicBezTo>
                        <a:cubicBezTo>
                          <a:pt x="318" y="18"/>
                          <a:pt x="320" y="28"/>
                          <a:pt x="317" y="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6" name="Google Shape;676;p7"/>
                  <p:cNvSpPr/>
                  <p:nvPr/>
                </p:nvSpPr>
                <p:spPr>
                  <a:xfrm>
                    <a:off x="6452790" y="842884"/>
                    <a:ext cx="474083" cy="220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" h="63" extrusionOk="0">
                        <a:moveTo>
                          <a:pt x="135" y="46"/>
                        </a:moveTo>
                        <a:cubicBezTo>
                          <a:pt x="93" y="51"/>
                          <a:pt x="51" y="57"/>
                          <a:pt x="9" y="63"/>
                        </a:cubicBezTo>
                        <a:cubicBezTo>
                          <a:pt x="2" y="45"/>
                          <a:pt x="0" y="36"/>
                          <a:pt x="2" y="17"/>
                        </a:cubicBezTo>
                        <a:cubicBezTo>
                          <a:pt x="44" y="11"/>
                          <a:pt x="86" y="5"/>
                          <a:pt x="128" y="0"/>
                        </a:cubicBezTo>
                        <a:cubicBezTo>
                          <a:pt x="130" y="18"/>
                          <a:pt x="131" y="28"/>
                          <a:pt x="135" y="4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7"/>
                  <p:cNvSpPr/>
                  <p:nvPr/>
                </p:nvSpPr>
                <p:spPr>
                  <a:xfrm>
                    <a:off x="7471879" y="749235"/>
                    <a:ext cx="120982" cy="165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4" y="13"/>
                        </a:moveTo>
                        <a:cubicBezTo>
                          <a:pt x="32" y="8"/>
                          <a:pt x="28" y="1"/>
                          <a:pt x="22" y="2"/>
                        </a:cubicBezTo>
                        <a:cubicBezTo>
                          <a:pt x="21" y="1"/>
                          <a:pt x="20" y="0"/>
                          <a:pt x="20" y="0"/>
                        </a:cubicBezTo>
                        <a:cubicBezTo>
                          <a:pt x="18" y="0"/>
                          <a:pt x="16" y="0"/>
                          <a:pt x="15" y="2"/>
                        </a:cubicBezTo>
                        <a:cubicBezTo>
                          <a:pt x="14" y="3"/>
                          <a:pt x="12" y="4"/>
                          <a:pt x="11" y="5"/>
                        </a:cubicBezTo>
                        <a:cubicBezTo>
                          <a:pt x="9" y="6"/>
                          <a:pt x="8" y="7"/>
                          <a:pt x="6" y="9"/>
                        </a:cubicBezTo>
                        <a:cubicBezTo>
                          <a:pt x="2" y="13"/>
                          <a:pt x="0" y="18"/>
                          <a:pt x="2" y="24"/>
                        </a:cubicBezTo>
                        <a:cubicBezTo>
                          <a:pt x="4" y="29"/>
                          <a:pt x="7" y="33"/>
                          <a:pt x="10" y="36"/>
                        </a:cubicBezTo>
                        <a:cubicBezTo>
                          <a:pt x="13" y="39"/>
                          <a:pt x="15" y="44"/>
                          <a:pt x="18" y="46"/>
                        </a:cubicBezTo>
                        <a:cubicBezTo>
                          <a:pt x="20" y="47"/>
                          <a:pt x="21" y="47"/>
                          <a:pt x="22" y="48"/>
                        </a:cubicBezTo>
                        <a:cubicBezTo>
                          <a:pt x="22" y="48"/>
                          <a:pt x="23" y="48"/>
                          <a:pt x="23" y="48"/>
                        </a:cubicBezTo>
                        <a:cubicBezTo>
                          <a:pt x="23" y="48"/>
                          <a:pt x="23" y="48"/>
                          <a:pt x="23" y="48"/>
                        </a:cubicBezTo>
                        <a:cubicBezTo>
                          <a:pt x="23" y="48"/>
                          <a:pt x="24" y="48"/>
                          <a:pt x="24" y="48"/>
                        </a:cubicBezTo>
                        <a:cubicBezTo>
                          <a:pt x="28" y="48"/>
                          <a:pt x="31" y="47"/>
                          <a:pt x="32" y="44"/>
                        </a:cubicBezTo>
                        <a:cubicBezTo>
                          <a:pt x="35" y="40"/>
                          <a:pt x="34" y="34"/>
                          <a:pt x="35" y="29"/>
                        </a:cubicBezTo>
                        <a:cubicBezTo>
                          <a:pt x="35" y="23"/>
                          <a:pt x="35" y="18"/>
                          <a:pt x="34" y="1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8" name="Google Shape;678;p7"/>
                  <p:cNvSpPr/>
                  <p:nvPr/>
                </p:nvSpPr>
                <p:spPr>
                  <a:xfrm>
                    <a:off x="6518893" y="914497"/>
                    <a:ext cx="38629" cy="38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" h="11" extrusionOk="0">
                        <a:moveTo>
                          <a:pt x="10" y="3"/>
                        </a:moveTo>
                        <a:cubicBezTo>
                          <a:pt x="10" y="2"/>
                          <a:pt x="9" y="2"/>
                          <a:pt x="8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5" y="0"/>
                          <a:pt x="4" y="0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1" y="9"/>
                          <a:pt x="2" y="10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1"/>
                          <a:pt x="5" y="11"/>
                          <a:pt x="6" y="11"/>
                        </a:cubicBezTo>
                        <a:cubicBezTo>
                          <a:pt x="7" y="11"/>
                          <a:pt x="7" y="10"/>
                          <a:pt x="8" y="10"/>
                        </a:cubicBezTo>
                        <a:cubicBezTo>
                          <a:pt x="9" y="10"/>
                          <a:pt x="9" y="9"/>
                          <a:pt x="9" y="9"/>
                        </a:cubicBezTo>
                        <a:cubicBezTo>
                          <a:pt x="10" y="8"/>
                          <a:pt x="10" y="8"/>
                          <a:pt x="10" y="7"/>
                        </a:cubicBezTo>
                        <a:cubicBezTo>
                          <a:pt x="11" y="6"/>
                          <a:pt x="11" y="5"/>
                          <a:pt x="10" y="5"/>
                        </a:cubicBez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9" name="Google Shape;679;p7"/>
                  <p:cNvSpPr/>
                  <p:nvPr/>
                </p:nvSpPr>
                <p:spPr>
                  <a:xfrm>
                    <a:off x="6557453" y="1002637"/>
                    <a:ext cx="27515" cy="330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" h="9" extrusionOk="0">
                        <a:moveTo>
                          <a:pt x="9" y="3"/>
                        </a:moveTo>
                        <a:cubicBezTo>
                          <a:pt x="8" y="2"/>
                          <a:pt x="8" y="1"/>
                          <a:pt x="7" y="1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  <a:cubicBezTo>
                          <a:pt x="5" y="0"/>
                          <a:pt x="5" y="0"/>
                          <a:pt x="4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ubicBezTo>
                          <a:pt x="2" y="8"/>
                          <a:pt x="2" y="9"/>
                          <a:pt x="3" y="9"/>
                        </a:cubicBezTo>
                        <a:cubicBezTo>
                          <a:pt x="3" y="9"/>
                          <a:pt x="4" y="9"/>
                          <a:pt x="5" y="9"/>
                        </a:cubicBezTo>
                        <a:cubicBezTo>
                          <a:pt x="6" y="9"/>
                          <a:pt x="6" y="9"/>
                          <a:pt x="7" y="9"/>
                        </a:cubicBezTo>
                        <a:cubicBezTo>
                          <a:pt x="7" y="8"/>
                          <a:pt x="8" y="8"/>
                          <a:pt x="8" y="7"/>
                        </a:cubicBezTo>
                        <a:cubicBezTo>
                          <a:pt x="9" y="7"/>
                          <a:pt x="9" y="6"/>
                          <a:pt x="9" y="6"/>
                        </a:cubicBezTo>
                        <a:cubicBezTo>
                          <a:pt x="9" y="5"/>
                          <a:pt x="9" y="4"/>
                          <a:pt x="9" y="4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7"/>
                  <p:cNvSpPr/>
                  <p:nvPr/>
                </p:nvSpPr>
                <p:spPr>
                  <a:xfrm>
                    <a:off x="6596014" y="920006"/>
                    <a:ext cx="49550" cy="4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12" extrusionOk="0">
                        <a:moveTo>
                          <a:pt x="7" y="1"/>
                        </a:moveTo>
                        <a:cubicBezTo>
                          <a:pt x="0" y="2"/>
                          <a:pt x="2" y="12"/>
                          <a:pt x="8" y="11"/>
                        </a:cubicBezTo>
                        <a:cubicBezTo>
                          <a:pt x="14" y="10"/>
                          <a:pt x="13" y="0"/>
                          <a:pt x="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1" name="Google Shape;681;p7"/>
                  <p:cNvSpPr/>
                  <p:nvPr/>
                </p:nvSpPr>
                <p:spPr>
                  <a:xfrm>
                    <a:off x="6656608" y="980602"/>
                    <a:ext cx="44124" cy="4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2" extrusionOk="0">
                        <a:moveTo>
                          <a:pt x="11" y="4"/>
                        </a:moveTo>
                        <a:cubicBezTo>
                          <a:pt x="11" y="3"/>
                          <a:pt x="10" y="2"/>
                          <a:pt x="9" y="1"/>
                        </a:cubicBezTo>
                        <a:cubicBezTo>
                          <a:pt x="9" y="1"/>
                          <a:pt x="8" y="1"/>
                          <a:pt x="8" y="0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4" y="0"/>
                          <a:pt x="3" y="0"/>
                          <a:pt x="3" y="1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9"/>
                          <a:pt x="1" y="10"/>
                          <a:pt x="2" y="11"/>
                        </a:cubicBezTo>
                        <a:cubicBezTo>
                          <a:pt x="2" y="11"/>
                          <a:pt x="3" y="11"/>
                          <a:pt x="3" y="12"/>
                        </a:cubicBezTo>
                        <a:cubicBezTo>
                          <a:pt x="4" y="12"/>
                          <a:pt x="5" y="12"/>
                          <a:pt x="6" y="12"/>
                        </a:cubicBezTo>
                        <a:cubicBezTo>
                          <a:pt x="7" y="12"/>
                          <a:pt x="8" y="12"/>
                          <a:pt x="9" y="11"/>
                        </a:cubicBezTo>
                        <a:cubicBezTo>
                          <a:pt x="9" y="11"/>
                          <a:pt x="10" y="10"/>
                          <a:pt x="10" y="10"/>
                        </a:cubicBezTo>
                        <a:cubicBezTo>
                          <a:pt x="11" y="9"/>
                          <a:pt x="11" y="8"/>
                          <a:pt x="11" y="8"/>
                        </a:cubicBezTo>
                        <a:cubicBezTo>
                          <a:pt x="12" y="7"/>
                          <a:pt x="12" y="6"/>
                          <a:pt x="12" y="5"/>
                        </a:cubicBez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2" name="Google Shape;682;p7"/>
                  <p:cNvSpPr/>
                  <p:nvPr/>
                </p:nvSpPr>
                <p:spPr>
                  <a:xfrm>
                    <a:off x="6717202" y="886954"/>
                    <a:ext cx="44124" cy="4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2" extrusionOk="0">
                        <a:moveTo>
                          <a:pt x="10" y="2"/>
                        </a:moveTo>
                        <a:cubicBezTo>
                          <a:pt x="10" y="1"/>
                          <a:pt x="9" y="1"/>
                          <a:pt x="8" y="0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4" y="0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1" y="3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2" y="10"/>
                          <a:pt x="3" y="11"/>
                          <a:pt x="3" y="11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5" y="12"/>
                          <a:pt x="6" y="12"/>
                          <a:pt x="7" y="12"/>
                        </a:cubicBezTo>
                        <a:cubicBezTo>
                          <a:pt x="8" y="12"/>
                          <a:pt x="9" y="11"/>
                          <a:pt x="9" y="10"/>
                        </a:cubicBezTo>
                        <a:cubicBezTo>
                          <a:pt x="10" y="10"/>
                          <a:pt x="11" y="9"/>
                          <a:pt x="11" y="8"/>
                        </a:cubicBezTo>
                        <a:cubicBezTo>
                          <a:pt x="12" y="7"/>
                          <a:pt x="12" y="6"/>
                          <a:pt x="12" y="5"/>
                        </a:cubicBezTo>
                        <a:cubicBezTo>
                          <a:pt x="11" y="4"/>
                          <a:pt x="11" y="3"/>
                          <a:pt x="10" y="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7"/>
                  <p:cNvSpPr/>
                  <p:nvPr/>
                </p:nvSpPr>
                <p:spPr>
                  <a:xfrm>
                    <a:off x="6772288" y="958567"/>
                    <a:ext cx="55086" cy="4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2" extrusionOk="0">
                        <a:moveTo>
                          <a:pt x="7" y="1"/>
                        </a:moveTo>
                        <a:cubicBezTo>
                          <a:pt x="0" y="2"/>
                          <a:pt x="2" y="12"/>
                          <a:pt x="9" y="11"/>
                        </a:cubicBezTo>
                        <a:cubicBezTo>
                          <a:pt x="16" y="10"/>
                          <a:pt x="14" y="0"/>
                          <a:pt x="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4" name="Google Shape;684;p7"/>
                  <p:cNvSpPr/>
                  <p:nvPr/>
                </p:nvSpPr>
                <p:spPr>
                  <a:xfrm>
                    <a:off x="6816357" y="870427"/>
                    <a:ext cx="55086" cy="44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3" extrusionOk="0">
                        <a:moveTo>
                          <a:pt x="7" y="1"/>
                        </a:moveTo>
                        <a:cubicBezTo>
                          <a:pt x="0" y="2"/>
                          <a:pt x="2" y="13"/>
                          <a:pt x="9" y="12"/>
                        </a:cubicBezTo>
                        <a:cubicBezTo>
                          <a:pt x="16" y="11"/>
                          <a:pt x="14" y="0"/>
                          <a:pt x="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5" name="Google Shape;685;p7"/>
                  <p:cNvSpPr/>
                  <p:nvPr/>
                </p:nvSpPr>
                <p:spPr>
                  <a:xfrm>
                    <a:off x="6706185" y="947550"/>
                    <a:ext cx="33052" cy="38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11" extrusionOk="0">
                        <a:moveTo>
                          <a:pt x="9" y="4"/>
                        </a:moveTo>
                        <a:cubicBezTo>
                          <a:pt x="9" y="3"/>
                          <a:pt x="9" y="2"/>
                          <a:pt x="8" y="2"/>
                        </a:cubicBezTo>
                        <a:cubicBezTo>
                          <a:pt x="7" y="1"/>
                          <a:pt x="6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0"/>
                          <a:pt x="3" y="1"/>
                          <a:pt x="3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6"/>
                          <a:pt x="0" y="7"/>
                          <a:pt x="0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9"/>
                          <a:pt x="1" y="9"/>
                          <a:pt x="2" y="10"/>
                        </a:cubicBezTo>
                        <a:cubicBezTo>
                          <a:pt x="2" y="10"/>
                          <a:pt x="3" y="11"/>
                          <a:pt x="4" y="11"/>
                        </a:cubicBezTo>
                        <a:cubicBezTo>
                          <a:pt x="5" y="11"/>
                          <a:pt x="6" y="11"/>
                          <a:pt x="7" y="10"/>
                        </a:cubicBezTo>
                        <a:cubicBezTo>
                          <a:pt x="8" y="10"/>
                          <a:pt x="8" y="9"/>
                          <a:pt x="9" y="9"/>
                        </a:cubicBezTo>
                        <a:cubicBezTo>
                          <a:pt x="9" y="8"/>
                          <a:pt x="10" y="7"/>
                          <a:pt x="10" y="6"/>
                        </a:cubicBezTo>
                        <a:cubicBezTo>
                          <a:pt x="10" y="5"/>
                          <a:pt x="10" y="5"/>
                          <a:pt x="9" y="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7"/>
                  <p:cNvSpPr/>
                  <p:nvPr/>
                </p:nvSpPr>
                <p:spPr>
                  <a:xfrm>
                    <a:off x="6634574" y="875936"/>
                    <a:ext cx="49591" cy="4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" h="12" extrusionOk="0">
                        <a:moveTo>
                          <a:pt x="6" y="1"/>
                        </a:moveTo>
                        <a:cubicBezTo>
                          <a:pt x="0" y="2"/>
                          <a:pt x="1" y="12"/>
                          <a:pt x="7" y="11"/>
                        </a:cubicBezTo>
                        <a:cubicBezTo>
                          <a:pt x="13" y="10"/>
                          <a:pt x="12" y="0"/>
                          <a:pt x="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7" name="Google Shape;687;p7"/>
                  <p:cNvSpPr/>
                  <p:nvPr/>
                </p:nvSpPr>
                <p:spPr>
                  <a:xfrm>
                    <a:off x="6480333" y="980602"/>
                    <a:ext cx="49591" cy="38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" h="11" extrusionOk="0">
                        <a:moveTo>
                          <a:pt x="6" y="0"/>
                        </a:moveTo>
                        <a:cubicBezTo>
                          <a:pt x="0" y="1"/>
                          <a:pt x="1" y="11"/>
                          <a:pt x="7" y="10"/>
                        </a:cubicBezTo>
                        <a:cubicBezTo>
                          <a:pt x="13" y="9"/>
                          <a:pt x="12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8" name="Google Shape;688;p7"/>
                  <p:cNvSpPr/>
                  <p:nvPr/>
                </p:nvSpPr>
                <p:spPr>
                  <a:xfrm>
                    <a:off x="6838391" y="947550"/>
                    <a:ext cx="49550" cy="38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" h="11" extrusionOk="0">
                        <a:moveTo>
                          <a:pt x="7" y="1"/>
                        </a:moveTo>
                        <a:cubicBezTo>
                          <a:pt x="0" y="2"/>
                          <a:pt x="2" y="11"/>
                          <a:pt x="8" y="11"/>
                        </a:cubicBezTo>
                        <a:cubicBezTo>
                          <a:pt x="14" y="10"/>
                          <a:pt x="13" y="0"/>
                          <a:pt x="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7"/>
                  <p:cNvSpPr/>
                  <p:nvPr/>
                </p:nvSpPr>
                <p:spPr>
                  <a:xfrm>
                    <a:off x="6579488" y="1046707"/>
                    <a:ext cx="744486" cy="435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" h="124" extrusionOk="0">
                        <a:moveTo>
                          <a:pt x="194" y="124"/>
                        </a:moveTo>
                        <a:cubicBezTo>
                          <a:pt x="99" y="83"/>
                          <a:pt x="96" y="83"/>
                          <a:pt x="0" y="42"/>
                        </a:cubicBezTo>
                        <a:cubicBezTo>
                          <a:pt x="3" y="24"/>
                          <a:pt x="7" y="15"/>
                          <a:pt x="19" y="0"/>
                        </a:cubicBezTo>
                        <a:cubicBezTo>
                          <a:pt x="114" y="40"/>
                          <a:pt x="117" y="41"/>
                          <a:pt x="212" y="81"/>
                        </a:cubicBezTo>
                        <a:cubicBezTo>
                          <a:pt x="209" y="100"/>
                          <a:pt x="206" y="109"/>
                          <a:pt x="194" y="12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0" name="Google Shape;690;p7"/>
                  <p:cNvSpPr/>
                  <p:nvPr/>
                </p:nvSpPr>
                <p:spPr>
                  <a:xfrm>
                    <a:off x="6579488" y="1043153"/>
                    <a:ext cx="473849" cy="3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" h="92" extrusionOk="0">
                        <a:moveTo>
                          <a:pt x="118" y="92"/>
                        </a:moveTo>
                        <a:cubicBezTo>
                          <a:pt x="79" y="76"/>
                          <a:pt x="39" y="59"/>
                          <a:pt x="0" y="42"/>
                        </a:cubicBezTo>
                        <a:cubicBezTo>
                          <a:pt x="3" y="24"/>
                          <a:pt x="7" y="15"/>
                          <a:pt x="19" y="0"/>
                        </a:cubicBezTo>
                        <a:cubicBezTo>
                          <a:pt x="58" y="16"/>
                          <a:pt x="97" y="33"/>
                          <a:pt x="136" y="50"/>
                        </a:cubicBezTo>
                        <a:cubicBezTo>
                          <a:pt x="128" y="66"/>
                          <a:pt x="124" y="75"/>
                          <a:pt x="118" y="9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1" name="Google Shape;691;p7"/>
                  <p:cNvSpPr/>
                  <p:nvPr/>
                </p:nvSpPr>
                <p:spPr>
                  <a:xfrm>
                    <a:off x="7223992" y="1322144"/>
                    <a:ext cx="120982" cy="165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7" extrusionOk="0">
                        <a:moveTo>
                          <a:pt x="34" y="20"/>
                        </a:moveTo>
                        <a:cubicBezTo>
                          <a:pt x="35" y="14"/>
                          <a:pt x="35" y="7"/>
                          <a:pt x="29" y="4"/>
                        </a:cubicBezTo>
                        <a:cubicBezTo>
                          <a:pt x="29" y="3"/>
                          <a:pt x="29" y="2"/>
                          <a:pt x="28" y="2"/>
                        </a:cubicBezTo>
                        <a:cubicBezTo>
                          <a:pt x="27" y="0"/>
                          <a:pt x="25" y="0"/>
                          <a:pt x="23" y="1"/>
                        </a:cubicBezTo>
                        <a:cubicBezTo>
                          <a:pt x="22" y="1"/>
                          <a:pt x="20" y="1"/>
                          <a:pt x="19" y="1"/>
                        </a:cubicBezTo>
                        <a:cubicBezTo>
                          <a:pt x="17" y="2"/>
                          <a:pt x="15" y="2"/>
                          <a:pt x="13" y="2"/>
                        </a:cubicBezTo>
                        <a:cubicBezTo>
                          <a:pt x="7" y="4"/>
                          <a:pt x="2" y="8"/>
                          <a:pt x="1" y="14"/>
                        </a:cubicBezTo>
                        <a:cubicBezTo>
                          <a:pt x="0" y="18"/>
                          <a:pt x="1" y="23"/>
                          <a:pt x="2" y="28"/>
                        </a:cubicBezTo>
                        <a:cubicBezTo>
                          <a:pt x="3" y="32"/>
                          <a:pt x="2" y="37"/>
                          <a:pt x="4" y="41"/>
                        </a:cubicBezTo>
                        <a:cubicBezTo>
                          <a:pt x="4" y="42"/>
                          <a:pt x="5" y="43"/>
                          <a:pt x="6" y="44"/>
                        </a:cubicBezTo>
                        <a:cubicBezTo>
                          <a:pt x="6" y="44"/>
                          <a:pt x="6" y="44"/>
                          <a:pt x="7" y="44"/>
                        </a:cubicBezTo>
                        <a:cubicBezTo>
                          <a:pt x="7" y="44"/>
                          <a:pt x="7" y="44"/>
                          <a:pt x="7" y="44"/>
                        </a:cubicBezTo>
                        <a:cubicBezTo>
                          <a:pt x="7" y="45"/>
                          <a:pt x="7" y="45"/>
                          <a:pt x="8" y="45"/>
                        </a:cubicBezTo>
                        <a:cubicBezTo>
                          <a:pt x="10" y="47"/>
                          <a:pt x="14" y="47"/>
                          <a:pt x="17" y="46"/>
                        </a:cubicBezTo>
                        <a:cubicBezTo>
                          <a:pt x="21" y="43"/>
                          <a:pt x="24" y="38"/>
                          <a:pt x="27" y="34"/>
                        </a:cubicBezTo>
                        <a:cubicBezTo>
                          <a:pt x="30" y="30"/>
                          <a:pt x="33" y="25"/>
                          <a:pt x="34" y="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2" name="Google Shape;692;p7"/>
                  <p:cNvSpPr/>
                  <p:nvPr/>
                </p:nvSpPr>
                <p:spPr>
                  <a:xfrm>
                    <a:off x="6673134" y="1096286"/>
                    <a:ext cx="38629" cy="33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" h="10" extrusionOk="0">
                        <a:moveTo>
                          <a:pt x="11" y="6"/>
                        </a:moveTo>
                        <a:cubicBezTo>
                          <a:pt x="11" y="5"/>
                          <a:pt x="11" y="4"/>
                          <a:pt x="10" y="3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2" y="9"/>
                          <a:pt x="2" y="10"/>
                          <a:pt x="3" y="10"/>
                        </a:cubicBezTo>
                        <a:cubicBezTo>
                          <a:pt x="4" y="10"/>
                          <a:pt x="5" y="10"/>
                          <a:pt x="5" y="10"/>
                        </a:cubicBezTo>
                        <a:cubicBezTo>
                          <a:pt x="6" y="10"/>
                          <a:pt x="7" y="10"/>
                          <a:pt x="7" y="10"/>
                        </a:cubicBezTo>
                        <a:cubicBezTo>
                          <a:pt x="8" y="10"/>
                          <a:pt x="9" y="9"/>
                          <a:pt x="9" y="9"/>
                        </a:cubicBezTo>
                        <a:cubicBezTo>
                          <a:pt x="10" y="8"/>
                          <a:pt x="10" y="8"/>
                          <a:pt x="10" y="7"/>
                        </a:cubicBezTo>
                        <a:lnTo>
                          <a:pt x="11" y="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7"/>
                  <p:cNvSpPr/>
                  <p:nvPr/>
                </p:nvSpPr>
                <p:spPr>
                  <a:xfrm>
                    <a:off x="6662117" y="1189934"/>
                    <a:ext cx="33052" cy="33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10" extrusionOk="0">
                        <a:moveTo>
                          <a:pt x="10" y="6"/>
                        </a:moveTo>
                        <a:cubicBezTo>
                          <a:pt x="10" y="5"/>
                          <a:pt x="10" y="4"/>
                          <a:pt x="9" y="3"/>
                        </a:cubicBezTo>
                        <a:cubicBezTo>
                          <a:pt x="9" y="3"/>
                          <a:pt x="9" y="2"/>
                          <a:pt x="9" y="2"/>
                        </a:cubicBezTo>
                        <a:cubicBezTo>
                          <a:pt x="8" y="1"/>
                          <a:pt x="8" y="1"/>
                          <a:pt x="7" y="1"/>
                        </a:cubicBezTo>
                        <a:cubicBezTo>
                          <a:pt x="6" y="0"/>
                          <a:pt x="6" y="0"/>
                          <a:pt x="5" y="0"/>
                        </a:cubicBezTo>
                        <a:cubicBezTo>
                          <a:pt x="4" y="0"/>
                          <a:pt x="4" y="0"/>
                          <a:pt x="3" y="1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1" y="7"/>
                          <a:pt x="1" y="7"/>
                          <a:pt x="1" y="8"/>
                        </a:cubicBezTo>
                        <a:cubicBezTo>
                          <a:pt x="2" y="8"/>
                          <a:pt x="2" y="9"/>
                          <a:pt x="3" y="9"/>
                        </a:cubicBezTo>
                        <a:cubicBezTo>
                          <a:pt x="4" y="10"/>
                          <a:pt x="4" y="10"/>
                          <a:pt x="5" y="10"/>
                        </a:cubicBezTo>
                        <a:cubicBezTo>
                          <a:pt x="5" y="10"/>
                          <a:pt x="6" y="10"/>
                          <a:pt x="7" y="9"/>
                        </a:cubicBezTo>
                        <a:cubicBezTo>
                          <a:pt x="7" y="9"/>
                          <a:pt x="8" y="9"/>
                          <a:pt x="8" y="8"/>
                        </a:cubicBezTo>
                        <a:cubicBezTo>
                          <a:pt x="9" y="8"/>
                          <a:pt x="9" y="7"/>
                          <a:pt x="9" y="7"/>
                        </a:cubicBezTo>
                        <a:cubicBezTo>
                          <a:pt x="9" y="6"/>
                          <a:pt x="9" y="6"/>
                          <a:pt x="10" y="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4" name="Google Shape;694;p7"/>
                  <p:cNvSpPr/>
                  <p:nvPr/>
                </p:nvSpPr>
                <p:spPr>
                  <a:xfrm>
                    <a:off x="6739237" y="1140356"/>
                    <a:ext cx="49577" cy="49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" h="14" extrusionOk="0">
                        <a:moveTo>
                          <a:pt x="9" y="3"/>
                        </a:moveTo>
                        <a:cubicBezTo>
                          <a:pt x="3" y="0"/>
                          <a:pt x="0" y="9"/>
                          <a:pt x="5" y="12"/>
                        </a:cubicBezTo>
                        <a:cubicBezTo>
                          <a:pt x="11" y="14"/>
                          <a:pt x="15" y="5"/>
                          <a:pt x="9" y="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7"/>
                  <p:cNvSpPr/>
                  <p:nvPr/>
                </p:nvSpPr>
                <p:spPr>
                  <a:xfrm>
                    <a:off x="6761271" y="1222987"/>
                    <a:ext cx="38505" cy="4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2" extrusionOk="0">
                        <a:moveTo>
                          <a:pt x="12" y="7"/>
                        </a:moveTo>
                        <a:cubicBezTo>
                          <a:pt x="12" y="6"/>
                          <a:pt x="12" y="5"/>
                          <a:pt x="11" y="4"/>
                        </a:cubicBezTo>
                        <a:cubicBezTo>
                          <a:pt x="11" y="3"/>
                          <a:pt x="11" y="3"/>
                          <a:pt x="11" y="2"/>
                        </a:cubicBezTo>
                        <a:cubicBezTo>
                          <a:pt x="10" y="1"/>
                          <a:pt x="9" y="1"/>
                          <a:pt x="8" y="0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ubicBezTo>
                          <a:pt x="3" y="0"/>
                          <a:pt x="2" y="1"/>
                          <a:pt x="2" y="2"/>
                        </a:cubicBezTo>
                        <a:cubicBezTo>
                          <a:pt x="1" y="2"/>
                          <a:pt x="0" y="3"/>
                          <a:pt x="0" y="3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6"/>
                          <a:pt x="0" y="7"/>
                          <a:pt x="0" y="8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2" y="10"/>
                          <a:pt x="2" y="11"/>
                          <a:pt x="3" y="11"/>
                        </a:cubicBezTo>
                        <a:cubicBezTo>
                          <a:pt x="4" y="12"/>
                          <a:pt x="5" y="12"/>
                          <a:pt x="6" y="12"/>
                        </a:cubicBezTo>
                        <a:cubicBezTo>
                          <a:pt x="6" y="12"/>
                          <a:pt x="7" y="12"/>
                          <a:pt x="8" y="11"/>
                        </a:cubicBezTo>
                        <a:cubicBezTo>
                          <a:pt x="9" y="11"/>
                          <a:pt x="9" y="11"/>
                          <a:pt x="10" y="10"/>
                        </a:cubicBezTo>
                        <a:cubicBezTo>
                          <a:pt x="10" y="10"/>
                          <a:pt x="11" y="9"/>
                          <a:pt x="11" y="8"/>
                        </a:cubicBezTo>
                        <a:lnTo>
                          <a:pt x="12" y="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7"/>
                  <p:cNvSpPr/>
                  <p:nvPr/>
                </p:nvSpPr>
                <p:spPr>
                  <a:xfrm>
                    <a:off x="6860426" y="1173408"/>
                    <a:ext cx="38505" cy="4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2" extrusionOk="0">
                        <a:moveTo>
                          <a:pt x="12" y="5"/>
                        </a:moveTo>
                        <a:cubicBezTo>
                          <a:pt x="11" y="4"/>
                          <a:pt x="11" y="3"/>
                          <a:pt x="10" y="3"/>
                        </a:cubicBezTo>
                        <a:cubicBezTo>
                          <a:pt x="10" y="2"/>
                          <a:pt x="9" y="1"/>
                          <a:pt x="8" y="1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1"/>
                          <a:pt x="3" y="1"/>
                          <a:pt x="2" y="1"/>
                        </a:cubicBezTo>
                        <a:cubicBezTo>
                          <a:pt x="1" y="2"/>
                          <a:pt x="1" y="3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8"/>
                          <a:pt x="0" y="9"/>
                          <a:pt x="1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2" y="11"/>
                          <a:pt x="3" y="11"/>
                          <a:pt x="4" y="12"/>
                        </a:cubicBezTo>
                        <a:cubicBezTo>
                          <a:pt x="4" y="12"/>
                          <a:pt x="5" y="12"/>
                          <a:pt x="7" y="12"/>
                        </a:cubicBezTo>
                        <a:cubicBezTo>
                          <a:pt x="8" y="12"/>
                          <a:pt x="8" y="11"/>
                          <a:pt x="9" y="11"/>
                        </a:cubicBezTo>
                        <a:cubicBezTo>
                          <a:pt x="10" y="10"/>
                          <a:pt x="11" y="9"/>
                          <a:pt x="11" y="8"/>
                        </a:cubicBezTo>
                        <a:cubicBezTo>
                          <a:pt x="12" y="7"/>
                          <a:pt x="12" y="6"/>
                          <a:pt x="12" y="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7"/>
                  <p:cNvSpPr/>
                  <p:nvPr/>
                </p:nvSpPr>
                <p:spPr>
                  <a:xfrm>
                    <a:off x="6860426" y="1256039"/>
                    <a:ext cx="66186" cy="605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" h="16" extrusionOk="0">
                        <a:moveTo>
                          <a:pt x="11" y="3"/>
                        </a:moveTo>
                        <a:cubicBezTo>
                          <a:pt x="5" y="0"/>
                          <a:pt x="0" y="10"/>
                          <a:pt x="7" y="13"/>
                        </a:cubicBezTo>
                        <a:cubicBezTo>
                          <a:pt x="13" y="16"/>
                          <a:pt x="18" y="6"/>
                          <a:pt x="11" y="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7"/>
                  <p:cNvSpPr/>
                  <p:nvPr/>
                </p:nvSpPr>
                <p:spPr>
                  <a:xfrm>
                    <a:off x="6948563" y="1206461"/>
                    <a:ext cx="60636" cy="55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6" extrusionOk="0">
                        <a:moveTo>
                          <a:pt x="11" y="3"/>
                        </a:moveTo>
                        <a:cubicBezTo>
                          <a:pt x="4" y="0"/>
                          <a:pt x="0" y="10"/>
                          <a:pt x="6" y="13"/>
                        </a:cubicBezTo>
                        <a:cubicBezTo>
                          <a:pt x="13" y="16"/>
                          <a:pt x="17" y="6"/>
                          <a:pt x="11" y="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7"/>
                  <p:cNvSpPr/>
                  <p:nvPr/>
                </p:nvSpPr>
                <p:spPr>
                  <a:xfrm>
                    <a:off x="6821866" y="1217478"/>
                    <a:ext cx="33052" cy="38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11" extrusionOk="0">
                        <a:moveTo>
                          <a:pt x="10" y="6"/>
                        </a:moveTo>
                        <a:cubicBezTo>
                          <a:pt x="10" y="5"/>
                          <a:pt x="10" y="5"/>
                          <a:pt x="10" y="4"/>
                        </a:cubicBezTo>
                        <a:cubicBezTo>
                          <a:pt x="10" y="3"/>
                          <a:pt x="9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7" y="1"/>
                          <a:pt x="7" y="1"/>
                          <a:pt x="6" y="1"/>
                        </a:cubicBezTo>
                        <a:cubicBezTo>
                          <a:pt x="5" y="0"/>
                          <a:pt x="4" y="1"/>
                          <a:pt x="3" y="1"/>
                        </a:cubicBezTo>
                        <a:cubicBezTo>
                          <a:pt x="3" y="1"/>
                          <a:pt x="2" y="2"/>
                          <a:pt x="1" y="2"/>
                        </a:cubicBezTo>
                        <a:cubicBezTo>
                          <a:pt x="1" y="3"/>
                          <a:pt x="0" y="4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6"/>
                          <a:pt x="0" y="7"/>
                          <a:pt x="1" y="8"/>
                        </a:cubicBezTo>
                        <a:cubicBezTo>
                          <a:pt x="1" y="8"/>
                          <a:pt x="1" y="9"/>
                          <a:pt x="2" y="10"/>
                        </a:cubicBezTo>
                        <a:cubicBezTo>
                          <a:pt x="3" y="10"/>
                          <a:pt x="4" y="11"/>
                          <a:pt x="5" y="11"/>
                        </a:cubicBezTo>
                        <a:cubicBezTo>
                          <a:pt x="5" y="11"/>
                          <a:pt x="6" y="11"/>
                          <a:pt x="7" y="10"/>
                        </a:cubicBezTo>
                        <a:cubicBezTo>
                          <a:pt x="8" y="10"/>
                          <a:pt x="9" y="10"/>
                          <a:pt x="9" y="9"/>
                        </a:cubicBezTo>
                        <a:cubicBezTo>
                          <a:pt x="10" y="8"/>
                          <a:pt x="10" y="7"/>
                          <a:pt x="10" y="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0" name="Google Shape;700;p7"/>
                  <p:cNvSpPr/>
                  <p:nvPr/>
                </p:nvSpPr>
                <p:spPr>
                  <a:xfrm>
                    <a:off x="6788814" y="1118321"/>
                    <a:ext cx="55155" cy="49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" h="14" extrusionOk="0">
                        <a:moveTo>
                          <a:pt x="9" y="3"/>
                        </a:moveTo>
                        <a:cubicBezTo>
                          <a:pt x="3" y="0"/>
                          <a:pt x="0" y="9"/>
                          <a:pt x="5" y="12"/>
                        </a:cubicBezTo>
                        <a:cubicBezTo>
                          <a:pt x="11" y="14"/>
                          <a:pt x="15" y="5"/>
                          <a:pt x="9" y="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1" name="Google Shape;701;p7"/>
                  <p:cNvSpPr/>
                  <p:nvPr/>
                </p:nvSpPr>
                <p:spPr>
                  <a:xfrm>
                    <a:off x="6607031" y="1129338"/>
                    <a:ext cx="55155" cy="49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" h="14" extrusionOk="0">
                        <a:moveTo>
                          <a:pt x="9" y="3"/>
                        </a:moveTo>
                        <a:cubicBezTo>
                          <a:pt x="3" y="0"/>
                          <a:pt x="0" y="9"/>
                          <a:pt x="5" y="11"/>
                        </a:cubicBezTo>
                        <a:cubicBezTo>
                          <a:pt x="11" y="14"/>
                          <a:pt x="15" y="5"/>
                          <a:pt x="9" y="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7"/>
                  <p:cNvSpPr/>
                  <p:nvPr/>
                </p:nvSpPr>
                <p:spPr>
                  <a:xfrm>
                    <a:off x="6926529" y="1283583"/>
                    <a:ext cx="55155" cy="49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" h="14" extrusionOk="0">
                        <a:moveTo>
                          <a:pt x="9" y="2"/>
                        </a:moveTo>
                        <a:cubicBezTo>
                          <a:pt x="4" y="0"/>
                          <a:pt x="0" y="9"/>
                          <a:pt x="6" y="11"/>
                        </a:cubicBezTo>
                        <a:cubicBezTo>
                          <a:pt x="11" y="14"/>
                          <a:pt x="15" y="5"/>
                          <a:pt x="9" y="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3" name="Google Shape;703;p7"/>
                  <p:cNvSpPr/>
                  <p:nvPr/>
                </p:nvSpPr>
                <p:spPr>
                  <a:xfrm>
                    <a:off x="7295604" y="1465371"/>
                    <a:ext cx="71612" cy="71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20" extrusionOk="0">
                        <a:moveTo>
                          <a:pt x="20" y="11"/>
                        </a:moveTo>
                        <a:cubicBezTo>
                          <a:pt x="20" y="11"/>
                          <a:pt x="20" y="10"/>
                          <a:pt x="20" y="10"/>
                        </a:cubicBezTo>
                        <a:cubicBezTo>
                          <a:pt x="20" y="9"/>
                          <a:pt x="20" y="8"/>
                          <a:pt x="19" y="7"/>
                        </a:cubicBezTo>
                        <a:cubicBezTo>
                          <a:pt x="19" y="5"/>
                          <a:pt x="18" y="4"/>
                          <a:pt x="17" y="3"/>
                        </a:cubicBezTo>
                        <a:cubicBezTo>
                          <a:pt x="17" y="3"/>
                          <a:pt x="16" y="3"/>
                          <a:pt x="16" y="2"/>
                        </a:cubicBezTo>
                        <a:cubicBezTo>
                          <a:pt x="16" y="2"/>
                          <a:pt x="15" y="2"/>
                          <a:pt x="15" y="2"/>
                        </a:cubicBezTo>
                        <a:cubicBezTo>
                          <a:pt x="13" y="1"/>
                          <a:pt x="12" y="0"/>
                          <a:pt x="11" y="0"/>
                        </a:cubicBezTo>
                        <a:cubicBezTo>
                          <a:pt x="9" y="0"/>
                          <a:pt x="7" y="1"/>
                          <a:pt x="5" y="3"/>
                        </a:cubicBezTo>
                        <a:cubicBezTo>
                          <a:pt x="5" y="3"/>
                          <a:pt x="5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5"/>
                          <a:pt x="2" y="6"/>
                          <a:pt x="1" y="7"/>
                        </a:cubicBezTo>
                        <a:cubicBezTo>
                          <a:pt x="1" y="8"/>
                          <a:pt x="0" y="10"/>
                          <a:pt x="0" y="11"/>
                        </a:cubicBezTo>
                        <a:cubicBezTo>
                          <a:pt x="0" y="12"/>
                          <a:pt x="1" y="14"/>
                          <a:pt x="1" y="15"/>
                        </a:cubicBezTo>
                        <a:cubicBezTo>
                          <a:pt x="2" y="16"/>
                          <a:pt x="2" y="16"/>
                          <a:pt x="3" y="17"/>
                        </a:cubicBezTo>
                        <a:cubicBezTo>
                          <a:pt x="4" y="18"/>
                          <a:pt x="5" y="18"/>
                          <a:pt x="5" y="19"/>
                        </a:cubicBezTo>
                        <a:cubicBezTo>
                          <a:pt x="7" y="20"/>
                          <a:pt x="9" y="20"/>
                          <a:pt x="11" y="20"/>
                        </a:cubicBezTo>
                        <a:cubicBezTo>
                          <a:pt x="13" y="20"/>
                          <a:pt x="15" y="19"/>
                          <a:pt x="17" y="18"/>
                        </a:cubicBezTo>
                        <a:cubicBezTo>
                          <a:pt x="18" y="17"/>
                          <a:pt x="19" y="15"/>
                          <a:pt x="19" y="14"/>
                        </a:cubicBezTo>
                        <a:cubicBezTo>
                          <a:pt x="20" y="13"/>
                          <a:pt x="20" y="12"/>
                          <a:pt x="20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4" name="Google Shape;704;p7"/>
                  <p:cNvSpPr/>
                  <p:nvPr/>
                </p:nvSpPr>
                <p:spPr>
                  <a:xfrm>
                    <a:off x="7257044" y="1531476"/>
                    <a:ext cx="44124" cy="44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" h="13" extrusionOk="0">
                        <a:moveTo>
                          <a:pt x="12" y="6"/>
                        </a:moveTo>
                        <a:cubicBezTo>
                          <a:pt x="12" y="5"/>
                          <a:pt x="12" y="4"/>
                          <a:pt x="11" y="3"/>
                        </a:cubicBezTo>
                        <a:cubicBezTo>
                          <a:pt x="11" y="3"/>
                          <a:pt x="11" y="2"/>
                          <a:pt x="11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4" y="0"/>
                          <a:pt x="4" y="0"/>
                          <a:pt x="3" y="1"/>
                        </a:cubicBezTo>
                        <a:cubicBezTo>
                          <a:pt x="2" y="1"/>
                          <a:pt x="2" y="2"/>
                          <a:pt x="1" y="3"/>
                        </a:cubicBezTo>
                        <a:cubicBezTo>
                          <a:pt x="1" y="3"/>
                          <a:pt x="0" y="4"/>
                          <a:pt x="0" y="5"/>
                        </a:cubicBezTo>
                        <a:cubicBezTo>
                          <a:pt x="0" y="5"/>
                          <a:pt x="0" y="6"/>
                          <a:pt x="0" y="6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1" y="10"/>
                          <a:pt x="1" y="10"/>
                          <a:pt x="2" y="11"/>
                        </a:cubicBezTo>
                        <a:cubicBezTo>
                          <a:pt x="2" y="12"/>
                          <a:pt x="3" y="12"/>
                          <a:pt x="5" y="12"/>
                        </a:cubicBezTo>
                        <a:cubicBezTo>
                          <a:pt x="5" y="13"/>
                          <a:pt x="6" y="13"/>
                          <a:pt x="7" y="12"/>
                        </a:cubicBezTo>
                        <a:cubicBezTo>
                          <a:pt x="8" y="12"/>
                          <a:pt x="9" y="12"/>
                          <a:pt x="9" y="12"/>
                        </a:cubicBezTo>
                        <a:cubicBezTo>
                          <a:pt x="10" y="11"/>
                          <a:pt x="11" y="11"/>
                          <a:pt x="11" y="10"/>
                        </a:cubicBezTo>
                        <a:cubicBezTo>
                          <a:pt x="12" y="9"/>
                          <a:pt x="12" y="9"/>
                          <a:pt x="12" y="8"/>
                        </a:cubicBezTo>
                        <a:cubicBezTo>
                          <a:pt x="12" y="7"/>
                          <a:pt x="12" y="7"/>
                          <a:pt x="12" y="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7"/>
                  <p:cNvSpPr/>
                  <p:nvPr/>
                </p:nvSpPr>
                <p:spPr>
                  <a:xfrm>
                    <a:off x="7179924" y="1509441"/>
                    <a:ext cx="55155" cy="55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" h="15" extrusionOk="0">
                        <a:moveTo>
                          <a:pt x="14" y="6"/>
                        </a:moveTo>
                        <a:cubicBezTo>
                          <a:pt x="14" y="5"/>
                          <a:pt x="14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2" y="2"/>
                          <a:pt x="12" y="2"/>
                          <a:pt x="11" y="1"/>
                        </a:cubicBezTo>
                        <a:cubicBezTo>
                          <a:pt x="11" y="1"/>
                          <a:pt x="11" y="1"/>
                          <a:pt x="10" y="1"/>
                        </a:cubicBezTo>
                        <a:cubicBezTo>
                          <a:pt x="10" y="1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7" y="0"/>
                        </a:cubicBezTo>
                        <a:cubicBezTo>
                          <a:pt x="8" y="0"/>
                          <a:pt x="6" y="0"/>
                          <a:pt x="6" y="0"/>
                        </a:cubicBezTo>
                        <a:cubicBezTo>
                          <a:pt x="5" y="1"/>
                          <a:pt x="5" y="1"/>
                          <a:pt x="4" y="1"/>
                        </a:cubicBezTo>
                        <a:cubicBezTo>
                          <a:pt x="4" y="1"/>
                          <a:pt x="3" y="2"/>
                          <a:pt x="3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2" y="3"/>
                          <a:pt x="2" y="4"/>
                          <a:pt x="1" y="4"/>
                        </a:cubicBezTo>
                        <a:cubicBezTo>
                          <a:pt x="1" y="5"/>
                          <a:pt x="1" y="6"/>
                          <a:pt x="1" y="6"/>
                        </a:cubicBezTo>
                        <a:cubicBezTo>
                          <a:pt x="0" y="7"/>
                          <a:pt x="0" y="7"/>
                          <a:pt x="0" y="8"/>
                        </a:cubicBezTo>
                        <a:cubicBezTo>
                          <a:pt x="0" y="8"/>
                          <a:pt x="0" y="9"/>
                          <a:pt x="1" y="10"/>
                        </a:cubicBezTo>
                        <a:cubicBezTo>
                          <a:pt x="1" y="11"/>
                          <a:pt x="1" y="11"/>
                          <a:pt x="2" y="13"/>
                        </a:cubicBezTo>
                        <a:cubicBezTo>
                          <a:pt x="3" y="14"/>
                          <a:pt x="4" y="14"/>
                          <a:pt x="6" y="14"/>
                        </a:cubicBezTo>
                        <a:cubicBezTo>
                          <a:pt x="7" y="15"/>
                          <a:pt x="8" y="15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10" y="14"/>
                          <a:pt x="10" y="14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13" y="12"/>
                          <a:pt x="13" y="12"/>
                          <a:pt x="14" y="11"/>
                        </a:cubicBezTo>
                        <a:cubicBezTo>
                          <a:pt x="14" y="11"/>
                          <a:pt x="14" y="10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5" y="8"/>
                          <a:pt x="15" y="7"/>
                          <a:pt x="14" y="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6" name="Google Shape;706;p7"/>
                  <p:cNvSpPr/>
                  <p:nvPr/>
                </p:nvSpPr>
                <p:spPr>
                  <a:xfrm>
                    <a:off x="7196449" y="1586564"/>
                    <a:ext cx="38560" cy="385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10" extrusionOk="0">
                        <a:moveTo>
                          <a:pt x="10" y="5"/>
                        </a:move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9" y="3"/>
                          <a:pt x="9" y="3"/>
                        </a:cubicBezTo>
                        <a:cubicBezTo>
                          <a:pt x="9" y="3"/>
                          <a:pt x="9" y="2"/>
                          <a:pt x="8" y="2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  <a:cubicBezTo>
                          <a:pt x="6" y="0"/>
                          <a:pt x="6" y="0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2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5"/>
                          <a:pt x="0" y="6"/>
                          <a:pt x="0" y="6"/>
                        </a:cubicBezTo>
                        <a:cubicBezTo>
                          <a:pt x="0" y="6"/>
                          <a:pt x="0" y="7"/>
                          <a:pt x="0" y="7"/>
                        </a:cubicBezTo>
                        <a:cubicBezTo>
                          <a:pt x="1" y="7"/>
                          <a:pt x="1" y="8"/>
                          <a:pt x="1" y="8"/>
                        </a:cubicBezTo>
                        <a:cubicBezTo>
                          <a:pt x="1" y="8"/>
                          <a:pt x="2" y="9"/>
                          <a:pt x="2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4" y="9"/>
                          <a:pt x="4" y="10"/>
                          <a:pt x="5" y="10"/>
                        </a:cubicBezTo>
                        <a:cubicBezTo>
                          <a:pt x="5" y="10"/>
                          <a:pt x="6" y="9"/>
                          <a:pt x="6" y="9"/>
                        </a:cubicBezTo>
                        <a:cubicBezTo>
                          <a:pt x="6" y="9"/>
                          <a:pt x="7" y="9"/>
                          <a:pt x="7" y="9"/>
                        </a:cubicBezTo>
                        <a:cubicBezTo>
                          <a:pt x="7" y="9"/>
                          <a:pt x="8" y="8"/>
                          <a:pt x="8" y="8"/>
                        </a:cubicBezTo>
                        <a:cubicBezTo>
                          <a:pt x="8" y="8"/>
                          <a:pt x="9" y="7"/>
                          <a:pt x="9" y="7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9" y="7"/>
                          <a:pt x="9" y="7"/>
                          <a:pt x="9" y="6"/>
                        </a:cubicBezTo>
                        <a:cubicBezTo>
                          <a:pt x="9" y="6"/>
                          <a:pt x="10" y="5"/>
                          <a:pt x="10" y="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7" name="Google Shape;707;p7"/>
                <p:cNvGrpSpPr/>
                <p:nvPr/>
              </p:nvGrpSpPr>
              <p:grpSpPr>
                <a:xfrm>
                  <a:off x="7467961" y="4655013"/>
                  <a:ext cx="561595" cy="782517"/>
                  <a:chOff x="4629790" y="2109147"/>
                  <a:chExt cx="355013" cy="494638"/>
                </a:xfrm>
              </p:grpSpPr>
              <p:sp>
                <p:nvSpPr>
                  <p:cNvPr id="708" name="Google Shape;708;p7"/>
                  <p:cNvSpPr/>
                  <p:nvPr/>
                </p:nvSpPr>
                <p:spPr>
                  <a:xfrm>
                    <a:off x="4629790" y="2109147"/>
                    <a:ext cx="264095" cy="229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" h="316" extrusionOk="0">
                        <a:moveTo>
                          <a:pt x="32" y="230"/>
                        </a:moveTo>
                        <a:cubicBezTo>
                          <a:pt x="38" y="240"/>
                          <a:pt x="45" y="250"/>
                          <a:pt x="53" y="259"/>
                        </a:cubicBezTo>
                        <a:cubicBezTo>
                          <a:pt x="70" y="280"/>
                          <a:pt x="90" y="298"/>
                          <a:pt x="110" y="316"/>
                        </a:cubicBezTo>
                        <a:cubicBezTo>
                          <a:pt x="109" y="306"/>
                          <a:pt x="108" y="296"/>
                          <a:pt x="108" y="286"/>
                        </a:cubicBezTo>
                        <a:cubicBezTo>
                          <a:pt x="108" y="266"/>
                          <a:pt x="109" y="245"/>
                          <a:pt x="112" y="225"/>
                        </a:cubicBezTo>
                        <a:cubicBezTo>
                          <a:pt x="114" y="208"/>
                          <a:pt x="118" y="192"/>
                          <a:pt x="123" y="175"/>
                        </a:cubicBezTo>
                        <a:cubicBezTo>
                          <a:pt x="127" y="164"/>
                          <a:pt x="133" y="152"/>
                          <a:pt x="140" y="143"/>
                        </a:cubicBezTo>
                        <a:cubicBezTo>
                          <a:pt x="137" y="136"/>
                          <a:pt x="130" y="130"/>
                          <a:pt x="125" y="125"/>
                        </a:cubicBezTo>
                        <a:cubicBezTo>
                          <a:pt x="118" y="118"/>
                          <a:pt x="111" y="111"/>
                          <a:pt x="110" y="101"/>
                        </a:cubicBezTo>
                        <a:cubicBezTo>
                          <a:pt x="107" y="83"/>
                          <a:pt x="126" y="76"/>
                          <a:pt x="141" y="74"/>
                        </a:cubicBezTo>
                        <a:cubicBezTo>
                          <a:pt x="148" y="73"/>
                          <a:pt x="156" y="75"/>
                          <a:pt x="160" y="82"/>
                        </a:cubicBezTo>
                        <a:cubicBezTo>
                          <a:pt x="162" y="87"/>
                          <a:pt x="163" y="91"/>
                          <a:pt x="165" y="96"/>
                        </a:cubicBezTo>
                        <a:cubicBezTo>
                          <a:pt x="166" y="101"/>
                          <a:pt x="168" y="106"/>
                          <a:pt x="170" y="112"/>
                        </a:cubicBezTo>
                        <a:cubicBezTo>
                          <a:pt x="171" y="116"/>
                          <a:pt x="172" y="120"/>
                          <a:pt x="174" y="124"/>
                        </a:cubicBezTo>
                        <a:cubicBezTo>
                          <a:pt x="187" y="122"/>
                          <a:pt x="202" y="124"/>
                          <a:pt x="215" y="127"/>
                        </a:cubicBezTo>
                        <a:cubicBezTo>
                          <a:pt x="235" y="132"/>
                          <a:pt x="255" y="138"/>
                          <a:pt x="274" y="147"/>
                        </a:cubicBezTo>
                        <a:cubicBezTo>
                          <a:pt x="300" y="159"/>
                          <a:pt x="325" y="175"/>
                          <a:pt x="345" y="196"/>
                        </a:cubicBezTo>
                        <a:cubicBezTo>
                          <a:pt x="352" y="203"/>
                          <a:pt x="357" y="210"/>
                          <a:pt x="363" y="218"/>
                        </a:cubicBezTo>
                        <a:cubicBezTo>
                          <a:pt x="355" y="199"/>
                          <a:pt x="348" y="181"/>
                          <a:pt x="341" y="162"/>
                        </a:cubicBezTo>
                        <a:cubicBezTo>
                          <a:pt x="336" y="150"/>
                          <a:pt x="331" y="137"/>
                          <a:pt x="325" y="125"/>
                        </a:cubicBezTo>
                        <a:cubicBezTo>
                          <a:pt x="322" y="118"/>
                          <a:pt x="319" y="112"/>
                          <a:pt x="316" y="106"/>
                        </a:cubicBezTo>
                        <a:cubicBezTo>
                          <a:pt x="298" y="73"/>
                          <a:pt x="274" y="44"/>
                          <a:pt x="242" y="26"/>
                        </a:cubicBezTo>
                        <a:cubicBezTo>
                          <a:pt x="212" y="9"/>
                          <a:pt x="178" y="0"/>
                          <a:pt x="145" y="2"/>
                        </a:cubicBezTo>
                        <a:cubicBezTo>
                          <a:pt x="111" y="4"/>
                          <a:pt x="80" y="17"/>
                          <a:pt x="55" y="39"/>
                        </a:cubicBezTo>
                        <a:cubicBezTo>
                          <a:pt x="31" y="60"/>
                          <a:pt x="13" y="90"/>
                          <a:pt x="7" y="122"/>
                        </a:cubicBezTo>
                        <a:cubicBezTo>
                          <a:pt x="0" y="160"/>
                          <a:pt x="12" y="198"/>
                          <a:pt x="32" y="23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9" name="Google Shape;709;p7"/>
                  <p:cNvSpPr/>
                  <p:nvPr/>
                </p:nvSpPr>
                <p:spPr>
                  <a:xfrm>
                    <a:off x="4749931" y="2236866"/>
                    <a:ext cx="234872" cy="366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506" extrusionOk="0">
                        <a:moveTo>
                          <a:pt x="86" y="256"/>
                        </a:moveTo>
                        <a:cubicBezTo>
                          <a:pt x="81" y="278"/>
                          <a:pt x="60" y="282"/>
                          <a:pt x="41" y="280"/>
                        </a:cubicBezTo>
                        <a:cubicBezTo>
                          <a:pt x="41" y="280"/>
                          <a:pt x="41" y="280"/>
                          <a:pt x="40" y="280"/>
                        </a:cubicBezTo>
                        <a:cubicBezTo>
                          <a:pt x="40" y="280"/>
                          <a:pt x="40" y="280"/>
                          <a:pt x="40" y="280"/>
                        </a:cubicBezTo>
                        <a:cubicBezTo>
                          <a:pt x="41" y="283"/>
                          <a:pt x="41" y="285"/>
                          <a:pt x="42" y="287"/>
                        </a:cubicBezTo>
                        <a:cubicBezTo>
                          <a:pt x="47" y="303"/>
                          <a:pt x="50" y="319"/>
                          <a:pt x="54" y="335"/>
                        </a:cubicBezTo>
                        <a:cubicBezTo>
                          <a:pt x="60" y="359"/>
                          <a:pt x="67" y="383"/>
                          <a:pt x="76" y="406"/>
                        </a:cubicBezTo>
                        <a:cubicBezTo>
                          <a:pt x="90" y="438"/>
                          <a:pt x="111" y="468"/>
                          <a:pt x="142" y="486"/>
                        </a:cubicBezTo>
                        <a:cubicBezTo>
                          <a:pt x="172" y="504"/>
                          <a:pt x="211" y="506"/>
                          <a:pt x="244" y="493"/>
                        </a:cubicBezTo>
                        <a:cubicBezTo>
                          <a:pt x="276" y="480"/>
                          <a:pt x="301" y="452"/>
                          <a:pt x="311" y="419"/>
                        </a:cubicBezTo>
                        <a:cubicBezTo>
                          <a:pt x="323" y="380"/>
                          <a:pt x="311" y="340"/>
                          <a:pt x="297" y="304"/>
                        </a:cubicBezTo>
                        <a:cubicBezTo>
                          <a:pt x="290" y="285"/>
                          <a:pt x="283" y="266"/>
                          <a:pt x="276" y="247"/>
                        </a:cubicBezTo>
                        <a:cubicBezTo>
                          <a:pt x="267" y="224"/>
                          <a:pt x="258" y="200"/>
                          <a:pt x="249" y="177"/>
                        </a:cubicBezTo>
                        <a:cubicBezTo>
                          <a:pt x="241" y="155"/>
                          <a:pt x="232" y="133"/>
                          <a:pt x="224" y="112"/>
                        </a:cubicBezTo>
                        <a:cubicBezTo>
                          <a:pt x="226" y="127"/>
                          <a:pt x="225" y="142"/>
                          <a:pt x="222" y="158"/>
                        </a:cubicBezTo>
                        <a:cubicBezTo>
                          <a:pt x="222" y="158"/>
                          <a:pt x="222" y="158"/>
                          <a:pt x="222" y="158"/>
                        </a:cubicBezTo>
                        <a:cubicBezTo>
                          <a:pt x="222" y="158"/>
                          <a:pt x="220" y="164"/>
                          <a:pt x="216" y="170"/>
                        </a:cubicBezTo>
                        <a:cubicBezTo>
                          <a:pt x="206" y="191"/>
                          <a:pt x="175" y="191"/>
                          <a:pt x="166" y="169"/>
                        </a:cubicBezTo>
                        <a:cubicBezTo>
                          <a:pt x="164" y="164"/>
                          <a:pt x="163" y="157"/>
                          <a:pt x="166" y="149"/>
                        </a:cubicBezTo>
                        <a:cubicBezTo>
                          <a:pt x="176" y="121"/>
                          <a:pt x="174" y="91"/>
                          <a:pt x="174" y="91"/>
                        </a:cubicBezTo>
                        <a:cubicBezTo>
                          <a:pt x="161" y="79"/>
                          <a:pt x="148" y="68"/>
                          <a:pt x="133" y="58"/>
                        </a:cubicBezTo>
                        <a:cubicBezTo>
                          <a:pt x="101" y="37"/>
                          <a:pt x="66" y="21"/>
                          <a:pt x="30" y="7"/>
                        </a:cubicBezTo>
                        <a:cubicBezTo>
                          <a:pt x="24" y="4"/>
                          <a:pt x="18" y="2"/>
                          <a:pt x="12" y="0"/>
                        </a:cubicBezTo>
                        <a:cubicBezTo>
                          <a:pt x="11" y="5"/>
                          <a:pt x="10" y="11"/>
                          <a:pt x="10" y="17"/>
                        </a:cubicBezTo>
                        <a:cubicBezTo>
                          <a:pt x="4" y="60"/>
                          <a:pt x="0" y="103"/>
                          <a:pt x="2" y="146"/>
                        </a:cubicBezTo>
                        <a:cubicBezTo>
                          <a:pt x="3" y="166"/>
                          <a:pt x="5" y="185"/>
                          <a:pt x="10" y="204"/>
                        </a:cubicBezTo>
                        <a:cubicBezTo>
                          <a:pt x="10" y="204"/>
                          <a:pt x="18" y="210"/>
                          <a:pt x="46" y="215"/>
                        </a:cubicBezTo>
                        <a:cubicBezTo>
                          <a:pt x="75" y="219"/>
                          <a:pt x="90" y="234"/>
                          <a:pt x="86" y="25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0" name="Google Shape;710;p7"/>
                  <p:cNvSpPr/>
                  <p:nvPr/>
                </p:nvSpPr>
                <p:spPr>
                  <a:xfrm>
                    <a:off x="4779155" y="2439267"/>
                    <a:ext cx="1083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38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7"/>
                  <p:cNvSpPr/>
                  <p:nvPr/>
                </p:nvSpPr>
                <p:spPr>
                  <a:xfrm>
                    <a:off x="4707720" y="2162182"/>
                    <a:ext cx="206731" cy="277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" h="383" extrusionOk="0">
                        <a:moveTo>
                          <a:pt x="24" y="320"/>
                        </a:moveTo>
                        <a:cubicBezTo>
                          <a:pt x="39" y="350"/>
                          <a:pt x="66" y="375"/>
                          <a:pt x="98" y="383"/>
                        </a:cubicBezTo>
                        <a:cubicBezTo>
                          <a:pt x="98" y="382"/>
                          <a:pt x="98" y="382"/>
                          <a:pt x="98" y="382"/>
                        </a:cubicBezTo>
                        <a:cubicBezTo>
                          <a:pt x="85" y="362"/>
                          <a:pt x="77" y="341"/>
                          <a:pt x="70" y="318"/>
                        </a:cubicBezTo>
                        <a:cubicBezTo>
                          <a:pt x="69" y="315"/>
                          <a:pt x="69" y="311"/>
                          <a:pt x="68" y="307"/>
                        </a:cubicBezTo>
                        <a:cubicBezTo>
                          <a:pt x="63" y="288"/>
                          <a:pt x="61" y="269"/>
                          <a:pt x="60" y="249"/>
                        </a:cubicBezTo>
                        <a:cubicBezTo>
                          <a:pt x="58" y="206"/>
                          <a:pt x="62" y="163"/>
                          <a:pt x="68" y="120"/>
                        </a:cubicBezTo>
                        <a:cubicBezTo>
                          <a:pt x="68" y="114"/>
                          <a:pt x="69" y="108"/>
                          <a:pt x="70" y="103"/>
                        </a:cubicBezTo>
                        <a:cubicBezTo>
                          <a:pt x="76" y="105"/>
                          <a:pt x="82" y="107"/>
                          <a:pt x="88" y="110"/>
                        </a:cubicBezTo>
                        <a:cubicBezTo>
                          <a:pt x="124" y="124"/>
                          <a:pt x="159" y="140"/>
                          <a:pt x="191" y="161"/>
                        </a:cubicBezTo>
                        <a:cubicBezTo>
                          <a:pt x="206" y="171"/>
                          <a:pt x="219" y="182"/>
                          <a:pt x="232" y="194"/>
                        </a:cubicBezTo>
                        <a:cubicBezTo>
                          <a:pt x="252" y="213"/>
                          <a:pt x="269" y="236"/>
                          <a:pt x="280" y="261"/>
                        </a:cubicBezTo>
                        <a:cubicBezTo>
                          <a:pt x="280" y="261"/>
                          <a:pt x="280" y="261"/>
                          <a:pt x="280" y="261"/>
                        </a:cubicBezTo>
                        <a:cubicBezTo>
                          <a:pt x="283" y="245"/>
                          <a:pt x="284" y="230"/>
                          <a:pt x="282" y="215"/>
                        </a:cubicBezTo>
                        <a:cubicBezTo>
                          <a:pt x="279" y="190"/>
                          <a:pt x="270" y="166"/>
                          <a:pt x="256" y="145"/>
                        </a:cubicBezTo>
                        <a:cubicBezTo>
                          <a:pt x="250" y="137"/>
                          <a:pt x="245" y="130"/>
                          <a:pt x="238" y="123"/>
                        </a:cubicBezTo>
                        <a:cubicBezTo>
                          <a:pt x="218" y="102"/>
                          <a:pt x="193" y="86"/>
                          <a:pt x="167" y="74"/>
                        </a:cubicBezTo>
                        <a:cubicBezTo>
                          <a:pt x="148" y="65"/>
                          <a:pt x="128" y="59"/>
                          <a:pt x="108" y="54"/>
                        </a:cubicBezTo>
                        <a:cubicBezTo>
                          <a:pt x="95" y="51"/>
                          <a:pt x="80" y="49"/>
                          <a:pt x="67" y="51"/>
                        </a:cubicBezTo>
                        <a:cubicBezTo>
                          <a:pt x="65" y="47"/>
                          <a:pt x="64" y="43"/>
                          <a:pt x="63" y="39"/>
                        </a:cubicBezTo>
                        <a:cubicBezTo>
                          <a:pt x="61" y="33"/>
                          <a:pt x="59" y="28"/>
                          <a:pt x="58" y="23"/>
                        </a:cubicBezTo>
                        <a:cubicBezTo>
                          <a:pt x="56" y="18"/>
                          <a:pt x="55" y="14"/>
                          <a:pt x="53" y="9"/>
                        </a:cubicBezTo>
                        <a:cubicBezTo>
                          <a:pt x="49" y="2"/>
                          <a:pt x="41" y="0"/>
                          <a:pt x="34" y="1"/>
                        </a:cubicBezTo>
                        <a:cubicBezTo>
                          <a:pt x="19" y="3"/>
                          <a:pt x="0" y="10"/>
                          <a:pt x="3" y="28"/>
                        </a:cubicBezTo>
                        <a:cubicBezTo>
                          <a:pt x="4" y="38"/>
                          <a:pt x="11" y="45"/>
                          <a:pt x="18" y="52"/>
                        </a:cubicBezTo>
                        <a:cubicBezTo>
                          <a:pt x="23" y="57"/>
                          <a:pt x="30" y="63"/>
                          <a:pt x="33" y="70"/>
                        </a:cubicBezTo>
                        <a:cubicBezTo>
                          <a:pt x="26" y="79"/>
                          <a:pt x="20" y="91"/>
                          <a:pt x="16" y="102"/>
                        </a:cubicBezTo>
                        <a:cubicBezTo>
                          <a:pt x="11" y="119"/>
                          <a:pt x="7" y="135"/>
                          <a:pt x="5" y="152"/>
                        </a:cubicBezTo>
                        <a:cubicBezTo>
                          <a:pt x="2" y="172"/>
                          <a:pt x="1" y="193"/>
                          <a:pt x="1" y="213"/>
                        </a:cubicBezTo>
                        <a:cubicBezTo>
                          <a:pt x="1" y="223"/>
                          <a:pt x="2" y="233"/>
                          <a:pt x="3" y="243"/>
                        </a:cubicBezTo>
                        <a:cubicBezTo>
                          <a:pt x="5" y="270"/>
                          <a:pt x="11" y="296"/>
                          <a:pt x="24" y="32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2" name="Google Shape;712;p7"/>
                  <p:cNvSpPr/>
                  <p:nvPr/>
                </p:nvSpPr>
                <p:spPr>
                  <a:xfrm>
                    <a:off x="4779155" y="2439267"/>
                    <a:ext cx="1083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38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3" name="Google Shape;713;p7"/>
                  <p:cNvSpPr/>
                  <p:nvPr/>
                </p:nvSpPr>
                <p:spPr>
                  <a:xfrm>
                    <a:off x="4867909" y="2302889"/>
                    <a:ext cx="43294" cy="72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100" extrusionOk="0">
                        <a:moveTo>
                          <a:pt x="3" y="78"/>
                        </a:moveTo>
                        <a:cubicBezTo>
                          <a:pt x="12" y="100"/>
                          <a:pt x="43" y="100"/>
                          <a:pt x="53" y="79"/>
                        </a:cubicBezTo>
                        <a:cubicBezTo>
                          <a:pt x="57" y="73"/>
                          <a:pt x="59" y="67"/>
                          <a:pt x="59" y="67"/>
                        </a:cubicBezTo>
                        <a:cubicBezTo>
                          <a:pt x="48" y="42"/>
                          <a:pt x="31" y="19"/>
                          <a:pt x="11" y="0"/>
                        </a:cubicBezTo>
                        <a:cubicBezTo>
                          <a:pt x="11" y="0"/>
                          <a:pt x="13" y="30"/>
                          <a:pt x="3" y="58"/>
                        </a:cubicBezTo>
                        <a:cubicBezTo>
                          <a:pt x="0" y="66"/>
                          <a:pt x="1" y="73"/>
                          <a:pt x="3" y="7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7"/>
                  <p:cNvSpPr/>
                  <p:nvPr/>
                </p:nvSpPr>
                <p:spPr>
                  <a:xfrm>
                    <a:off x="4757508" y="2384067"/>
                    <a:ext cx="57365" cy="57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78" extrusionOk="0">
                        <a:moveTo>
                          <a:pt x="30" y="75"/>
                        </a:moveTo>
                        <a:cubicBezTo>
                          <a:pt x="30" y="75"/>
                          <a:pt x="30" y="76"/>
                          <a:pt x="31" y="76"/>
                        </a:cubicBezTo>
                        <a:cubicBezTo>
                          <a:pt x="50" y="78"/>
                          <a:pt x="71" y="74"/>
                          <a:pt x="76" y="52"/>
                        </a:cubicBezTo>
                        <a:cubicBezTo>
                          <a:pt x="80" y="30"/>
                          <a:pt x="65" y="15"/>
                          <a:pt x="36" y="11"/>
                        </a:cubicBezTo>
                        <a:cubicBezTo>
                          <a:pt x="8" y="6"/>
                          <a:pt x="0" y="0"/>
                          <a:pt x="0" y="0"/>
                        </a:cubicBezTo>
                        <a:cubicBezTo>
                          <a:pt x="1" y="4"/>
                          <a:pt x="1" y="8"/>
                          <a:pt x="2" y="11"/>
                        </a:cubicBezTo>
                        <a:cubicBezTo>
                          <a:pt x="9" y="34"/>
                          <a:pt x="17" y="55"/>
                          <a:pt x="30" y="7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5" name="Google Shape;715;p7"/>
                  <p:cNvSpPr/>
                  <p:nvPr/>
                </p:nvSpPr>
                <p:spPr>
                  <a:xfrm>
                    <a:off x="4779155" y="2439267"/>
                    <a:ext cx="1083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38C9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6" name="Google Shape;716;p7"/>
                  <p:cNvSpPr/>
                  <p:nvPr/>
                </p:nvSpPr>
                <p:spPr>
                  <a:xfrm>
                    <a:off x="4919862" y="2374325"/>
                    <a:ext cx="55201" cy="1937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" h="267" extrusionOk="0">
                        <a:moveTo>
                          <a:pt x="38" y="267"/>
                        </a:moveTo>
                        <a:cubicBezTo>
                          <a:pt x="36" y="267"/>
                          <a:pt x="35" y="266"/>
                          <a:pt x="34" y="265"/>
                        </a:cubicBezTo>
                        <a:cubicBezTo>
                          <a:pt x="33" y="263"/>
                          <a:pt x="34" y="260"/>
                          <a:pt x="36" y="259"/>
                        </a:cubicBezTo>
                        <a:cubicBezTo>
                          <a:pt x="51" y="252"/>
                          <a:pt x="62" y="234"/>
                          <a:pt x="65" y="214"/>
                        </a:cubicBezTo>
                        <a:cubicBezTo>
                          <a:pt x="68" y="194"/>
                          <a:pt x="63" y="173"/>
                          <a:pt x="58" y="156"/>
                        </a:cubicBezTo>
                        <a:cubicBezTo>
                          <a:pt x="45" y="104"/>
                          <a:pt x="26" y="54"/>
                          <a:pt x="1" y="6"/>
                        </a:cubicBezTo>
                        <a:cubicBezTo>
                          <a:pt x="0" y="4"/>
                          <a:pt x="0" y="2"/>
                          <a:pt x="2" y="1"/>
                        </a:cubicBezTo>
                        <a:cubicBezTo>
                          <a:pt x="4" y="0"/>
                          <a:pt x="7" y="0"/>
                          <a:pt x="8" y="2"/>
                        </a:cubicBezTo>
                        <a:cubicBezTo>
                          <a:pt x="33" y="50"/>
                          <a:pt x="53" y="101"/>
                          <a:pt x="66" y="154"/>
                        </a:cubicBezTo>
                        <a:cubicBezTo>
                          <a:pt x="71" y="172"/>
                          <a:pt x="76" y="193"/>
                          <a:pt x="73" y="215"/>
                        </a:cubicBezTo>
                        <a:cubicBezTo>
                          <a:pt x="70" y="238"/>
                          <a:pt x="57" y="258"/>
                          <a:pt x="39" y="267"/>
                        </a:cubicBezTo>
                        <a:cubicBezTo>
                          <a:pt x="39" y="267"/>
                          <a:pt x="38" y="267"/>
                          <a:pt x="38" y="26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7"/>
                  <p:cNvSpPr/>
                  <p:nvPr/>
                </p:nvSpPr>
                <p:spPr>
                  <a:xfrm>
                    <a:off x="4635202" y="2179500"/>
                    <a:ext cx="34635" cy="1104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151" extrusionOk="0">
                        <a:moveTo>
                          <a:pt x="44" y="151"/>
                        </a:moveTo>
                        <a:cubicBezTo>
                          <a:pt x="43" y="151"/>
                          <a:pt x="41" y="150"/>
                          <a:pt x="41" y="149"/>
                        </a:cubicBezTo>
                        <a:cubicBezTo>
                          <a:pt x="23" y="130"/>
                          <a:pt x="11" y="106"/>
                          <a:pt x="6" y="80"/>
                        </a:cubicBezTo>
                        <a:cubicBezTo>
                          <a:pt x="0" y="54"/>
                          <a:pt x="2" y="28"/>
                          <a:pt x="11" y="3"/>
                        </a:cubicBezTo>
                        <a:cubicBezTo>
                          <a:pt x="12" y="1"/>
                          <a:pt x="14" y="0"/>
                          <a:pt x="16" y="0"/>
                        </a:cubicBezTo>
                        <a:cubicBezTo>
                          <a:pt x="18" y="1"/>
                          <a:pt x="19" y="3"/>
                          <a:pt x="19" y="6"/>
                        </a:cubicBezTo>
                        <a:cubicBezTo>
                          <a:pt x="10" y="29"/>
                          <a:pt x="9" y="54"/>
                          <a:pt x="14" y="79"/>
                        </a:cubicBezTo>
                        <a:cubicBezTo>
                          <a:pt x="18" y="103"/>
                          <a:pt x="30" y="126"/>
                          <a:pt x="47" y="144"/>
                        </a:cubicBezTo>
                        <a:cubicBezTo>
                          <a:pt x="48" y="146"/>
                          <a:pt x="48" y="148"/>
                          <a:pt x="46" y="150"/>
                        </a:cubicBezTo>
                        <a:cubicBezTo>
                          <a:pt x="46" y="150"/>
                          <a:pt x="45" y="151"/>
                          <a:pt x="44" y="15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8" name="Google Shape;718;p7"/>
                  <p:cNvSpPr/>
                  <p:nvPr/>
                </p:nvSpPr>
                <p:spPr>
                  <a:xfrm>
                    <a:off x="4761838" y="2227124"/>
                    <a:ext cx="149365" cy="103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" h="143" extrusionOk="0">
                        <a:moveTo>
                          <a:pt x="202" y="143"/>
                        </a:moveTo>
                        <a:cubicBezTo>
                          <a:pt x="201" y="143"/>
                          <a:pt x="199" y="143"/>
                          <a:pt x="199" y="142"/>
                        </a:cubicBezTo>
                        <a:cubicBezTo>
                          <a:pt x="151" y="76"/>
                          <a:pt x="82" y="29"/>
                          <a:pt x="4" y="8"/>
                        </a:cubicBezTo>
                        <a:cubicBezTo>
                          <a:pt x="2" y="7"/>
                          <a:pt x="0" y="5"/>
                          <a:pt x="1" y="3"/>
                        </a:cubicBezTo>
                        <a:cubicBezTo>
                          <a:pt x="2" y="1"/>
                          <a:pt x="4" y="0"/>
                          <a:pt x="6" y="0"/>
                        </a:cubicBezTo>
                        <a:cubicBezTo>
                          <a:pt x="86" y="22"/>
                          <a:pt x="156" y="70"/>
                          <a:pt x="205" y="137"/>
                        </a:cubicBezTo>
                        <a:cubicBezTo>
                          <a:pt x="206" y="139"/>
                          <a:pt x="206" y="141"/>
                          <a:pt x="204" y="143"/>
                        </a:cubicBezTo>
                        <a:cubicBezTo>
                          <a:pt x="203" y="143"/>
                          <a:pt x="203" y="143"/>
                          <a:pt x="202" y="14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9" name="Google Shape;719;p7"/>
                  <p:cNvSpPr/>
                  <p:nvPr/>
                </p:nvSpPr>
                <p:spPr>
                  <a:xfrm>
                    <a:off x="4732614" y="2197901"/>
                    <a:ext cx="24895" cy="15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22" extrusionOk="0">
                        <a:moveTo>
                          <a:pt x="5" y="22"/>
                        </a:moveTo>
                        <a:cubicBezTo>
                          <a:pt x="4" y="22"/>
                          <a:pt x="3" y="22"/>
                          <a:pt x="2" y="21"/>
                        </a:cubicBezTo>
                        <a:cubicBezTo>
                          <a:pt x="1" y="20"/>
                          <a:pt x="0" y="17"/>
                          <a:pt x="2" y="15"/>
                        </a:cubicBezTo>
                        <a:cubicBezTo>
                          <a:pt x="9" y="6"/>
                          <a:pt x="19" y="1"/>
                          <a:pt x="30" y="0"/>
                        </a:cubicBezTo>
                        <a:cubicBezTo>
                          <a:pt x="33" y="0"/>
                          <a:pt x="35" y="1"/>
                          <a:pt x="35" y="3"/>
                        </a:cubicBezTo>
                        <a:cubicBezTo>
                          <a:pt x="35" y="6"/>
                          <a:pt x="33" y="8"/>
                          <a:pt x="31" y="8"/>
                        </a:cubicBezTo>
                        <a:cubicBezTo>
                          <a:pt x="22" y="8"/>
                          <a:pt x="13" y="13"/>
                          <a:pt x="8" y="20"/>
                        </a:cubicBezTo>
                        <a:cubicBezTo>
                          <a:pt x="7" y="21"/>
                          <a:pt x="6" y="22"/>
                          <a:pt x="5" y="2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0" name="Google Shape;720;p7"/>
                  <p:cNvSpPr/>
                  <p:nvPr/>
                </p:nvSpPr>
                <p:spPr>
                  <a:xfrm>
                    <a:off x="4738026" y="2269336"/>
                    <a:ext cx="25977" cy="152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211" extrusionOk="0">
                        <a:moveTo>
                          <a:pt x="32" y="211"/>
                        </a:moveTo>
                        <a:cubicBezTo>
                          <a:pt x="31" y="211"/>
                          <a:pt x="29" y="210"/>
                          <a:pt x="28" y="208"/>
                        </a:cubicBezTo>
                        <a:cubicBezTo>
                          <a:pt x="6" y="143"/>
                          <a:pt x="0" y="72"/>
                          <a:pt x="10" y="4"/>
                        </a:cubicBezTo>
                        <a:cubicBezTo>
                          <a:pt x="11" y="2"/>
                          <a:pt x="13" y="0"/>
                          <a:pt x="15" y="1"/>
                        </a:cubicBezTo>
                        <a:cubicBezTo>
                          <a:pt x="17" y="1"/>
                          <a:pt x="19" y="3"/>
                          <a:pt x="18" y="5"/>
                        </a:cubicBezTo>
                        <a:cubicBezTo>
                          <a:pt x="8" y="72"/>
                          <a:pt x="14" y="142"/>
                          <a:pt x="36" y="206"/>
                        </a:cubicBezTo>
                        <a:cubicBezTo>
                          <a:pt x="37" y="208"/>
                          <a:pt x="36" y="210"/>
                          <a:pt x="34" y="211"/>
                        </a:cubicBezTo>
                        <a:cubicBezTo>
                          <a:pt x="33" y="211"/>
                          <a:pt x="33" y="211"/>
                          <a:pt x="32" y="21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21" name="Google Shape;721;p7"/>
            <p:cNvGrpSpPr/>
            <p:nvPr/>
          </p:nvGrpSpPr>
          <p:grpSpPr>
            <a:xfrm>
              <a:off x="328223" y="4182688"/>
              <a:ext cx="1786738" cy="1726919"/>
              <a:chOff x="328223" y="4182688"/>
              <a:chExt cx="1786738" cy="1726919"/>
            </a:xfrm>
          </p:grpSpPr>
          <p:grpSp>
            <p:nvGrpSpPr>
              <p:cNvPr id="722" name="Google Shape;722;p7"/>
              <p:cNvGrpSpPr/>
              <p:nvPr/>
            </p:nvGrpSpPr>
            <p:grpSpPr>
              <a:xfrm>
                <a:off x="792872" y="4245700"/>
                <a:ext cx="610263" cy="989582"/>
                <a:chOff x="6177361" y="2082350"/>
                <a:chExt cx="1510179" cy="2449460"/>
              </a:xfrm>
            </p:grpSpPr>
            <p:sp>
              <p:nvSpPr>
                <p:cNvPr id="723" name="Google Shape;723;p7"/>
                <p:cNvSpPr/>
                <p:nvPr/>
              </p:nvSpPr>
              <p:spPr>
                <a:xfrm>
                  <a:off x="6662117" y="2770943"/>
                  <a:ext cx="940950" cy="407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17" extrusionOk="0">
                      <a:moveTo>
                        <a:pt x="269" y="94"/>
                      </a:moveTo>
                      <a:cubicBezTo>
                        <a:pt x="263" y="110"/>
                        <a:pt x="263" y="110"/>
                        <a:pt x="263" y="110"/>
                      </a:cubicBezTo>
                      <a:cubicBezTo>
                        <a:pt x="263" y="110"/>
                        <a:pt x="232" y="117"/>
                        <a:pt x="126" y="80"/>
                      </a:cubicBezTo>
                      <a:cubicBezTo>
                        <a:pt x="126" y="80"/>
                        <a:pt x="126" y="80"/>
                        <a:pt x="126" y="80"/>
                      </a:cubicBezTo>
                      <a:cubicBezTo>
                        <a:pt x="20" y="42"/>
                        <a:pt x="0" y="16"/>
                        <a:pt x="0" y="16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5" y="10"/>
                        <a:pt x="43" y="31"/>
                        <a:pt x="132" y="63"/>
                      </a:cubicBezTo>
                      <a:cubicBezTo>
                        <a:pt x="132" y="63"/>
                        <a:pt x="132" y="63"/>
                        <a:pt x="132" y="63"/>
                      </a:cubicBezTo>
                      <a:cubicBezTo>
                        <a:pt x="220" y="94"/>
                        <a:pt x="256" y="96"/>
                        <a:pt x="269" y="94"/>
                      </a:cubicBezTo>
                      <a:close/>
                    </a:path>
                  </a:pathLst>
                </a:custGeom>
                <a:solidFill>
                  <a:srgbClr val="D9C6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7"/>
                <p:cNvSpPr/>
                <p:nvPr/>
              </p:nvSpPr>
              <p:spPr>
                <a:xfrm>
                  <a:off x="6662117" y="2324735"/>
                  <a:ext cx="1025424" cy="782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22" extrusionOk="0">
                      <a:moveTo>
                        <a:pt x="277" y="218"/>
                      </a:moveTo>
                      <a:cubicBezTo>
                        <a:pt x="277" y="218"/>
                        <a:pt x="275" y="219"/>
                        <a:pt x="269" y="220"/>
                      </a:cubicBezTo>
                      <a:cubicBezTo>
                        <a:pt x="256" y="222"/>
                        <a:pt x="220" y="220"/>
                        <a:pt x="132" y="189"/>
                      </a:cubicBezTo>
                      <a:cubicBezTo>
                        <a:pt x="132" y="189"/>
                        <a:pt x="132" y="189"/>
                        <a:pt x="132" y="189"/>
                      </a:cubicBezTo>
                      <a:cubicBezTo>
                        <a:pt x="43" y="157"/>
                        <a:pt x="15" y="136"/>
                        <a:pt x="6" y="126"/>
                      </a:cubicBezTo>
                      <a:cubicBezTo>
                        <a:pt x="1" y="122"/>
                        <a:pt x="1" y="120"/>
                        <a:pt x="1" y="120"/>
                      </a:cubicBezTo>
                      <a:cubicBezTo>
                        <a:pt x="1" y="120"/>
                        <a:pt x="0" y="111"/>
                        <a:pt x="12" y="89"/>
                      </a:cubicBezTo>
                      <a:cubicBezTo>
                        <a:pt x="24" y="68"/>
                        <a:pt x="71" y="44"/>
                        <a:pt x="95" y="35"/>
                      </a:cubicBezTo>
                      <a:cubicBezTo>
                        <a:pt x="120" y="27"/>
                        <a:pt x="129" y="17"/>
                        <a:pt x="129" y="17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43" y="5"/>
                        <a:pt x="159" y="12"/>
                        <a:pt x="191" y="23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223" y="35"/>
                        <a:pt x="240" y="39"/>
                        <a:pt x="249" y="41"/>
                      </a:cubicBezTo>
                      <a:cubicBezTo>
                        <a:pt x="243" y="58"/>
                        <a:pt x="243" y="58"/>
                        <a:pt x="243" y="58"/>
                      </a:cubicBezTo>
                      <a:cubicBezTo>
                        <a:pt x="243" y="58"/>
                        <a:pt x="244" y="71"/>
                        <a:pt x="257" y="93"/>
                      </a:cubicBezTo>
                      <a:cubicBezTo>
                        <a:pt x="271" y="115"/>
                        <a:pt x="292" y="163"/>
                        <a:pt x="288" y="187"/>
                      </a:cubicBezTo>
                      <a:cubicBezTo>
                        <a:pt x="283" y="211"/>
                        <a:pt x="277" y="218"/>
                        <a:pt x="277" y="21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7"/>
                <p:cNvSpPr/>
                <p:nvPr/>
              </p:nvSpPr>
              <p:spPr>
                <a:xfrm>
                  <a:off x="6177361" y="2803995"/>
                  <a:ext cx="1436296" cy="172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492" extrusionOk="0">
                      <a:moveTo>
                        <a:pt x="404" y="114"/>
                      </a:moveTo>
                      <a:cubicBezTo>
                        <a:pt x="321" y="345"/>
                        <a:pt x="321" y="345"/>
                        <a:pt x="321" y="345"/>
                      </a:cubicBezTo>
                      <a:cubicBezTo>
                        <a:pt x="321" y="345"/>
                        <a:pt x="316" y="361"/>
                        <a:pt x="311" y="371"/>
                      </a:cubicBezTo>
                      <a:cubicBezTo>
                        <a:pt x="311" y="371"/>
                        <a:pt x="311" y="371"/>
                        <a:pt x="311" y="371"/>
                      </a:cubicBezTo>
                      <a:cubicBezTo>
                        <a:pt x="286" y="445"/>
                        <a:pt x="286" y="445"/>
                        <a:pt x="286" y="445"/>
                      </a:cubicBezTo>
                      <a:cubicBezTo>
                        <a:pt x="279" y="464"/>
                        <a:pt x="264" y="479"/>
                        <a:pt x="244" y="485"/>
                      </a:cubicBezTo>
                      <a:cubicBezTo>
                        <a:pt x="229" y="490"/>
                        <a:pt x="211" y="492"/>
                        <a:pt x="192" y="486"/>
                      </a:cubicBezTo>
                      <a:cubicBezTo>
                        <a:pt x="148" y="473"/>
                        <a:pt x="96" y="454"/>
                        <a:pt x="53" y="436"/>
                      </a:cubicBezTo>
                      <a:cubicBezTo>
                        <a:pt x="34" y="429"/>
                        <a:pt x="22" y="416"/>
                        <a:pt x="13" y="403"/>
                      </a:cubicBezTo>
                      <a:cubicBezTo>
                        <a:pt x="2" y="386"/>
                        <a:pt x="0" y="364"/>
                        <a:pt x="7" y="345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2" y="214"/>
                        <a:pt x="54" y="211"/>
                        <a:pt x="56" y="209"/>
                      </a:cubicBezTo>
                      <a:cubicBezTo>
                        <a:pt x="125" y="14"/>
                        <a:pt x="125" y="14"/>
                        <a:pt x="125" y="14"/>
                      </a:cubicBezTo>
                      <a:cubicBezTo>
                        <a:pt x="130" y="0"/>
                        <a:pt x="137" y="6"/>
                        <a:pt x="137" y="6"/>
                      </a:cubicBezTo>
                      <a:cubicBezTo>
                        <a:pt x="137" y="6"/>
                        <a:pt x="157" y="32"/>
                        <a:pt x="263" y="70"/>
                      </a:cubicBezTo>
                      <a:cubicBezTo>
                        <a:pt x="263" y="70"/>
                        <a:pt x="263" y="70"/>
                        <a:pt x="263" y="70"/>
                      </a:cubicBezTo>
                      <a:cubicBezTo>
                        <a:pt x="369" y="107"/>
                        <a:pt x="400" y="100"/>
                        <a:pt x="400" y="100"/>
                      </a:cubicBezTo>
                      <a:cubicBezTo>
                        <a:pt x="400" y="100"/>
                        <a:pt x="409" y="100"/>
                        <a:pt x="404" y="11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7"/>
                <p:cNvSpPr/>
                <p:nvPr/>
              </p:nvSpPr>
              <p:spPr>
                <a:xfrm>
                  <a:off x="7168906" y="2082350"/>
                  <a:ext cx="484880" cy="20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57" extrusionOk="0">
                      <a:moveTo>
                        <a:pt x="136" y="52"/>
                      </a:moveTo>
                      <a:cubicBezTo>
                        <a:pt x="134" y="57"/>
                        <a:pt x="103" y="50"/>
                        <a:pt x="66" y="36"/>
                      </a:cubicBezTo>
                      <a:cubicBezTo>
                        <a:pt x="29" y="23"/>
                        <a:pt x="0" y="9"/>
                        <a:pt x="2" y="5"/>
                      </a:cubicBezTo>
                      <a:cubicBezTo>
                        <a:pt x="3" y="0"/>
                        <a:pt x="35" y="7"/>
                        <a:pt x="71" y="21"/>
                      </a:cubicBezTo>
                      <a:cubicBezTo>
                        <a:pt x="108" y="34"/>
                        <a:pt x="137" y="48"/>
                        <a:pt x="136" y="52"/>
                      </a:cubicBezTo>
                      <a:close/>
                    </a:path>
                  </a:pathLst>
                </a:custGeom>
                <a:solidFill>
                  <a:srgbClr val="E38C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727" name="Google Shape;727;p7"/>
                <p:cNvCxnSpPr/>
                <p:nvPr/>
              </p:nvCxnSpPr>
              <p:spPr>
                <a:xfrm>
                  <a:off x="7587559" y="2517541"/>
                  <a:ext cx="0" cy="0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728" name="Google Shape;728;p7"/>
                <p:cNvCxnSpPr/>
                <p:nvPr/>
              </p:nvCxnSpPr>
              <p:spPr>
                <a:xfrm>
                  <a:off x="7587559" y="2517541"/>
                  <a:ext cx="0" cy="0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sp>
              <p:nvSpPr>
                <p:cNvPr id="729" name="Google Shape;729;p7"/>
                <p:cNvSpPr/>
                <p:nvPr/>
              </p:nvSpPr>
              <p:spPr>
                <a:xfrm>
                  <a:off x="7102803" y="2098877"/>
                  <a:ext cx="544317" cy="380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07" extrusionOk="0">
                      <a:moveTo>
                        <a:pt x="155" y="47"/>
                      </a:moveTo>
                      <a:cubicBezTo>
                        <a:pt x="134" y="105"/>
                        <a:pt x="134" y="105"/>
                        <a:pt x="134" y="105"/>
                      </a:cubicBezTo>
                      <a:cubicBezTo>
                        <a:pt x="134" y="105"/>
                        <a:pt x="133" y="107"/>
                        <a:pt x="123" y="105"/>
                      </a:cubicBezTo>
                      <a:cubicBezTo>
                        <a:pt x="114" y="103"/>
                        <a:pt x="97" y="99"/>
                        <a:pt x="67" y="88"/>
                      </a:cubicBezTo>
                      <a:cubicBezTo>
                        <a:pt x="65" y="87"/>
                        <a:pt x="65" y="87"/>
                        <a:pt x="65" y="87"/>
                      </a:cubicBezTo>
                      <a:cubicBezTo>
                        <a:pt x="33" y="76"/>
                        <a:pt x="17" y="69"/>
                        <a:pt x="9" y="64"/>
                      </a:cubicBezTo>
                      <a:cubicBezTo>
                        <a:pt x="0" y="59"/>
                        <a:pt x="0" y="58"/>
                        <a:pt x="0" y="58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9" y="4"/>
                        <a:pt x="48" y="18"/>
                        <a:pt x="85" y="31"/>
                      </a:cubicBezTo>
                      <a:cubicBezTo>
                        <a:pt x="122" y="45"/>
                        <a:pt x="153" y="52"/>
                        <a:pt x="155" y="4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7"/>
                <p:cNvSpPr/>
                <p:nvPr/>
              </p:nvSpPr>
              <p:spPr>
                <a:xfrm>
                  <a:off x="7168906" y="2087859"/>
                  <a:ext cx="484618" cy="198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55" extrusionOk="0">
                      <a:moveTo>
                        <a:pt x="133" y="55"/>
                      </a:moveTo>
                      <a:cubicBezTo>
                        <a:pt x="125" y="55"/>
                        <a:pt x="107" y="53"/>
                        <a:pt x="69" y="39"/>
                      </a:cubicBezTo>
                      <a:cubicBezTo>
                        <a:pt x="15" y="21"/>
                        <a:pt x="0" y="6"/>
                        <a:pt x="0" y="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20" y="14"/>
                        <a:pt x="71" y="32"/>
                      </a:cubicBezTo>
                      <a:cubicBezTo>
                        <a:pt x="122" y="49"/>
                        <a:pt x="136" y="46"/>
                        <a:pt x="136" y="46"/>
                      </a:cubicBezTo>
                      <a:cubicBezTo>
                        <a:pt x="138" y="54"/>
                        <a:pt x="138" y="54"/>
                        <a:pt x="138" y="54"/>
                      </a:cubicBezTo>
                      <a:cubicBezTo>
                        <a:pt x="137" y="54"/>
                        <a:pt x="136" y="55"/>
                        <a:pt x="133" y="5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7"/>
                <p:cNvSpPr/>
                <p:nvPr/>
              </p:nvSpPr>
              <p:spPr>
                <a:xfrm>
                  <a:off x="6293041" y="3129011"/>
                  <a:ext cx="1211545" cy="105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301" extrusionOk="0">
                      <a:moveTo>
                        <a:pt x="65" y="0"/>
                      </a:moveTo>
                      <a:cubicBezTo>
                        <a:pt x="65" y="0"/>
                        <a:pt x="180" y="86"/>
                        <a:pt x="345" y="101"/>
                      </a:cubicBezTo>
                      <a:cubicBezTo>
                        <a:pt x="280" y="280"/>
                        <a:pt x="280" y="280"/>
                        <a:pt x="280" y="280"/>
                      </a:cubicBezTo>
                      <a:cubicBezTo>
                        <a:pt x="280" y="280"/>
                        <a:pt x="136" y="301"/>
                        <a:pt x="0" y="178"/>
                      </a:cubicBez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7"/>
                <p:cNvSpPr/>
                <p:nvPr/>
              </p:nvSpPr>
              <p:spPr>
                <a:xfrm>
                  <a:off x="6662117" y="2748908"/>
                  <a:ext cx="958701" cy="368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105" extrusionOk="0">
                      <a:moveTo>
                        <a:pt x="261" y="105"/>
                      </a:moveTo>
                      <a:cubicBezTo>
                        <a:pt x="243" y="105"/>
                        <a:pt x="206" y="99"/>
                        <a:pt x="131" y="73"/>
                      </a:cubicBezTo>
                      <a:cubicBezTo>
                        <a:pt x="129" y="72"/>
                        <a:pt x="129" y="72"/>
                        <a:pt x="129" y="72"/>
                      </a:cubicBezTo>
                      <a:cubicBezTo>
                        <a:pt x="40" y="39"/>
                        <a:pt x="11" y="17"/>
                        <a:pt x="2" y="7"/>
                      </a:cubicBezTo>
                      <a:cubicBezTo>
                        <a:pt x="0" y="6"/>
                        <a:pt x="0" y="3"/>
                        <a:pt x="2" y="2"/>
                      </a:cubicBezTo>
                      <a:cubicBezTo>
                        <a:pt x="4" y="0"/>
                        <a:pt x="6" y="0"/>
                        <a:pt x="8" y="2"/>
                      </a:cubicBezTo>
                      <a:cubicBezTo>
                        <a:pt x="16" y="11"/>
                        <a:pt x="44" y="32"/>
                        <a:pt x="132" y="64"/>
                      </a:cubicBezTo>
                      <a:cubicBezTo>
                        <a:pt x="133" y="65"/>
                        <a:pt x="133" y="65"/>
                        <a:pt x="133" y="65"/>
                      </a:cubicBezTo>
                      <a:cubicBezTo>
                        <a:pt x="221" y="96"/>
                        <a:pt x="256" y="98"/>
                        <a:pt x="268" y="96"/>
                      </a:cubicBezTo>
                      <a:cubicBezTo>
                        <a:pt x="271" y="96"/>
                        <a:pt x="273" y="98"/>
                        <a:pt x="273" y="100"/>
                      </a:cubicBezTo>
                      <a:cubicBezTo>
                        <a:pt x="273" y="102"/>
                        <a:pt x="272" y="104"/>
                        <a:pt x="270" y="104"/>
                      </a:cubicBezTo>
                      <a:cubicBezTo>
                        <a:pt x="267" y="105"/>
                        <a:pt x="265" y="105"/>
                        <a:pt x="261" y="1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7"/>
                <p:cNvSpPr/>
                <p:nvPr/>
              </p:nvSpPr>
              <p:spPr>
                <a:xfrm>
                  <a:off x="6645591" y="2798487"/>
                  <a:ext cx="958701" cy="368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105" extrusionOk="0">
                      <a:moveTo>
                        <a:pt x="259" y="105"/>
                      </a:moveTo>
                      <a:cubicBezTo>
                        <a:pt x="243" y="105"/>
                        <a:pt x="205" y="101"/>
                        <a:pt x="130" y="74"/>
                      </a:cubicBezTo>
                      <a:cubicBezTo>
                        <a:pt x="129" y="74"/>
                        <a:pt x="129" y="74"/>
                        <a:pt x="129" y="74"/>
                      </a:cubicBezTo>
                      <a:cubicBezTo>
                        <a:pt x="128" y="74"/>
                        <a:pt x="128" y="74"/>
                        <a:pt x="128" y="74"/>
                      </a:cubicBezTo>
                      <a:cubicBezTo>
                        <a:pt x="22" y="35"/>
                        <a:pt x="2" y="8"/>
                        <a:pt x="1" y="7"/>
                      </a:cubicBezTo>
                      <a:cubicBezTo>
                        <a:pt x="0" y="6"/>
                        <a:pt x="0" y="3"/>
                        <a:pt x="2" y="2"/>
                      </a:cubicBezTo>
                      <a:cubicBezTo>
                        <a:pt x="4" y="0"/>
                        <a:pt x="6" y="1"/>
                        <a:pt x="7" y="3"/>
                      </a:cubicBezTo>
                      <a:cubicBezTo>
                        <a:pt x="8" y="3"/>
                        <a:pt x="28" y="29"/>
                        <a:pt x="130" y="66"/>
                      </a:cubicBezTo>
                      <a:cubicBezTo>
                        <a:pt x="132" y="67"/>
                        <a:pt x="132" y="67"/>
                        <a:pt x="132" y="67"/>
                      </a:cubicBezTo>
                      <a:cubicBezTo>
                        <a:pt x="132" y="67"/>
                        <a:pt x="132" y="67"/>
                        <a:pt x="132" y="67"/>
                      </a:cubicBezTo>
                      <a:cubicBezTo>
                        <a:pt x="236" y="104"/>
                        <a:pt x="267" y="97"/>
                        <a:pt x="268" y="97"/>
                      </a:cubicBezTo>
                      <a:cubicBezTo>
                        <a:pt x="270" y="96"/>
                        <a:pt x="272" y="97"/>
                        <a:pt x="272" y="100"/>
                      </a:cubicBezTo>
                      <a:cubicBezTo>
                        <a:pt x="273" y="102"/>
                        <a:pt x="272" y="104"/>
                        <a:pt x="269" y="104"/>
                      </a:cubicBezTo>
                      <a:cubicBezTo>
                        <a:pt x="269" y="105"/>
                        <a:pt x="266" y="105"/>
                        <a:pt x="259" y="1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7"/>
                <p:cNvSpPr/>
                <p:nvPr/>
              </p:nvSpPr>
              <p:spPr>
                <a:xfrm>
                  <a:off x="7108312" y="2407366"/>
                  <a:ext cx="380754" cy="154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4" extrusionOk="0">
                      <a:moveTo>
                        <a:pt x="103" y="44"/>
                      </a:moveTo>
                      <a:cubicBezTo>
                        <a:pt x="44" y="44"/>
                        <a:pt x="3" y="9"/>
                        <a:pt x="2" y="7"/>
                      </a:cubicBezTo>
                      <a:cubicBezTo>
                        <a:pt x="0" y="6"/>
                        <a:pt x="0" y="3"/>
                        <a:pt x="1" y="2"/>
                      </a:cubicBez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7" y="2"/>
                        <a:pt x="47" y="36"/>
                        <a:pt x="103" y="36"/>
                      </a:cubicBezTo>
                      <a:cubicBezTo>
                        <a:pt x="103" y="36"/>
                        <a:pt x="104" y="36"/>
                        <a:pt x="104" y="36"/>
                      </a:cubicBezTo>
                      <a:cubicBezTo>
                        <a:pt x="106" y="36"/>
                        <a:pt x="108" y="38"/>
                        <a:pt x="108" y="40"/>
                      </a:cubicBezTo>
                      <a:cubicBezTo>
                        <a:pt x="108" y="42"/>
                        <a:pt x="106" y="44"/>
                        <a:pt x="104" y="44"/>
                      </a:cubicBezTo>
                      <a:cubicBezTo>
                        <a:pt x="103" y="44"/>
                        <a:pt x="103" y="44"/>
                        <a:pt x="103" y="4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5" name="Google Shape;735;p7"/>
              <p:cNvGrpSpPr/>
              <p:nvPr/>
            </p:nvGrpSpPr>
            <p:grpSpPr>
              <a:xfrm rot="-6089129">
                <a:off x="97062" y="4630908"/>
                <a:ext cx="1593463" cy="830481"/>
                <a:chOff x="3863984" y="1029666"/>
                <a:chExt cx="782852" cy="408007"/>
              </a:xfrm>
            </p:grpSpPr>
            <p:sp>
              <p:nvSpPr>
                <p:cNvPr id="736" name="Google Shape;736;p7"/>
                <p:cNvSpPr/>
                <p:nvPr/>
              </p:nvSpPr>
              <p:spPr>
                <a:xfrm>
                  <a:off x="3863984" y="1029666"/>
                  <a:ext cx="658238" cy="408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636" extrusionOk="0">
                      <a:moveTo>
                        <a:pt x="796" y="636"/>
                      </a:moveTo>
                      <a:cubicBezTo>
                        <a:pt x="714" y="636"/>
                        <a:pt x="634" y="601"/>
                        <a:pt x="581" y="541"/>
                      </a:cubicBezTo>
                      <a:cubicBezTo>
                        <a:pt x="528" y="480"/>
                        <a:pt x="506" y="400"/>
                        <a:pt x="484" y="322"/>
                      </a:cubicBezTo>
                      <a:cubicBezTo>
                        <a:pt x="463" y="243"/>
                        <a:pt x="441" y="162"/>
                        <a:pt x="387" y="103"/>
                      </a:cubicBezTo>
                      <a:cubicBezTo>
                        <a:pt x="330" y="39"/>
                        <a:pt x="239" y="8"/>
                        <a:pt x="154" y="23"/>
                      </a:cubicBezTo>
                      <a:cubicBezTo>
                        <a:pt x="125" y="28"/>
                        <a:pt x="83" y="41"/>
                        <a:pt x="51" y="74"/>
                      </a:cubicBezTo>
                      <a:cubicBezTo>
                        <a:pt x="22" y="103"/>
                        <a:pt x="9" y="144"/>
                        <a:pt x="15" y="180"/>
                      </a:cubicBezTo>
                      <a:cubicBezTo>
                        <a:pt x="16" y="182"/>
                        <a:pt x="14" y="184"/>
                        <a:pt x="12" y="185"/>
                      </a:cubicBezTo>
                      <a:cubicBezTo>
                        <a:pt x="10" y="185"/>
                        <a:pt x="8" y="184"/>
                        <a:pt x="8" y="181"/>
                      </a:cubicBezTo>
                      <a:cubicBezTo>
                        <a:pt x="0" y="143"/>
                        <a:pt x="15" y="99"/>
                        <a:pt x="45" y="68"/>
                      </a:cubicBezTo>
                      <a:cubicBezTo>
                        <a:pt x="78" y="34"/>
                        <a:pt x="122" y="20"/>
                        <a:pt x="153" y="15"/>
                      </a:cubicBezTo>
                      <a:cubicBezTo>
                        <a:pt x="240" y="0"/>
                        <a:pt x="334" y="32"/>
                        <a:pt x="393" y="97"/>
                      </a:cubicBezTo>
                      <a:cubicBezTo>
                        <a:pt x="448" y="159"/>
                        <a:pt x="470" y="240"/>
                        <a:pt x="492" y="319"/>
                      </a:cubicBezTo>
                      <a:cubicBezTo>
                        <a:pt x="513" y="397"/>
                        <a:pt x="535" y="477"/>
                        <a:pt x="588" y="536"/>
                      </a:cubicBezTo>
                      <a:cubicBezTo>
                        <a:pt x="640" y="595"/>
                        <a:pt x="720" y="630"/>
                        <a:pt x="803" y="628"/>
                      </a:cubicBezTo>
                      <a:cubicBezTo>
                        <a:pt x="881" y="626"/>
                        <a:pt x="960" y="592"/>
                        <a:pt x="1020" y="534"/>
                      </a:cubicBezTo>
                      <a:cubicBezTo>
                        <a:pt x="1022" y="533"/>
                        <a:pt x="1024" y="533"/>
                        <a:pt x="1026" y="535"/>
                      </a:cubicBezTo>
                      <a:cubicBezTo>
                        <a:pt x="1027" y="536"/>
                        <a:pt x="1027" y="539"/>
                        <a:pt x="1026" y="540"/>
                      </a:cubicBezTo>
                      <a:cubicBezTo>
                        <a:pt x="964" y="599"/>
                        <a:pt x="883" y="634"/>
                        <a:pt x="803" y="636"/>
                      </a:cubicBezTo>
                      <a:cubicBezTo>
                        <a:pt x="801" y="636"/>
                        <a:pt x="799" y="636"/>
                        <a:pt x="796" y="6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7"/>
                <p:cNvSpPr/>
                <p:nvPr/>
              </p:nvSpPr>
              <p:spPr>
                <a:xfrm>
                  <a:off x="4512173" y="1341198"/>
                  <a:ext cx="40198" cy="41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3" extrusionOk="0">
                      <a:moveTo>
                        <a:pt x="31" y="63"/>
                      </a:moveTo>
                      <a:cubicBezTo>
                        <a:pt x="14" y="63"/>
                        <a:pt x="0" y="49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9" y="0"/>
                        <a:pt x="63" y="14"/>
                        <a:pt x="63" y="31"/>
                      </a:cubicBezTo>
                      <a:cubicBezTo>
                        <a:pt x="63" y="49"/>
                        <a:pt x="49" y="63"/>
                        <a:pt x="31" y="63"/>
                      </a:cubicBezTo>
                      <a:close/>
                      <a:moveTo>
                        <a:pt x="31" y="8"/>
                      </a:moveTo>
                      <a:cubicBezTo>
                        <a:pt x="18" y="8"/>
                        <a:pt x="8" y="18"/>
                        <a:pt x="8" y="31"/>
                      </a:cubicBezTo>
                      <a:cubicBezTo>
                        <a:pt x="8" y="44"/>
                        <a:pt x="18" y="55"/>
                        <a:pt x="31" y="55"/>
                      </a:cubicBezTo>
                      <a:cubicBezTo>
                        <a:pt x="45" y="55"/>
                        <a:pt x="55" y="44"/>
                        <a:pt x="55" y="31"/>
                      </a:cubicBezTo>
                      <a:cubicBezTo>
                        <a:pt x="55" y="18"/>
                        <a:pt x="45" y="8"/>
                        <a:pt x="31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Google Shape;738;p7"/>
                <p:cNvSpPr/>
                <p:nvPr/>
              </p:nvSpPr>
              <p:spPr>
                <a:xfrm>
                  <a:off x="4542322" y="1249749"/>
                  <a:ext cx="104514" cy="102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60" extrusionOk="0">
                      <a:moveTo>
                        <a:pt x="4" y="160"/>
                      </a:moveTo>
                      <a:cubicBezTo>
                        <a:pt x="4" y="160"/>
                        <a:pt x="3" y="160"/>
                        <a:pt x="2" y="159"/>
                      </a:cubicBezTo>
                      <a:cubicBezTo>
                        <a:pt x="0" y="158"/>
                        <a:pt x="0" y="155"/>
                        <a:pt x="1" y="154"/>
                      </a:cubicBezTo>
                      <a:cubicBezTo>
                        <a:pt x="5" y="148"/>
                        <a:pt x="10" y="144"/>
                        <a:pt x="14" y="140"/>
                      </a:cubicBezTo>
                      <a:cubicBezTo>
                        <a:pt x="18" y="137"/>
                        <a:pt x="21" y="133"/>
                        <a:pt x="24" y="130"/>
                      </a:cubicBezTo>
                      <a:cubicBezTo>
                        <a:pt x="30" y="124"/>
                        <a:pt x="36" y="114"/>
                        <a:pt x="36" y="104"/>
                      </a:cubicBezTo>
                      <a:cubicBezTo>
                        <a:pt x="35" y="98"/>
                        <a:pt x="33" y="92"/>
                        <a:pt x="30" y="86"/>
                      </a:cubicBezTo>
                      <a:cubicBezTo>
                        <a:pt x="29" y="84"/>
                        <a:pt x="28" y="82"/>
                        <a:pt x="27" y="79"/>
                      </a:cubicBezTo>
                      <a:cubicBezTo>
                        <a:pt x="23" y="70"/>
                        <a:pt x="20" y="57"/>
                        <a:pt x="24" y="43"/>
                      </a:cubicBezTo>
                      <a:cubicBezTo>
                        <a:pt x="29" y="27"/>
                        <a:pt x="44" y="13"/>
                        <a:pt x="66" y="6"/>
                      </a:cubicBezTo>
                      <a:cubicBezTo>
                        <a:pt x="81" y="1"/>
                        <a:pt x="96" y="0"/>
                        <a:pt x="110" y="3"/>
                      </a:cubicBezTo>
                      <a:cubicBezTo>
                        <a:pt x="125" y="6"/>
                        <a:pt x="139" y="13"/>
                        <a:pt x="148" y="25"/>
                      </a:cubicBezTo>
                      <a:cubicBezTo>
                        <a:pt x="160" y="41"/>
                        <a:pt x="163" y="64"/>
                        <a:pt x="155" y="84"/>
                      </a:cubicBezTo>
                      <a:cubicBezTo>
                        <a:pt x="147" y="102"/>
                        <a:pt x="131" y="117"/>
                        <a:pt x="110" y="123"/>
                      </a:cubicBezTo>
                      <a:cubicBezTo>
                        <a:pt x="108" y="124"/>
                        <a:pt x="106" y="122"/>
                        <a:pt x="105" y="120"/>
                      </a:cubicBezTo>
                      <a:cubicBezTo>
                        <a:pt x="105" y="118"/>
                        <a:pt x="106" y="116"/>
                        <a:pt x="108" y="115"/>
                      </a:cubicBezTo>
                      <a:cubicBezTo>
                        <a:pt x="126" y="110"/>
                        <a:pt x="141" y="97"/>
                        <a:pt x="148" y="81"/>
                      </a:cubicBezTo>
                      <a:cubicBezTo>
                        <a:pt x="155" y="64"/>
                        <a:pt x="152" y="44"/>
                        <a:pt x="141" y="30"/>
                      </a:cubicBezTo>
                      <a:cubicBezTo>
                        <a:pt x="134" y="20"/>
                        <a:pt x="122" y="13"/>
                        <a:pt x="108" y="10"/>
                      </a:cubicBezTo>
                      <a:cubicBezTo>
                        <a:pt x="96" y="8"/>
                        <a:pt x="82" y="9"/>
                        <a:pt x="69" y="14"/>
                      </a:cubicBezTo>
                      <a:cubicBezTo>
                        <a:pt x="59" y="17"/>
                        <a:pt x="37" y="26"/>
                        <a:pt x="32" y="45"/>
                      </a:cubicBezTo>
                      <a:cubicBezTo>
                        <a:pt x="28" y="57"/>
                        <a:pt x="31" y="69"/>
                        <a:pt x="35" y="76"/>
                      </a:cubicBezTo>
                      <a:cubicBezTo>
                        <a:pt x="35" y="78"/>
                        <a:pt x="36" y="81"/>
                        <a:pt x="37" y="83"/>
                      </a:cubicBezTo>
                      <a:cubicBezTo>
                        <a:pt x="40" y="89"/>
                        <a:pt x="43" y="96"/>
                        <a:pt x="44" y="103"/>
                      </a:cubicBezTo>
                      <a:cubicBezTo>
                        <a:pt x="44" y="114"/>
                        <a:pt x="39" y="125"/>
                        <a:pt x="30" y="135"/>
                      </a:cubicBezTo>
                      <a:cubicBezTo>
                        <a:pt x="27" y="139"/>
                        <a:pt x="23" y="142"/>
                        <a:pt x="20" y="145"/>
                      </a:cubicBezTo>
                      <a:cubicBezTo>
                        <a:pt x="15" y="150"/>
                        <a:pt x="11" y="154"/>
                        <a:pt x="8" y="159"/>
                      </a:cubicBezTo>
                      <a:cubicBezTo>
                        <a:pt x="7" y="160"/>
                        <a:pt x="6" y="160"/>
                        <a:pt x="4" y="1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7"/>
                <p:cNvSpPr/>
                <p:nvPr/>
              </p:nvSpPr>
              <p:spPr>
                <a:xfrm>
                  <a:off x="4608648" y="1303010"/>
                  <a:ext cx="28138" cy="31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48" extrusionOk="0">
                      <a:moveTo>
                        <a:pt x="38" y="48"/>
                      </a:moveTo>
                      <a:cubicBezTo>
                        <a:pt x="38" y="48"/>
                        <a:pt x="37" y="48"/>
                        <a:pt x="37" y="48"/>
                      </a:cubicBezTo>
                      <a:cubicBezTo>
                        <a:pt x="26" y="43"/>
                        <a:pt x="15" y="40"/>
                        <a:pt x="4" y="40"/>
                      </a:cubicBezTo>
                      <a:cubicBezTo>
                        <a:pt x="3" y="40"/>
                        <a:pt x="1" y="39"/>
                        <a:pt x="1" y="37"/>
                      </a:cubicBezTo>
                      <a:cubicBezTo>
                        <a:pt x="0" y="36"/>
                        <a:pt x="0" y="35"/>
                        <a:pt x="1" y="33"/>
                      </a:cubicBezTo>
                      <a:cubicBezTo>
                        <a:pt x="7" y="25"/>
                        <a:pt x="9" y="15"/>
                        <a:pt x="7" y="5"/>
                      </a:cubicBezTo>
                      <a:cubicBezTo>
                        <a:pt x="6" y="3"/>
                        <a:pt x="7" y="1"/>
                        <a:pt x="10" y="1"/>
                      </a:cubicBezTo>
                      <a:cubicBezTo>
                        <a:pt x="12" y="0"/>
                        <a:pt x="14" y="1"/>
                        <a:pt x="14" y="4"/>
                      </a:cubicBezTo>
                      <a:cubicBezTo>
                        <a:pt x="17" y="13"/>
                        <a:pt x="15" y="24"/>
                        <a:pt x="11" y="32"/>
                      </a:cubicBezTo>
                      <a:cubicBezTo>
                        <a:pt x="21" y="34"/>
                        <a:pt x="31" y="36"/>
                        <a:pt x="40" y="40"/>
                      </a:cubicBezTo>
                      <a:cubicBezTo>
                        <a:pt x="42" y="41"/>
                        <a:pt x="43" y="43"/>
                        <a:pt x="42" y="46"/>
                      </a:cubicBezTo>
                      <a:cubicBezTo>
                        <a:pt x="41" y="47"/>
                        <a:pt x="40" y="48"/>
                        <a:pt x="38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0" name="Google Shape;740;p7"/>
              <p:cNvGrpSpPr/>
              <p:nvPr/>
            </p:nvGrpSpPr>
            <p:grpSpPr>
              <a:xfrm>
                <a:off x="1624158" y="4182826"/>
                <a:ext cx="490803" cy="658250"/>
                <a:chOff x="-2686774" y="162163"/>
                <a:chExt cx="1458119" cy="1956166"/>
              </a:xfrm>
            </p:grpSpPr>
            <p:sp>
              <p:nvSpPr>
                <p:cNvPr id="741" name="Google Shape;741;p7"/>
                <p:cNvSpPr/>
                <p:nvPr/>
              </p:nvSpPr>
              <p:spPr>
                <a:xfrm>
                  <a:off x="-2686774" y="162163"/>
                  <a:ext cx="558792" cy="77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247" extrusionOk="0">
                      <a:moveTo>
                        <a:pt x="171" y="121"/>
                      </a:moveTo>
                      <a:cubicBezTo>
                        <a:pt x="178" y="84"/>
                        <a:pt x="169" y="42"/>
                        <a:pt x="151" y="13"/>
                      </a:cubicBezTo>
                      <a:cubicBezTo>
                        <a:pt x="150" y="11"/>
                        <a:pt x="148" y="10"/>
                        <a:pt x="147" y="8"/>
                      </a:cubicBezTo>
                      <a:cubicBezTo>
                        <a:pt x="146" y="8"/>
                        <a:pt x="145" y="7"/>
                        <a:pt x="145" y="7"/>
                      </a:cubicBezTo>
                      <a:cubicBezTo>
                        <a:pt x="143" y="6"/>
                        <a:pt x="141" y="5"/>
                        <a:pt x="140" y="4"/>
                      </a:cubicBezTo>
                      <a:cubicBezTo>
                        <a:pt x="132" y="1"/>
                        <a:pt x="122" y="0"/>
                        <a:pt x="114" y="4"/>
                      </a:cubicBezTo>
                      <a:cubicBezTo>
                        <a:pt x="113" y="4"/>
                        <a:pt x="112" y="5"/>
                        <a:pt x="111" y="6"/>
                      </a:cubicBezTo>
                      <a:cubicBezTo>
                        <a:pt x="110" y="6"/>
                        <a:pt x="109" y="7"/>
                        <a:pt x="108" y="8"/>
                      </a:cubicBezTo>
                      <a:cubicBezTo>
                        <a:pt x="100" y="14"/>
                        <a:pt x="94" y="24"/>
                        <a:pt x="89" y="33"/>
                      </a:cubicBezTo>
                      <a:cubicBezTo>
                        <a:pt x="88" y="34"/>
                        <a:pt x="88" y="35"/>
                        <a:pt x="87" y="36"/>
                      </a:cubicBezTo>
                      <a:cubicBezTo>
                        <a:pt x="65" y="76"/>
                        <a:pt x="61" y="126"/>
                        <a:pt x="35" y="163"/>
                      </a:cubicBezTo>
                      <a:cubicBezTo>
                        <a:pt x="28" y="173"/>
                        <a:pt x="19" y="182"/>
                        <a:pt x="12" y="192"/>
                      </a:cubicBezTo>
                      <a:cubicBezTo>
                        <a:pt x="5" y="203"/>
                        <a:pt x="0" y="214"/>
                        <a:pt x="0" y="227"/>
                      </a:cubicBezTo>
                      <a:cubicBezTo>
                        <a:pt x="0" y="230"/>
                        <a:pt x="1" y="235"/>
                        <a:pt x="4" y="238"/>
                      </a:cubicBezTo>
                      <a:cubicBezTo>
                        <a:pt x="6" y="241"/>
                        <a:pt x="13" y="242"/>
                        <a:pt x="13" y="243"/>
                      </a:cubicBezTo>
                      <a:cubicBezTo>
                        <a:pt x="15" y="243"/>
                        <a:pt x="17" y="244"/>
                        <a:pt x="19" y="245"/>
                      </a:cubicBezTo>
                      <a:cubicBezTo>
                        <a:pt x="30" y="247"/>
                        <a:pt x="41" y="246"/>
                        <a:pt x="51" y="244"/>
                      </a:cubicBezTo>
                      <a:cubicBezTo>
                        <a:pt x="56" y="243"/>
                        <a:pt x="60" y="242"/>
                        <a:pt x="64" y="240"/>
                      </a:cubicBezTo>
                      <a:cubicBezTo>
                        <a:pt x="68" y="239"/>
                        <a:pt x="73" y="237"/>
                        <a:pt x="77" y="235"/>
                      </a:cubicBezTo>
                      <a:cubicBezTo>
                        <a:pt x="129" y="215"/>
                        <a:pt x="167" y="144"/>
                        <a:pt x="171" y="12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7"/>
                <p:cNvSpPr/>
                <p:nvPr/>
              </p:nvSpPr>
              <p:spPr>
                <a:xfrm>
                  <a:off x="-2670899" y="197088"/>
                  <a:ext cx="1442244" cy="192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" h="612" extrusionOk="0">
                      <a:moveTo>
                        <a:pt x="420" y="526"/>
                      </a:moveTo>
                      <a:cubicBezTo>
                        <a:pt x="382" y="481"/>
                        <a:pt x="328" y="414"/>
                        <a:pt x="321" y="383"/>
                      </a:cubicBezTo>
                      <a:cubicBezTo>
                        <a:pt x="334" y="401"/>
                        <a:pt x="348" y="418"/>
                        <a:pt x="366" y="431"/>
                      </a:cubicBezTo>
                      <a:cubicBezTo>
                        <a:pt x="385" y="444"/>
                        <a:pt x="407" y="451"/>
                        <a:pt x="429" y="447"/>
                      </a:cubicBezTo>
                      <a:cubicBezTo>
                        <a:pt x="439" y="445"/>
                        <a:pt x="449" y="440"/>
                        <a:pt x="451" y="430"/>
                      </a:cubicBezTo>
                      <a:cubicBezTo>
                        <a:pt x="453" y="423"/>
                        <a:pt x="449" y="416"/>
                        <a:pt x="444" y="411"/>
                      </a:cubicBezTo>
                      <a:cubicBezTo>
                        <a:pt x="439" y="405"/>
                        <a:pt x="433" y="402"/>
                        <a:pt x="427" y="398"/>
                      </a:cubicBezTo>
                      <a:cubicBezTo>
                        <a:pt x="389" y="377"/>
                        <a:pt x="354" y="348"/>
                        <a:pt x="326" y="314"/>
                      </a:cubicBezTo>
                      <a:cubicBezTo>
                        <a:pt x="320" y="306"/>
                        <a:pt x="313" y="296"/>
                        <a:pt x="315" y="286"/>
                      </a:cubicBezTo>
                      <a:cubicBezTo>
                        <a:pt x="329" y="290"/>
                        <a:pt x="343" y="295"/>
                        <a:pt x="357" y="300"/>
                      </a:cubicBezTo>
                      <a:cubicBezTo>
                        <a:pt x="371" y="305"/>
                        <a:pt x="386" y="309"/>
                        <a:pt x="401" y="310"/>
                      </a:cubicBezTo>
                      <a:cubicBezTo>
                        <a:pt x="416" y="312"/>
                        <a:pt x="432" y="308"/>
                        <a:pt x="444" y="299"/>
                      </a:cubicBezTo>
                      <a:cubicBezTo>
                        <a:pt x="454" y="290"/>
                        <a:pt x="460" y="274"/>
                        <a:pt x="452" y="264"/>
                      </a:cubicBezTo>
                      <a:cubicBezTo>
                        <a:pt x="447" y="258"/>
                        <a:pt x="439" y="255"/>
                        <a:pt x="431" y="253"/>
                      </a:cubicBezTo>
                      <a:cubicBezTo>
                        <a:pt x="377" y="241"/>
                        <a:pt x="319" y="233"/>
                        <a:pt x="278" y="196"/>
                      </a:cubicBezTo>
                      <a:cubicBezTo>
                        <a:pt x="264" y="184"/>
                        <a:pt x="253" y="169"/>
                        <a:pt x="243" y="153"/>
                      </a:cubicBezTo>
                      <a:cubicBezTo>
                        <a:pt x="237" y="141"/>
                        <a:pt x="232" y="130"/>
                        <a:pt x="226" y="117"/>
                      </a:cubicBezTo>
                      <a:cubicBezTo>
                        <a:pt x="217" y="98"/>
                        <a:pt x="206" y="81"/>
                        <a:pt x="194" y="64"/>
                      </a:cubicBezTo>
                      <a:cubicBezTo>
                        <a:pt x="179" y="41"/>
                        <a:pt x="162" y="20"/>
                        <a:pt x="144" y="0"/>
                      </a:cubicBezTo>
                      <a:cubicBezTo>
                        <a:pt x="195" y="74"/>
                        <a:pt x="56" y="256"/>
                        <a:pt x="0" y="228"/>
                      </a:cubicBezTo>
                      <a:cubicBezTo>
                        <a:pt x="10" y="235"/>
                        <a:pt x="62" y="259"/>
                        <a:pt x="87" y="278"/>
                      </a:cubicBezTo>
                      <a:cubicBezTo>
                        <a:pt x="109" y="294"/>
                        <a:pt x="129" y="315"/>
                        <a:pt x="141" y="339"/>
                      </a:cubicBezTo>
                      <a:cubicBezTo>
                        <a:pt x="142" y="340"/>
                        <a:pt x="142" y="340"/>
                        <a:pt x="142" y="340"/>
                      </a:cubicBezTo>
                      <a:cubicBezTo>
                        <a:pt x="143" y="343"/>
                        <a:pt x="145" y="347"/>
                        <a:pt x="146" y="350"/>
                      </a:cubicBezTo>
                      <a:cubicBezTo>
                        <a:pt x="147" y="350"/>
                        <a:pt x="147" y="350"/>
                        <a:pt x="147" y="350"/>
                      </a:cubicBezTo>
                      <a:cubicBezTo>
                        <a:pt x="156" y="372"/>
                        <a:pt x="162" y="396"/>
                        <a:pt x="166" y="419"/>
                      </a:cubicBezTo>
                      <a:cubicBezTo>
                        <a:pt x="172" y="459"/>
                        <a:pt x="174" y="499"/>
                        <a:pt x="179" y="539"/>
                      </a:cubicBezTo>
                      <a:cubicBezTo>
                        <a:pt x="181" y="554"/>
                        <a:pt x="184" y="570"/>
                        <a:pt x="194" y="582"/>
                      </a:cubicBezTo>
                      <a:cubicBezTo>
                        <a:pt x="197" y="587"/>
                        <a:pt x="202" y="591"/>
                        <a:pt x="208" y="591"/>
                      </a:cubicBezTo>
                      <a:cubicBezTo>
                        <a:pt x="219" y="592"/>
                        <a:pt x="227" y="580"/>
                        <a:pt x="229" y="570"/>
                      </a:cubicBezTo>
                      <a:cubicBezTo>
                        <a:pt x="233" y="539"/>
                        <a:pt x="221" y="483"/>
                        <a:pt x="222" y="448"/>
                      </a:cubicBezTo>
                      <a:cubicBezTo>
                        <a:pt x="242" y="555"/>
                        <a:pt x="285" y="600"/>
                        <a:pt x="293" y="606"/>
                      </a:cubicBezTo>
                      <a:cubicBezTo>
                        <a:pt x="300" y="610"/>
                        <a:pt x="309" y="612"/>
                        <a:pt x="316" y="608"/>
                      </a:cubicBezTo>
                      <a:cubicBezTo>
                        <a:pt x="325" y="603"/>
                        <a:pt x="327" y="591"/>
                        <a:pt x="328" y="581"/>
                      </a:cubicBezTo>
                      <a:cubicBezTo>
                        <a:pt x="330" y="546"/>
                        <a:pt x="283" y="473"/>
                        <a:pt x="278" y="429"/>
                      </a:cubicBezTo>
                      <a:cubicBezTo>
                        <a:pt x="298" y="487"/>
                        <a:pt x="339" y="538"/>
                        <a:pt x="377" y="561"/>
                      </a:cubicBezTo>
                      <a:cubicBezTo>
                        <a:pt x="390" y="569"/>
                        <a:pt x="410" y="573"/>
                        <a:pt x="420" y="562"/>
                      </a:cubicBezTo>
                      <a:cubicBezTo>
                        <a:pt x="428" y="552"/>
                        <a:pt x="428" y="536"/>
                        <a:pt x="420" y="526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"/>
          <p:cNvSpPr txBox="1">
            <a:spLocks noGrp="1"/>
          </p:cNvSpPr>
          <p:nvPr>
            <p:ph type="title"/>
          </p:nvPr>
        </p:nvSpPr>
        <p:spPr>
          <a:xfrm>
            <a:off x="1723650" y="1325925"/>
            <a:ext cx="5696700" cy="21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45" name="Google Shape;745;p8"/>
          <p:cNvGrpSpPr/>
          <p:nvPr/>
        </p:nvGrpSpPr>
        <p:grpSpPr>
          <a:xfrm flipH="1">
            <a:off x="0" y="4018247"/>
            <a:ext cx="9144004" cy="1125226"/>
            <a:chOff x="0" y="4018247"/>
            <a:chExt cx="9144004" cy="1125226"/>
          </a:xfrm>
        </p:grpSpPr>
        <p:sp>
          <p:nvSpPr>
            <p:cNvPr id="746" name="Google Shape;746;p8"/>
            <p:cNvSpPr/>
            <p:nvPr/>
          </p:nvSpPr>
          <p:spPr>
            <a:xfrm flipH="1">
              <a:off x="0" y="4151941"/>
              <a:ext cx="9144003" cy="991532"/>
            </a:xfrm>
            <a:custGeom>
              <a:avLst/>
              <a:gdLst/>
              <a:ahLst/>
              <a:cxnLst/>
              <a:rect l="l" t="t" r="r" b="b"/>
              <a:pathLst>
                <a:path w="5079" h="600" extrusionOk="0">
                  <a:moveTo>
                    <a:pt x="5077" y="169"/>
                  </a:moveTo>
                  <a:cubicBezTo>
                    <a:pt x="5077" y="60"/>
                    <a:pt x="5077" y="60"/>
                    <a:pt x="5077" y="60"/>
                  </a:cubicBezTo>
                  <a:cubicBezTo>
                    <a:pt x="4789" y="124"/>
                    <a:pt x="4450" y="146"/>
                    <a:pt x="4131" y="120"/>
                  </a:cubicBezTo>
                  <a:cubicBezTo>
                    <a:pt x="3886" y="100"/>
                    <a:pt x="3658" y="54"/>
                    <a:pt x="3416" y="29"/>
                  </a:cubicBezTo>
                  <a:cubicBezTo>
                    <a:pt x="3171" y="3"/>
                    <a:pt x="2914" y="0"/>
                    <a:pt x="2665" y="19"/>
                  </a:cubicBezTo>
                  <a:cubicBezTo>
                    <a:pt x="2342" y="44"/>
                    <a:pt x="2035" y="106"/>
                    <a:pt x="1707" y="113"/>
                  </a:cubicBezTo>
                  <a:cubicBezTo>
                    <a:pt x="1394" y="120"/>
                    <a:pt x="1088" y="77"/>
                    <a:pt x="782" y="47"/>
                  </a:cubicBezTo>
                  <a:cubicBezTo>
                    <a:pt x="534" y="23"/>
                    <a:pt x="266" y="8"/>
                    <a:pt x="0" y="3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5079" y="600"/>
                    <a:pt x="5079" y="600"/>
                    <a:pt x="5079" y="600"/>
                  </a:cubicBezTo>
                  <a:cubicBezTo>
                    <a:pt x="5079" y="169"/>
                    <a:pt x="5079" y="169"/>
                    <a:pt x="5079" y="169"/>
                  </a:cubicBezTo>
                  <a:cubicBezTo>
                    <a:pt x="5078" y="169"/>
                    <a:pt x="5077" y="169"/>
                    <a:pt x="5077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 flipH="1">
              <a:off x="9" y="4018247"/>
              <a:ext cx="9143995" cy="712943"/>
            </a:xfrm>
            <a:custGeom>
              <a:avLst/>
              <a:gdLst/>
              <a:ahLst/>
              <a:cxnLst/>
              <a:rect l="l" t="t" r="r" b="b"/>
              <a:pathLst>
                <a:path w="5076" h="435" extrusionOk="0">
                  <a:moveTo>
                    <a:pt x="5076" y="61"/>
                  </a:moveTo>
                  <a:cubicBezTo>
                    <a:pt x="5076" y="419"/>
                    <a:pt x="5076" y="419"/>
                    <a:pt x="5076" y="419"/>
                  </a:cubicBezTo>
                  <a:cubicBezTo>
                    <a:pt x="4915" y="434"/>
                    <a:pt x="4746" y="435"/>
                    <a:pt x="4584" y="421"/>
                  </a:cubicBezTo>
                  <a:cubicBezTo>
                    <a:pt x="4010" y="372"/>
                    <a:pt x="3691" y="161"/>
                    <a:pt x="3110" y="132"/>
                  </a:cubicBezTo>
                  <a:cubicBezTo>
                    <a:pt x="2998" y="126"/>
                    <a:pt x="2752" y="121"/>
                    <a:pt x="2665" y="152"/>
                  </a:cubicBezTo>
                  <a:cubicBezTo>
                    <a:pt x="2597" y="176"/>
                    <a:pt x="2564" y="214"/>
                    <a:pt x="2509" y="244"/>
                  </a:cubicBezTo>
                  <a:cubicBezTo>
                    <a:pt x="2406" y="299"/>
                    <a:pt x="2233" y="323"/>
                    <a:pt x="2067" y="331"/>
                  </a:cubicBezTo>
                  <a:cubicBezTo>
                    <a:pt x="1901" y="338"/>
                    <a:pt x="1733" y="331"/>
                    <a:pt x="1567" y="340"/>
                  </a:cubicBezTo>
                  <a:cubicBezTo>
                    <a:pt x="965" y="372"/>
                    <a:pt x="528" y="304"/>
                    <a:pt x="0" y="4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65" y="8"/>
                    <a:pt x="533" y="23"/>
                    <a:pt x="782" y="47"/>
                  </a:cubicBezTo>
                  <a:cubicBezTo>
                    <a:pt x="1088" y="77"/>
                    <a:pt x="1393" y="121"/>
                    <a:pt x="1707" y="114"/>
                  </a:cubicBezTo>
                  <a:cubicBezTo>
                    <a:pt x="2035" y="106"/>
                    <a:pt x="2342" y="44"/>
                    <a:pt x="2665" y="19"/>
                  </a:cubicBezTo>
                  <a:cubicBezTo>
                    <a:pt x="2913" y="0"/>
                    <a:pt x="3171" y="4"/>
                    <a:pt x="3416" y="29"/>
                  </a:cubicBezTo>
                  <a:cubicBezTo>
                    <a:pt x="3658" y="54"/>
                    <a:pt x="3886" y="101"/>
                    <a:pt x="4131" y="120"/>
                  </a:cubicBezTo>
                  <a:cubicBezTo>
                    <a:pt x="4450" y="146"/>
                    <a:pt x="4789" y="124"/>
                    <a:pt x="5076" y="61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8"/>
          <p:cNvGrpSpPr/>
          <p:nvPr/>
        </p:nvGrpSpPr>
        <p:grpSpPr>
          <a:xfrm>
            <a:off x="136918" y="3834835"/>
            <a:ext cx="8682480" cy="1661505"/>
            <a:chOff x="136918" y="3834835"/>
            <a:chExt cx="8682480" cy="1661505"/>
          </a:xfrm>
        </p:grpSpPr>
        <p:grpSp>
          <p:nvGrpSpPr>
            <p:cNvPr id="749" name="Google Shape;749;p8"/>
            <p:cNvGrpSpPr/>
            <p:nvPr/>
          </p:nvGrpSpPr>
          <p:grpSpPr>
            <a:xfrm>
              <a:off x="3830602" y="4686156"/>
              <a:ext cx="370770" cy="399137"/>
              <a:chOff x="5705148" y="1197260"/>
              <a:chExt cx="426124" cy="458725"/>
            </a:xfrm>
          </p:grpSpPr>
          <p:sp>
            <p:nvSpPr>
              <p:cNvPr id="750" name="Google Shape;750;p8"/>
              <p:cNvSpPr/>
              <p:nvPr/>
            </p:nvSpPr>
            <p:spPr>
              <a:xfrm>
                <a:off x="5705148" y="1197260"/>
                <a:ext cx="166615" cy="162383"/>
              </a:xfrm>
              <a:custGeom>
                <a:avLst/>
                <a:gdLst/>
                <a:ahLst/>
                <a:cxnLst/>
                <a:rect l="l" t="t" r="r" b="b"/>
                <a:pathLst>
                  <a:path w="56" h="55" extrusionOk="0">
                    <a:moveTo>
                      <a:pt x="42" y="11"/>
                    </a:moveTo>
                    <a:cubicBezTo>
                      <a:pt x="56" y="35"/>
                      <a:pt x="56" y="35"/>
                      <a:pt x="56" y="3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0" y="22"/>
                      <a:pt x="4" y="9"/>
                      <a:pt x="13" y="3"/>
                    </a:cubicBezTo>
                    <a:cubicBezTo>
                      <a:pt x="18" y="0"/>
                      <a:pt x="24" y="0"/>
                      <a:pt x="29" y="1"/>
                    </a:cubicBezTo>
                    <a:cubicBezTo>
                      <a:pt x="34" y="3"/>
                      <a:pt x="39" y="6"/>
                      <a:pt x="42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>
                <a:off x="5765348" y="1299148"/>
                <a:ext cx="162366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36" y="0"/>
                    </a:moveTo>
                    <a:cubicBezTo>
                      <a:pt x="50" y="24"/>
                      <a:pt x="50" y="24"/>
                      <a:pt x="50" y="24"/>
                    </a:cubicBezTo>
                    <a:cubicBezTo>
                      <a:pt x="55" y="34"/>
                      <a:pt x="52" y="46"/>
                      <a:pt x="42" y="52"/>
                    </a:cubicBezTo>
                    <a:cubicBezTo>
                      <a:pt x="32" y="58"/>
                      <a:pt x="20" y="54"/>
                      <a:pt x="14" y="45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8"/>
              <p:cNvSpPr/>
              <p:nvPr/>
            </p:nvSpPr>
            <p:spPr>
              <a:xfrm>
                <a:off x="5978363" y="1368616"/>
                <a:ext cx="152908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8" extrusionOk="0">
                    <a:moveTo>
                      <a:pt x="49" y="33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8" y="4"/>
                      <a:pt x="31" y="0"/>
                      <a:pt x="41" y="5"/>
                    </a:cubicBezTo>
                    <a:cubicBezTo>
                      <a:pt x="46" y="8"/>
                      <a:pt x="49" y="13"/>
                      <a:pt x="51" y="18"/>
                    </a:cubicBezTo>
                    <a:cubicBezTo>
                      <a:pt x="52" y="23"/>
                      <a:pt x="52" y="28"/>
                      <a:pt x="4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8"/>
              <p:cNvSpPr/>
              <p:nvPr/>
            </p:nvSpPr>
            <p:spPr>
              <a:xfrm>
                <a:off x="5922794" y="1484397"/>
                <a:ext cx="161915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57" extrusionOk="0">
                    <a:moveTo>
                      <a:pt x="54" y="19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36" y="53"/>
                      <a:pt x="23" y="57"/>
                      <a:pt x="13" y="52"/>
                    </a:cubicBezTo>
                    <a:cubicBezTo>
                      <a:pt x="3" y="47"/>
                      <a:pt x="0" y="34"/>
                      <a:pt x="5" y="24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54" y="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4" name="Google Shape;754;p8"/>
            <p:cNvGrpSpPr/>
            <p:nvPr/>
          </p:nvGrpSpPr>
          <p:grpSpPr>
            <a:xfrm rot="-9175797">
              <a:off x="3199895" y="4622533"/>
              <a:ext cx="442332" cy="525223"/>
              <a:chOff x="6641993" y="3012538"/>
              <a:chExt cx="1132150" cy="1344311"/>
            </a:xfrm>
          </p:grpSpPr>
          <p:sp>
            <p:nvSpPr>
              <p:cNvPr id="755" name="Google Shape;755;p8"/>
              <p:cNvSpPr/>
              <p:nvPr/>
            </p:nvSpPr>
            <p:spPr>
              <a:xfrm>
                <a:off x="6641993" y="3012538"/>
                <a:ext cx="932737" cy="134431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23" extrusionOk="0">
                    <a:moveTo>
                      <a:pt x="166" y="120"/>
                    </a:moveTo>
                    <a:cubicBezTo>
                      <a:pt x="149" y="145"/>
                      <a:pt x="133" y="165"/>
                      <a:pt x="133" y="165"/>
                    </a:cubicBezTo>
                    <a:cubicBezTo>
                      <a:pt x="92" y="195"/>
                      <a:pt x="32" y="307"/>
                      <a:pt x="27" y="315"/>
                    </a:cubicBezTo>
                    <a:cubicBezTo>
                      <a:pt x="21" y="323"/>
                      <a:pt x="13" y="322"/>
                      <a:pt x="9" y="319"/>
                    </a:cubicBezTo>
                    <a:cubicBezTo>
                      <a:pt x="5" y="316"/>
                      <a:pt x="0" y="313"/>
                      <a:pt x="5" y="302"/>
                    </a:cubicBezTo>
                    <a:cubicBezTo>
                      <a:pt x="10" y="290"/>
                      <a:pt x="82" y="196"/>
                      <a:pt x="106" y="160"/>
                    </a:cubicBezTo>
                    <a:cubicBezTo>
                      <a:pt x="129" y="124"/>
                      <a:pt x="193" y="30"/>
                      <a:pt x="205" y="15"/>
                    </a:cubicBezTo>
                    <a:cubicBezTo>
                      <a:pt x="216" y="0"/>
                      <a:pt x="220" y="6"/>
                      <a:pt x="220" y="6"/>
                    </a:cubicBezTo>
                    <a:cubicBezTo>
                      <a:pt x="223" y="9"/>
                      <a:pt x="225" y="14"/>
                      <a:pt x="224" y="22"/>
                    </a:cubicBezTo>
                    <a:cubicBezTo>
                      <a:pt x="223" y="30"/>
                      <a:pt x="219" y="40"/>
                      <a:pt x="211" y="53"/>
                    </a:cubicBezTo>
                    <a:cubicBezTo>
                      <a:pt x="201" y="70"/>
                      <a:pt x="182" y="97"/>
                      <a:pt x="166" y="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>
                <a:off x="7330288" y="3109021"/>
                <a:ext cx="443855" cy="52100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26" extrusionOk="0">
                    <a:moveTo>
                      <a:pt x="105" y="40"/>
                    </a:moveTo>
                    <a:cubicBezTo>
                      <a:pt x="48" y="123"/>
                      <a:pt x="48" y="123"/>
                      <a:pt x="48" y="123"/>
                    </a:cubicBezTo>
                    <a:cubicBezTo>
                      <a:pt x="46" y="126"/>
                      <a:pt x="42" y="126"/>
                      <a:pt x="39" y="12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6" y="75"/>
                      <a:pt x="35" y="48"/>
                      <a:pt x="45" y="31"/>
                    </a:cubicBezTo>
                    <a:cubicBezTo>
                      <a:pt x="53" y="18"/>
                      <a:pt x="57" y="8"/>
                      <a:pt x="58" y="0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6" y="33"/>
                      <a:pt x="107" y="37"/>
                      <a:pt x="105" y="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8"/>
              <p:cNvSpPr/>
              <p:nvPr/>
            </p:nvSpPr>
            <p:spPr>
              <a:xfrm>
                <a:off x="7542563" y="3128316"/>
                <a:ext cx="231575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6" h="41" extrusionOk="0">
                    <a:moveTo>
                      <a:pt x="52" y="41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6" y="35"/>
                      <a:pt x="56" y="38"/>
                      <a:pt x="55" y="40"/>
                    </a:cubicBezTo>
                    <a:cubicBezTo>
                      <a:pt x="54" y="41"/>
                      <a:pt x="53" y="41"/>
                      <a:pt x="52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8"/>
              <p:cNvSpPr/>
              <p:nvPr/>
            </p:nvSpPr>
            <p:spPr>
              <a:xfrm>
                <a:off x="7510402" y="3192636"/>
                <a:ext cx="231575" cy="160804"/>
              </a:xfrm>
              <a:custGeom>
                <a:avLst/>
                <a:gdLst/>
                <a:ahLst/>
                <a:cxnLst/>
                <a:rect l="l" t="t" r="r" b="b"/>
                <a:pathLst>
                  <a:path w="55" h="39" extrusionOk="0">
                    <a:moveTo>
                      <a:pt x="50" y="39"/>
                    </a:moveTo>
                    <a:cubicBezTo>
                      <a:pt x="49" y="39"/>
                      <a:pt x="49" y="39"/>
                      <a:pt x="48" y="3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4" y="33"/>
                      <a:pt x="55" y="35"/>
                      <a:pt x="53" y="37"/>
                    </a:cubicBezTo>
                    <a:cubicBezTo>
                      <a:pt x="53" y="38"/>
                      <a:pt x="51" y="39"/>
                      <a:pt x="50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8"/>
              <p:cNvSpPr/>
              <p:nvPr/>
            </p:nvSpPr>
            <p:spPr>
              <a:xfrm>
                <a:off x="7478237" y="3250527"/>
                <a:ext cx="218710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3" h="39" extrusionOk="0">
                    <a:moveTo>
                      <a:pt x="48" y="39"/>
                    </a:moveTo>
                    <a:cubicBezTo>
                      <a:pt x="47" y="39"/>
                      <a:pt x="47" y="38"/>
                      <a:pt x="46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2" y="33"/>
                      <a:pt x="53" y="35"/>
                      <a:pt x="51" y="37"/>
                    </a:cubicBezTo>
                    <a:cubicBezTo>
                      <a:pt x="51" y="38"/>
                      <a:pt x="49" y="39"/>
                      <a:pt x="48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>
                <a:off x="7433210" y="3321278"/>
                <a:ext cx="218710" cy="15437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8" extrusionOk="0">
                    <a:moveTo>
                      <a:pt x="48" y="38"/>
                    </a:moveTo>
                    <a:cubicBezTo>
                      <a:pt x="48" y="38"/>
                      <a:pt x="47" y="38"/>
                      <a:pt x="46" y="3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3" y="32"/>
                      <a:pt x="53" y="35"/>
                      <a:pt x="52" y="37"/>
                    </a:cubicBezTo>
                    <a:cubicBezTo>
                      <a:pt x="51" y="38"/>
                      <a:pt x="50" y="38"/>
                      <a:pt x="48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>
                <a:off x="7381749" y="3392033"/>
                <a:ext cx="225145" cy="154370"/>
              </a:xfrm>
              <a:custGeom>
                <a:avLst/>
                <a:gdLst/>
                <a:ahLst/>
                <a:cxnLst/>
                <a:rect l="l" t="t" r="r" b="b"/>
                <a:pathLst>
                  <a:path w="54" h="38" extrusionOk="0">
                    <a:moveTo>
                      <a:pt x="49" y="38"/>
                    </a:moveTo>
                    <a:cubicBezTo>
                      <a:pt x="48" y="38"/>
                      <a:pt x="47" y="38"/>
                      <a:pt x="47" y="3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3" y="32"/>
                      <a:pt x="54" y="35"/>
                      <a:pt x="52" y="36"/>
                    </a:cubicBezTo>
                    <a:cubicBezTo>
                      <a:pt x="52" y="38"/>
                      <a:pt x="50" y="38"/>
                      <a:pt x="49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7349584" y="3437056"/>
                <a:ext cx="218710" cy="167234"/>
              </a:xfrm>
              <a:custGeom>
                <a:avLst/>
                <a:gdLst/>
                <a:ahLst/>
                <a:cxnLst/>
                <a:rect l="l" t="t" r="r" b="b"/>
                <a:pathLst>
                  <a:path w="53" h="39" extrusionOk="0">
                    <a:moveTo>
                      <a:pt x="48" y="39"/>
                    </a:moveTo>
                    <a:cubicBezTo>
                      <a:pt x="47" y="39"/>
                      <a:pt x="47" y="39"/>
                      <a:pt x="46" y="3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2" y="33"/>
                      <a:pt x="53" y="36"/>
                      <a:pt x="51" y="37"/>
                    </a:cubicBezTo>
                    <a:cubicBezTo>
                      <a:pt x="51" y="38"/>
                      <a:pt x="49" y="39"/>
                      <a:pt x="48" y="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7124443" y="3070429"/>
                <a:ext cx="418124" cy="59818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4" extrusionOk="0">
                    <a:moveTo>
                      <a:pt x="4" y="144"/>
                    </a:moveTo>
                    <a:cubicBezTo>
                      <a:pt x="3" y="144"/>
                      <a:pt x="3" y="143"/>
                      <a:pt x="2" y="143"/>
                    </a:cubicBezTo>
                    <a:cubicBezTo>
                      <a:pt x="0" y="142"/>
                      <a:pt x="0" y="139"/>
                      <a:pt x="1" y="137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4" y="0"/>
                      <a:pt x="97" y="0"/>
                      <a:pt x="99" y="1"/>
                    </a:cubicBezTo>
                    <a:cubicBezTo>
                      <a:pt x="100" y="2"/>
                      <a:pt x="101" y="5"/>
                      <a:pt x="100" y="7"/>
                    </a:cubicBezTo>
                    <a:cubicBezTo>
                      <a:pt x="7" y="142"/>
                      <a:pt x="7" y="142"/>
                      <a:pt x="7" y="142"/>
                    </a:cubicBezTo>
                    <a:cubicBezTo>
                      <a:pt x="7" y="143"/>
                      <a:pt x="5" y="144"/>
                      <a:pt x="4" y="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>
                <a:off x="6687023" y="3681475"/>
                <a:ext cx="514612" cy="64964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57" extrusionOk="0">
                    <a:moveTo>
                      <a:pt x="5" y="157"/>
                    </a:moveTo>
                    <a:cubicBezTo>
                      <a:pt x="4" y="157"/>
                      <a:pt x="4" y="157"/>
                      <a:pt x="3" y="157"/>
                    </a:cubicBezTo>
                    <a:cubicBezTo>
                      <a:pt x="1" y="156"/>
                      <a:pt x="0" y="153"/>
                      <a:pt x="1" y="151"/>
                    </a:cubicBezTo>
                    <a:cubicBezTo>
                      <a:pt x="20" y="118"/>
                      <a:pt x="40" y="84"/>
                      <a:pt x="61" y="52"/>
                    </a:cubicBezTo>
                    <a:cubicBezTo>
                      <a:pt x="75" y="31"/>
                      <a:pt x="92" y="8"/>
                      <a:pt x="117" y="1"/>
                    </a:cubicBezTo>
                    <a:cubicBezTo>
                      <a:pt x="119" y="0"/>
                      <a:pt x="121" y="1"/>
                      <a:pt x="122" y="3"/>
                    </a:cubicBezTo>
                    <a:cubicBezTo>
                      <a:pt x="123" y="5"/>
                      <a:pt x="122" y="8"/>
                      <a:pt x="119" y="8"/>
                    </a:cubicBezTo>
                    <a:cubicBezTo>
                      <a:pt x="97" y="15"/>
                      <a:pt x="81" y="37"/>
                      <a:pt x="68" y="56"/>
                    </a:cubicBezTo>
                    <a:cubicBezTo>
                      <a:pt x="47" y="88"/>
                      <a:pt x="27" y="122"/>
                      <a:pt x="8" y="155"/>
                    </a:cubicBezTo>
                    <a:cubicBezTo>
                      <a:pt x="8" y="157"/>
                      <a:pt x="6" y="157"/>
                      <a:pt x="5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8"/>
            <p:cNvGrpSpPr/>
            <p:nvPr/>
          </p:nvGrpSpPr>
          <p:grpSpPr>
            <a:xfrm rot="-9638872">
              <a:off x="245152" y="4675475"/>
              <a:ext cx="558830" cy="749394"/>
              <a:chOff x="-2686774" y="162163"/>
              <a:chExt cx="1458119" cy="1956166"/>
            </a:xfrm>
          </p:grpSpPr>
          <p:sp>
            <p:nvSpPr>
              <p:cNvPr id="766" name="Google Shape;766;p8"/>
              <p:cNvSpPr/>
              <p:nvPr/>
            </p:nvSpPr>
            <p:spPr>
              <a:xfrm>
                <a:off x="-2686774" y="162163"/>
                <a:ext cx="558792" cy="77442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47" extrusionOk="0">
                    <a:moveTo>
                      <a:pt x="171" y="121"/>
                    </a:moveTo>
                    <a:cubicBezTo>
                      <a:pt x="178" y="84"/>
                      <a:pt x="169" y="42"/>
                      <a:pt x="151" y="13"/>
                    </a:cubicBezTo>
                    <a:cubicBezTo>
                      <a:pt x="150" y="11"/>
                      <a:pt x="148" y="10"/>
                      <a:pt x="147" y="8"/>
                    </a:cubicBezTo>
                    <a:cubicBezTo>
                      <a:pt x="146" y="8"/>
                      <a:pt x="145" y="7"/>
                      <a:pt x="145" y="7"/>
                    </a:cubicBezTo>
                    <a:cubicBezTo>
                      <a:pt x="143" y="6"/>
                      <a:pt x="141" y="5"/>
                      <a:pt x="140" y="4"/>
                    </a:cubicBezTo>
                    <a:cubicBezTo>
                      <a:pt x="132" y="1"/>
                      <a:pt x="122" y="0"/>
                      <a:pt x="114" y="4"/>
                    </a:cubicBezTo>
                    <a:cubicBezTo>
                      <a:pt x="113" y="4"/>
                      <a:pt x="112" y="5"/>
                      <a:pt x="111" y="6"/>
                    </a:cubicBezTo>
                    <a:cubicBezTo>
                      <a:pt x="110" y="6"/>
                      <a:pt x="109" y="7"/>
                      <a:pt x="108" y="8"/>
                    </a:cubicBezTo>
                    <a:cubicBezTo>
                      <a:pt x="100" y="14"/>
                      <a:pt x="94" y="24"/>
                      <a:pt x="89" y="33"/>
                    </a:cubicBezTo>
                    <a:cubicBezTo>
                      <a:pt x="88" y="34"/>
                      <a:pt x="88" y="35"/>
                      <a:pt x="87" y="36"/>
                    </a:cubicBezTo>
                    <a:cubicBezTo>
                      <a:pt x="65" y="76"/>
                      <a:pt x="61" y="126"/>
                      <a:pt x="35" y="163"/>
                    </a:cubicBezTo>
                    <a:cubicBezTo>
                      <a:pt x="28" y="173"/>
                      <a:pt x="19" y="182"/>
                      <a:pt x="12" y="192"/>
                    </a:cubicBezTo>
                    <a:cubicBezTo>
                      <a:pt x="5" y="203"/>
                      <a:pt x="0" y="214"/>
                      <a:pt x="0" y="227"/>
                    </a:cubicBezTo>
                    <a:cubicBezTo>
                      <a:pt x="0" y="230"/>
                      <a:pt x="1" y="235"/>
                      <a:pt x="4" y="238"/>
                    </a:cubicBezTo>
                    <a:cubicBezTo>
                      <a:pt x="6" y="241"/>
                      <a:pt x="13" y="242"/>
                      <a:pt x="13" y="243"/>
                    </a:cubicBezTo>
                    <a:cubicBezTo>
                      <a:pt x="15" y="243"/>
                      <a:pt x="17" y="244"/>
                      <a:pt x="19" y="245"/>
                    </a:cubicBezTo>
                    <a:cubicBezTo>
                      <a:pt x="30" y="247"/>
                      <a:pt x="41" y="246"/>
                      <a:pt x="51" y="244"/>
                    </a:cubicBezTo>
                    <a:cubicBezTo>
                      <a:pt x="56" y="243"/>
                      <a:pt x="60" y="242"/>
                      <a:pt x="64" y="240"/>
                    </a:cubicBezTo>
                    <a:cubicBezTo>
                      <a:pt x="68" y="239"/>
                      <a:pt x="73" y="237"/>
                      <a:pt x="77" y="235"/>
                    </a:cubicBezTo>
                    <a:cubicBezTo>
                      <a:pt x="129" y="215"/>
                      <a:pt x="167" y="144"/>
                      <a:pt x="171" y="12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>
                <a:off x="-2670899" y="197088"/>
                <a:ext cx="1442244" cy="1921241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2" extrusionOk="0">
                    <a:moveTo>
                      <a:pt x="420" y="526"/>
                    </a:moveTo>
                    <a:cubicBezTo>
                      <a:pt x="382" y="481"/>
                      <a:pt x="328" y="414"/>
                      <a:pt x="321" y="383"/>
                    </a:cubicBezTo>
                    <a:cubicBezTo>
                      <a:pt x="334" y="401"/>
                      <a:pt x="348" y="418"/>
                      <a:pt x="366" y="431"/>
                    </a:cubicBezTo>
                    <a:cubicBezTo>
                      <a:pt x="385" y="444"/>
                      <a:pt x="407" y="451"/>
                      <a:pt x="429" y="447"/>
                    </a:cubicBezTo>
                    <a:cubicBezTo>
                      <a:pt x="439" y="445"/>
                      <a:pt x="449" y="440"/>
                      <a:pt x="451" y="430"/>
                    </a:cubicBezTo>
                    <a:cubicBezTo>
                      <a:pt x="453" y="423"/>
                      <a:pt x="449" y="416"/>
                      <a:pt x="444" y="411"/>
                    </a:cubicBezTo>
                    <a:cubicBezTo>
                      <a:pt x="439" y="405"/>
                      <a:pt x="433" y="402"/>
                      <a:pt x="427" y="398"/>
                    </a:cubicBezTo>
                    <a:cubicBezTo>
                      <a:pt x="389" y="377"/>
                      <a:pt x="354" y="348"/>
                      <a:pt x="326" y="314"/>
                    </a:cubicBezTo>
                    <a:cubicBezTo>
                      <a:pt x="320" y="306"/>
                      <a:pt x="313" y="296"/>
                      <a:pt x="315" y="286"/>
                    </a:cubicBezTo>
                    <a:cubicBezTo>
                      <a:pt x="329" y="290"/>
                      <a:pt x="343" y="295"/>
                      <a:pt x="357" y="300"/>
                    </a:cubicBezTo>
                    <a:cubicBezTo>
                      <a:pt x="371" y="305"/>
                      <a:pt x="386" y="309"/>
                      <a:pt x="401" y="310"/>
                    </a:cubicBezTo>
                    <a:cubicBezTo>
                      <a:pt x="416" y="312"/>
                      <a:pt x="432" y="308"/>
                      <a:pt x="444" y="299"/>
                    </a:cubicBezTo>
                    <a:cubicBezTo>
                      <a:pt x="454" y="290"/>
                      <a:pt x="460" y="274"/>
                      <a:pt x="452" y="264"/>
                    </a:cubicBezTo>
                    <a:cubicBezTo>
                      <a:pt x="447" y="258"/>
                      <a:pt x="439" y="255"/>
                      <a:pt x="431" y="253"/>
                    </a:cubicBezTo>
                    <a:cubicBezTo>
                      <a:pt x="377" y="241"/>
                      <a:pt x="319" y="233"/>
                      <a:pt x="278" y="196"/>
                    </a:cubicBezTo>
                    <a:cubicBezTo>
                      <a:pt x="264" y="184"/>
                      <a:pt x="253" y="169"/>
                      <a:pt x="243" y="153"/>
                    </a:cubicBezTo>
                    <a:cubicBezTo>
                      <a:pt x="237" y="141"/>
                      <a:pt x="232" y="130"/>
                      <a:pt x="226" y="117"/>
                    </a:cubicBezTo>
                    <a:cubicBezTo>
                      <a:pt x="217" y="98"/>
                      <a:pt x="206" y="81"/>
                      <a:pt x="194" y="64"/>
                    </a:cubicBezTo>
                    <a:cubicBezTo>
                      <a:pt x="179" y="41"/>
                      <a:pt x="162" y="20"/>
                      <a:pt x="144" y="0"/>
                    </a:cubicBezTo>
                    <a:cubicBezTo>
                      <a:pt x="195" y="74"/>
                      <a:pt x="56" y="256"/>
                      <a:pt x="0" y="228"/>
                    </a:cubicBezTo>
                    <a:cubicBezTo>
                      <a:pt x="10" y="235"/>
                      <a:pt x="62" y="259"/>
                      <a:pt x="87" y="278"/>
                    </a:cubicBezTo>
                    <a:cubicBezTo>
                      <a:pt x="109" y="294"/>
                      <a:pt x="129" y="315"/>
                      <a:pt x="141" y="339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3" y="343"/>
                      <a:pt x="145" y="347"/>
                      <a:pt x="146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6" y="372"/>
                      <a:pt x="162" y="396"/>
                      <a:pt x="166" y="419"/>
                    </a:cubicBezTo>
                    <a:cubicBezTo>
                      <a:pt x="172" y="459"/>
                      <a:pt x="174" y="499"/>
                      <a:pt x="179" y="539"/>
                    </a:cubicBezTo>
                    <a:cubicBezTo>
                      <a:pt x="181" y="554"/>
                      <a:pt x="184" y="570"/>
                      <a:pt x="194" y="582"/>
                    </a:cubicBezTo>
                    <a:cubicBezTo>
                      <a:pt x="197" y="587"/>
                      <a:pt x="202" y="591"/>
                      <a:pt x="208" y="591"/>
                    </a:cubicBezTo>
                    <a:cubicBezTo>
                      <a:pt x="219" y="592"/>
                      <a:pt x="227" y="580"/>
                      <a:pt x="229" y="570"/>
                    </a:cubicBezTo>
                    <a:cubicBezTo>
                      <a:pt x="233" y="539"/>
                      <a:pt x="221" y="483"/>
                      <a:pt x="222" y="448"/>
                    </a:cubicBezTo>
                    <a:cubicBezTo>
                      <a:pt x="242" y="555"/>
                      <a:pt x="285" y="600"/>
                      <a:pt x="293" y="606"/>
                    </a:cubicBezTo>
                    <a:cubicBezTo>
                      <a:pt x="300" y="610"/>
                      <a:pt x="309" y="612"/>
                      <a:pt x="316" y="608"/>
                    </a:cubicBezTo>
                    <a:cubicBezTo>
                      <a:pt x="325" y="603"/>
                      <a:pt x="327" y="591"/>
                      <a:pt x="328" y="581"/>
                    </a:cubicBezTo>
                    <a:cubicBezTo>
                      <a:pt x="330" y="546"/>
                      <a:pt x="283" y="473"/>
                      <a:pt x="278" y="429"/>
                    </a:cubicBezTo>
                    <a:cubicBezTo>
                      <a:pt x="298" y="487"/>
                      <a:pt x="339" y="538"/>
                      <a:pt x="377" y="561"/>
                    </a:cubicBezTo>
                    <a:cubicBezTo>
                      <a:pt x="390" y="569"/>
                      <a:pt x="410" y="573"/>
                      <a:pt x="420" y="562"/>
                    </a:cubicBezTo>
                    <a:cubicBezTo>
                      <a:pt x="428" y="552"/>
                      <a:pt x="428" y="536"/>
                      <a:pt x="420" y="52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8" name="Google Shape;768;p8"/>
            <p:cNvSpPr/>
            <p:nvPr/>
          </p:nvSpPr>
          <p:spPr>
            <a:xfrm flipH="1">
              <a:off x="7210146" y="4478128"/>
              <a:ext cx="271900" cy="493175"/>
            </a:xfrm>
            <a:custGeom>
              <a:avLst/>
              <a:gdLst/>
              <a:ahLst/>
              <a:cxnLst/>
              <a:rect l="l" t="t" r="r" b="b"/>
              <a:pathLst>
                <a:path w="292" h="526" extrusionOk="0">
                  <a:moveTo>
                    <a:pt x="291" y="38"/>
                  </a:moveTo>
                  <a:cubicBezTo>
                    <a:pt x="285" y="55"/>
                    <a:pt x="260" y="133"/>
                    <a:pt x="246" y="156"/>
                  </a:cubicBezTo>
                  <a:cubicBezTo>
                    <a:pt x="231" y="183"/>
                    <a:pt x="202" y="180"/>
                    <a:pt x="191" y="203"/>
                  </a:cubicBezTo>
                  <a:cubicBezTo>
                    <a:pt x="180" y="227"/>
                    <a:pt x="68" y="491"/>
                    <a:pt x="60" y="510"/>
                  </a:cubicBezTo>
                  <a:cubicBezTo>
                    <a:pt x="53" y="526"/>
                    <a:pt x="32" y="518"/>
                    <a:pt x="26" y="515"/>
                  </a:cubicBezTo>
                  <a:cubicBezTo>
                    <a:pt x="20" y="513"/>
                    <a:pt x="0" y="502"/>
                    <a:pt x="8" y="487"/>
                  </a:cubicBezTo>
                  <a:cubicBezTo>
                    <a:pt x="17" y="468"/>
                    <a:pt x="143" y="210"/>
                    <a:pt x="154" y="186"/>
                  </a:cubicBezTo>
                  <a:cubicBezTo>
                    <a:pt x="165" y="163"/>
                    <a:pt x="143" y="143"/>
                    <a:pt x="153" y="114"/>
                  </a:cubicBezTo>
                  <a:cubicBezTo>
                    <a:pt x="162" y="88"/>
                    <a:pt x="204" y="18"/>
                    <a:pt x="213" y="2"/>
                  </a:cubicBezTo>
                  <a:cubicBezTo>
                    <a:pt x="214" y="0"/>
                    <a:pt x="217" y="0"/>
                    <a:pt x="219" y="1"/>
                  </a:cubicBezTo>
                  <a:cubicBezTo>
                    <a:pt x="221" y="2"/>
                    <a:pt x="223" y="4"/>
                    <a:pt x="222" y="6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7" y="11"/>
                    <a:pt x="240" y="10"/>
                    <a:pt x="242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6" y="13"/>
                    <a:pt x="247" y="16"/>
                    <a:pt x="246" y="18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8" y="21"/>
                    <a:pt x="261" y="20"/>
                    <a:pt x="263" y="21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8" y="23"/>
                    <a:pt x="269" y="26"/>
                    <a:pt x="268" y="28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82" y="34"/>
                    <a:pt x="282" y="34"/>
                    <a:pt x="282" y="34"/>
                  </a:cubicBezTo>
                  <a:cubicBezTo>
                    <a:pt x="283" y="32"/>
                    <a:pt x="286" y="31"/>
                    <a:pt x="288" y="32"/>
                  </a:cubicBezTo>
                  <a:cubicBezTo>
                    <a:pt x="290" y="33"/>
                    <a:pt x="292" y="36"/>
                    <a:pt x="291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9" name="Google Shape;769;p8"/>
            <p:cNvGrpSpPr/>
            <p:nvPr/>
          </p:nvGrpSpPr>
          <p:grpSpPr>
            <a:xfrm>
              <a:off x="7760385" y="3834835"/>
              <a:ext cx="1059014" cy="1207390"/>
              <a:chOff x="6974994" y="1288281"/>
              <a:chExt cx="1229838" cy="1402148"/>
            </a:xfrm>
          </p:grpSpPr>
          <p:sp>
            <p:nvSpPr>
              <p:cNvPr id="770" name="Google Shape;770;p8"/>
              <p:cNvSpPr/>
              <p:nvPr/>
            </p:nvSpPr>
            <p:spPr>
              <a:xfrm rot="1137867">
                <a:off x="7797498" y="2225013"/>
                <a:ext cx="140323" cy="27759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85" extrusionOk="0">
                    <a:moveTo>
                      <a:pt x="144" y="88"/>
                    </a:moveTo>
                    <a:cubicBezTo>
                      <a:pt x="144" y="135"/>
                      <a:pt x="121" y="179"/>
                      <a:pt x="89" y="214"/>
                    </a:cubicBezTo>
                    <a:cubicBezTo>
                      <a:pt x="63" y="242"/>
                      <a:pt x="32" y="264"/>
                      <a:pt x="0" y="285"/>
                    </a:cubicBezTo>
                    <a:cubicBezTo>
                      <a:pt x="47" y="228"/>
                      <a:pt x="82" y="162"/>
                      <a:pt x="102" y="91"/>
                    </a:cubicBezTo>
                    <a:cubicBezTo>
                      <a:pt x="111" y="61"/>
                      <a:pt x="116" y="31"/>
                      <a:pt x="120" y="0"/>
                    </a:cubicBezTo>
                    <a:cubicBezTo>
                      <a:pt x="133" y="28"/>
                      <a:pt x="144" y="57"/>
                      <a:pt x="144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 rot="1137869">
                <a:off x="7387081" y="2467283"/>
                <a:ext cx="260818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60" extrusionOk="0">
                    <a:moveTo>
                      <a:pt x="259" y="153"/>
                    </a:moveTo>
                    <a:cubicBezTo>
                      <a:pt x="252" y="160"/>
                      <a:pt x="240" y="159"/>
                      <a:pt x="231" y="155"/>
                    </a:cubicBezTo>
                    <a:cubicBezTo>
                      <a:pt x="152" y="126"/>
                      <a:pt x="77" y="112"/>
                      <a:pt x="0" y="90"/>
                    </a:cubicBezTo>
                    <a:cubicBezTo>
                      <a:pt x="6" y="82"/>
                      <a:pt x="11" y="73"/>
                      <a:pt x="11" y="62"/>
                    </a:cubicBezTo>
                    <a:cubicBezTo>
                      <a:pt x="12" y="57"/>
                      <a:pt x="11" y="53"/>
                      <a:pt x="10" y="49"/>
                    </a:cubicBezTo>
                    <a:cubicBezTo>
                      <a:pt x="52" y="41"/>
                      <a:pt x="92" y="29"/>
                      <a:pt x="131" y="13"/>
                    </a:cubicBezTo>
                    <a:cubicBezTo>
                      <a:pt x="147" y="7"/>
                      <a:pt x="164" y="0"/>
                      <a:pt x="180" y="6"/>
                    </a:cubicBezTo>
                    <a:cubicBezTo>
                      <a:pt x="196" y="11"/>
                      <a:pt x="205" y="26"/>
                      <a:pt x="213" y="41"/>
                    </a:cubicBezTo>
                    <a:cubicBezTo>
                      <a:pt x="213" y="41"/>
                      <a:pt x="214" y="42"/>
                      <a:pt x="214" y="43"/>
                    </a:cubicBezTo>
                    <a:cubicBezTo>
                      <a:pt x="228" y="69"/>
                      <a:pt x="243" y="94"/>
                      <a:pt x="257" y="119"/>
                    </a:cubicBezTo>
                    <a:cubicBezTo>
                      <a:pt x="263" y="130"/>
                      <a:pt x="268" y="145"/>
                      <a:pt x="259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 rot="1137874">
                <a:off x="7599640" y="1939970"/>
                <a:ext cx="219636" cy="219636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226" y="0"/>
                    </a:moveTo>
                    <a:cubicBezTo>
                      <a:pt x="209" y="35"/>
                      <a:pt x="188" y="69"/>
                      <a:pt x="163" y="99"/>
                    </a:cubicBezTo>
                    <a:cubicBezTo>
                      <a:pt x="119" y="152"/>
                      <a:pt x="62" y="194"/>
                      <a:pt x="0" y="226"/>
                    </a:cubicBezTo>
                    <a:cubicBezTo>
                      <a:pt x="8" y="217"/>
                      <a:pt x="14" y="207"/>
                      <a:pt x="20" y="196"/>
                    </a:cubicBezTo>
                    <a:cubicBezTo>
                      <a:pt x="38" y="166"/>
                      <a:pt x="51" y="132"/>
                      <a:pt x="74" y="106"/>
                    </a:cubicBezTo>
                    <a:cubicBezTo>
                      <a:pt x="114" y="59"/>
                      <a:pt x="182" y="40"/>
                      <a:pt x="2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 rot="1137865">
                <a:off x="7141490" y="1402135"/>
                <a:ext cx="896847" cy="1174438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06" extrusionOk="0">
                    <a:moveTo>
                      <a:pt x="904" y="732"/>
                    </a:moveTo>
                    <a:cubicBezTo>
                      <a:pt x="900" y="763"/>
                      <a:pt x="895" y="793"/>
                      <a:pt x="886" y="823"/>
                    </a:cubicBezTo>
                    <a:cubicBezTo>
                      <a:pt x="866" y="894"/>
                      <a:pt x="831" y="960"/>
                      <a:pt x="784" y="1017"/>
                    </a:cubicBezTo>
                    <a:cubicBezTo>
                      <a:pt x="784" y="1017"/>
                      <a:pt x="784" y="1017"/>
                      <a:pt x="784" y="1017"/>
                    </a:cubicBezTo>
                    <a:cubicBezTo>
                      <a:pt x="748" y="1061"/>
                      <a:pt x="705" y="1100"/>
                      <a:pt x="656" y="1130"/>
                    </a:cubicBezTo>
                    <a:cubicBezTo>
                      <a:pt x="656" y="1129"/>
                      <a:pt x="655" y="1128"/>
                      <a:pt x="655" y="1128"/>
                    </a:cubicBezTo>
                    <a:cubicBezTo>
                      <a:pt x="647" y="1113"/>
                      <a:pt x="638" y="1098"/>
                      <a:pt x="622" y="1093"/>
                    </a:cubicBezTo>
                    <a:cubicBezTo>
                      <a:pt x="606" y="1087"/>
                      <a:pt x="589" y="1094"/>
                      <a:pt x="573" y="1100"/>
                    </a:cubicBezTo>
                    <a:cubicBezTo>
                      <a:pt x="534" y="1116"/>
                      <a:pt x="494" y="1128"/>
                      <a:pt x="452" y="1136"/>
                    </a:cubicBezTo>
                    <a:cubicBezTo>
                      <a:pt x="453" y="1140"/>
                      <a:pt x="454" y="1144"/>
                      <a:pt x="453" y="1149"/>
                    </a:cubicBezTo>
                    <a:cubicBezTo>
                      <a:pt x="453" y="1160"/>
                      <a:pt x="448" y="1169"/>
                      <a:pt x="442" y="1177"/>
                    </a:cubicBezTo>
                    <a:cubicBezTo>
                      <a:pt x="433" y="1187"/>
                      <a:pt x="421" y="1195"/>
                      <a:pt x="409" y="1199"/>
                    </a:cubicBezTo>
                    <a:cubicBezTo>
                      <a:pt x="386" y="1206"/>
                      <a:pt x="362" y="1203"/>
                      <a:pt x="338" y="1201"/>
                    </a:cubicBezTo>
                    <a:cubicBezTo>
                      <a:pt x="254" y="1190"/>
                      <a:pt x="171" y="1175"/>
                      <a:pt x="90" y="1150"/>
                    </a:cubicBezTo>
                    <a:cubicBezTo>
                      <a:pt x="53" y="1138"/>
                      <a:pt x="10" y="1117"/>
                      <a:pt x="4" y="1078"/>
                    </a:cubicBezTo>
                    <a:cubicBezTo>
                      <a:pt x="0" y="1048"/>
                      <a:pt x="20" y="1020"/>
                      <a:pt x="39" y="997"/>
                    </a:cubicBezTo>
                    <a:cubicBezTo>
                      <a:pt x="72" y="954"/>
                      <a:pt x="107" y="911"/>
                      <a:pt x="150" y="878"/>
                    </a:cubicBezTo>
                    <a:cubicBezTo>
                      <a:pt x="215" y="831"/>
                      <a:pt x="295" y="811"/>
                      <a:pt x="371" y="784"/>
                    </a:cubicBezTo>
                    <a:cubicBezTo>
                      <a:pt x="409" y="770"/>
                      <a:pt x="447" y="754"/>
                      <a:pt x="484" y="735"/>
                    </a:cubicBezTo>
                    <a:cubicBezTo>
                      <a:pt x="546" y="703"/>
                      <a:pt x="603" y="661"/>
                      <a:pt x="647" y="608"/>
                    </a:cubicBezTo>
                    <a:cubicBezTo>
                      <a:pt x="672" y="578"/>
                      <a:pt x="693" y="544"/>
                      <a:pt x="710" y="509"/>
                    </a:cubicBezTo>
                    <a:cubicBezTo>
                      <a:pt x="726" y="475"/>
                      <a:pt x="738" y="441"/>
                      <a:pt x="747" y="405"/>
                    </a:cubicBezTo>
                    <a:cubicBezTo>
                      <a:pt x="755" y="376"/>
                      <a:pt x="761" y="347"/>
                      <a:pt x="765" y="317"/>
                    </a:cubicBezTo>
                    <a:cubicBezTo>
                      <a:pt x="779" y="213"/>
                      <a:pt x="773" y="106"/>
                      <a:pt x="768" y="0"/>
                    </a:cubicBezTo>
                    <a:cubicBezTo>
                      <a:pt x="769" y="0"/>
                      <a:pt x="769" y="0"/>
                      <a:pt x="769" y="0"/>
                    </a:cubicBezTo>
                    <a:cubicBezTo>
                      <a:pt x="804" y="90"/>
                      <a:pt x="827" y="185"/>
                      <a:pt x="850" y="279"/>
                    </a:cubicBezTo>
                    <a:cubicBezTo>
                      <a:pt x="886" y="428"/>
                      <a:pt x="922" y="582"/>
                      <a:pt x="904" y="7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 rot="1137867">
                <a:off x="7819443" y="1492188"/>
                <a:ext cx="195232" cy="395039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05" extrusionOk="0">
                    <a:moveTo>
                      <a:pt x="187" y="317"/>
                    </a:moveTo>
                    <a:cubicBezTo>
                      <a:pt x="183" y="347"/>
                      <a:pt x="177" y="376"/>
                      <a:pt x="169" y="405"/>
                    </a:cubicBezTo>
                    <a:cubicBezTo>
                      <a:pt x="158" y="377"/>
                      <a:pt x="137" y="352"/>
                      <a:pt x="112" y="335"/>
                    </a:cubicBezTo>
                    <a:cubicBezTo>
                      <a:pt x="91" y="322"/>
                      <a:pt x="66" y="313"/>
                      <a:pt x="49" y="295"/>
                    </a:cubicBezTo>
                    <a:cubicBezTo>
                      <a:pt x="29" y="272"/>
                      <a:pt x="24" y="237"/>
                      <a:pt x="0" y="218"/>
                    </a:cubicBezTo>
                    <a:cubicBezTo>
                      <a:pt x="46" y="215"/>
                      <a:pt x="93" y="226"/>
                      <a:pt x="133" y="250"/>
                    </a:cubicBezTo>
                    <a:cubicBezTo>
                      <a:pt x="131" y="240"/>
                      <a:pt x="132" y="229"/>
                      <a:pt x="134" y="219"/>
                    </a:cubicBezTo>
                    <a:cubicBezTo>
                      <a:pt x="138" y="201"/>
                      <a:pt x="145" y="182"/>
                      <a:pt x="143" y="164"/>
                    </a:cubicBezTo>
                    <a:cubicBezTo>
                      <a:pt x="142" y="149"/>
                      <a:pt x="135" y="135"/>
                      <a:pt x="134" y="120"/>
                    </a:cubicBezTo>
                    <a:cubicBezTo>
                      <a:pt x="134" y="98"/>
                      <a:pt x="148" y="78"/>
                      <a:pt x="162" y="60"/>
                    </a:cubicBezTo>
                    <a:cubicBezTo>
                      <a:pt x="175" y="42"/>
                      <a:pt x="189" y="22"/>
                      <a:pt x="189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5" y="106"/>
                      <a:pt x="201" y="213"/>
                      <a:pt x="187" y="3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8"/>
              <p:cNvSpPr/>
              <p:nvPr/>
            </p:nvSpPr>
            <p:spPr>
              <a:xfrm rot="1137927">
                <a:off x="7118138" y="2305814"/>
                <a:ext cx="102462" cy="10246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8"/>
              <p:cNvSpPr/>
              <p:nvPr/>
            </p:nvSpPr>
            <p:spPr>
              <a:xfrm rot="1141086">
                <a:off x="7131605" y="2319454"/>
                <a:ext cx="74570" cy="7646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8"/>
              <p:cNvSpPr/>
              <p:nvPr/>
            </p:nvSpPr>
            <p:spPr>
              <a:xfrm rot="1153840">
                <a:off x="7164765" y="2332641"/>
                <a:ext cx="27325" cy="2732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8"/>
              <p:cNvSpPr/>
              <p:nvPr/>
            </p:nvSpPr>
            <p:spPr>
              <a:xfrm rot="1137871">
                <a:off x="7485621" y="2329874"/>
                <a:ext cx="27454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29" h="26" extrusionOk="0">
                    <a:moveTo>
                      <a:pt x="27" y="7"/>
                    </a:moveTo>
                    <a:cubicBezTo>
                      <a:pt x="26" y="6"/>
                      <a:pt x="26" y="5"/>
                      <a:pt x="25" y="4"/>
                    </a:cubicBezTo>
                    <a:cubicBezTo>
                      <a:pt x="22" y="1"/>
                      <a:pt x="17" y="0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9" y="2"/>
                      <a:pt x="7" y="2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" y="14"/>
                      <a:pt x="1" y="16"/>
                      <a:pt x="1" y="17"/>
                    </a:cubicBezTo>
                    <a:cubicBezTo>
                      <a:pt x="1" y="18"/>
                      <a:pt x="2" y="18"/>
                      <a:pt x="2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6" y="24"/>
                      <a:pt x="7" y="24"/>
                      <a:pt x="10" y="25"/>
                    </a:cubicBezTo>
                    <a:cubicBezTo>
                      <a:pt x="10" y="25"/>
                      <a:pt x="10" y="25"/>
                      <a:pt x="10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6" y="26"/>
                      <a:pt x="16" y="26"/>
                    </a:cubicBezTo>
                    <a:cubicBezTo>
                      <a:pt x="18" y="26"/>
                      <a:pt x="19" y="26"/>
                      <a:pt x="21" y="25"/>
                    </a:cubicBezTo>
                    <a:cubicBezTo>
                      <a:pt x="22" y="24"/>
                      <a:pt x="24" y="23"/>
                      <a:pt x="25" y="22"/>
                    </a:cubicBezTo>
                    <a:cubicBezTo>
                      <a:pt x="26" y="21"/>
                      <a:pt x="27" y="19"/>
                      <a:pt x="28" y="17"/>
                    </a:cubicBezTo>
                    <a:cubicBezTo>
                      <a:pt x="28" y="17"/>
                      <a:pt x="28" y="17"/>
                      <a:pt x="28" y="16"/>
                    </a:cubicBezTo>
                    <a:cubicBezTo>
                      <a:pt x="28" y="15"/>
                      <a:pt x="29" y="12"/>
                      <a:pt x="29" y="13"/>
                    </a:cubicBezTo>
                    <a:cubicBezTo>
                      <a:pt x="29" y="11"/>
                      <a:pt x="28" y="9"/>
                      <a:pt x="27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8"/>
              <p:cNvSpPr/>
              <p:nvPr/>
            </p:nvSpPr>
            <p:spPr>
              <a:xfrm rot="1137871">
                <a:off x="7524740" y="2273880"/>
                <a:ext cx="27454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9" h="22" extrusionOk="0">
                    <a:moveTo>
                      <a:pt x="15" y="0"/>
                    </a:moveTo>
                    <a:cubicBezTo>
                      <a:pt x="0" y="0"/>
                      <a:pt x="0" y="22"/>
                      <a:pt x="15" y="22"/>
                    </a:cubicBezTo>
                    <a:cubicBezTo>
                      <a:pt x="29" y="22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8"/>
              <p:cNvSpPr/>
              <p:nvPr/>
            </p:nvSpPr>
            <p:spPr>
              <a:xfrm rot="1137870">
                <a:off x="7549013" y="2341501"/>
                <a:ext cx="2440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25" y="9"/>
                    </a:move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8"/>
                      <a:pt x="24" y="7"/>
                      <a:pt x="24" y="6"/>
                    </a:cubicBezTo>
                    <a:cubicBezTo>
                      <a:pt x="23" y="5"/>
                      <a:pt x="22" y="4"/>
                      <a:pt x="21" y="3"/>
                    </a:cubicBezTo>
                    <a:cubicBezTo>
                      <a:pt x="20" y="2"/>
                      <a:pt x="19" y="2"/>
                      <a:pt x="18" y="1"/>
                    </a:cubicBezTo>
                    <a:cubicBezTo>
                      <a:pt x="17" y="1"/>
                      <a:pt x="15" y="0"/>
                      <a:pt x="14" y="0"/>
                    </a:cubicBezTo>
                    <a:cubicBezTo>
                      <a:pt x="11" y="0"/>
                      <a:pt x="9" y="1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5" y="4"/>
                      <a:pt x="3" y="5"/>
                      <a:pt x="2" y="7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1" y="17"/>
                      <a:pt x="1" y="18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5" y="23"/>
                      <a:pt x="5" y="24"/>
                      <a:pt x="6" y="24"/>
                    </a:cubicBezTo>
                    <a:cubicBezTo>
                      <a:pt x="8" y="25"/>
                      <a:pt x="9" y="26"/>
                      <a:pt x="10" y="26"/>
                    </a:cubicBezTo>
                    <a:cubicBezTo>
                      <a:pt x="11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5" y="26"/>
                      <a:pt x="16" y="25"/>
                      <a:pt x="18" y="25"/>
                    </a:cubicBezTo>
                    <a:cubicBezTo>
                      <a:pt x="19" y="24"/>
                      <a:pt x="21" y="23"/>
                      <a:pt x="22" y="22"/>
                    </a:cubicBezTo>
                    <a:cubicBezTo>
                      <a:pt x="23" y="21"/>
                      <a:pt x="24" y="19"/>
                      <a:pt x="25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6" y="14"/>
                      <a:pt x="26" y="12"/>
                    </a:cubicBezTo>
                    <a:cubicBezTo>
                      <a:pt x="25" y="11"/>
                      <a:pt x="25" y="10"/>
                      <a:pt x="2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 rot="1137870">
                <a:off x="7717358" y="2175698"/>
                <a:ext cx="2745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7" extrusionOk="0">
                    <a:moveTo>
                      <a:pt x="23" y="6"/>
                    </a:moveTo>
                    <a:cubicBezTo>
                      <a:pt x="23" y="5"/>
                      <a:pt x="23" y="5"/>
                      <a:pt x="22" y="5"/>
                    </a:cubicBezTo>
                    <a:cubicBezTo>
                      <a:pt x="21" y="4"/>
                      <a:pt x="20" y="3"/>
                      <a:pt x="18" y="2"/>
                    </a:cubicBezTo>
                    <a:cubicBezTo>
                      <a:pt x="17" y="1"/>
                      <a:pt x="15" y="0"/>
                      <a:pt x="14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1"/>
                      <a:pt x="6" y="2"/>
                      <a:pt x="4" y="3"/>
                    </a:cubicBezTo>
                    <a:cubicBezTo>
                      <a:pt x="3" y="3"/>
                      <a:pt x="2" y="5"/>
                      <a:pt x="1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1"/>
                      <a:pt x="0" y="13"/>
                      <a:pt x="0" y="16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2"/>
                      <a:pt x="3" y="23"/>
                    </a:cubicBezTo>
                    <a:cubicBezTo>
                      <a:pt x="4" y="24"/>
                      <a:pt x="5" y="25"/>
                      <a:pt x="6" y="26"/>
                    </a:cubicBezTo>
                    <a:cubicBezTo>
                      <a:pt x="8" y="26"/>
                      <a:pt x="10" y="27"/>
                      <a:pt x="12" y="27"/>
                    </a:cubicBezTo>
                    <a:cubicBezTo>
                      <a:pt x="13" y="27"/>
                      <a:pt x="14" y="27"/>
                      <a:pt x="15" y="26"/>
                    </a:cubicBezTo>
                    <a:cubicBezTo>
                      <a:pt x="15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20" y="25"/>
                      <a:pt x="22" y="24"/>
                      <a:pt x="23" y="23"/>
                    </a:cubicBezTo>
                    <a:cubicBezTo>
                      <a:pt x="25" y="21"/>
                      <a:pt x="26" y="19"/>
                      <a:pt x="26" y="17"/>
                    </a:cubicBezTo>
                    <a:cubicBezTo>
                      <a:pt x="28" y="13"/>
                      <a:pt x="26" y="9"/>
                      <a:pt x="23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 rot="1137869">
                <a:off x="7782509" y="2152534"/>
                <a:ext cx="25930" cy="2135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1" extrusionOk="0">
                    <a:moveTo>
                      <a:pt x="13" y="0"/>
                    </a:moveTo>
                    <a:cubicBezTo>
                      <a:pt x="0" y="0"/>
                      <a:pt x="0" y="21"/>
                      <a:pt x="13" y="21"/>
                    </a:cubicBezTo>
                    <a:cubicBezTo>
                      <a:pt x="27" y="21"/>
                      <a:pt x="27" y="0"/>
                      <a:pt x="13" y="0"/>
                    </a:cubicBezTo>
                    <a:close/>
                  </a:path>
                </a:pathLst>
              </a:custGeom>
              <a:solidFill>
                <a:srgbClr val="D0798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8"/>
              <p:cNvSpPr/>
              <p:nvPr/>
            </p:nvSpPr>
            <p:spPr>
              <a:xfrm rot="1137871">
                <a:off x="7777364" y="2198451"/>
                <a:ext cx="21353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23" h="26" extrusionOk="0">
                    <a:moveTo>
                      <a:pt x="23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8"/>
                    </a:cubicBezTo>
                    <a:cubicBezTo>
                      <a:pt x="22" y="7"/>
                      <a:pt x="21" y="5"/>
                      <a:pt x="20" y="3"/>
                    </a:cubicBezTo>
                    <a:cubicBezTo>
                      <a:pt x="19" y="3"/>
                      <a:pt x="18" y="2"/>
                      <a:pt x="17" y="2"/>
                    </a:cubicBezTo>
                    <a:cubicBezTo>
                      <a:pt x="15" y="1"/>
                      <a:pt x="14" y="0"/>
                      <a:pt x="12" y="0"/>
                    </a:cubicBezTo>
                    <a:cubicBezTo>
                      <a:pt x="9" y="0"/>
                      <a:pt x="8" y="1"/>
                      <a:pt x="6" y="2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8"/>
                      <a:pt x="1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2"/>
                      <a:pt x="4" y="23"/>
                      <a:pt x="6" y="24"/>
                    </a:cubicBezTo>
                    <a:cubicBezTo>
                      <a:pt x="8" y="25"/>
                      <a:pt x="10" y="26"/>
                      <a:pt x="12" y="26"/>
                    </a:cubicBezTo>
                    <a:cubicBezTo>
                      <a:pt x="14" y="26"/>
                      <a:pt x="15" y="25"/>
                      <a:pt x="17" y="24"/>
                    </a:cubicBezTo>
                    <a:cubicBezTo>
                      <a:pt x="19" y="23"/>
                      <a:pt x="20" y="22"/>
                      <a:pt x="21" y="20"/>
                    </a:cubicBezTo>
                    <a:cubicBezTo>
                      <a:pt x="22" y="19"/>
                      <a:pt x="22" y="18"/>
                      <a:pt x="23" y="17"/>
                    </a:cubicBezTo>
                    <a:cubicBezTo>
                      <a:pt x="23" y="17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3"/>
                      <a:pt x="23" y="12"/>
                      <a:pt x="23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 rot="1137870">
                <a:off x="7710612" y="2392194"/>
                <a:ext cx="2440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12" y="3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3" y="5"/>
                      <a:pt x="0" y="15"/>
                      <a:pt x="6" y="21"/>
                    </a:cubicBezTo>
                    <a:cubicBezTo>
                      <a:pt x="12" y="26"/>
                      <a:pt x="22" y="24"/>
                      <a:pt x="24" y="16"/>
                    </a:cubicBezTo>
                    <a:cubicBezTo>
                      <a:pt x="24" y="16"/>
                      <a:pt x="24" y="16"/>
                      <a:pt x="24" y="15"/>
                    </a:cubicBezTo>
                    <a:cubicBezTo>
                      <a:pt x="26" y="8"/>
                      <a:pt x="19" y="0"/>
                      <a:pt x="12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8"/>
              <p:cNvSpPr/>
              <p:nvPr/>
            </p:nvSpPr>
            <p:spPr>
              <a:xfrm rot="1137869">
                <a:off x="7759806" y="2374749"/>
                <a:ext cx="22879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11" y="0"/>
                    </a:moveTo>
                    <a:cubicBezTo>
                      <a:pt x="0" y="0"/>
                      <a:pt x="0" y="18"/>
                      <a:pt x="11" y="18"/>
                    </a:cubicBezTo>
                    <a:cubicBezTo>
                      <a:pt x="23" y="18"/>
                      <a:pt x="23" y="0"/>
                      <a:pt x="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 rot="1137873">
                <a:off x="7920884" y="1991117"/>
                <a:ext cx="21353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1" y="0"/>
                    </a:moveTo>
                    <a:cubicBezTo>
                      <a:pt x="0" y="0"/>
                      <a:pt x="0" y="17"/>
                      <a:pt x="11" y="17"/>
                    </a:cubicBezTo>
                    <a:cubicBezTo>
                      <a:pt x="22" y="17"/>
                      <a:pt x="22" y="0"/>
                      <a:pt x="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 rot="1137869">
                <a:off x="7958728" y="1988300"/>
                <a:ext cx="22879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8" extrusionOk="0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3" y="18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8"/>
              <p:cNvSpPr/>
              <p:nvPr/>
            </p:nvSpPr>
            <p:spPr>
              <a:xfrm rot="1137871">
                <a:off x="7933889" y="1962024"/>
                <a:ext cx="22879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" extrusionOk="0">
                    <a:moveTo>
                      <a:pt x="12" y="0"/>
                    </a:moveTo>
                    <a:cubicBezTo>
                      <a:pt x="0" y="0"/>
                      <a:pt x="0" y="19"/>
                      <a:pt x="12" y="19"/>
                    </a:cubicBezTo>
                    <a:cubicBezTo>
                      <a:pt x="24" y="19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8"/>
              <p:cNvSpPr/>
              <p:nvPr/>
            </p:nvSpPr>
            <p:spPr>
              <a:xfrm rot="1137874">
                <a:off x="7939985" y="2028889"/>
                <a:ext cx="15252" cy="16778"/>
              </a:xfrm>
              <a:custGeom>
                <a:avLst/>
                <a:gdLst/>
                <a:ahLst/>
                <a:cxnLst/>
                <a:rect l="l" t="t" r="r" b="b"/>
                <a:pathLst>
                  <a:path w="16" h="16" extrusionOk="0">
                    <a:moveTo>
                      <a:pt x="16" y="5"/>
                    </a:moveTo>
                    <a:cubicBezTo>
                      <a:pt x="15" y="4"/>
                      <a:pt x="15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3" y="14"/>
                      <a:pt x="3" y="14"/>
                      <a:pt x="4" y="15"/>
                    </a:cubicBezTo>
                    <a:cubicBezTo>
                      <a:pt x="4" y="15"/>
                      <a:pt x="5" y="15"/>
                      <a:pt x="6" y="15"/>
                    </a:cubicBezTo>
                    <a:cubicBezTo>
                      <a:pt x="6" y="16"/>
                      <a:pt x="7" y="16"/>
                      <a:pt x="8" y="16"/>
                    </a:cubicBezTo>
                    <a:cubicBezTo>
                      <a:pt x="9" y="16"/>
                      <a:pt x="10" y="15"/>
                      <a:pt x="11" y="15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3"/>
                      <a:pt x="14" y="12"/>
                      <a:pt x="15" y="11"/>
                    </a:cubicBezTo>
                    <a:cubicBezTo>
                      <a:pt x="16" y="10"/>
                      <a:pt x="16" y="9"/>
                      <a:pt x="16" y="8"/>
                    </a:cubicBezTo>
                    <a:cubicBezTo>
                      <a:pt x="16" y="7"/>
                      <a:pt x="16" y="6"/>
                      <a:pt x="16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 rot="1137872">
                <a:off x="7326768" y="2346033"/>
                <a:ext cx="105242" cy="16930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4" extrusionOk="0">
                    <a:moveTo>
                      <a:pt x="83" y="174"/>
                    </a:moveTo>
                    <a:cubicBezTo>
                      <a:pt x="82" y="174"/>
                      <a:pt x="81" y="173"/>
                      <a:pt x="80" y="172"/>
                    </a:cubicBezTo>
                    <a:cubicBezTo>
                      <a:pt x="79" y="170"/>
                      <a:pt x="79" y="167"/>
                      <a:pt x="81" y="166"/>
                    </a:cubicBezTo>
                    <a:cubicBezTo>
                      <a:pt x="94" y="158"/>
                      <a:pt x="100" y="141"/>
                      <a:pt x="96" y="125"/>
                    </a:cubicBezTo>
                    <a:cubicBezTo>
                      <a:pt x="93" y="111"/>
                      <a:pt x="85" y="97"/>
                      <a:pt x="70" y="83"/>
                    </a:cubicBezTo>
                    <a:cubicBezTo>
                      <a:pt x="64" y="77"/>
                      <a:pt x="57" y="72"/>
                      <a:pt x="50" y="66"/>
                    </a:cubicBezTo>
                    <a:cubicBezTo>
                      <a:pt x="43" y="61"/>
                      <a:pt x="37" y="56"/>
                      <a:pt x="31" y="50"/>
                    </a:cubicBezTo>
                    <a:cubicBezTo>
                      <a:pt x="14" y="35"/>
                      <a:pt x="5" y="21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2" y="17"/>
                      <a:pt x="21" y="31"/>
                      <a:pt x="36" y="44"/>
                    </a:cubicBezTo>
                    <a:cubicBezTo>
                      <a:pt x="42" y="50"/>
                      <a:pt x="48" y="55"/>
                      <a:pt x="55" y="60"/>
                    </a:cubicBezTo>
                    <a:cubicBezTo>
                      <a:pt x="62" y="65"/>
                      <a:pt x="69" y="71"/>
                      <a:pt x="76" y="78"/>
                    </a:cubicBezTo>
                    <a:cubicBezTo>
                      <a:pt x="91" y="92"/>
                      <a:pt x="101" y="107"/>
                      <a:pt x="104" y="123"/>
                    </a:cubicBezTo>
                    <a:cubicBezTo>
                      <a:pt x="108" y="143"/>
                      <a:pt x="101" y="163"/>
                      <a:pt x="86" y="173"/>
                    </a:cubicBezTo>
                    <a:cubicBezTo>
                      <a:pt x="85" y="173"/>
                      <a:pt x="84" y="174"/>
                      <a:pt x="83" y="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 rot="1137875">
                <a:off x="7329725" y="2386170"/>
                <a:ext cx="59485" cy="12049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4" extrusionOk="0">
                    <a:moveTo>
                      <a:pt x="43" y="124"/>
                    </a:moveTo>
                    <a:cubicBezTo>
                      <a:pt x="41" y="124"/>
                      <a:pt x="40" y="123"/>
                      <a:pt x="39" y="122"/>
                    </a:cubicBezTo>
                    <a:cubicBezTo>
                      <a:pt x="38" y="120"/>
                      <a:pt x="38" y="118"/>
                      <a:pt x="40" y="117"/>
                    </a:cubicBezTo>
                    <a:cubicBezTo>
                      <a:pt x="51" y="108"/>
                      <a:pt x="52" y="92"/>
                      <a:pt x="49" y="80"/>
                    </a:cubicBezTo>
                    <a:cubicBezTo>
                      <a:pt x="44" y="67"/>
                      <a:pt x="35" y="55"/>
                      <a:pt x="25" y="45"/>
                    </a:cubicBezTo>
                    <a:cubicBezTo>
                      <a:pt x="16" y="34"/>
                      <a:pt x="5" y="21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12" y="17"/>
                      <a:pt x="23" y="29"/>
                      <a:pt x="31" y="39"/>
                    </a:cubicBezTo>
                    <a:cubicBezTo>
                      <a:pt x="41" y="51"/>
                      <a:pt x="51" y="63"/>
                      <a:pt x="56" y="78"/>
                    </a:cubicBezTo>
                    <a:cubicBezTo>
                      <a:pt x="61" y="92"/>
                      <a:pt x="59" y="112"/>
                      <a:pt x="45" y="123"/>
                    </a:cubicBezTo>
                    <a:cubicBezTo>
                      <a:pt x="44" y="123"/>
                      <a:pt x="43" y="124"/>
                      <a:pt x="43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 rot="1137871">
                <a:off x="7382283" y="2538675"/>
                <a:ext cx="251666" cy="57959"/>
              </a:xfrm>
              <a:custGeom>
                <a:avLst/>
                <a:gdLst/>
                <a:ahLst/>
                <a:cxnLst/>
                <a:rect l="l" t="t" r="r" b="b"/>
                <a:pathLst>
                  <a:path w="259" h="60" extrusionOk="0">
                    <a:moveTo>
                      <a:pt x="255" y="60"/>
                    </a:moveTo>
                    <a:cubicBezTo>
                      <a:pt x="255" y="60"/>
                      <a:pt x="254" y="60"/>
                      <a:pt x="254" y="60"/>
                    </a:cubicBezTo>
                    <a:cubicBezTo>
                      <a:pt x="169" y="51"/>
                      <a:pt x="85" y="34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87" y="26"/>
                      <a:pt x="171" y="44"/>
                      <a:pt x="255" y="52"/>
                    </a:cubicBezTo>
                    <a:cubicBezTo>
                      <a:pt x="257" y="52"/>
                      <a:pt x="259" y="54"/>
                      <a:pt x="259" y="56"/>
                    </a:cubicBezTo>
                    <a:cubicBezTo>
                      <a:pt x="258" y="58"/>
                      <a:pt x="257" y="60"/>
                      <a:pt x="255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8"/>
              <p:cNvSpPr/>
              <p:nvPr/>
            </p:nvSpPr>
            <p:spPr>
              <a:xfrm rot="1137869">
                <a:off x="7396573" y="2520204"/>
                <a:ext cx="216585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6" extrusionOk="0">
                    <a:moveTo>
                      <a:pt x="73" y="16"/>
                    </a:moveTo>
                    <a:cubicBezTo>
                      <a:pt x="50" y="16"/>
                      <a:pt x="27" y="15"/>
                      <a:pt x="4" y="14"/>
                    </a:cubicBezTo>
                    <a:cubicBezTo>
                      <a:pt x="2" y="14"/>
                      <a:pt x="0" y="12"/>
                      <a:pt x="0" y="10"/>
                    </a:cubicBezTo>
                    <a:cubicBezTo>
                      <a:pt x="0" y="8"/>
                      <a:pt x="2" y="6"/>
                      <a:pt x="4" y="6"/>
                    </a:cubicBezTo>
                    <a:cubicBezTo>
                      <a:pt x="75" y="10"/>
                      <a:pt x="147" y="8"/>
                      <a:pt x="217" y="1"/>
                    </a:cubicBezTo>
                    <a:cubicBezTo>
                      <a:pt x="220" y="0"/>
                      <a:pt x="222" y="2"/>
                      <a:pt x="222" y="4"/>
                    </a:cubicBezTo>
                    <a:cubicBezTo>
                      <a:pt x="222" y="6"/>
                      <a:pt x="220" y="8"/>
                      <a:pt x="218" y="8"/>
                    </a:cubicBezTo>
                    <a:cubicBezTo>
                      <a:pt x="170" y="13"/>
                      <a:pt x="122" y="16"/>
                      <a:pt x="73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8"/>
              <p:cNvSpPr/>
              <p:nvPr/>
            </p:nvSpPr>
            <p:spPr>
              <a:xfrm rot="1137868">
                <a:off x="7412759" y="2462900"/>
                <a:ext cx="172353" cy="5643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7" extrusionOk="0">
                    <a:moveTo>
                      <a:pt x="4" y="57"/>
                    </a:moveTo>
                    <a:cubicBezTo>
                      <a:pt x="2" y="57"/>
                      <a:pt x="1" y="56"/>
                      <a:pt x="0" y="54"/>
                    </a:cubicBezTo>
                    <a:cubicBezTo>
                      <a:pt x="0" y="52"/>
                      <a:pt x="1" y="50"/>
                      <a:pt x="3" y="49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5" y="0"/>
                      <a:pt x="177" y="1"/>
                      <a:pt x="178" y="3"/>
                    </a:cubicBezTo>
                    <a:cubicBezTo>
                      <a:pt x="178" y="5"/>
                      <a:pt x="177" y="7"/>
                      <a:pt x="175" y="8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4" y="57"/>
                      <a:pt x="4" y="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8"/>
              <p:cNvSpPr/>
              <p:nvPr/>
            </p:nvSpPr>
            <p:spPr>
              <a:xfrm rot="1137874">
                <a:off x="7653095" y="2020281"/>
                <a:ext cx="19829" cy="89990"/>
              </a:xfrm>
              <a:custGeom>
                <a:avLst/>
                <a:gdLst/>
                <a:ahLst/>
                <a:cxnLst/>
                <a:rect l="l" t="t" r="r" b="b"/>
                <a:pathLst>
                  <a:path w="19" h="93" extrusionOk="0">
                    <a:moveTo>
                      <a:pt x="5" y="93"/>
                    </a:moveTo>
                    <a:cubicBezTo>
                      <a:pt x="3" y="93"/>
                      <a:pt x="1" y="91"/>
                      <a:pt x="1" y="89"/>
                    </a:cubicBezTo>
                    <a:cubicBezTo>
                      <a:pt x="0" y="60"/>
                      <a:pt x="4" y="32"/>
                      <a:pt x="10" y="4"/>
                    </a:cubicBezTo>
                    <a:cubicBezTo>
                      <a:pt x="11" y="2"/>
                      <a:pt x="13" y="0"/>
                      <a:pt x="15" y="1"/>
                    </a:cubicBezTo>
                    <a:cubicBezTo>
                      <a:pt x="17" y="1"/>
                      <a:pt x="19" y="3"/>
                      <a:pt x="18" y="6"/>
                    </a:cubicBezTo>
                    <a:cubicBezTo>
                      <a:pt x="11" y="33"/>
                      <a:pt x="8" y="61"/>
                      <a:pt x="9" y="89"/>
                    </a:cubicBezTo>
                    <a:cubicBezTo>
                      <a:pt x="9" y="91"/>
                      <a:pt x="7" y="93"/>
                      <a:pt x="5" y="93"/>
                    </a:cubicBezTo>
                    <a:cubicBezTo>
                      <a:pt x="5" y="93"/>
                      <a:pt x="5" y="93"/>
                      <a:pt x="5" y="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8"/>
              <p:cNvSpPr/>
              <p:nvPr/>
            </p:nvSpPr>
            <p:spPr>
              <a:xfrm rot="1137869">
                <a:off x="7706989" y="2003622"/>
                <a:ext cx="13728" cy="80838"/>
              </a:xfrm>
              <a:custGeom>
                <a:avLst/>
                <a:gdLst/>
                <a:ahLst/>
                <a:cxnLst/>
                <a:rect l="l" t="t" r="r" b="b"/>
                <a:pathLst>
                  <a:path w="14" h="84" extrusionOk="0">
                    <a:moveTo>
                      <a:pt x="8" y="84"/>
                    </a:moveTo>
                    <a:cubicBezTo>
                      <a:pt x="6" y="84"/>
                      <a:pt x="4" y="82"/>
                      <a:pt x="4" y="80"/>
                    </a:cubicBezTo>
                    <a:cubicBezTo>
                      <a:pt x="0" y="55"/>
                      <a:pt x="1" y="29"/>
                      <a:pt x="6" y="4"/>
                    </a:cubicBezTo>
                    <a:cubicBezTo>
                      <a:pt x="6" y="2"/>
                      <a:pt x="8" y="0"/>
                      <a:pt x="10" y="0"/>
                    </a:cubicBezTo>
                    <a:cubicBezTo>
                      <a:pt x="13" y="1"/>
                      <a:pt x="14" y="3"/>
                      <a:pt x="14" y="5"/>
                    </a:cubicBezTo>
                    <a:cubicBezTo>
                      <a:pt x="9" y="30"/>
                      <a:pt x="8" y="54"/>
                      <a:pt x="12" y="79"/>
                    </a:cubicBezTo>
                    <a:cubicBezTo>
                      <a:pt x="12" y="81"/>
                      <a:pt x="10" y="83"/>
                      <a:pt x="8" y="84"/>
                    </a:cubicBezTo>
                    <a:cubicBezTo>
                      <a:pt x="8" y="84"/>
                      <a:pt x="8" y="84"/>
                      <a:pt x="8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 rot="1137874">
                <a:off x="7757209" y="1996771"/>
                <a:ext cx="7627" cy="64060"/>
              </a:xfrm>
              <a:custGeom>
                <a:avLst/>
                <a:gdLst/>
                <a:ahLst/>
                <a:cxnLst/>
                <a:rect l="l" t="t" r="r" b="b"/>
                <a:pathLst>
                  <a:path w="9" h="65" extrusionOk="0">
                    <a:moveTo>
                      <a:pt x="4" y="65"/>
                    </a:moveTo>
                    <a:cubicBezTo>
                      <a:pt x="2" y="65"/>
                      <a:pt x="1" y="64"/>
                      <a:pt x="0" y="61"/>
                    </a:cubicBezTo>
                    <a:cubicBezTo>
                      <a:pt x="0" y="42"/>
                      <a:pt x="0" y="23"/>
                      <a:pt x="1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6" y="0"/>
                      <a:pt x="7" y="0"/>
                      <a:pt x="8" y="2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24"/>
                      <a:pt x="8" y="43"/>
                      <a:pt x="8" y="61"/>
                    </a:cubicBezTo>
                    <a:cubicBezTo>
                      <a:pt x="9" y="63"/>
                      <a:pt x="7" y="65"/>
                      <a:pt x="5" y="65"/>
                    </a:cubicBezTo>
                    <a:cubicBezTo>
                      <a:pt x="5" y="65"/>
                      <a:pt x="4" y="65"/>
                      <a:pt x="4" y="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8"/>
              <p:cNvSpPr/>
              <p:nvPr/>
            </p:nvSpPr>
            <p:spPr>
              <a:xfrm rot="1137873">
                <a:off x="7806887" y="2429164"/>
                <a:ext cx="48808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50" h="16" extrusionOk="0">
                    <a:moveTo>
                      <a:pt x="4" y="16"/>
                    </a:moveTo>
                    <a:cubicBezTo>
                      <a:pt x="2" y="16"/>
                      <a:pt x="0" y="15"/>
                      <a:pt x="0" y="13"/>
                    </a:cubicBezTo>
                    <a:cubicBezTo>
                      <a:pt x="0" y="11"/>
                      <a:pt x="1" y="9"/>
                      <a:pt x="3" y="8"/>
                    </a:cubicBezTo>
                    <a:cubicBezTo>
                      <a:pt x="17" y="7"/>
                      <a:pt x="31" y="4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50" y="5"/>
                      <a:pt x="49" y="7"/>
                      <a:pt x="47" y="8"/>
                    </a:cubicBezTo>
                    <a:cubicBezTo>
                      <a:pt x="33" y="12"/>
                      <a:pt x="19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8"/>
              <p:cNvSpPr/>
              <p:nvPr/>
            </p:nvSpPr>
            <p:spPr>
              <a:xfrm rot="1137868">
                <a:off x="7843680" y="2397698"/>
                <a:ext cx="54909" cy="15252"/>
              </a:xfrm>
              <a:custGeom>
                <a:avLst/>
                <a:gdLst/>
                <a:ahLst/>
                <a:cxnLst/>
                <a:rect l="l" t="t" r="r" b="b"/>
                <a:pathLst>
                  <a:path w="57" h="17" extrusionOk="0">
                    <a:moveTo>
                      <a:pt x="4" y="17"/>
                    </a:moveTo>
                    <a:cubicBezTo>
                      <a:pt x="2" y="17"/>
                      <a:pt x="0" y="16"/>
                      <a:pt x="0" y="13"/>
                    </a:cubicBezTo>
                    <a:cubicBezTo>
                      <a:pt x="0" y="11"/>
                      <a:pt x="1" y="9"/>
                      <a:pt x="4" y="9"/>
                    </a:cubicBezTo>
                    <a:cubicBezTo>
                      <a:pt x="20" y="8"/>
                      <a:pt x="36" y="6"/>
                      <a:pt x="52" y="1"/>
                    </a:cubicBezTo>
                    <a:cubicBezTo>
                      <a:pt x="54" y="0"/>
                      <a:pt x="56" y="2"/>
                      <a:pt x="57" y="4"/>
                    </a:cubicBezTo>
                    <a:cubicBezTo>
                      <a:pt x="57" y="6"/>
                      <a:pt x="56" y="8"/>
                      <a:pt x="54" y="9"/>
                    </a:cubicBezTo>
                    <a:cubicBezTo>
                      <a:pt x="38" y="13"/>
                      <a:pt x="21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 rot="1137869">
                <a:off x="7878166" y="2358726"/>
                <a:ext cx="57959" cy="24404"/>
              </a:xfrm>
              <a:custGeom>
                <a:avLst/>
                <a:gdLst/>
                <a:ahLst/>
                <a:cxnLst/>
                <a:rect l="l" t="t" r="r" b="b"/>
                <a:pathLst>
                  <a:path w="59" h="24" extrusionOk="0">
                    <a:moveTo>
                      <a:pt x="5" y="24"/>
                    </a:moveTo>
                    <a:cubicBezTo>
                      <a:pt x="3" y="24"/>
                      <a:pt x="1" y="23"/>
                      <a:pt x="1" y="21"/>
                    </a:cubicBezTo>
                    <a:cubicBezTo>
                      <a:pt x="0" y="18"/>
                      <a:pt x="2" y="16"/>
                      <a:pt x="4" y="16"/>
                    </a:cubicBezTo>
                    <a:cubicBezTo>
                      <a:pt x="21" y="14"/>
                      <a:pt x="37" y="9"/>
                      <a:pt x="52" y="1"/>
                    </a:cubicBezTo>
                    <a:cubicBezTo>
                      <a:pt x="54" y="0"/>
                      <a:pt x="57" y="1"/>
                      <a:pt x="58" y="3"/>
                    </a:cubicBezTo>
                    <a:cubicBezTo>
                      <a:pt x="59" y="5"/>
                      <a:pt x="58" y="8"/>
                      <a:pt x="56" y="9"/>
                    </a:cubicBezTo>
                    <a:cubicBezTo>
                      <a:pt x="40" y="16"/>
                      <a:pt x="23" y="22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 rot="1137867">
                <a:off x="7905317" y="2324114"/>
                <a:ext cx="47283" cy="18303"/>
              </a:xfrm>
              <a:custGeom>
                <a:avLst/>
                <a:gdLst/>
                <a:ahLst/>
                <a:cxnLst/>
                <a:rect l="l" t="t" r="r" b="b"/>
                <a:pathLst>
                  <a:path w="49" h="20" extrusionOk="0">
                    <a:moveTo>
                      <a:pt x="5" y="20"/>
                    </a:moveTo>
                    <a:cubicBezTo>
                      <a:pt x="3" y="20"/>
                      <a:pt x="1" y="19"/>
                      <a:pt x="1" y="17"/>
                    </a:cubicBezTo>
                    <a:cubicBezTo>
                      <a:pt x="0" y="15"/>
                      <a:pt x="2" y="13"/>
                      <a:pt x="4" y="12"/>
                    </a:cubicBezTo>
                    <a:cubicBezTo>
                      <a:pt x="18" y="10"/>
                      <a:pt x="31" y="6"/>
                      <a:pt x="43" y="1"/>
                    </a:cubicBezTo>
                    <a:cubicBezTo>
                      <a:pt x="45" y="0"/>
                      <a:pt x="47" y="0"/>
                      <a:pt x="48" y="2"/>
                    </a:cubicBezTo>
                    <a:cubicBezTo>
                      <a:pt x="49" y="4"/>
                      <a:pt x="48" y="7"/>
                      <a:pt x="46" y="8"/>
                    </a:cubicBezTo>
                    <a:cubicBezTo>
                      <a:pt x="33" y="14"/>
                      <a:pt x="20" y="18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 rot="1137866">
                <a:off x="7923022" y="2292752"/>
                <a:ext cx="35081" cy="22879"/>
              </a:xfrm>
              <a:custGeom>
                <a:avLst/>
                <a:gdLst/>
                <a:ahLst/>
                <a:cxnLst/>
                <a:rect l="l" t="t" r="r" b="b"/>
                <a:pathLst>
                  <a:path w="36" h="23" extrusionOk="0">
                    <a:moveTo>
                      <a:pt x="5" y="23"/>
                    </a:moveTo>
                    <a:cubicBezTo>
                      <a:pt x="3" y="23"/>
                      <a:pt x="2" y="23"/>
                      <a:pt x="1" y="21"/>
                    </a:cubicBezTo>
                    <a:cubicBezTo>
                      <a:pt x="0" y="19"/>
                      <a:pt x="1" y="17"/>
                      <a:pt x="3" y="1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3" y="1"/>
                      <a:pt x="34" y="3"/>
                    </a:cubicBezTo>
                    <a:cubicBezTo>
                      <a:pt x="36" y="5"/>
                      <a:pt x="35" y="7"/>
                      <a:pt x="33" y="8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5" y="23"/>
                      <a:pt x="5" y="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8"/>
              <p:cNvSpPr/>
              <p:nvPr/>
            </p:nvSpPr>
            <p:spPr>
              <a:xfrm rot="1137870">
                <a:off x="7815546" y="1696674"/>
                <a:ext cx="144899" cy="169302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74" extrusionOk="0">
                    <a:moveTo>
                      <a:pt x="144" y="174"/>
                    </a:moveTo>
                    <a:cubicBezTo>
                      <a:pt x="143" y="174"/>
                      <a:pt x="141" y="173"/>
                      <a:pt x="141" y="172"/>
                    </a:cubicBezTo>
                    <a:cubicBezTo>
                      <a:pt x="128" y="150"/>
                      <a:pt x="110" y="133"/>
                      <a:pt x="93" y="119"/>
                    </a:cubicBezTo>
                    <a:cubicBezTo>
                      <a:pt x="88" y="114"/>
                      <a:pt x="83" y="110"/>
                      <a:pt x="78" y="106"/>
                    </a:cubicBezTo>
                    <a:cubicBezTo>
                      <a:pt x="64" y="94"/>
                      <a:pt x="50" y="83"/>
                      <a:pt x="38" y="70"/>
                    </a:cubicBezTo>
                    <a:cubicBezTo>
                      <a:pt x="18" y="49"/>
                      <a:pt x="6" y="27"/>
                      <a:pt x="1" y="6"/>
                    </a:cubicBezTo>
                    <a:cubicBezTo>
                      <a:pt x="0" y="4"/>
                      <a:pt x="1" y="1"/>
                      <a:pt x="4" y="1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24"/>
                      <a:pt x="25" y="45"/>
                      <a:pt x="44" y="64"/>
                    </a:cubicBezTo>
                    <a:cubicBezTo>
                      <a:pt x="56" y="77"/>
                      <a:pt x="70" y="88"/>
                      <a:pt x="83" y="99"/>
                    </a:cubicBezTo>
                    <a:cubicBezTo>
                      <a:pt x="88" y="104"/>
                      <a:pt x="93" y="108"/>
                      <a:pt x="98" y="113"/>
                    </a:cubicBezTo>
                    <a:cubicBezTo>
                      <a:pt x="115" y="127"/>
                      <a:pt x="135" y="145"/>
                      <a:pt x="148" y="168"/>
                    </a:cubicBezTo>
                    <a:cubicBezTo>
                      <a:pt x="149" y="170"/>
                      <a:pt x="148" y="172"/>
                      <a:pt x="146" y="173"/>
                    </a:cubicBezTo>
                    <a:cubicBezTo>
                      <a:pt x="145" y="174"/>
                      <a:pt x="145" y="174"/>
                      <a:pt x="144" y="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8"/>
              <p:cNvSpPr/>
              <p:nvPr/>
            </p:nvSpPr>
            <p:spPr>
              <a:xfrm rot="1137868">
                <a:off x="7864885" y="1717881"/>
                <a:ext cx="99142" cy="14184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6" extrusionOk="0">
                    <a:moveTo>
                      <a:pt x="96" y="146"/>
                    </a:moveTo>
                    <a:cubicBezTo>
                      <a:pt x="95" y="146"/>
                      <a:pt x="93" y="145"/>
                      <a:pt x="92" y="144"/>
                    </a:cubicBezTo>
                    <a:cubicBezTo>
                      <a:pt x="82" y="121"/>
                      <a:pt x="65" y="101"/>
                      <a:pt x="50" y="82"/>
                    </a:cubicBezTo>
                    <a:cubicBezTo>
                      <a:pt x="31" y="59"/>
                      <a:pt x="11" y="35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8" y="31"/>
                      <a:pt x="37" y="54"/>
                      <a:pt x="56" y="77"/>
                    </a:cubicBezTo>
                    <a:cubicBezTo>
                      <a:pt x="72" y="97"/>
                      <a:pt x="89" y="117"/>
                      <a:pt x="100" y="140"/>
                    </a:cubicBezTo>
                    <a:cubicBezTo>
                      <a:pt x="101" y="142"/>
                      <a:pt x="100" y="145"/>
                      <a:pt x="98" y="146"/>
                    </a:cubicBezTo>
                    <a:cubicBezTo>
                      <a:pt x="97" y="146"/>
                      <a:pt x="97" y="146"/>
                      <a:pt x="96" y="1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8"/>
              <p:cNvSpPr/>
              <p:nvPr/>
            </p:nvSpPr>
            <p:spPr>
              <a:xfrm rot="1137875">
                <a:off x="7915386" y="1747418"/>
                <a:ext cx="59485" cy="73212"/>
              </a:xfrm>
              <a:custGeom>
                <a:avLst/>
                <a:gdLst/>
                <a:ahLst/>
                <a:cxnLst/>
                <a:rect l="l" t="t" r="r" b="b"/>
                <a:pathLst>
                  <a:path w="61" h="75" extrusionOk="0">
                    <a:moveTo>
                      <a:pt x="56" y="75"/>
                    </a:moveTo>
                    <a:cubicBezTo>
                      <a:pt x="55" y="75"/>
                      <a:pt x="54" y="74"/>
                      <a:pt x="53" y="73"/>
                    </a:cubicBezTo>
                    <a:cubicBezTo>
                      <a:pt x="37" y="49"/>
                      <a:pt x="20" y="2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6" y="22"/>
                      <a:pt x="44" y="45"/>
                      <a:pt x="59" y="68"/>
                    </a:cubicBezTo>
                    <a:cubicBezTo>
                      <a:pt x="61" y="70"/>
                      <a:pt x="60" y="73"/>
                      <a:pt x="58" y="74"/>
                    </a:cubicBezTo>
                    <a:cubicBezTo>
                      <a:pt x="58" y="74"/>
                      <a:pt x="57" y="75"/>
                      <a:pt x="56" y="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8"/>
              <p:cNvSpPr/>
              <p:nvPr/>
            </p:nvSpPr>
            <p:spPr>
              <a:xfrm rot="1137869">
                <a:off x="7943989" y="1702626"/>
                <a:ext cx="53384" cy="6101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2" extrusionOk="0">
                    <a:moveTo>
                      <a:pt x="51" y="62"/>
                    </a:moveTo>
                    <a:cubicBezTo>
                      <a:pt x="50" y="62"/>
                      <a:pt x="48" y="62"/>
                      <a:pt x="48" y="61"/>
                    </a:cubicBezTo>
                    <a:cubicBezTo>
                      <a:pt x="33" y="42"/>
                      <a:pt x="17" y="24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23" y="19"/>
                      <a:pt x="39" y="37"/>
                      <a:pt x="54" y="56"/>
                    </a:cubicBezTo>
                    <a:cubicBezTo>
                      <a:pt x="55" y="57"/>
                      <a:pt x="55" y="60"/>
                      <a:pt x="53" y="61"/>
                    </a:cubicBezTo>
                    <a:cubicBezTo>
                      <a:pt x="53" y="62"/>
                      <a:pt x="52" y="62"/>
                      <a:pt x="51" y="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 rot="1137875">
                <a:off x="7958290" y="1649091"/>
                <a:ext cx="61010" cy="57959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59" y="59"/>
                    </a:moveTo>
                    <a:cubicBezTo>
                      <a:pt x="58" y="59"/>
                      <a:pt x="57" y="58"/>
                      <a:pt x="56" y="57"/>
                    </a:cubicBezTo>
                    <a:cubicBezTo>
                      <a:pt x="40" y="39"/>
                      <a:pt x="22" y="23"/>
                      <a:pt x="2" y="8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27" y="17"/>
                      <a:pt x="45" y="34"/>
                      <a:pt x="62" y="52"/>
                    </a:cubicBezTo>
                    <a:cubicBezTo>
                      <a:pt x="63" y="54"/>
                      <a:pt x="63" y="56"/>
                      <a:pt x="62" y="58"/>
                    </a:cubicBezTo>
                    <a:cubicBezTo>
                      <a:pt x="61" y="58"/>
                      <a:pt x="60" y="59"/>
                      <a:pt x="59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 rot="1137875">
                <a:off x="7984298" y="1597000"/>
                <a:ext cx="53384" cy="56435"/>
              </a:xfrm>
              <a:custGeom>
                <a:avLst/>
                <a:gdLst/>
                <a:ahLst/>
                <a:cxnLst/>
                <a:rect l="l" t="t" r="r" b="b"/>
                <a:pathLst>
                  <a:path w="54" h="58" extrusionOk="0">
                    <a:moveTo>
                      <a:pt x="49" y="58"/>
                    </a:moveTo>
                    <a:cubicBezTo>
                      <a:pt x="48" y="58"/>
                      <a:pt x="47" y="57"/>
                      <a:pt x="46" y="56"/>
                    </a:cubicBezTo>
                    <a:cubicBezTo>
                      <a:pt x="32" y="39"/>
                      <a:pt x="17" y="23"/>
                      <a:pt x="2" y="8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23" y="18"/>
                      <a:pt x="38" y="34"/>
                      <a:pt x="52" y="51"/>
                    </a:cubicBezTo>
                    <a:cubicBezTo>
                      <a:pt x="54" y="53"/>
                      <a:pt x="54" y="56"/>
                      <a:pt x="52" y="57"/>
                    </a:cubicBezTo>
                    <a:cubicBezTo>
                      <a:pt x="51" y="58"/>
                      <a:pt x="50" y="58"/>
                      <a:pt x="49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9" name="Google Shape;809;p8"/>
            <p:cNvGrpSpPr/>
            <p:nvPr/>
          </p:nvGrpSpPr>
          <p:grpSpPr>
            <a:xfrm rot="7765775" flipH="1">
              <a:off x="5563880" y="4288593"/>
              <a:ext cx="414419" cy="778727"/>
              <a:chOff x="5669934" y="1071164"/>
              <a:chExt cx="241366" cy="453510"/>
            </a:xfrm>
          </p:grpSpPr>
          <p:sp>
            <p:nvSpPr>
              <p:cNvPr id="810" name="Google Shape;810;p8"/>
              <p:cNvSpPr/>
              <p:nvPr/>
            </p:nvSpPr>
            <p:spPr>
              <a:xfrm>
                <a:off x="5669934" y="1104717"/>
                <a:ext cx="241366" cy="41995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78" extrusionOk="0">
                    <a:moveTo>
                      <a:pt x="222" y="2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09" y="22"/>
                      <a:pt x="209" y="22"/>
                      <a:pt x="209" y="22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49"/>
                      <a:pt x="149" y="73"/>
                      <a:pt x="122" y="101"/>
                    </a:cubicBezTo>
                    <a:cubicBezTo>
                      <a:pt x="94" y="128"/>
                      <a:pt x="85" y="161"/>
                      <a:pt x="72" y="202"/>
                    </a:cubicBezTo>
                    <a:cubicBezTo>
                      <a:pt x="72" y="202"/>
                      <a:pt x="71" y="207"/>
                      <a:pt x="74" y="213"/>
                    </a:cubicBezTo>
                    <a:cubicBezTo>
                      <a:pt x="38" y="329"/>
                      <a:pt x="38" y="329"/>
                      <a:pt x="38" y="329"/>
                    </a:cubicBezTo>
                    <a:cubicBezTo>
                      <a:pt x="38" y="329"/>
                      <a:pt x="30" y="335"/>
                      <a:pt x="24" y="357"/>
                    </a:cubicBezTo>
                    <a:cubicBezTo>
                      <a:pt x="17" y="378"/>
                      <a:pt x="0" y="441"/>
                      <a:pt x="3" y="482"/>
                    </a:cubicBezTo>
                    <a:cubicBezTo>
                      <a:pt x="6" y="524"/>
                      <a:pt x="43" y="525"/>
                      <a:pt x="61" y="525"/>
                    </a:cubicBezTo>
                    <a:cubicBezTo>
                      <a:pt x="79" y="525"/>
                      <a:pt x="81" y="520"/>
                      <a:pt x="101" y="527"/>
                    </a:cubicBezTo>
                    <a:cubicBezTo>
                      <a:pt x="121" y="533"/>
                      <a:pt x="120" y="537"/>
                      <a:pt x="135" y="548"/>
                    </a:cubicBezTo>
                    <a:cubicBezTo>
                      <a:pt x="150" y="558"/>
                      <a:pt x="181" y="578"/>
                      <a:pt x="207" y="546"/>
                    </a:cubicBezTo>
                    <a:cubicBezTo>
                      <a:pt x="233" y="514"/>
                      <a:pt x="255" y="453"/>
                      <a:pt x="261" y="431"/>
                    </a:cubicBezTo>
                    <a:cubicBezTo>
                      <a:pt x="268" y="410"/>
                      <a:pt x="265" y="400"/>
                      <a:pt x="265" y="400"/>
                    </a:cubicBezTo>
                    <a:cubicBezTo>
                      <a:pt x="302" y="284"/>
                      <a:pt x="302" y="284"/>
                      <a:pt x="302" y="284"/>
                    </a:cubicBezTo>
                    <a:cubicBezTo>
                      <a:pt x="308" y="281"/>
                      <a:pt x="309" y="277"/>
                      <a:pt x="309" y="277"/>
                    </a:cubicBezTo>
                    <a:cubicBezTo>
                      <a:pt x="323" y="235"/>
                      <a:pt x="333" y="203"/>
                      <a:pt x="326" y="165"/>
                    </a:cubicBezTo>
                    <a:cubicBezTo>
                      <a:pt x="320" y="126"/>
                      <a:pt x="286" y="74"/>
                      <a:pt x="286" y="74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300" y="50"/>
                      <a:pt x="300" y="50"/>
                      <a:pt x="300" y="50"/>
                    </a:cubicBezTo>
                    <a:cubicBezTo>
                      <a:pt x="307" y="28"/>
                      <a:pt x="307" y="28"/>
                      <a:pt x="307" y="28"/>
                    </a:cubicBezTo>
                    <a:cubicBezTo>
                      <a:pt x="300" y="26"/>
                      <a:pt x="300" y="26"/>
                      <a:pt x="300" y="26"/>
                    </a:cubicBezTo>
                    <a:lnTo>
                      <a:pt x="222" y="2"/>
                    </a:lnTo>
                    <a:close/>
                  </a:path>
                </a:pathLst>
              </a:custGeom>
              <a:solidFill>
                <a:srgbClr val="85C0CF">
                  <a:alpha val="75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8"/>
              <p:cNvSpPr/>
              <p:nvPr/>
            </p:nvSpPr>
            <p:spPr>
              <a:xfrm>
                <a:off x="5820382" y="1071164"/>
                <a:ext cx="87671" cy="56283"/>
              </a:xfrm>
              <a:custGeom>
                <a:avLst/>
                <a:gdLst/>
                <a:ahLst/>
                <a:cxnLst/>
                <a:rect l="l" t="t" r="r" b="b"/>
                <a:pathLst>
                  <a:path w="81" h="52" extrusionOk="0">
                    <a:moveTo>
                      <a:pt x="73" y="52"/>
                    </a:moveTo>
                    <a:lnTo>
                      <a:pt x="81" y="23"/>
                    </a:lnTo>
                    <a:lnTo>
                      <a:pt x="8" y="0"/>
                    </a:lnTo>
                    <a:lnTo>
                      <a:pt x="0" y="29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8"/>
              <p:cNvSpPr/>
              <p:nvPr/>
            </p:nvSpPr>
            <p:spPr>
              <a:xfrm>
                <a:off x="5822547" y="1118788"/>
                <a:ext cx="63859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88" h="33" extrusionOk="0">
                    <a:moveTo>
                      <a:pt x="84" y="33"/>
                    </a:moveTo>
                    <a:cubicBezTo>
                      <a:pt x="83" y="33"/>
                      <a:pt x="83" y="33"/>
                      <a:pt x="83" y="3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7" y="26"/>
                      <a:pt x="88" y="28"/>
                      <a:pt x="88" y="30"/>
                    </a:cubicBezTo>
                    <a:cubicBezTo>
                      <a:pt x="87" y="32"/>
                      <a:pt x="85" y="33"/>
                      <a:pt x="84" y="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5824712" y="1142600"/>
                <a:ext cx="47624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66" h="27" extrusionOk="0">
                    <a:moveTo>
                      <a:pt x="59" y="27"/>
                    </a:moveTo>
                    <a:cubicBezTo>
                      <a:pt x="51" y="27"/>
                      <a:pt x="28" y="25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35" y="21"/>
                      <a:pt x="61" y="19"/>
                      <a:pt x="62" y="19"/>
                    </a:cubicBezTo>
                    <a:cubicBezTo>
                      <a:pt x="64" y="19"/>
                      <a:pt x="66" y="21"/>
                      <a:pt x="66" y="23"/>
                    </a:cubicBezTo>
                    <a:cubicBezTo>
                      <a:pt x="66" y="25"/>
                      <a:pt x="64" y="27"/>
                      <a:pt x="62" y="27"/>
                    </a:cubicBezTo>
                    <a:cubicBezTo>
                      <a:pt x="62" y="27"/>
                      <a:pt x="61" y="27"/>
                      <a:pt x="59" y="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5719723" y="1256248"/>
                <a:ext cx="172095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83" extrusionOk="0">
                    <a:moveTo>
                      <a:pt x="219" y="81"/>
                    </a:moveTo>
                    <a:cubicBezTo>
                      <a:pt x="189" y="81"/>
                      <a:pt x="114" y="73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148" y="83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7" y="75"/>
                    </a:cubicBezTo>
                    <a:cubicBezTo>
                      <a:pt x="237" y="78"/>
                      <a:pt x="236" y="80"/>
                      <a:pt x="233" y="80"/>
                    </a:cubicBezTo>
                    <a:cubicBezTo>
                      <a:pt x="233" y="80"/>
                      <a:pt x="228" y="81"/>
                      <a:pt x="219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5693746" y="1339589"/>
                <a:ext cx="172095" cy="67106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2" extrusionOk="0">
                    <a:moveTo>
                      <a:pt x="204" y="82"/>
                    </a:moveTo>
                    <a:cubicBezTo>
                      <a:pt x="163" y="82"/>
                      <a:pt x="84" y="72"/>
                      <a:pt x="2" y="8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2" y="92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6" y="75"/>
                    </a:cubicBezTo>
                    <a:cubicBezTo>
                      <a:pt x="237" y="78"/>
                      <a:pt x="235" y="80"/>
                      <a:pt x="233" y="80"/>
                    </a:cubicBezTo>
                    <a:cubicBezTo>
                      <a:pt x="233" y="80"/>
                      <a:pt x="222" y="82"/>
                      <a:pt x="204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>
                <a:off x="5877747" y="1180483"/>
                <a:ext cx="27059" cy="930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28" extrusionOk="0">
                    <a:moveTo>
                      <a:pt x="21" y="128"/>
                    </a:moveTo>
                    <a:cubicBezTo>
                      <a:pt x="21" y="128"/>
                      <a:pt x="20" y="128"/>
                      <a:pt x="20" y="128"/>
                    </a:cubicBezTo>
                    <a:cubicBezTo>
                      <a:pt x="18" y="127"/>
                      <a:pt x="17" y="125"/>
                      <a:pt x="17" y="123"/>
                    </a:cubicBezTo>
                    <a:cubicBezTo>
                      <a:pt x="29" y="84"/>
                      <a:pt x="23" y="41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31" y="38"/>
                      <a:pt x="38" y="84"/>
                      <a:pt x="25" y="125"/>
                    </a:cubicBezTo>
                    <a:cubicBezTo>
                      <a:pt x="24" y="127"/>
                      <a:pt x="23" y="128"/>
                      <a:pt x="21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>
                <a:off x="5886406" y="1089564"/>
                <a:ext cx="16236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51" extrusionOk="0">
                    <a:moveTo>
                      <a:pt x="5" y="51"/>
                    </a:moveTo>
                    <a:cubicBezTo>
                      <a:pt x="4" y="51"/>
                      <a:pt x="4" y="50"/>
                      <a:pt x="4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1"/>
                      <a:pt x="23" y="4"/>
                      <a:pt x="23" y="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9"/>
                      <a:pt x="7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5869088" y="1084152"/>
                <a:ext cx="17318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23" h="52" extrusionOk="0">
                    <a:moveTo>
                      <a:pt x="5" y="52"/>
                    </a:moveTo>
                    <a:cubicBezTo>
                      <a:pt x="4" y="52"/>
                      <a:pt x="4" y="52"/>
                      <a:pt x="3" y="51"/>
                    </a:cubicBezTo>
                    <a:cubicBezTo>
                      <a:pt x="1" y="51"/>
                      <a:pt x="0" y="49"/>
                      <a:pt x="1" y="4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2"/>
                      <a:pt x="23" y="4"/>
                      <a:pt x="23" y="6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2"/>
                      <a:pt x="5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5847441" y="1078741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5" y="51"/>
                    </a:moveTo>
                    <a:cubicBezTo>
                      <a:pt x="4" y="51"/>
                      <a:pt x="4" y="51"/>
                      <a:pt x="3" y="51"/>
                    </a:cubicBezTo>
                    <a:cubicBezTo>
                      <a:pt x="1" y="50"/>
                      <a:pt x="0" y="48"/>
                      <a:pt x="1" y="4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1" y="0"/>
                      <a:pt x="23" y="1"/>
                    </a:cubicBezTo>
                    <a:cubicBezTo>
                      <a:pt x="25" y="2"/>
                      <a:pt x="26" y="4"/>
                      <a:pt x="25" y="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6" y="51"/>
                      <a:pt x="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5829041" y="1072247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1" extrusionOk="0">
                    <a:moveTo>
                      <a:pt x="4" y="51"/>
                    </a:moveTo>
                    <a:cubicBezTo>
                      <a:pt x="4" y="51"/>
                      <a:pt x="3" y="51"/>
                      <a:pt x="3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4" y="1"/>
                      <a:pt x="25" y="4"/>
                      <a:pt x="24" y="6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6" y="51"/>
                      <a:pt x="4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8"/>
            <p:cNvGrpSpPr/>
            <p:nvPr/>
          </p:nvGrpSpPr>
          <p:grpSpPr>
            <a:xfrm rot="3235969" flipH="1">
              <a:off x="753518" y="4229421"/>
              <a:ext cx="661544" cy="702875"/>
              <a:chOff x="5747404" y="1780572"/>
              <a:chExt cx="213351" cy="226687"/>
            </a:xfrm>
          </p:grpSpPr>
          <p:sp>
            <p:nvSpPr>
              <p:cNvPr id="822" name="Google Shape;822;p8"/>
              <p:cNvSpPr/>
              <p:nvPr/>
            </p:nvSpPr>
            <p:spPr>
              <a:xfrm>
                <a:off x="5890749" y="1900583"/>
                <a:ext cx="70006" cy="57783"/>
              </a:xfrm>
              <a:custGeom>
                <a:avLst/>
                <a:gdLst/>
                <a:ahLst/>
                <a:cxnLst/>
                <a:rect l="l" t="t" r="r" b="b"/>
                <a:pathLst>
                  <a:path w="97" h="81" extrusionOk="0">
                    <a:moveTo>
                      <a:pt x="94" y="44"/>
                    </a:moveTo>
                    <a:cubicBezTo>
                      <a:pt x="90" y="24"/>
                      <a:pt x="69" y="16"/>
                      <a:pt x="5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35" y="2"/>
                      <a:pt x="18" y="0"/>
                      <a:pt x="8" y="8"/>
                    </a:cubicBezTo>
                    <a:cubicBezTo>
                      <a:pt x="2" y="12"/>
                      <a:pt x="0" y="18"/>
                      <a:pt x="0" y="26"/>
                    </a:cubicBezTo>
                    <a:cubicBezTo>
                      <a:pt x="1" y="36"/>
                      <a:pt x="8" y="46"/>
                      <a:pt x="15" y="54"/>
                    </a:cubicBezTo>
                    <a:cubicBezTo>
                      <a:pt x="30" y="71"/>
                      <a:pt x="48" y="81"/>
                      <a:pt x="65" y="78"/>
                    </a:cubicBezTo>
                    <a:cubicBezTo>
                      <a:pt x="80" y="75"/>
                      <a:pt x="97" y="62"/>
                      <a:pt x="94" y="44"/>
                    </a:cubicBezTo>
                    <a:close/>
                    <a:moveTo>
                      <a:pt x="68" y="67"/>
                    </a:moveTo>
                    <a:cubicBezTo>
                      <a:pt x="56" y="71"/>
                      <a:pt x="41" y="67"/>
                      <a:pt x="28" y="56"/>
                    </a:cubicBezTo>
                    <a:cubicBezTo>
                      <a:pt x="16" y="45"/>
                      <a:pt x="5" y="29"/>
                      <a:pt x="13" y="18"/>
                    </a:cubicBezTo>
                    <a:cubicBezTo>
                      <a:pt x="20" y="7"/>
                      <a:pt x="38" y="10"/>
                      <a:pt x="52" y="17"/>
                    </a:cubicBezTo>
                    <a:cubicBezTo>
                      <a:pt x="53" y="17"/>
                      <a:pt x="54" y="18"/>
                      <a:pt x="54" y="18"/>
                    </a:cubicBezTo>
                    <a:cubicBezTo>
                      <a:pt x="66" y="23"/>
                      <a:pt x="77" y="28"/>
                      <a:pt x="83" y="38"/>
                    </a:cubicBezTo>
                    <a:cubicBezTo>
                      <a:pt x="86" y="44"/>
                      <a:pt x="87" y="50"/>
                      <a:pt x="83" y="55"/>
                    </a:cubicBezTo>
                    <a:cubicBezTo>
                      <a:pt x="80" y="61"/>
                      <a:pt x="74" y="65"/>
                      <a:pt x="68" y="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5875192" y="1936142"/>
                <a:ext cx="65561" cy="71117"/>
              </a:xfrm>
              <a:custGeom>
                <a:avLst/>
                <a:gdLst/>
                <a:ahLst/>
                <a:cxnLst/>
                <a:rect l="l" t="t" r="r" b="b"/>
                <a:pathLst>
                  <a:path w="91" h="99" extrusionOk="0">
                    <a:moveTo>
                      <a:pt x="91" y="54"/>
                    </a:moveTo>
                    <a:cubicBezTo>
                      <a:pt x="90" y="29"/>
                      <a:pt x="69" y="19"/>
                      <a:pt x="50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34" y="2"/>
                      <a:pt x="17" y="0"/>
                      <a:pt x="7" y="10"/>
                    </a:cubicBezTo>
                    <a:cubicBezTo>
                      <a:pt x="2" y="15"/>
                      <a:pt x="0" y="23"/>
                      <a:pt x="1" y="33"/>
                    </a:cubicBezTo>
                    <a:cubicBezTo>
                      <a:pt x="3" y="44"/>
                      <a:pt x="8" y="56"/>
                      <a:pt x="14" y="66"/>
                    </a:cubicBezTo>
                    <a:cubicBezTo>
                      <a:pt x="26" y="86"/>
                      <a:pt x="40" y="99"/>
                      <a:pt x="56" y="95"/>
                    </a:cubicBezTo>
                    <a:cubicBezTo>
                      <a:pt x="71" y="92"/>
                      <a:pt x="91" y="75"/>
                      <a:pt x="91" y="54"/>
                    </a:cubicBezTo>
                    <a:close/>
                    <a:moveTo>
                      <a:pt x="62" y="82"/>
                    </a:moveTo>
                    <a:cubicBezTo>
                      <a:pt x="49" y="87"/>
                      <a:pt x="37" y="82"/>
                      <a:pt x="26" y="68"/>
                    </a:cubicBezTo>
                    <a:cubicBezTo>
                      <a:pt x="16" y="55"/>
                      <a:pt x="6" y="35"/>
                      <a:pt x="13" y="23"/>
                    </a:cubicBezTo>
                    <a:cubicBezTo>
                      <a:pt x="20" y="10"/>
                      <a:pt x="38" y="12"/>
                      <a:pt x="52" y="21"/>
                    </a:cubicBezTo>
                    <a:cubicBezTo>
                      <a:pt x="52" y="21"/>
                      <a:pt x="53" y="21"/>
                      <a:pt x="54" y="21"/>
                    </a:cubicBezTo>
                    <a:cubicBezTo>
                      <a:pt x="65" y="27"/>
                      <a:pt x="77" y="34"/>
                      <a:pt x="81" y="47"/>
                    </a:cubicBezTo>
                    <a:cubicBezTo>
                      <a:pt x="83" y="53"/>
                      <a:pt x="83" y="61"/>
                      <a:pt x="79" y="67"/>
                    </a:cubicBezTo>
                    <a:cubicBezTo>
                      <a:pt x="75" y="74"/>
                      <a:pt x="68" y="79"/>
                      <a:pt x="62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5826299" y="1853912"/>
                <a:ext cx="75562" cy="65562"/>
              </a:xfrm>
              <a:custGeom>
                <a:avLst/>
                <a:gdLst/>
                <a:ahLst/>
                <a:cxnLst/>
                <a:rect l="l" t="t" r="r" b="b"/>
                <a:pathLst>
                  <a:path w="105" h="91" extrusionOk="0">
                    <a:moveTo>
                      <a:pt x="102" y="65"/>
                    </a:moveTo>
                    <a:cubicBezTo>
                      <a:pt x="98" y="45"/>
                      <a:pt x="76" y="31"/>
                      <a:pt x="59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44" y="7"/>
                      <a:pt x="28" y="0"/>
                      <a:pt x="15" y="5"/>
                    </a:cubicBezTo>
                    <a:cubicBezTo>
                      <a:pt x="8" y="8"/>
                      <a:pt x="3" y="14"/>
                      <a:pt x="2" y="22"/>
                    </a:cubicBezTo>
                    <a:cubicBezTo>
                      <a:pt x="0" y="32"/>
                      <a:pt x="5" y="44"/>
                      <a:pt x="12" y="54"/>
                    </a:cubicBezTo>
                    <a:cubicBezTo>
                      <a:pt x="27" y="74"/>
                      <a:pt x="50" y="88"/>
                      <a:pt x="69" y="90"/>
                    </a:cubicBezTo>
                    <a:cubicBezTo>
                      <a:pt x="87" y="91"/>
                      <a:pt x="105" y="83"/>
                      <a:pt x="102" y="65"/>
                    </a:cubicBezTo>
                    <a:close/>
                    <a:moveTo>
                      <a:pt x="72" y="80"/>
                    </a:moveTo>
                    <a:cubicBezTo>
                      <a:pt x="58" y="81"/>
                      <a:pt x="40" y="73"/>
                      <a:pt x="27" y="59"/>
                    </a:cubicBezTo>
                    <a:cubicBezTo>
                      <a:pt x="13" y="46"/>
                      <a:pt x="6" y="26"/>
                      <a:pt x="17" y="17"/>
                    </a:cubicBezTo>
                    <a:cubicBezTo>
                      <a:pt x="27" y="8"/>
                      <a:pt x="45" y="16"/>
                      <a:pt x="58" y="27"/>
                    </a:cubicBezTo>
                    <a:cubicBezTo>
                      <a:pt x="59" y="28"/>
                      <a:pt x="60" y="28"/>
                      <a:pt x="60" y="28"/>
                    </a:cubicBezTo>
                    <a:cubicBezTo>
                      <a:pt x="72" y="36"/>
                      <a:pt x="84" y="45"/>
                      <a:pt x="90" y="57"/>
                    </a:cubicBezTo>
                    <a:cubicBezTo>
                      <a:pt x="93" y="63"/>
                      <a:pt x="93" y="69"/>
                      <a:pt x="90" y="73"/>
                    </a:cubicBezTo>
                    <a:cubicBezTo>
                      <a:pt x="86" y="78"/>
                      <a:pt x="79" y="80"/>
                      <a:pt x="72" y="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8"/>
              <p:cNvSpPr/>
              <p:nvPr/>
            </p:nvSpPr>
            <p:spPr>
              <a:xfrm>
                <a:off x="5804075" y="1886137"/>
                <a:ext cx="83341" cy="7334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3" extrusionOk="0">
                    <a:moveTo>
                      <a:pt x="109" y="71"/>
                    </a:moveTo>
                    <a:cubicBezTo>
                      <a:pt x="103" y="49"/>
                      <a:pt x="76" y="30"/>
                      <a:pt x="57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0" y="7"/>
                      <a:pt x="21" y="0"/>
                      <a:pt x="10" y="8"/>
                    </a:cubicBezTo>
                    <a:cubicBezTo>
                      <a:pt x="4" y="11"/>
                      <a:pt x="0" y="18"/>
                      <a:pt x="1" y="28"/>
                    </a:cubicBezTo>
                    <a:cubicBezTo>
                      <a:pt x="2" y="39"/>
                      <a:pt x="10" y="52"/>
                      <a:pt x="19" y="63"/>
                    </a:cubicBezTo>
                    <a:cubicBezTo>
                      <a:pt x="33" y="79"/>
                      <a:pt x="57" y="99"/>
                      <a:pt x="79" y="101"/>
                    </a:cubicBezTo>
                    <a:cubicBezTo>
                      <a:pt x="96" y="103"/>
                      <a:pt x="115" y="92"/>
                      <a:pt x="109" y="71"/>
                    </a:cubicBezTo>
                    <a:close/>
                    <a:moveTo>
                      <a:pt x="82" y="90"/>
                    </a:moveTo>
                    <a:cubicBezTo>
                      <a:pt x="68" y="91"/>
                      <a:pt x="50" y="83"/>
                      <a:pt x="34" y="68"/>
                    </a:cubicBezTo>
                    <a:cubicBezTo>
                      <a:pt x="19" y="53"/>
                      <a:pt x="7" y="32"/>
                      <a:pt x="15" y="21"/>
                    </a:cubicBezTo>
                    <a:cubicBezTo>
                      <a:pt x="23" y="10"/>
                      <a:pt x="43" y="17"/>
                      <a:pt x="59" y="29"/>
                    </a:cubicBezTo>
                    <a:cubicBezTo>
                      <a:pt x="60" y="30"/>
                      <a:pt x="61" y="30"/>
                      <a:pt x="61" y="30"/>
                    </a:cubicBezTo>
                    <a:cubicBezTo>
                      <a:pt x="75" y="39"/>
                      <a:pt x="89" y="48"/>
                      <a:pt x="96" y="62"/>
                    </a:cubicBezTo>
                    <a:cubicBezTo>
                      <a:pt x="100" y="69"/>
                      <a:pt x="102" y="76"/>
                      <a:pt x="99" y="81"/>
                    </a:cubicBezTo>
                    <a:cubicBezTo>
                      <a:pt x="95" y="87"/>
                      <a:pt x="89" y="89"/>
                      <a:pt x="82" y="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8"/>
              <p:cNvSpPr/>
              <p:nvPr/>
            </p:nvSpPr>
            <p:spPr>
              <a:xfrm>
                <a:off x="5785185" y="1780572"/>
                <a:ext cx="56672" cy="88897"/>
              </a:xfrm>
              <a:custGeom>
                <a:avLst/>
                <a:gdLst/>
                <a:ahLst/>
                <a:cxnLst/>
                <a:rect l="l" t="t" r="r" b="b"/>
                <a:pathLst>
                  <a:path w="79" h="124" extrusionOk="0">
                    <a:moveTo>
                      <a:pt x="75" y="101"/>
                    </a:moveTo>
                    <a:cubicBezTo>
                      <a:pt x="79" y="78"/>
                      <a:pt x="68" y="55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1" y="15"/>
                      <a:pt x="58" y="0"/>
                      <a:pt x="45" y="2"/>
                    </a:cubicBezTo>
                    <a:cubicBezTo>
                      <a:pt x="39" y="3"/>
                      <a:pt x="29" y="9"/>
                      <a:pt x="21" y="19"/>
                    </a:cubicBezTo>
                    <a:cubicBezTo>
                      <a:pt x="11" y="30"/>
                      <a:pt x="4" y="47"/>
                      <a:pt x="3" y="61"/>
                    </a:cubicBezTo>
                    <a:cubicBezTo>
                      <a:pt x="0" y="89"/>
                      <a:pt x="17" y="110"/>
                      <a:pt x="35" y="117"/>
                    </a:cubicBezTo>
                    <a:cubicBezTo>
                      <a:pt x="51" y="124"/>
                      <a:pt x="72" y="121"/>
                      <a:pt x="75" y="101"/>
                    </a:cubicBezTo>
                    <a:close/>
                    <a:moveTo>
                      <a:pt x="41" y="108"/>
                    </a:moveTo>
                    <a:cubicBezTo>
                      <a:pt x="27" y="105"/>
                      <a:pt x="13" y="92"/>
                      <a:pt x="11" y="72"/>
                    </a:cubicBezTo>
                    <a:cubicBezTo>
                      <a:pt x="9" y="52"/>
                      <a:pt x="20" y="25"/>
                      <a:pt x="35" y="18"/>
                    </a:cubicBezTo>
                    <a:cubicBezTo>
                      <a:pt x="50" y="11"/>
                      <a:pt x="54" y="27"/>
                      <a:pt x="57" y="45"/>
                    </a:cubicBezTo>
                    <a:cubicBezTo>
                      <a:pt x="57" y="46"/>
                      <a:pt x="58" y="46"/>
                      <a:pt x="58" y="47"/>
                    </a:cubicBezTo>
                    <a:cubicBezTo>
                      <a:pt x="61" y="60"/>
                      <a:pt x="67" y="74"/>
                      <a:pt x="67" y="88"/>
                    </a:cubicBezTo>
                    <a:cubicBezTo>
                      <a:pt x="67" y="96"/>
                      <a:pt x="66" y="103"/>
                      <a:pt x="61" y="106"/>
                    </a:cubicBezTo>
                    <a:cubicBezTo>
                      <a:pt x="56" y="110"/>
                      <a:pt x="48" y="110"/>
                      <a:pt x="41" y="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47404" y="1811686"/>
                <a:ext cx="66672" cy="94453"/>
              </a:xfrm>
              <a:custGeom>
                <a:avLst/>
                <a:gdLst/>
                <a:ahLst/>
                <a:cxnLst/>
                <a:rect l="l" t="t" r="r" b="b"/>
                <a:pathLst>
                  <a:path w="93" h="132" extrusionOk="0">
                    <a:moveTo>
                      <a:pt x="90" y="104"/>
                    </a:moveTo>
                    <a:cubicBezTo>
                      <a:pt x="87" y="80"/>
                      <a:pt x="71" y="55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54" y="14"/>
                      <a:pt x="47" y="0"/>
                      <a:pt x="33" y="4"/>
                    </a:cubicBezTo>
                    <a:cubicBezTo>
                      <a:pt x="26" y="7"/>
                      <a:pt x="17" y="14"/>
                      <a:pt x="11" y="25"/>
                    </a:cubicBezTo>
                    <a:cubicBezTo>
                      <a:pt x="4" y="39"/>
                      <a:pt x="0" y="57"/>
                      <a:pt x="4" y="70"/>
                    </a:cubicBezTo>
                    <a:cubicBezTo>
                      <a:pt x="11" y="93"/>
                      <a:pt x="26" y="118"/>
                      <a:pt x="54" y="126"/>
                    </a:cubicBezTo>
                    <a:cubicBezTo>
                      <a:pt x="73" y="132"/>
                      <a:pt x="93" y="126"/>
                      <a:pt x="90" y="104"/>
                    </a:cubicBezTo>
                    <a:close/>
                    <a:moveTo>
                      <a:pt x="58" y="116"/>
                    </a:moveTo>
                    <a:cubicBezTo>
                      <a:pt x="43" y="113"/>
                      <a:pt x="25" y="101"/>
                      <a:pt x="16" y="80"/>
                    </a:cubicBezTo>
                    <a:cubicBezTo>
                      <a:pt x="7" y="60"/>
                      <a:pt x="12" y="32"/>
                      <a:pt x="26" y="22"/>
                    </a:cubicBezTo>
                    <a:cubicBezTo>
                      <a:pt x="40" y="12"/>
                      <a:pt x="49" y="28"/>
                      <a:pt x="56" y="46"/>
                    </a:cubicBezTo>
                    <a:cubicBezTo>
                      <a:pt x="57" y="47"/>
                      <a:pt x="57" y="47"/>
                      <a:pt x="58" y="48"/>
                    </a:cubicBezTo>
                    <a:cubicBezTo>
                      <a:pt x="65" y="61"/>
                      <a:pt x="75" y="75"/>
                      <a:pt x="79" y="91"/>
                    </a:cubicBezTo>
                    <a:cubicBezTo>
                      <a:pt x="81" y="100"/>
                      <a:pt x="81" y="107"/>
                      <a:pt x="77" y="111"/>
                    </a:cubicBezTo>
                    <a:cubicBezTo>
                      <a:pt x="73" y="116"/>
                      <a:pt x="65" y="117"/>
                      <a:pt x="58" y="1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8" name="Google Shape;828;p8"/>
          <p:cNvGrpSpPr/>
          <p:nvPr/>
        </p:nvGrpSpPr>
        <p:grpSpPr>
          <a:xfrm>
            <a:off x="255415" y="714491"/>
            <a:ext cx="8665588" cy="3385357"/>
            <a:chOff x="255415" y="714491"/>
            <a:chExt cx="8665588" cy="3385357"/>
          </a:xfrm>
        </p:grpSpPr>
        <p:grpSp>
          <p:nvGrpSpPr>
            <p:cNvPr id="829" name="Google Shape;829;p8"/>
            <p:cNvGrpSpPr/>
            <p:nvPr/>
          </p:nvGrpSpPr>
          <p:grpSpPr>
            <a:xfrm>
              <a:off x="255415" y="714491"/>
              <a:ext cx="295243" cy="757686"/>
              <a:chOff x="262265" y="2571741"/>
              <a:chExt cx="295243" cy="757686"/>
            </a:xfrm>
          </p:grpSpPr>
          <p:sp>
            <p:nvSpPr>
              <p:cNvPr id="830" name="Google Shape;830;p8"/>
              <p:cNvSpPr/>
              <p:nvPr/>
            </p:nvSpPr>
            <p:spPr>
              <a:xfrm>
                <a:off x="307899" y="3118476"/>
                <a:ext cx="212850" cy="21095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4" extrusionOk="0">
                    <a:moveTo>
                      <a:pt x="174" y="93"/>
                    </a:moveTo>
                    <a:cubicBezTo>
                      <a:pt x="173" y="121"/>
                      <a:pt x="157" y="147"/>
                      <a:pt x="132" y="161"/>
                    </a:cubicBezTo>
                    <a:cubicBezTo>
                      <a:pt x="116" y="171"/>
                      <a:pt x="98" y="174"/>
                      <a:pt x="80" y="171"/>
                    </a:cubicBezTo>
                    <a:cubicBezTo>
                      <a:pt x="61" y="170"/>
                      <a:pt x="42" y="162"/>
                      <a:pt x="28" y="149"/>
                    </a:cubicBezTo>
                    <a:cubicBezTo>
                      <a:pt x="7" y="128"/>
                      <a:pt x="0" y="97"/>
                      <a:pt x="7" y="68"/>
                    </a:cubicBezTo>
                    <a:cubicBezTo>
                      <a:pt x="14" y="40"/>
                      <a:pt x="35" y="19"/>
                      <a:pt x="62" y="9"/>
                    </a:cubicBezTo>
                    <a:cubicBezTo>
                      <a:pt x="89" y="0"/>
                      <a:pt x="119" y="5"/>
                      <a:pt x="142" y="22"/>
                    </a:cubicBezTo>
                    <a:cubicBezTo>
                      <a:pt x="163" y="39"/>
                      <a:pt x="176" y="66"/>
                      <a:pt x="174" y="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>
                <a:off x="262265" y="2871152"/>
                <a:ext cx="97424" cy="9742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51" y="26"/>
                    </a:moveTo>
                    <a:cubicBezTo>
                      <a:pt x="50" y="21"/>
                      <a:pt x="49" y="18"/>
                      <a:pt x="47" y="14"/>
                    </a:cubicBezTo>
                    <a:cubicBezTo>
                      <a:pt x="44" y="8"/>
                      <a:pt x="38" y="3"/>
                      <a:pt x="31" y="2"/>
                    </a:cubicBezTo>
                    <a:cubicBezTo>
                      <a:pt x="26" y="1"/>
                      <a:pt x="22" y="0"/>
                      <a:pt x="17" y="2"/>
                    </a:cubicBezTo>
                    <a:cubicBezTo>
                      <a:pt x="13" y="4"/>
                      <a:pt x="9" y="6"/>
                      <a:pt x="6" y="9"/>
                    </a:cubicBezTo>
                    <a:cubicBezTo>
                      <a:pt x="4" y="13"/>
                      <a:pt x="1" y="17"/>
                      <a:pt x="1" y="21"/>
                    </a:cubicBezTo>
                    <a:cubicBezTo>
                      <a:pt x="0" y="26"/>
                      <a:pt x="0" y="30"/>
                      <a:pt x="1" y="34"/>
                    </a:cubicBezTo>
                    <a:cubicBezTo>
                      <a:pt x="3" y="38"/>
                      <a:pt x="4" y="40"/>
                      <a:pt x="6" y="43"/>
                    </a:cubicBezTo>
                    <a:cubicBezTo>
                      <a:pt x="8" y="45"/>
                      <a:pt x="10" y="46"/>
                      <a:pt x="12" y="47"/>
                    </a:cubicBezTo>
                    <a:cubicBezTo>
                      <a:pt x="13" y="48"/>
                      <a:pt x="14" y="49"/>
                      <a:pt x="16" y="49"/>
                    </a:cubicBezTo>
                    <a:cubicBezTo>
                      <a:pt x="21" y="51"/>
                      <a:pt x="27" y="52"/>
                      <a:pt x="33" y="50"/>
                    </a:cubicBezTo>
                    <a:cubicBezTo>
                      <a:pt x="37" y="49"/>
                      <a:pt x="40" y="47"/>
                      <a:pt x="43" y="45"/>
                    </a:cubicBezTo>
                    <a:cubicBezTo>
                      <a:pt x="46" y="42"/>
                      <a:pt x="48" y="38"/>
                      <a:pt x="49" y="35"/>
                    </a:cubicBezTo>
                    <a:cubicBezTo>
                      <a:pt x="50" y="33"/>
                      <a:pt x="50" y="32"/>
                      <a:pt x="50" y="30"/>
                    </a:cubicBezTo>
                    <a:cubicBezTo>
                      <a:pt x="51" y="29"/>
                      <a:pt x="51" y="27"/>
                      <a:pt x="51" y="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8"/>
              <p:cNvSpPr/>
              <p:nvPr/>
            </p:nvSpPr>
            <p:spPr>
              <a:xfrm>
                <a:off x="412848" y="2748874"/>
                <a:ext cx="97424" cy="94471"/>
              </a:xfrm>
              <a:custGeom>
                <a:avLst/>
                <a:gdLst/>
                <a:ahLst/>
                <a:cxnLst/>
                <a:rect l="l" t="t" r="r" b="b"/>
                <a:pathLst>
                  <a:path w="51" h="50" extrusionOk="0">
                    <a:moveTo>
                      <a:pt x="39" y="3"/>
                    </a:moveTo>
                    <a:cubicBezTo>
                      <a:pt x="36" y="1"/>
                      <a:pt x="32" y="0"/>
                      <a:pt x="28" y="0"/>
                    </a:cubicBezTo>
                    <a:cubicBezTo>
                      <a:pt x="25" y="0"/>
                      <a:pt x="23" y="0"/>
                      <a:pt x="20" y="1"/>
                    </a:cubicBezTo>
                    <a:cubicBezTo>
                      <a:pt x="16" y="1"/>
                      <a:pt x="12" y="4"/>
                      <a:pt x="9" y="7"/>
                    </a:cubicBezTo>
                    <a:cubicBezTo>
                      <a:pt x="3" y="13"/>
                      <a:pt x="0" y="21"/>
                      <a:pt x="2" y="29"/>
                    </a:cubicBezTo>
                    <a:cubicBezTo>
                      <a:pt x="4" y="36"/>
                      <a:pt x="9" y="42"/>
                      <a:pt x="15" y="46"/>
                    </a:cubicBezTo>
                    <a:cubicBezTo>
                      <a:pt x="23" y="50"/>
                      <a:pt x="32" y="50"/>
                      <a:pt x="39" y="45"/>
                    </a:cubicBezTo>
                    <a:cubicBezTo>
                      <a:pt x="43" y="42"/>
                      <a:pt x="46" y="39"/>
                      <a:pt x="48" y="36"/>
                    </a:cubicBezTo>
                    <a:cubicBezTo>
                      <a:pt x="50" y="32"/>
                      <a:pt x="51" y="28"/>
                      <a:pt x="51" y="23"/>
                    </a:cubicBezTo>
                    <a:cubicBezTo>
                      <a:pt x="51" y="15"/>
                      <a:pt x="46" y="8"/>
                      <a:pt x="39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359708" y="2589454"/>
                <a:ext cx="67902" cy="61997"/>
              </a:xfrm>
              <a:custGeom>
                <a:avLst/>
                <a:gdLst/>
                <a:ahLst/>
                <a:cxnLst/>
                <a:rect l="l" t="t" r="r" b="b"/>
                <a:pathLst>
                  <a:path w="35" h="33" extrusionOk="0">
                    <a:moveTo>
                      <a:pt x="35" y="17"/>
                    </a:moveTo>
                    <a:cubicBezTo>
                      <a:pt x="35" y="17"/>
                      <a:pt x="35" y="16"/>
                      <a:pt x="34" y="15"/>
                    </a:cubicBezTo>
                    <a:cubicBezTo>
                      <a:pt x="34" y="15"/>
                      <a:pt x="34" y="14"/>
                      <a:pt x="34" y="13"/>
                    </a:cubicBezTo>
                    <a:cubicBezTo>
                      <a:pt x="34" y="12"/>
                      <a:pt x="33" y="10"/>
                      <a:pt x="33" y="9"/>
                    </a:cubicBezTo>
                    <a:cubicBezTo>
                      <a:pt x="33" y="9"/>
                      <a:pt x="32" y="9"/>
                      <a:pt x="32" y="9"/>
                    </a:cubicBezTo>
                    <a:cubicBezTo>
                      <a:pt x="32" y="8"/>
                      <a:pt x="31" y="6"/>
                      <a:pt x="30" y="5"/>
                    </a:cubicBezTo>
                    <a:cubicBezTo>
                      <a:pt x="28" y="4"/>
                      <a:pt x="27" y="4"/>
                      <a:pt x="26" y="3"/>
                    </a:cubicBezTo>
                    <a:cubicBezTo>
                      <a:pt x="25" y="2"/>
                      <a:pt x="24" y="2"/>
                      <a:pt x="22" y="1"/>
                    </a:cubicBezTo>
                    <a:cubicBezTo>
                      <a:pt x="21" y="1"/>
                      <a:pt x="19" y="1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1"/>
                      <a:pt x="14" y="1"/>
                      <a:pt x="13" y="1"/>
                    </a:cubicBezTo>
                    <a:cubicBezTo>
                      <a:pt x="12" y="1"/>
                      <a:pt x="12" y="2"/>
                      <a:pt x="11" y="2"/>
                    </a:cubicBezTo>
                    <a:cubicBezTo>
                      <a:pt x="11" y="2"/>
                      <a:pt x="10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7" y="4"/>
                      <a:pt x="6" y="5"/>
                    </a:cubicBezTo>
                    <a:cubicBezTo>
                      <a:pt x="5" y="6"/>
                      <a:pt x="4" y="8"/>
                      <a:pt x="3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2" y="11"/>
                      <a:pt x="1" y="12"/>
                      <a:pt x="1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20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4"/>
                      <a:pt x="2" y="25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8"/>
                      <a:pt x="5" y="29"/>
                      <a:pt x="6" y="30"/>
                    </a:cubicBezTo>
                    <a:cubicBezTo>
                      <a:pt x="7" y="31"/>
                      <a:pt x="9" y="32"/>
                      <a:pt x="10" y="32"/>
                    </a:cubicBezTo>
                    <a:cubicBezTo>
                      <a:pt x="12" y="32"/>
                      <a:pt x="13" y="32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3"/>
                      <a:pt x="17" y="33"/>
                      <a:pt x="18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5" y="32"/>
                      <a:pt x="26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0"/>
                      <a:pt x="29" y="30"/>
                      <a:pt x="30" y="29"/>
                    </a:cubicBezTo>
                    <a:cubicBezTo>
                      <a:pt x="31" y="28"/>
                      <a:pt x="31" y="28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6"/>
                      <a:pt x="33" y="25"/>
                      <a:pt x="33" y="25"/>
                    </a:cubicBezTo>
                    <a:cubicBezTo>
                      <a:pt x="33" y="24"/>
                      <a:pt x="34" y="23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>
                <a:off x="412848" y="2642594"/>
                <a:ext cx="2953" cy="2953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8"/>
              <p:cNvSpPr/>
              <p:nvPr/>
            </p:nvSpPr>
            <p:spPr>
              <a:xfrm>
                <a:off x="501415" y="2571741"/>
                <a:ext cx="56093" cy="56093"/>
              </a:xfrm>
              <a:custGeom>
                <a:avLst/>
                <a:gdLst/>
                <a:ahLst/>
                <a:cxnLst/>
                <a:rect l="l" t="t" r="r" b="b"/>
                <a:pathLst>
                  <a:path w="29" h="30" extrusionOk="0">
                    <a:moveTo>
                      <a:pt x="28" y="11"/>
                    </a:moveTo>
                    <a:cubicBezTo>
                      <a:pt x="27" y="9"/>
                      <a:pt x="26" y="6"/>
                      <a:pt x="24" y="4"/>
                    </a:cubicBezTo>
                    <a:cubicBezTo>
                      <a:pt x="22" y="3"/>
                      <a:pt x="20" y="1"/>
                      <a:pt x="18" y="1"/>
                    </a:cubicBezTo>
                    <a:cubicBezTo>
                      <a:pt x="16" y="0"/>
                      <a:pt x="14" y="0"/>
                      <a:pt x="13" y="0"/>
                    </a:cubicBezTo>
                    <a:cubicBezTo>
                      <a:pt x="11" y="1"/>
                      <a:pt x="9" y="1"/>
                      <a:pt x="8" y="2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3" y="7"/>
                      <a:pt x="2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2" y="23"/>
                      <a:pt x="3" y="25"/>
                      <a:pt x="4" y="26"/>
                    </a:cubicBezTo>
                    <a:cubicBezTo>
                      <a:pt x="5" y="27"/>
                      <a:pt x="6" y="27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9"/>
                      <a:pt x="9" y="29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3" y="30"/>
                      <a:pt x="15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9" y="29"/>
                      <a:pt x="21" y="29"/>
                      <a:pt x="22" y="28"/>
                    </a:cubicBezTo>
                    <a:cubicBezTo>
                      <a:pt x="22" y="28"/>
                      <a:pt x="23" y="27"/>
                      <a:pt x="23" y="27"/>
                    </a:cubicBezTo>
                    <a:cubicBezTo>
                      <a:pt x="24" y="27"/>
                      <a:pt x="24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6" y="25"/>
                      <a:pt x="26" y="24"/>
                      <a:pt x="27" y="23"/>
                    </a:cubicBezTo>
                    <a:cubicBezTo>
                      <a:pt x="28" y="20"/>
                      <a:pt x="29" y="18"/>
                      <a:pt x="29" y="15"/>
                    </a:cubicBezTo>
                    <a:cubicBezTo>
                      <a:pt x="29" y="14"/>
                      <a:pt x="29" y="12"/>
                      <a:pt x="28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6" name="Google Shape;836;p8"/>
            <p:cNvGrpSpPr/>
            <p:nvPr/>
          </p:nvGrpSpPr>
          <p:grpSpPr>
            <a:xfrm>
              <a:off x="8652864" y="3582724"/>
              <a:ext cx="268138" cy="517124"/>
              <a:chOff x="5610725" y="1133848"/>
              <a:chExt cx="140013" cy="270024"/>
            </a:xfrm>
          </p:grpSpPr>
          <p:sp>
            <p:nvSpPr>
              <p:cNvPr id="837" name="Google Shape;837;p8"/>
              <p:cNvSpPr/>
              <p:nvPr/>
            </p:nvSpPr>
            <p:spPr>
              <a:xfrm>
                <a:off x="5714067" y="1293862"/>
                <a:ext cx="900" cy="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8"/>
              <p:cNvSpPr/>
              <p:nvPr/>
            </p:nvSpPr>
            <p:spPr>
              <a:xfrm>
                <a:off x="5684065" y="1341645"/>
                <a:ext cx="61117" cy="62228"/>
              </a:xfrm>
              <a:custGeom>
                <a:avLst/>
                <a:gdLst/>
                <a:ahLst/>
                <a:cxnLst/>
                <a:rect l="l" t="t" r="r" b="b"/>
                <a:pathLst>
                  <a:path w="86" h="87" extrusionOk="0">
                    <a:moveTo>
                      <a:pt x="72" y="16"/>
                    </a:moveTo>
                    <a:cubicBezTo>
                      <a:pt x="62" y="5"/>
                      <a:pt x="46" y="0"/>
                      <a:pt x="31" y="4"/>
                    </a:cubicBezTo>
                    <a:cubicBezTo>
                      <a:pt x="17" y="7"/>
                      <a:pt x="4" y="19"/>
                      <a:pt x="1" y="34"/>
                    </a:cubicBezTo>
                    <a:cubicBezTo>
                      <a:pt x="0" y="39"/>
                      <a:pt x="0" y="45"/>
                      <a:pt x="1" y="50"/>
                    </a:cubicBezTo>
                    <a:cubicBezTo>
                      <a:pt x="1" y="57"/>
                      <a:pt x="4" y="64"/>
                      <a:pt x="8" y="69"/>
                    </a:cubicBezTo>
                    <a:cubicBezTo>
                      <a:pt x="18" y="82"/>
                      <a:pt x="33" y="87"/>
                      <a:pt x="49" y="85"/>
                    </a:cubicBezTo>
                    <a:cubicBezTo>
                      <a:pt x="64" y="83"/>
                      <a:pt x="76" y="71"/>
                      <a:pt x="81" y="57"/>
                    </a:cubicBezTo>
                    <a:cubicBezTo>
                      <a:pt x="86" y="43"/>
                      <a:pt x="82" y="27"/>
                      <a:pt x="72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5681842" y="1133848"/>
                <a:ext cx="57783" cy="57783"/>
              </a:xfrm>
              <a:custGeom>
                <a:avLst/>
                <a:gdLst/>
                <a:ahLst/>
                <a:cxnLst/>
                <a:rect l="l" t="t" r="r" b="b"/>
                <a:pathLst>
                  <a:path w="80" h="80" extrusionOk="0">
                    <a:moveTo>
                      <a:pt x="78" y="33"/>
                    </a:moveTo>
                    <a:cubicBezTo>
                      <a:pt x="75" y="15"/>
                      <a:pt x="59" y="3"/>
                      <a:pt x="41" y="1"/>
                    </a:cubicBezTo>
                    <a:cubicBezTo>
                      <a:pt x="23" y="0"/>
                      <a:pt x="5" y="13"/>
                      <a:pt x="2" y="31"/>
                    </a:cubicBezTo>
                    <a:cubicBezTo>
                      <a:pt x="0" y="40"/>
                      <a:pt x="1" y="50"/>
                      <a:pt x="6" y="57"/>
                    </a:cubicBezTo>
                    <a:cubicBezTo>
                      <a:pt x="10" y="63"/>
                      <a:pt x="16" y="68"/>
                      <a:pt x="22" y="71"/>
                    </a:cubicBezTo>
                    <a:cubicBezTo>
                      <a:pt x="32" y="78"/>
                      <a:pt x="45" y="80"/>
                      <a:pt x="56" y="75"/>
                    </a:cubicBezTo>
                    <a:cubicBezTo>
                      <a:pt x="64" y="72"/>
                      <a:pt x="70" y="66"/>
                      <a:pt x="75" y="59"/>
                    </a:cubicBezTo>
                    <a:cubicBezTo>
                      <a:pt x="79" y="51"/>
                      <a:pt x="80" y="42"/>
                      <a:pt x="78" y="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5610725" y="1277194"/>
                <a:ext cx="57783" cy="6111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5" extrusionOk="0">
                    <a:moveTo>
                      <a:pt x="56" y="8"/>
                    </a:moveTo>
                    <a:cubicBezTo>
                      <a:pt x="41" y="0"/>
                      <a:pt x="21" y="3"/>
                      <a:pt x="10" y="16"/>
                    </a:cubicBezTo>
                    <a:cubicBezTo>
                      <a:pt x="4" y="23"/>
                      <a:pt x="1" y="32"/>
                      <a:pt x="1" y="41"/>
                    </a:cubicBezTo>
                    <a:cubicBezTo>
                      <a:pt x="1" y="42"/>
                      <a:pt x="1" y="43"/>
                      <a:pt x="1" y="44"/>
                    </a:cubicBezTo>
                    <a:cubicBezTo>
                      <a:pt x="0" y="52"/>
                      <a:pt x="3" y="60"/>
                      <a:pt x="7" y="66"/>
                    </a:cubicBezTo>
                    <a:cubicBezTo>
                      <a:pt x="17" y="79"/>
                      <a:pt x="33" y="85"/>
                      <a:pt x="49" y="81"/>
                    </a:cubicBezTo>
                    <a:cubicBezTo>
                      <a:pt x="65" y="77"/>
                      <a:pt x="76" y="62"/>
                      <a:pt x="78" y="46"/>
                    </a:cubicBezTo>
                    <a:cubicBezTo>
                      <a:pt x="80" y="30"/>
                      <a:pt x="70" y="15"/>
                      <a:pt x="5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5660730" y="1220522"/>
                <a:ext cx="22224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1"/>
                    </a:moveTo>
                    <a:cubicBezTo>
                      <a:pt x="30" y="9"/>
                      <a:pt x="29" y="8"/>
                      <a:pt x="29" y="7"/>
                    </a:cubicBezTo>
                    <a:cubicBezTo>
                      <a:pt x="28" y="6"/>
                      <a:pt x="27" y="5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8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1"/>
                      <a:pt x="1" y="22"/>
                      <a:pt x="2" y="23"/>
                    </a:cubicBezTo>
                    <a:cubicBezTo>
                      <a:pt x="3" y="25"/>
                      <a:pt x="5" y="27"/>
                      <a:pt x="7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10" y="30"/>
                      <a:pt x="11" y="30"/>
                    </a:cubicBezTo>
                    <a:cubicBezTo>
                      <a:pt x="12" y="30"/>
                      <a:pt x="12" y="30"/>
                      <a:pt x="13" y="30"/>
                    </a:cubicBezTo>
                    <a:cubicBezTo>
                      <a:pt x="14" y="31"/>
                      <a:pt x="15" y="31"/>
                      <a:pt x="16" y="31"/>
                    </a:cubicBezTo>
                    <a:cubicBezTo>
                      <a:pt x="20" y="30"/>
                      <a:pt x="24" y="29"/>
                      <a:pt x="26" y="26"/>
                    </a:cubicBezTo>
                    <a:cubicBezTo>
                      <a:pt x="27" y="25"/>
                      <a:pt x="28" y="24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0"/>
                      <a:pt x="31" y="18"/>
                      <a:pt x="31" y="15"/>
                    </a:cubicBezTo>
                    <a:cubicBezTo>
                      <a:pt x="31" y="14"/>
                      <a:pt x="31" y="12"/>
                      <a:pt x="30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>
                <a:off x="5722957" y="1280528"/>
                <a:ext cx="27780" cy="27781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9" y="3"/>
                    </a:moveTo>
                    <a:cubicBezTo>
                      <a:pt x="27" y="2"/>
                      <a:pt x="24" y="1"/>
                      <a:pt x="21" y="1"/>
                    </a:cubicBezTo>
                    <a:cubicBezTo>
                      <a:pt x="19" y="0"/>
                      <a:pt x="17" y="1"/>
                      <a:pt x="15" y="1"/>
                    </a:cubicBezTo>
                    <a:cubicBezTo>
                      <a:pt x="12" y="2"/>
                      <a:pt x="9" y="4"/>
                      <a:pt x="6" y="6"/>
                    </a:cubicBezTo>
                    <a:cubicBezTo>
                      <a:pt x="2" y="10"/>
                      <a:pt x="0" y="17"/>
                      <a:pt x="2" y="23"/>
                    </a:cubicBezTo>
                    <a:cubicBezTo>
                      <a:pt x="3" y="28"/>
                      <a:pt x="7" y="32"/>
                      <a:pt x="12" y="35"/>
                    </a:cubicBezTo>
                    <a:cubicBezTo>
                      <a:pt x="17" y="38"/>
                      <a:pt x="24" y="38"/>
                      <a:pt x="30" y="34"/>
                    </a:cubicBezTo>
                    <a:cubicBezTo>
                      <a:pt x="32" y="32"/>
                      <a:pt x="35" y="30"/>
                      <a:pt x="36" y="27"/>
                    </a:cubicBezTo>
                    <a:cubicBezTo>
                      <a:pt x="38" y="25"/>
                      <a:pt x="39" y="21"/>
                      <a:pt x="38" y="18"/>
                    </a:cubicBezTo>
                    <a:cubicBezTo>
                      <a:pt x="38" y="12"/>
                      <a:pt x="35" y="6"/>
                      <a:pt x="29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846" name="Google Shape;846;p9"/>
          <p:cNvGrpSpPr/>
          <p:nvPr/>
        </p:nvGrpSpPr>
        <p:grpSpPr>
          <a:xfrm flipH="1">
            <a:off x="-23091" y="3925587"/>
            <a:ext cx="9190218" cy="1224694"/>
            <a:chOff x="1061738" y="1347801"/>
            <a:chExt cx="2992387" cy="407606"/>
          </a:xfrm>
        </p:grpSpPr>
        <p:sp>
          <p:nvSpPr>
            <p:cNvPr id="847" name="Google Shape;847;p9"/>
            <p:cNvSpPr/>
            <p:nvPr/>
          </p:nvSpPr>
          <p:spPr>
            <a:xfrm>
              <a:off x="1061738" y="1439203"/>
              <a:ext cx="2992387" cy="316204"/>
            </a:xfrm>
            <a:custGeom>
              <a:avLst/>
              <a:gdLst/>
              <a:ahLst/>
              <a:cxnLst/>
              <a:rect l="l" t="t" r="r" b="b"/>
              <a:pathLst>
                <a:path w="5080" h="537" extrusionOk="0">
                  <a:moveTo>
                    <a:pt x="5080" y="218"/>
                  </a:moveTo>
                  <a:cubicBezTo>
                    <a:pt x="5080" y="537"/>
                    <a:pt x="5080" y="537"/>
                    <a:pt x="5080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80"/>
                    <a:pt x="122" y="69"/>
                    <a:pt x="185" y="59"/>
                  </a:cubicBezTo>
                  <a:cubicBezTo>
                    <a:pt x="383" y="27"/>
                    <a:pt x="613" y="0"/>
                    <a:pt x="855" y="1"/>
                  </a:cubicBezTo>
                  <a:cubicBezTo>
                    <a:pt x="1072" y="2"/>
                    <a:pt x="1278" y="25"/>
                    <a:pt x="1451" y="56"/>
                  </a:cubicBezTo>
                  <a:cubicBezTo>
                    <a:pt x="1624" y="86"/>
                    <a:pt x="1770" y="124"/>
                    <a:pt x="1926" y="159"/>
                  </a:cubicBezTo>
                  <a:cubicBezTo>
                    <a:pt x="1998" y="175"/>
                    <a:pt x="2078" y="192"/>
                    <a:pt x="2176" y="196"/>
                  </a:cubicBezTo>
                  <a:cubicBezTo>
                    <a:pt x="2312" y="203"/>
                    <a:pt x="2448" y="185"/>
                    <a:pt x="2553" y="164"/>
                  </a:cubicBezTo>
                  <a:cubicBezTo>
                    <a:pt x="2659" y="144"/>
                    <a:pt x="2825" y="110"/>
                    <a:pt x="2949" y="96"/>
                  </a:cubicBezTo>
                  <a:cubicBezTo>
                    <a:pt x="3165" y="71"/>
                    <a:pt x="3493" y="55"/>
                    <a:pt x="3906" y="117"/>
                  </a:cubicBezTo>
                  <a:cubicBezTo>
                    <a:pt x="4346" y="183"/>
                    <a:pt x="4569" y="199"/>
                    <a:pt x="508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1062400" y="1347801"/>
              <a:ext cx="2991051" cy="316200"/>
            </a:xfrm>
            <a:custGeom>
              <a:avLst/>
              <a:gdLst/>
              <a:ahLst/>
              <a:cxnLst/>
              <a:rect l="l" t="t" r="r" b="b"/>
              <a:pathLst>
                <a:path w="5077" h="322" extrusionOk="0">
                  <a:moveTo>
                    <a:pt x="0" y="39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358" y="189"/>
                    <a:pt x="698" y="130"/>
                    <a:pt x="1075" y="138"/>
                  </a:cubicBezTo>
                  <a:cubicBezTo>
                    <a:pt x="1569" y="149"/>
                    <a:pt x="1934" y="271"/>
                    <a:pt x="2415" y="302"/>
                  </a:cubicBezTo>
                  <a:cubicBezTo>
                    <a:pt x="2711" y="322"/>
                    <a:pt x="3024" y="305"/>
                    <a:pt x="3316" y="282"/>
                  </a:cubicBezTo>
                  <a:cubicBezTo>
                    <a:pt x="3609" y="260"/>
                    <a:pt x="3899" y="230"/>
                    <a:pt x="4203" y="224"/>
                  </a:cubicBezTo>
                  <a:cubicBezTo>
                    <a:pt x="4504" y="218"/>
                    <a:pt x="4811" y="236"/>
                    <a:pt x="5077" y="274"/>
                  </a:cubicBezTo>
                  <a:cubicBezTo>
                    <a:pt x="5077" y="61"/>
                    <a:pt x="5077" y="61"/>
                    <a:pt x="5077" y="61"/>
                  </a:cubicBezTo>
                  <a:cubicBezTo>
                    <a:pt x="4416" y="0"/>
                    <a:pt x="3698" y="13"/>
                    <a:pt x="3033" y="61"/>
                  </a:cubicBezTo>
                  <a:cubicBezTo>
                    <a:pt x="2776" y="80"/>
                    <a:pt x="2521" y="104"/>
                    <a:pt x="2256" y="110"/>
                  </a:cubicBezTo>
                  <a:cubicBezTo>
                    <a:pt x="1500" y="128"/>
                    <a:pt x="745" y="2"/>
                    <a:pt x="0" y="39"/>
                  </a:cubicBezTo>
                  <a:close/>
                </a:path>
              </a:pathLst>
            </a:custGeom>
            <a:solidFill>
              <a:srgbClr val="85C0CF">
                <a:alpha val="41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9"/>
          <p:cNvGrpSpPr/>
          <p:nvPr/>
        </p:nvGrpSpPr>
        <p:grpSpPr>
          <a:xfrm>
            <a:off x="140454" y="3776989"/>
            <a:ext cx="8725104" cy="1429414"/>
            <a:chOff x="140454" y="3776989"/>
            <a:chExt cx="8725104" cy="1429414"/>
          </a:xfrm>
        </p:grpSpPr>
        <p:grpSp>
          <p:nvGrpSpPr>
            <p:cNvPr id="850" name="Google Shape;850;p9"/>
            <p:cNvGrpSpPr/>
            <p:nvPr/>
          </p:nvGrpSpPr>
          <p:grpSpPr>
            <a:xfrm flipH="1">
              <a:off x="8430785" y="4292841"/>
              <a:ext cx="434773" cy="579242"/>
              <a:chOff x="6170334" y="1071208"/>
              <a:chExt cx="1304450" cy="1737900"/>
            </a:xfrm>
          </p:grpSpPr>
          <p:sp>
            <p:nvSpPr>
              <p:cNvPr id="851" name="Google Shape;851;p9"/>
              <p:cNvSpPr/>
              <p:nvPr/>
            </p:nvSpPr>
            <p:spPr>
              <a:xfrm>
                <a:off x="6206396" y="1085632"/>
                <a:ext cx="1246030" cy="23815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52" extrusionOk="0">
                    <a:moveTo>
                      <a:pt x="271" y="39"/>
                    </a:moveTo>
                    <a:cubicBezTo>
                      <a:pt x="268" y="40"/>
                      <a:pt x="240" y="52"/>
                      <a:pt x="133" y="37"/>
                    </a:cubicBezTo>
                    <a:cubicBezTo>
                      <a:pt x="133" y="37"/>
                      <a:pt x="133" y="37"/>
                      <a:pt x="133" y="37"/>
                    </a:cubicBezTo>
                    <a:cubicBezTo>
                      <a:pt x="27" y="22"/>
                      <a:pt x="2" y="3"/>
                      <a:pt x="0" y="1"/>
                    </a:cubicBezTo>
                    <a:cubicBezTo>
                      <a:pt x="0" y="1"/>
                      <a:pt x="36" y="0"/>
                      <a:pt x="136" y="14"/>
                    </a:cubicBezTo>
                    <a:cubicBezTo>
                      <a:pt x="237" y="28"/>
                      <a:pt x="271" y="39"/>
                      <a:pt x="271" y="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6184759" y="1092845"/>
                <a:ext cx="1282813" cy="28156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61" extrusionOk="0">
                    <a:moveTo>
                      <a:pt x="268" y="54"/>
                    </a:moveTo>
                    <a:cubicBezTo>
                      <a:pt x="251" y="58"/>
                      <a:pt x="213" y="61"/>
                      <a:pt x="136" y="50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60" y="39"/>
                      <a:pt x="24" y="27"/>
                      <a:pt x="8" y="18"/>
                    </a:cubicBezTo>
                    <a:cubicBezTo>
                      <a:pt x="1" y="15"/>
                      <a:pt x="0" y="6"/>
                      <a:pt x="5" y="0"/>
                    </a:cubicBezTo>
                    <a:cubicBezTo>
                      <a:pt x="7" y="2"/>
                      <a:pt x="32" y="21"/>
                      <a:pt x="138" y="36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245" y="51"/>
                      <a:pt x="273" y="39"/>
                      <a:pt x="276" y="38"/>
                    </a:cubicBezTo>
                    <a:cubicBezTo>
                      <a:pt x="279" y="44"/>
                      <a:pt x="276" y="53"/>
                      <a:pt x="268" y="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6170334" y="1172180"/>
                <a:ext cx="1246030" cy="1587864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44" extrusionOk="0">
                    <a:moveTo>
                      <a:pt x="271" y="36"/>
                    </a:moveTo>
                    <a:cubicBezTo>
                      <a:pt x="271" y="36"/>
                      <a:pt x="207" y="298"/>
                      <a:pt x="201" y="324"/>
                    </a:cubicBezTo>
                    <a:cubicBezTo>
                      <a:pt x="200" y="328"/>
                      <a:pt x="197" y="331"/>
                      <a:pt x="193" y="333"/>
                    </a:cubicBezTo>
                    <a:cubicBezTo>
                      <a:pt x="172" y="344"/>
                      <a:pt x="117" y="338"/>
                      <a:pt x="98" y="335"/>
                    </a:cubicBezTo>
                    <a:cubicBezTo>
                      <a:pt x="79" y="333"/>
                      <a:pt x="24" y="324"/>
                      <a:pt x="6" y="308"/>
                    </a:cubicBezTo>
                    <a:cubicBezTo>
                      <a:pt x="2" y="304"/>
                      <a:pt x="0" y="300"/>
                      <a:pt x="0" y="296"/>
                    </a:cubicBezTo>
                    <a:cubicBezTo>
                      <a:pt x="2" y="269"/>
                      <a:pt x="11" y="0"/>
                      <a:pt x="11" y="0"/>
                    </a:cubicBezTo>
                    <a:cubicBezTo>
                      <a:pt x="27" y="9"/>
                      <a:pt x="63" y="21"/>
                      <a:pt x="139" y="32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216" y="43"/>
                      <a:pt x="254" y="40"/>
                      <a:pt x="271" y="36"/>
                    </a:cubicBezTo>
                    <a:close/>
                  </a:path>
                </a:pathLst>
              </a:custGeom>
              <a:solidFill>
                <a:srgbClr val="CFE2F3">
                  <a:alpha val="9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6191971" y="2593009"/>
                <a:ext cx="864404" cy="21609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47" extrusionOk="0">
                    <a:moveTo>
                      <a:pt x="179" y="39"/>
                    </a:moveTo>
                    <a:cubicBezTo>
                      <a:pt x="171" y="47"/>
                      <a:pt x="111" y="42"/>
                      <a:pt x="91" y="40"/>
                    </a:cubicBezTo>
                    <a:cubicBezTo>
                      <a:pt x="70" y="36"/>
                      <a:pt x="11" y="25"/>
                      <a:pt x="6" y="15"/>
                    </a:cubicBezTo>
                    <a:cubicBezTo>
                      <a:pt x="0" y="4"/>
                      <a:pt x="1" y="0"/>
                      <a:pt x="1" y="0"/>
                    </a:cubicBezTo>
                    <a:cubicBezTo>
                      <a:pt x="19" y="16"/>
                      <a:pt x="74" y="25"/>
                      <a:pt x="93" y="27"/>
                    </a:cubicBezTo>
                    <a:cubicBezTo>
                      <a:pt x="112" y="30"/>
                      <a:pt x="167" y="36"/>
                      <a:pt x="188" y="25"/>
                    </a:cubicBezTo>
                    <a:cubicBezTo>
                      <a:pt x="188" y="26"/>
                      <a:pt x="188" y="30"/>
                      <a:pt x="179" y="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6199184" y="1157756"/>
                <a:ext cx="1241432" cy="20901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46" extrusionOk="0">
                    <a:moveTo>
                      <a:pt x="222" y="46"/>
                    </a:moveTo>
                    <a:cubicBezTo>
                      <a:pt x="89" y="46"/>
                      <a:pt x="4" y="9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1"/>
                      <a:pt x="110" y="46"/>
                      <a:pt x="265" y="36"/>
                    </a:cubicBezTo>
                    <a:cubicBezTo>
                      <a:pt x="267" y="36"/>
                      <a:pt x="269" y="38"/>
                      <a:pt x="269" y="40"/>
                    </a:cubicBezTo>
                    <a:cubicBezTo>
                      <a:pt x="270" y="42"/>
                      <a:pt x="268" y="44"/>
                      <a:pt x="266" y="44"/>
                    </a:cubicBezTo>
                    <a:cubicBezTo>
                      <a:pt x="251" y="45"/>
                      <a:pt x="236" y="46"/>
                      <a:pt x="222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9"/>
              <p:cNvSpPr/>
              <p:nvPr/>
            </p:nvSpPr>
            <p:spPr>
              <a:xfrm>
                <a:off x="6191971" y="1071208"/>
                <a:ext cx="1282813" cy="23816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1" extrusionOk="0">
                    <a:moveTo>
                      <a:pt x="220" y="48"/>
                    </a:moveTo>
                    <a:cubicBezTo>
                      <a:pt x="90" y="48"/>
                      <a:pt x="3" y="9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7" y="1"/>
                      <a:pt x="116" y="51"/>
                      <a:pt x="274" y="38"/>
                    </a:cubicBezTo>
                    <a:cubicBezTo>
                      <a:pt x="277" y="38"/>
                      <a:pt x="279" y="39"/>
                      <a:pt x="279" y="41"/>
                    </a:cubicBezTo>
                    <a:cubicBezTo>
                      <a:pt x="279" y="44"/>
                      <a:pt x="277" y="46"/>
                      <a:pt x="275" y="46"/>
                    </a:cubicBezTo>
                    <a:cubicBezTo>
                      <a:pt x="256" y="47"/>
                      <a:pt x="238" y="48"/>
                      <a:pt x="220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9"/>
              <p:cNvSpPr/>
              <p:nvPr/>
            </p:nvSpPr>
            <p:spPr>
              <a:xfrm>
                <a:off x="6177546" y="2571372"/>
                <a:ext cx="901187" cy="18780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42" extrusionOk="0">
                    <a:moveTo>
                      <a:pt x="131" y="38"/>
                    </a:moveTo>
                    <a:cubicBezTo>
                      <a:pt x="38" y="38"/>
                      <a:pt x="4" y="9"/>
                      <a:pt x="2" y="8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56" y="42"/>
                      <a:pt x="191" y="26"/>
                    </a:cubicBezTo>
                    <a:cubicBezTo>
                      <a:pt x="194" y="26"/>
                      <a:pt x="196" y="28"/>
                      <a:pt x="196" y="30"/>
                    </a:cubicBezTo>
                    <a:cubicBezTo>
                      <a:pt x="196" y="32"/>
                      <a:pt x="195" y="34"/>
                      <a:pt x="192" y="34"/>
                    </a:cubicBezTo>
                    <a:cubicBezTo>
                      <a:pt x="170" y="37"/>
                      <a:pt x="149" y="38"/>
                      <a:pt x="131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8" name="Google Shape;858;p9"/>
            <p:cNvGrpSpPr/>
            <p:nvPr/>
          </p:nvGrpSpPr>
          <p:grpSpPr>
            <a:xfrm flipH="1">
              <a:off x="140454" y="3776989"/>
              <a:ext cx="517905" cy="733270"/>
              <a:chOff x="8826245" y="1161634"/>
              <a:chExt cx="912125" cy="1291196"/>
            </a:xfrm>
          </p:grpSpPr>
          <p:sp>
            <p:nvSpPr>
              <p:cNvPr id="859" name="Google Shape;859;p9"/>
              <p:cNvSpPr/>
              <p:nvPr/>
            </p:nvSpPr>
            <p:spPr>
              <a:xfrm>
                <a:off x="8826245" y="1179401"/>
                <a:ext cx="894360" cy="127342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32" extrusionOk="0">
                    <a:moveTo>
                      <a:pt x="196" y="182"/>
                    </a:moveTo>
                    <a:cubicBezTo>
                      <a:pt x="196" y="182"/>
                      <a:pt x="137" y="303"/>
                      <a:pt x="119" y="318"/>
                    </a:cubicBezTo>
                    <a:cubicBezTo>
                      <a:pt x="101" y="332"/>
                      <a:pt x="0" y="277"/>
                      <a:pt x="3" y="254"/>
                    </a:cubicBezTo>
                    <a:cubicBezTo>
                      <a:pt x="6" y="231"/>
                      <a:pt x="79" y="116"/>
                      <a:pt x="79" y="116"/>
                    </a:cubicBezTo>
                    <a:cubicBezTo>
                      <a:pt x="77" y="113"/>
                      <a:pt x="79" y="110"/>
                      <a:pt x="79" y="110"/>
                    </a:cubicBezTo>
                    <a:cubicBezTo>
                      <a:pt x="91" y="89"/>
                      <a:pt x="100" y="72"/>
                      <a:pt x="118" y="60"/>
                    </a:cubicBezTo>
                    <a:cubicBezTo>
                      <a:pt x="136" y="48"/>
                      <a:pt x="171" y="42"/>
                      <a:pt x="171" y="42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75" y="26"/>
                      <a:pt x="175" y="26"/>
                      <a:pt x="175" y="26"/>
                    </a:cubicBezTo>
                    <a:cubicBezTo>
                      <a:pt x="181" y="15"/>
                      <a:pt x="181" y="15"/>
                      <a:pt x="181" y="15"/>
                    </a:cubicBezTo>
                    <a:cubicBezTo>
                      <a:pt x="185" y="17"/>
                      <a:pt x="185" y="17"/>
                      <a:pt x="185" y="17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34" y="23"/>
                      <a:pt x="234" y="23"/>
                      <a:pt x="234" y="23"/>
                    </a:cubicBezTo>
                    <a:cubicBezTo>
                      <a:pt x="225" y="39"/>
                      <a:pt x="225" y="39"/>
                      <a:pt x="225" y="39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19" y="51"/>
                      <a:pt x="219" y="51"/>
                      <a:pt x="219" y="51"/>
                    </a:cubicBezTo>
                    <a:cubicBezTo>
                      <a:pt x="211" y="64"/>
                      <a:pt x="211" y="64"/>
                      <a:pt x="211" y="64"/>
                    </a:cubicBezTo>
                    <a:cubicBezTo>
                      <a:pt x="211" y="64"/>
                      <a:pt x="224" y="97"/>
                      <a:pt x="224" y="119"/>
                    </a:cubicBezTo>
                    <a:cubicBezTo>
                      <a:pt x="223" y="141"/>
                      <a:pt x="213" y="157"/>
                      <a:pt x="201" y="179"/>
                    </a:cubicBezTo>
                    <a:cubicBezTo>
                      <a:pt x="201" y="179"/>
                      <a:pt x="200" y="181"/>
                      <a:pt x="196" y="182"/>
                    </a:cubicBezTo>
                    <a:close/>
                  </a:path>
                </a:pathLst>
              </a:custGeom>
              <a:solidFill>
                <a:srgbClr val="85C0CF">
                  <a:alpha val="75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9"/>
              <p:cNvSpPr/>
              <p:nvPr/>
            </p:nvSpPr>
            <p:spPr>
              <a:xfrm>
                <a:off x="9525146" y="1226785"/>
                <a:ext cx="183611" cy="118458"/>
              </a:xfrm>
              <a:custGeom>
                <a:avLst/>
                <a:gdLst/>
                <a:ahLst/>
                <a:cxnLst/>
                <a:rect l="l" t="t" r="r" b="b"/>
                <a:pathLst>
                  <a:path w="47" h="30" extrusionOk="0">
                    <a:moveTo>
                      <a:pt x="43" y="30"/>
                    </a:moveTo>
                    <a:cubicBezTo>
                      <a:pt x="42" y="30"/>
                      <a:pt x="41" y="30"/>
                      <a:pt x="41" y="2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2" y="1"/>
                      <a:pt x="5" y="0"/>
                      <a:pt x="6" y="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3"/>
                      <a:pt x="47" y="26"/>
                      <a:pt x="46" y="28"/>
                    </a:cubicBezTo>
                    <a:cubicBezTo>
                      <a:pt x="45" y="29"/>
                      <a:pt x="44" y="30"/>
                      <a:pt x="43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9495530" y="1268247"/>
                <a:ext cx="189532" cy="118458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45" y="31"/>
                    </a:moveTo>
                    <a:cubicBezTo>
                      <a:pt x="44" y="31"/>
                      <a:pt x="44" y="31"/>
                      <a:pt x="43" y="3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24"/>
                      <a:pt x="50" y="27"/>
                      <a:pt x="48" y="29"/>
                    </a:cubicBezTo>
                    <a:cubicBezTo>
                      <a:pt x="48" y="30"/>
                      <a:pt x="46" y="31"/>
                      <a:pt x="45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9"/>
              <p:cNvSpPr/>
              <p:nvPr/>
            </p:nvSpPr>
            <p:spPr>
              <a:xfrm>
                <a:off x="9548838" y="1161634"/>
                <a:ext cx="189532" cy="118458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45" y="31"/>
                    </a:moveTo>
                    <a:cubicBezTo>
                      <a:pt x="45" y="31"/>
                      <a:pt x="45" y="31"/>
                      <a:pt x="45" y="31"/>
                    </a:cubicBezTo>
                    <a:cubicBezTo>
                      <a:pt x="14" y="29"/>
                      <a:pt x="2" y="7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9" y="3"/>
                      <a:pt x="19" y="22"/>
                      <a:pt x="46" y="23"/>
                    </a:cubicBezTo>
                    <a:cubicBezTo>
                      <a:pt x="48" y="23"/>
                      <a:pt x="49" y="25"/>
                      <a:pt x="49" y="27"/>
                    </a:cubicBezTo>
                    <a:cubicBezTo>
                      <a:pt x="49" y="29"/>
                      <a:pt x="47" y="31"/>
                      <a:pt x="45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9"/>
              <p:cNvSpPr/>
              <p:nvPr/>
            </p:nvSpPr>
            <p:spPr>
              <a:xfrm>
                <a:off x="9110544" y="1605851"/>
                <a:ext cx="479757" cy="2843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74" extrusionOk="0">
                    <a:moveTo>
                      <a:pt x="122" y="74"/>
                    </a:moveTo>
                    <a:cubicBezTo>
                      <a:pt x="122" y="74"/>
                      <a:pt x="121" y="74"/>
                      <a:pt x="121" y="74"/>
                    </a:cubicBezTo>
                    <a:cubicBezTo>
                      <a:pt x="30" y="47"/>
                      <a:pt x="2" y="8"/>
                      <a:pt x="1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8" y="2"/>
                      <a:pt x="36" y="40"/>
                      <a:pt x="123" y="66"/>
                    </a:cubicBezTo>
                    <a:cubicBezTo>
                      <a:pt x="125" y="67"/>
                      <a:pt x="126" y="69"/>
                      <a:pt x="126" y="71"/>
                    </a:cubicBezTo>
                    <a:cubicBezTo>
                      <a:pt x="125" y="73"/>
                      <a:pt x="124" y="74"/>
                      <a:pt x="122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4" name="Google Shape;864;p9"/>
            <p:cNvSpPr/>
            <p:nvPr/>
          </p:nvSpPr>
          <p:spPr>
            <a:xfrm rot="2007841" flipH="1">
              <a:off x="1713563" y="4316518"/>
              <a:ext cx="320843" cy="735214"/>
            </a:xfrm>
            <a:custGeom>
              <a:avLst/>
              <a:gdLst/>
              <a:ahLst/>
              <a:cxnLst/>
              <a:rect l="l" t="t" r="r" b="b"/>
              <a:pathLst>
                <a:path w="122" h="279" extrusionOk="0">
                  <a:moveTo>
                    <a:pt x="48" y="1"/>
                  </a:moveTo>
                  <a:cubicBezTo>
                    <a:pt x="52" y="10"/>
                    <a:pt x="69" y="48"/>
                    <a:pt x="72" y="62"/>
                  </a:cubicBezTo>
                  <a:cubicBezTo>
                    <a:pt x="75" y="77"/>
                    <a:pt x="60" y="86"/>
                    <a:pt x="64" y="99"/>
                  </a:cubicBezTo>
                  <a:cubicBezTo>
                    <a:pt x="68" y="112"/>
                    <a:pt x="115" y="250"/>
                    <a:pt x="119" y="260"/>
                  </a:cubicBezTo>
                  <a:cubicBezTo>
                    <a:pt x="122" y="269"/>
                    <a:pt x="110" y="273"/>
                    <a:pt x="106" y="274"/>
                  </a:cubicBezTo>
                  <a:cubicBezTo>
                    <a:pt x="102" y="275"/>
                    <a:pt x="89" y="279"/>
                    <a:pt x="87" y="270"/>
                  </a:cubicBezTo>
                  <a:cubicBezTo>
                    <a:pt x="84" y="260"/>
                    <a:pt x="45" y="119"/>
                    <a:pt x="41" y="106"/>
                  </a:cubicBezTo>
                  <a:cubicBezTo>
                    <a:pt x="37" y="93"/>
                    <a:pt x="20" y="94"/>
                    <a:pt x="14" y="79"/>
                  </a:cubicBezTo>
                  <a:cubicBezTo>
                    <a:pt x="9" y="66"/>
                    <a:pt x="2" y="25"/>
                    <a:pt x="0" y="16"/>
                  </a:cubicBezTo>
                  <a:cubicBezTo>
                    <a:pt x="0" y="15"/>
                    <a:pt x="1" y="14"/>
                    <a:pt x="2" y="13"/>
                  </a:cubicBezTo>
                  <a:cubicBezTo>
                    <a:pt x="4" y="13"/>
                    <a:pt x="5" y="13"/>
                    <a:pt x="5" y="1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5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8"/>
                    <a:pt x="20" y="9"/>
                    <a:pt x="21" y="10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8" y="5"/>
                    <a:pt x="29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3" y="5"/>
                    <a:pt x="34" y="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3" y="1"/>
                    <a:pt x="45" y="0"/>
                  </a:cubicBezTo>
                  <a:cubicBezTo>
                    <a:pt x="46" y="0"/>
                    <a:pt x="48" y="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5" name="Google Shape;865;p9"/>
            <p:cNvGrpSpPr/>
            <p:nvPr/>
          </p:nvGrpSpPr>
          <p:grpSpPr>
            <a:xfrm rot="2086850" flipH="1">
              <a:off x="792687" y="4110521"/>
              <a:ext cx="334898" cy="872671"/>
              <a:chOff x="88493" y="3569392"/>
              <a:chExt cx="590903" cy="1539764"/>
            </a:xfrm>
          </p:grpSpPr>
          <p:grpSp>
            <p:nvGrpSpPr>
              <p:cNvPr id="866" name="Google Shape;866;p9"/>
              <p:cNvGrpSpPr/>
              <p:nvPr/>
            </p:nvGrpSpPr>
            <p:grpSpPr>
              <a:xfrm>
                <a:off x="177352" y="4035755"/>
                <a:ext cx="413188" cy="1073400"/>
                <a:chOff x="7093080" y="858989"/>
                <a:chExt cx="567800" cy="1475059"/>
              </a:xfrm>
            </p:grpSpPr>
            <p:sp>
              <p:nvSpPr>
                <p:cNvPr id="867" name="Google Shape;867;p9"/>
                <p:cNvSpPr/>
                <p:nvPr/>
              </p:nvSpPr>
              <p:spPr>
                <a:xfrm>
                  <a:off x="7093080" y="858989"/>
                  <a:ext cx="567800" cy="147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239" extrusionOk="0">
                      <a:moveTo>
                        <a:pt x="0" y="233"/>
                      </a:moveTo>
                      <a:lnTo>
                        <a:pt x="45" y="82"/>
                      </a:lnTo>
                      <a:lnTo>
                        <a:pt x="52" y="73"/>
                      </a:lnTo>
                      <a:lnTo>
                        <a:pt x="41" y="57"/>
                      </a:lnTo>
                      <a:lnTo>
                        <a:pt x="62" y="47"/>
                      </a:lnTo>
                      <a:lnTo>
                        <a:pt x="57" y="39"/>
                      </a:lnTo>
                      <a:lnTo>
                        <a:pt x="68" y="0"/>
                      </a:lnTo>
                      <a:lnTo>
                        <a:pt x="88" y="6"/>
                      </a:lnTo>
                      <a:lnTo>
                        <a:pt x="79" y="36"/>
                      </a:lnTo>
                      <a:lnTo>
                        <a:pt x="92" y="56"/>
                      </a:lnTo>
                      <a:lnTo>
                        <a:pt x="72" y="65"/>
                      </a:lnTo>
                      <a:lnTo>
                        <a:pt x="78" y="73"/>
                      </a:lnTo>
                      <a:lnTo>
                        <a:pt x="63" y="93"/>
                      </a:lnTo>
                      <a:lnTo>
                        <a:pt x="20" y="239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9"/>
                <p:cNvSpPr/>
                <p:nvPr/>
              </p:nvSpPr>
              <p:spPr>
                <a:xfrm>
                  <a:off x="7432525" y="1050315"/>
                  <a:ext cx="154047" cy="5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13" extrusionOk="0">
                      <a:moveTo>
                        <a:pt x="5" y="13"/>
                      </a:moveTo>
                      <a:cubicBezTo>
                        <a:pt x="3" y="13"/>
                        <a:pt x="1" y="12"/>
                        <a:pt x="1" y="10"/>
                      </a:cubicBezTo>
                      <a:cubicBezTo>
                        <a:pt x="0" y="8"/>
                        <a:pt x="2" y="6"/>
                        <a:pt x="4" y="5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6" y="0"/>
                        <a:pt x="38" y="1"/>
                        <a:pt x="38" y="4"/>
                      </a:cubicBezTo>
                      <a:cubicBezTo>
                        <a:pt x="39" y="6"/>
                        <a:pt x="37" y="8"/>
                        <a:pt x="35" y="8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9"/>
                <p:cNvSpPr/>
                <p:nvPr/>
              </p:nvSpPr>
              <p:spPr>
                <a:xfrm>
                  <a:off x="7475727" y="1136720"/>
                  <a:ext cx="172500" cy="80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1" extrusionOk="0">
                      <a:moveTo>
                        <a:pt x="38" y="21"/>
                      </a:moveTo>
                      <a:cubicBezTo>
                        <a:pt x="38" y="21"/>
                        <a:pt x="37" y="21"/>
                        <a:pt x="37" y="21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2" y="14"/>
                        <a:pt x="43" y="16"/>
                        <a:pt x="42" y="18"/>
                      </a:cubicBezTo>
                      <a:cubicBezTo>
                        <a:pt x="41" y="20"/>
                        <a:pt x="40" y="21"/>
                        <a:pt x="38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9"/>
                <p:cNvSpPr/>
                <p:nvPr/>
              </p:nvSpPr>
              <p:spPr>
                <a:xfrm>
                  <a:off x="7352293" y="1192266"/>
                  <a:ext cx="178857" cy="67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7" extrusionOk="0">
                      <a:moveTo>
                        <a:pt x="42" y="17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29" y="16"/>
                        <a:pt x="15" y="13"/>
                        <a:pt x="3" y="9"/>
                      </a:cubicBezTo>
                      <a:cubicBezTo>
                        <a:pt x="1" y="8"/>
                        <a:pt x="0" y="6"/>
                        <a:pt x="1" y="3"/>
                      </a:cubicBezTo>
                      <a:cubicBezTo>
                        <a:pt x="1" y="1"/>
                        <a:pt x="4" y="0"/>
                        <a:pt x="6" y="1"/>
                      </a:cubicBezTo>
                      <a:cubicBezTo>
                        <a:pt x="18" y="5"/>
                        <a:pt x="30" y="8"/>
                        <a:pt x="42" y="9"/>
                      </a:cubicBezTo>
                      <a:cubicBezTo>
                        <a:pt x="45" y="9"/>
                        <a:pt x="46" y="11"/>
                        <a:pt x="46" y="14"/>
                      </a:cubicBezTo>
                      <a:cubicBezTo>
                        <a:pt x="46" y="16"/>
                        <a:pt x="44" y="17"/>
                        <a:pt x="42" y="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9"/>
                <p:cNvSpPr/>
                <p:nvPr/>
              </p:nvSpPr>
              <p:spPr>
                <a:xfrm>
                  <a:off x="7407838" y="1297186"/>
                  <a:ext cx="179135" cy="3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8" extrusionOk="0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3" y="0"/>
                        <a:pt x="45" y="2"/>
                        <a:pt x="45" y="4"/>
                      </a:cubicBezTo>
                      <a:cubicBezTo>
                        <a:pt x="45" y="6"/>
                        <a:pt x="43" y="8"/>
                        <a:pt x="41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9"/>
                <p:cNvSpPr/>
                <p:nvPr/>
              </p:nvSpPr>
              <p:spPr>
                <a:xfrm>
                  <a:off x="7346121" y="1365076"/>
                  <a:ext cx="142197" cy="74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0" extrusionOk="0">
                      <a:moveTo>
                        <a:pt x="32" y="20"/>
                      </a:move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8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5" y="13"/>
                        <a:pt x="36" y="15"/>
                        <a:pt x="36" y="17"/>
                      </a:cubicBezTo>
                      <a:cubicBezTo>
                        <a:pt x="35" y="19"/>
                        <a:pt x="34" y="20"/>
                        <a:pt x="32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3" name="Google Shape;873;p9"/>
              <p:cNvGrpSpPr/>
              <p:nvPr/>
            </p:nvGrpSpPr>
            <p:grpSpPr>
              <a:xfrm>
                <a:off x="88493" y="3569392"/>
                <a:ext cx="590903" cy="1443259"/>
                <a:chOff x="5910149" y="59975"/>
                <a:chExt cx="924875" cy="2258975"/>
              </a:xfrm>
            </p:grpSpPr>
            <p:sp>
              <p:nvSpPr>
                <p:cNvPr id="874" name="Google Shape;874;p9"/>
                <p:cNvSpPr/>
                <p:nvPr/>
              </p:nvSpPr>
              <p:spPr>
                <a:xfrm>
                  <a:off x="5910149" y="59975"/>
                  <a:ext cx="924875" cy="225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276" extrusionOk="0">
                      <a:moveTo>
                        <a:pt x="60" y="276"/>
                      </a:moveTo>
                      <a:lnTo>
                        <a:pt x="0" y="52"/>
                      </a:lnTo>
                      <a:lnTo>
                        <a:pt x="11" y="49"/>
                      </a:lnTo>
                      <a:lnTo>
                        <a:pt x="5" y="34"/>
                      </a:lnTo>
                      <a:lnTo>
                        <a:pt x="22" y="29"/>
                      </a:lnTo>
                      <a:lnTo>
                        <a:pt x="19" y="9"/>
                      </a:lnTo>
                      <a:lnTo>
                        <a:pt x="55" y="0"/>
                      </a:lnTo>
                      <a:lnTo>
                        <a:pt x="113" y="59"/>
                      </a:lnTo>
                      <a:lnTo>
                        <a:pt x="99" y="74"/>
                      </a:lnTo>
                      <a:lnTo>
                        <a:pt x="48" y="23"/>
                      </a:lnTo>
                      <a:lnTo>
                        <a:pt x="42" y="25"/>
                      </a:lnTo>
                      <a:lnTo>
                        <a:pt x="44" y="44"/>
                      </a:lnTo>
                      <a:lnTo>
                        <a:pt x="32" y="48"/>
                      </a:lnTo>
                      <a:lnTo>
                        <a:pt x="37" y="63"/>
                      </a:lnTo>
                      <a:lnTo>
                        <a:pt x="25" y="66"/>
                      </a:lnTo>
                      <a:lnTo>
                        <a:pt x="80" y="271"/>
                      </a:lnTo>
                      <a:lnTo>
                        <a:pt x="60" y="27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Google Shape;875;p9"/>
                <p:cNvSpPr/>
                <p:nvPr/>
              </p:nvSpPr>
              <p:spPr>
                <a:xfrm>
                  <a:off x="5910149" y="493764"/>
                  <a:ext cx="204495" cy="114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22" extrusionOk="0">
                      <a:moveTo>
                        <a:pt x="34" y="22"/>
                      </a:moveTo>
                      <a:cubicBezTo>
                        <a:pt x="33" y="22"/>
                        <a:pt x="33" y="22"/>
                        <a:pt x="32" y="22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4"/>
                        <a:pt x="1" y="2"/>
                      </a:cubicBez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7" y="15"/>
                        <a:pt x="38" y="18"/>
                        <a:pt x="37" y="20"/>
                      </a:cubicBezTo>
                      <a:cubicBezTo>
                        <a:pt x="37" y="21"/>
                        <a:pt x="35" y="22"/>
                        <a:pt x="3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Google Shape;876;p9"/>
                <p:cNvSpPr/>
                <p:nvPr/>
              </p:nvSpPr>
              <p:spPr>
                <a:xfrm>
                  <a:off x="6016551" y="420102"/>
                  <a:ext cx="155305" cy="73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5" extrusionOk="0">
                      <a:moveTo>
                        <a:pt x="26" y="15"/>
                      </a:move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8"/>
                        <a:pt x="0" y="6"/>
                        <a:pt x="0" y="3"/>
                      </a:cubicBezTo>
                      <a:cubicBezTo>
                        <a:pt x="1" y="1"/>
                        <a:pt x="3" y="0"/>
                        <a:pt x="5" y="1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9" y="8"/>
                        <a:pt x="30" y="10"/>
                        <a:pt x="30" y="12"/>
                      </a:cubicBezTo>
                      <a:cubicBezTo>
                        <a:pt x="29" y="14"/>
                        <a:pt x="28" y="15"/>
                        <a:pt x="2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877;p9"/>
                <p:cNvSpPr/>
                <p:nvPr/>
              </p:nvSpPr>
              <p:spPr>
                <a:xfrm>
                  <a:off x="6073844" y="289147"/>
                  <a:ext cx="188576" cy="11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3" extrusionOk="0">
                      <a:moveTo>
                        <a:pt x="32" y="23"/>
                      </a:moveTo>
                      <a:cubicBezTo>
                        <a:pt x="31" y="23"/>
                        <a:pt x="30" y="23"/>
                        <a:pt x="30" y="23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5" y="17"/>
                        <a:pt x="36" y="19"/>
                        <a:pt x="35" y="21"/>
                      </a:cubicBezTo>
                      <a:cubicBezTo>
                        <a:pt x="34" y="22"/>
                        <a:pt x="33" y="23"/>
                        <a:pt x="32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9"/>
                <p:cNvSpPr/>
                <p:nvPr/>
              </p:nvSpPr>
              <p:spPr>
                <a:xfrm>
                  <a:off x="6073844" y="133637"/>
                  <a:ext cx="188576" cy="14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7" extrusionOk="0">
                      <a:moveTo>
                        <a:pt x="31" y="27"/>
                      </a:moveTo>
                      <a:cubicBezTo>
                        <a:pt x="30" y="27"/>
                        <a:pt x="30" y="27"/>
                        <a:pt x="29" y="2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1" y="6"/>
                        <a:pt x="0" y="4"/>
                        <a:pt x="2" y="2"/>
                      </a:cubicBezTo>
                      <a:cubicBezTo>
                        <a:pt x="3" y="0"/>
                        <a:pt x="6" y="0"/>
                        <a:pt x="7" y="1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5" y="21"/>
                        <a:pt x="36" y="23"/>
                        <a:pt x="34" y="25"/>
                      </a:cubicBezTo>
                      <a:cubicBezTo>
                        <a:pt x="34" y="26"/>
                        <a:pt x="32" y="27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9"/>
                <p:cNvSpPr/>
                <p:nvPr/>
              </p:nvSpPr>
              <p:spPr>
                <a:xfrm>
                  <a:off x="6303016" y="76345"/>
                  <a:ext cx="73622" cy="17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34" extrusionOk="0">
                      <a:moveTo>
                        <a:pt x="5" y="34"/>
                      </a:moveTo>
                      <a:cubicBezTo>
                        <a:pt x="5" y="34"/>
                        <a:pt x="4" y="34"/>
                        <a:pt x="4" y="33"/>
                      </a:cubicBezTo>
                      <a:cubicBezTo>
                        <a:pt x="2" y="33"/>
                        <a:pt x="0" y="31"/>
                        <a:pt x="1" y="2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"/>
                        <a:pt x="8" y="0"/>
                        <a:pt x="11" y="0"/>
                      </a:cubicBezTo>
                      <a:cubicBezTo>
                        <a:pt x="13" y="0"/>
                        <a:pt x="14" y="3"/>
                        <a:pt x="14" y="5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2"/>
                        <a:pt x="7" y="34"/>
                        <a:pt x="5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80" name="Google Shape;880;p9"/>
            <p:cNvGrpSpPr/>
            <p:nvPr/>
          </p:nvGrpSpPr>
          <p:grpSpPr>
            <a:xfrm rot="4534534" flipH="1">
              <a:off x="7525724" y="4221241"/>
              <a:ext cx="524404" cy="850566"/>
              <a:chOff x="6177361" y="2082350"/>
              <a:chExt cx="1510179" cy="2449460"/>
            </a:xfrm>
          </p:grpSpPr>
          <p:sp>
            <p:nvSpPr>
              <p:cNvPr id="881" name="Google Shape;881;p9"/>
              <p:cNvSpPr/>
              <p:nvPr/>
            </p:nvSpPr>
            <p:spPr>
              <a:xfrm>
                <a:off x="6662117" y="2770943"/>
                <a:ext cx="940950" cy="40766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17" extrusionOk="0">
                    <a:moveTo>
                      <a:pt x="269" y="94"/>
                    </a:moveTo>
                    <a:cubicBezTo>
                      <a:pt x="263" y="110"/>
                      <a:pt x="263" y="110"/>
                      <a:pt x="263" y="110"/>
                    </a:cubicBezTo>
                    <a:cubicBezTo>
                      <a:pt x="263" y="110"/>
                      <a:pt x="232" y="117"/>
                      <a:pt x="126" y="8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20" y="42"/>
                      <a:pt x="0" y="16"/>
                      <a:pt x="0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10"/>
                      <a:pt x="43" y="31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220" y="94"/>
                      <a:pt x="256" y="96"/>
                      <a:pt x="269" y="94"/>
                    </a:cubicBez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6662117" y="2324735"/>
                <a:ext cx="1025424" cy="78268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22" extrusionOk="0">
                    <a:moveTo>
                      <a:pt x="277" y="218"/>
                    </a:moveTo>
                    <a:cubicBezTo>
                      <a:pt x="277" y="218"/>
                      <a:pt x="275" y="219"/>
                      <a:pt x="269" y="220"/>
                    </a:cubicBezTo>
                    <a:cubicBezTo>
                      <a:pt x="256" y="222"/>
                      <a:pt x="220" y="220"/>
                      <a:pt x="132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43" y="157"/>
                      <a:pt x="15" y="136"/>
                      <a:pt x="6" y="126"/>
                    </a:cubicBezTo>
                    <a:cubicBezTo>
                      <a:pt x="1" y="122"/>
                      <a:pt x="1" y="120"/>
                      <a:pt x="1" y="120"/>
                    </a:cubicBezTo>
                    <a:cubicBezTo>
                      <a:pt x="1" y="120"/>
                      <a:pt x="0" y="111"/>
                      <a:pt x="12" y="89"/>
                    </a:cubicBezTo>
                    <a:cubicBezTo>
                      <a:pt x="24" y="68"/>
                      <a:pt x="71" y="44"/>
                      <a:pt x="95" y="35"/>
                    </a:cubicBezTo>
                    <a:cubicBezTo>
                      <a:pt x="120" y="27"/>
                      <a:pt x="129" y="17"/>
                      <a:pt x="129" y="17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43" y="5"/>
                      <a:pt x="159" y="12"/>
                      <a:pt x="191" y="23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223" y="35"/>
                      <a:pt x="240" y="39"/>
                      <a:pt x="249" y="41"/>
                    </a:cubicBezTo>
                    <a:cubicBezTo>
                      <a:pt x="243" y="58"/>
                      <a:pt x="243" y="58"/>
                      <a:pt x="243" y="58"/>
                    </a:cubicBezTo>
                    <a:cubicBezTo>
                      <a:pt x="243" y="58"/>
                      <a:pt x="244" y="71"/>
                      <a:pt x="257" y="93"/>
                    </a:cubicBezTo>
                    <a:cubicBezTo>
                      <a:pt x="271" y="115"/>
                      <a:pt x="292" y="163"/>
                      <a:pt x="288" y="187"/>
                    </a:cubicBezTo>
                    <a:cubicBezTo>
                      <a:pt x="283" y="211"/>
                      <a:pt x="277" y="218"/>
                      <a:pt x="277" y="2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6177361" y="2803995"/>
                <a:ext cx="1436296" cy="172781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92" extrusionOk="0">
                    <a:moveTo>
                      <a:pt x="404" y="114"/>
                    </a:move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21" y="345"/>
                      <a:pt x="316" y="361"/>
                      <a:pt x="311" y="371"/>
                    </a:cubicBezTo>
                    <a:cubicBezTo>
                      <a:pt x="311" y="371"/>
                      <a:pt x="311" y="371"/>
                      <a:pt x="311" y="371"/>
                    </a:cubicBezTo>
                    <a:cubicBezTo>
                      <a:pt x="286" y="445"/>
                      <a:pt x="286" y="445"/>
                      <a:pt x="286" y="445"/>
                    </a:cubicBezTo>
                    <a:cubicBezTo>
                      <a:pt x="279" y="464"/>
                      <a:pt x="264" y="479"/>
                      <a:pt x="244" y="485"/>
                    </a:cubicBezTo>
                    <a:cubicBezTo>
                      <a:pt x="229" y="490"/>
                      <a:pt x="211" y="492"/>
                      <a:pt x="192" y="486"/>
                    </a:cubicBezTo>
                    <a:cubicBezTo>
                      <a:pt x="148" y="473"/>
                      <a:pt x="96" y="454"/>
                      <a:pt x="53" y="436"/>
                    </a:cubicBezTo>
                    <a:cubicBezTo>
                      <a:pt x="34" y="429"/>
                      <a:pt x="22" y="416"/>
                      <a:pt x="13" y="403"/>
                    </a:cubicBezTo>
                    <a:cubicBezTo>
                      <a:pt x="2" y="386"/>
                      <a:pt x="0" y="364"/>
                      <a:pt x="7" y="345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2" y="214"/>
                      <a:pt x="54" y="211"/>
                      <a:pt x="56" y="209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30" y="0"/>
                      <a:pt x="137" y="6"/>
                      <a:pt x="137" y="6"/>
                    </a:cubicBezTo>
                    <a:cubicBezTo>
                      <a:pt x="137" y="6"/>
                      <a:pt x="157" y="32"/>
                      <a:pt x="263" y="70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369" y="107"/>
                      <a:pt x="400" y="100"/>
                      <a:pt x="400" y="100"/>
                    </a:cubicBezTo>
                    <a:cubicBezTo>
                      <a:pt x="400" y="100"/>
                      <a:pt x="409" y="100"/>
                      <a:pt x="404" y="1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7168906" y="2082350"/>
                <a:ext cx="484880" cy="20409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57" extrusionOk="0">
                    <a:moveTo>
                      <a:pt x="136" y="52"/>
                    </a:moveTo>
                    <a:cubicBezTo>
                      <a:pt x="134" y="57"/>
                      <a:pt x="103" y="50"/>
                      <a:pt x="66" y="36"/>
                    </a:cubicBezTo>
                    <a:cubicBezTo>
                      <a:pt x="29" y="23"/>
                      <a:pt x="0" y="9"/>
                      <a:pt x="2" y="5"/>
                    </a:cubicBezTo>
                    <a:cubicBezTo>
                      <a:pt x="3" y="0"/>
                      <a:pt x="35" y="7"/>
                      <a:pt x="71" y="21"/>
                    </a:cubicBezTo>
                    <a:cubicBezTo>
                      <a:pt x="108" y="34"/>
                      <a:pt x="137" y="48"/>
                      <a:pt x="136" y="52"/>
                    </a:cubicBezTo>
                    <a:close/>
                  </a:path>
                </a:pathLst>
              </a:custGeom>
              <a:solidFill>
                <a:srgbClr val="E38C9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85" name="Google Shape;885;p9"/>
              <p:cNvCxnSpPr/>
              <p:nvPr/>
            </p:nvCxnSpPr>
            <p:spPr>
              <a:xfrm>
                <a:off x="7587559" y="2517541"/>
                <a:ext cx="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86" name="Google Shape;886;p9"/>
              <p:cNvCxnSpPr/>
              <p:nvPr/>
            </p:nvCxnSpPr>
            <p:spPr>
              <a:xfrm>
                <a:off x="7587559" y="2517541"/>
                <a:ext cx="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sp>
            <p:nvSpPr>
              <p:cNvPr id="887" name="Google Shape;887;p9"/>
              <p:cNvSpPr/>
              <p:nvPr/>
            </p:nvSpPr>
            <p:spPr>
              <a:xfrm>
                <a:off x="7102803" y="2098877"/>
                <a:ext cx="544317" cy="380186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07" extrusionOk="0">
                    <a:moveTo>
                      <a:pt x="155" y="47"/>
                    </a:moveTo>
                    <a:cubicBezTo>
                      <a:pt x="134" y="105"/>
                      <a:pt x="134" y="105"/>
                      <a:pt x="134" y="105"/>
                    </a:cubicBezTo>
                    <a:cubicBezTo>
                      <a:pt x="134" y="105"/>
                      <a:pt x="133" y="107"/>
                      <a:pt x="123" y="105"/>
                    </a:cubicBezTo>
                    <a:cubicBezTo>
                      <a:pt x="114" y="103"/>
                      <a:pt x="97" y="99"/>
                      <a:pt x="67" y="88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33" y="76"/>
                      <a:pt x="17" y="69"/>
                      <a:pt x="9" y="64"/>
                    </a:cubicBezTo>
                    <a:cubicBezTo>
                      <a:pt x="0" y="59"/>
                      <a:pt x="0" y="58"/>
                      <a:pt x="0" y="5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4"/>
                      <a:pt x="48" y="18"/>
                      <a:pt x="85" y="31"/>
                    </a:cubicBezTo>
                    <a:cubicBezTo>
                      <a:pt x="122" y="45"/>
                      <a:pt x="153" y="52"/>
                      <a:pt x="155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9"/>
              <p:cNvSpPr/>
              <p:nvPr/>
            </p:nvSpPr>
            <p:spPr>
              <a:xfrm>
                <a:off x="7168906" y="2087859"/>
                <a:ext cx="484618" cy="19845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55" extrusionOk="0">
                    <a:moveTo>
                      <a:pt x="133" y="55"/>
                    </a:moveTo>
                    <a:cubicBezTo>
                      <a:pt x="125" y="55"/>
                      <a:pt x="107" y="53"/>
                      <a:pt x="69" y="39"/>
                    </a:cubicBezTo>
                    <a:cubicBezTo>
                      <a:pt x="15" y="21"/>
                      <a:pt x="0" y="6"/>
                      <a:pt x="0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20" y="14"/>
                      <a:pt x="71" y="32"/>
                    </a:cubicBezTo>
                    <a:cubicBezTo>
                      <a:pt x="122" y="49"/>
                      <a:pt x="136" y="46"/>
                      <a:pt x="136" y="46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7" y="54"/>
                      <a:pt x="136" y="55"/>
                      <a:pt x="133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9"/>
              <p:cNvSpPr/>
              <p:nvPr/>
            </p:nvSpPr>
            <p:spPr>
              <a:xfrm>
                <a:off x="6293041" y="3129011"/>
                <a:ext cx="1211545" cy="1057058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01" extrusionOk="0">
                    <a:moveTo>
                      <a:pt x="65" y="0"/>
                    </a:moveTo>
                    <a:cubicBezTo>
                      <a:pt x="65" y="0"/>
                      <a:pt x="180" y="86"/>
                      <a:pt x="345" y="101"/>
                    </a:cubicBezTo>
                    <a:cubicBezTo>
                      <a:pt x="280" y="280"/>
                      <a:pt x="280" y="280"/>
                      <a:pt x="280" y="280"/>
                    </a:cubicBezTo>
                    <a:cubicBezTo>
                      <a:pt x="280" y="280"/>
                      <a:pt x="136" y="301"/>
                      <a:pt x="0" y="178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9"/>
              <p:cNvSpPr/>
              <p:nvPr/>
            </p:nvSpPr>
            <p:spPr>
              <a:xfrm>
                <a:off x="6662117" y="2748908"/>
                <a:ext cx="958701" cy="36874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05" extrusionOk="0">
                    <a:moveTo>
                      <a:pt x="261" y="105"/>
                    </a:moveTo>
                    <a:cubicBezTo>
                      <a:pt x="243" y="105"/>
                      <a:pt x="206" y="99"/>
                      <a:pt x="131" y="73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40" y="39"/>
                      <a:pt x="11" y="17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16" y="11"/>
                      <a:pt x="44" y="32"/>
                      <a:pt x="132" y="64"/>
                    </a:cubicBezTo>
                    <a:cubicBezTo>
                      <a:pt x="133" y="65"/>
                      <a:pt x="133" y="65"/>
                      <a:pt x="133" y="65"/>
                    </a:cubicBezTo>
                    <a:cubicBezTo>
                      <a:pt x="221" y="96"/>
                      <a:pt x="256" y="98"/>
                      <a:pt x="268" y="96"/>
                    </a:cubicBezTo>
                    <a:cubicBezTo>
                      <a:pt x="271" y="96"/>
                      <a:pt x="273" y="98"/>
                      <a:pt x="273" y="100"/>
                    </a:cubicBezTo>
                    <a:cubicBezTo>
                      <a:pt x="273" y="102"/>
                      <a:pt x="272" y="104"/>
                      <a:pt x="270" y="104"/>
                    </a:cubicBezTo>
                    <a:cubicBezTo>
                      <a:pt x="267" y="105"/>
                      <a:pt x="265" y="105"/>
                      <a:pt x="261" y="1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9"/>
              <p:cNvSpPr/>
              <p:nvPr/>
            </p:nvSpPr>
            <p:spPr>
              <a:xfrm>
                <a:off x="6645591" y="2798487"/>
                <a:ext cx="958701" cy="36874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05" extrusionOk="0">
                    <a:moveTo>
                      <a:pt x="259" y="105"/>
                    </a:moveTo>
                    <a:cubicBezTo>
                      <a:pt x="243" y="105"/>
                      <a:pt x="205" y="101"/>
                      <a:pt x="130" y="74"/>
                    </a:cubicBezTo>
                    <a:cubicBezTo>
                      <a:pt x="129" y="74"/>
                      <a:pt x="129" y="74"/>
                      <a:pt x="129" y="74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22" y="35"/>
                      <a:pt x="2" y="8"/>
                      <a:pt x="1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3"/>
                      <a:pt x="28" y="29"/>
                      <a:pt x="130" y="66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236" y="104"/>
                      <a:pt x="267" y="97"/>
                      <a:pt x="268" y="97"/>
                    </a:cubicBezTo>
                    <a:cubicBezTo>
                      <a:pt x="270" y="96"/>
                      <a:pt x="272" y="97"/>
                      <a:pt x="272" y="100"/>
                    </a:cubicBezTo>
                    <a:cubicBezTo>
                      <a:pt x="273" y="102"/>
                      <a:pt x="272" y="104"/>
                      <a:pt x="269" y="104"/>
                    </a:cubicBezTo>
                    <a:cubicBezTo>
                      <a:pt x="269" y="105"/>
                      <a:pt x="266" y="105"/>
                      <a:pt x="259" y="1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9"/>
              <p:cNvSpPr/>
              <p:nvPr/>
            </p:nvSpPr>
            <p:spPr>
              <a:xfrm>
                <a:off x="7108312" y="2407366"/>
                <a:ext cx="380754" cy="15452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4" extrusionOk="0">
                    <a:moveTo>
                      <a:pt x="103" y="44"/>
                    </a:moveTo>
                    <a:cubicBezTo>
                      <a:pt x="44" y="44"/>
                      <a:pt x="3" y="9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7" y="2"/>
                      <a:pt x="47" y="36"/>
                      <a:pt x="103" y="36"/>
                    </a:cubicBezTo>
                    <a:cubicBezTo>
                      <a:pt x="103" y="36"/>
                      <a:pt x="104" y="36"/>
                      <a:pt x="104" y="36"/>
                    </a:cubicBezTo>
                    <a:cubicBezTo>
                      <a:pt x="106" y="36"/>
                      <a:pt x="108" y="38"/>
                      <a:pt x="108" y="40"/>
                    </a:cubicBezTo>
                    <a:cubicBezTo>
                      <a:pt x="108" y="42"/>
                      <a:pt x="106" y="44"/>
                      <a:pt x="104" y="44"/>
                    </a:cubicBezTo>
                    <a:cubicBezTo>
                      <a:pt x="103" y="44"/>
                      <a:pt x="103" y="44"/>
                      <a:pt x="103" y="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3" name="Google Shape;893;p9"/>
            <p:cNvSpPr/>
            <p:nvPr/>
          </p:nvSpPr>
          <p:spPr>
            <a:xfrm rot="-5400000" flipH="1">
              <a:off x="6390752" y="4310112"/>
              <a:ext cx="615125" cy="544700"/>
            </a:xfrm>
            <a:custGeom>
              <a:avLst/>
              <a:gdLst/>
              <a:ahLst/>
              <a:cxnLst/>
              <a:rect l="l" t="t" r="r" b="b"/>
              <a:pathLst>
                <a:path w="390" h="346" extrusionOk="0">
                  <a:moveTo>
                    <a:pt x="142" y="69"/>
                  </a:moveTo>
                  <a:cubicBezTo>
                    <a:pt x="143" y="81"/>
                    <a:pt x="135" y="106"/>
                    <a:pt x="159" y="127"/>
                  </a:cubicBezTo>
                  <a:cubicBezTo>
                    <a:pt x="184" y="148"/>
                    <a:pt x="374" y="298"/>
                    <a:pt x="382" y="305"/>
                  </a:cubicBezTo>
                  <a:cubicBezTo>
                    <a:pt x="390" y="312"/>
                    <a:pt x="382" y="322"/>
                    <a:pt x="376" y="329"/>
                  </a:cubicBezTo>
                  <a:cubicBezTo>
                    <a:pt x="369" y="337"/>
                    <a:pt x="361" y="346"/>
                    <a:pt x="353" y="339"/>
                  </a:cubicBezTo>
                  <a:cubicBezTo>
                    <a:pt x="344" y="332"/>
                    <a:pt x="167" y="168"/>
                    <a:pt x="142" y="147"/>
                  </a:cubicBezTo>
                  <a:cubicBezTo>
                    <a:pt x="118" y="126"/>
                    <a:pt x="94" y="139"/>
                    <a:pt x="83" y="139"/>
                  </a:cubicBezTo>
                  <a:cubicBezTo>
                    <a:pt x="71" y="139"/>
                    <a:pt x="48" y="133"/>
                    <a:pt x="24" y="97"/>
                  </a:cubicBezTo>
                  <a:cubicBezTo>
                    <a:pt x="0" y="62"/>
                    <a:pt x="26" y="31"/>
                    <a:pt x="26" y="31"/>
                  </a:cubicBezTo>
                  <a:cubicBezTo>
                    <a:pt x="26" y="31"/>
                    <a:pt x="53" y="0"/>
                    <a:pt x="92" y="18"/>
                  </a:cubicBezTo>
                  <a:cubicBezTo>
                    <a:pt x="131" y="36"/>
                    <a:pt x="140" y="58"/>
                    <a:pt x="142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4" name="Google Shape;894;p9"/>
            <p:cNvGrpSpPr/>
            <p:nvPr/>
          </p:nvGrpSpPr>
          <p:grpSpPr>
            <a:xfrm>
              <a:off x="2625575" y="3958531"/>
              <a:ext cx="2182967" cy="1247871"/>
              <a:chOff x="348858" y="2173500"/>
              <a:chExt cx="1922980" cy="1099349"/>
            </a:xfrm>
          </p:grpSpPr>
          <p:grpSp>
            <p:nvGrpSpPr>
              <p:cNvPr id="895" name="Google Shape;895;p9"/>
              <p:cNvGrpSpPr/>
              <p:nvPr/>
            </p:nvGrpSpPr>
            <p:grpSpPr>
              <a:xfrm>
                <a:off x="348858" y="2173500"/>
                <a:ext cx="1922980" cy="1099349"/>
                <a:chOff x="3646450" y="1003827"/>
                <a:chExt cx="2612035" cy="1493275"/>
              </a:xfrm>
            </p:grpSpPr>
            <p:sp>
              <p:nvSpPr>
                <p:cNvPr id="896" name="Google Shape;896;p9"/>
                <p:cNvSpPr/>
                <p:nvPr/>
              </p:nvSpPr>
              <p:spPr>
                <a:xfrm>
                  <a:off x="5766548" y="1833777"/>
                  <a:ext cx="491938" cy="35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343" extrusionOk="0">
                      <a:moveTo>
                        <a:pt x="471" y="54"/>
                      </a:moveTo>
                      <a:cubicBezTo>
                        <a:pt x="462" y="76"/>
                        <a:pt x="440" y="90"/>
                        <a:pt x="420" y="101"/>
                      </a:cubicBezTo>
                      <a:cubicBezTo>
                        <a:pt x="336" y="148"/>
                        <a:pt x="251" y="191"/>
                        <a:pt x="172" y="245"/>
                      </a:cubicBezTo>
                      <a:cubicBezTo>
                        <a:pt x="124" y="279"/>
                        <a:pt x="77" y="319"/>
                        <a:pt x="22" y="343"/>
                      </a:cubicBezTo>
                      <a:cubicBezTo>
                        <a:pt x="0" y="299"/>
                        <a:pt x="2" y="257"/>
                        <a:pt x="42" y="192"/>
                      </a:cubicBezTo>
                      <a:cubicBezTo>
                        <a:pt x="82" y="126"/>
                        <a:pt x="192" y="141"/>
                        <a:pt x="316" y="91"/>
                      </a:cubicBezTo>
                      <a:cubicBezTo>
                        <a:pt x="420" y="48"/>
                        <a:pt x="436" y="13"/>
                        <a:pt x="438" y="3"/>
                      </a:cubicBezTo>
                      <a:cubicBezTo>
                        <a:pt x="439" y="3"/>
                        <a:pt x="439" y="3"/>
                        <a:pt x="439" y="3"/>
                      </a:cubicBezTo>
                      <a:cubicBezTo>
                        <a:pt x="463" y="0"/>
                        <a:pt x="479" y="31"/>
                        <a:pt x="471" y="5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97;p9"/>
                <p:cNvSpPr/>
                <p:nvPr/>
              </p:nvSpPr>
              <p:spPr>
                <a:xfrm>
                  <a:off x="3646450" y="1003827"/>
                  <a:ext cx="2570775" cy="1490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1451" extrusionOk="0">
                      <a:moveTo>
                        <a:pt x="2504" y="808"/>
                      </a:moveTo>
                      <a:cubicBezTo>
                        <a:pt x="2504" y="808"/>
                        <a:pt x="2504" y="809"/>
                        <a:pt x="2503" y="811"/>
                      </a:cubicBezTo>
                      <a:cubicBezTo>
                        <a:pt x="2501" y="821"/>
                        <a:pt x="2485" y="856"/>
                        <a:pt x="2381" y="899"/>
                      </a:cubicBezTo>
                      <a:cubicBezTo>
                        <a:pt x="2257" y="949"/>
                        <a:pt x="2147" y="934"/>
                        <a:pt x="2107" y="1000"/>
                      </a:cubicBezTo>
                      <a:cubicBezTo>
                        <a:pt x="2067" y="1065"/>
                        <a:pt x="2065" y="1107"/>
                        <a:pt x="2087" y="1151"/>
                      </a:cubicBezTo>
                      <a:cubicBezTo>
                        <a:pt x="2076" y="1156"/>
                        <a:pt x="2065" y="1160"/>
                        <a:pt x="2053" y="1163"/>
                      </a:cubicBezTo>
                      <a:cubicBezTo>
                        <a:pt x="2031" y="1170"/>
                        <a:pt x="2009" y="1173"/>
                        <a:pt x="1986" y="1176"/>
                      </a:cubicBezTo>
                      <a:cubicBezTo>
                        <a:pt x="1912" y="1187"/>
                        <a:pt x="1838" y="1197"/>
                        <a:pt x="1763" y="1208"/>
                      </a:cubicBezTo>
                      <a:cubicBezTo>
                        <a:pt x="1758" y="1244"/>
                        <a:pt x="1756" y="1282"/>
                        <a:pt x="1737" y="1313"/>
                      </a:cubicBezTo>
                      <a:cubicBezTo>
                        <a:pt x="1717" y="1349"/>
                        <a:pt x="1679" y="1370"/>
                        <a:pt x="1643" y="1389"/>
                      </a:cubicBezTo>
                      <a:cubicBezTo>
                        <a:pt x="1587" y="1420"/>
                        <a:pt x="1527" y="1451"/>
                        <a:pt x="1463" y="1450"/>
                      </a:cubicBezTo>
                      <a:cubicBezTo>
                        <a:pt x="1454" y="1436"/>
                        <a:pt x="1457" y="1416"/>
                        <a:pt x="1462" y="1399"/>
                      </a:cubicBezTo>
                      <a:cubicBezTo>
                        <a:pt x="1476" y="1343"/>
                        <a:pt x="1493" y="1283"/>
                        <a:pt x="1540" y="1249"/>
                      </a:cubicBezTo>
                      <a:cubicBezTo>
                        <a:pt x="1563" y="1232"/>
                        <a:pt x="1592" y="1224"/>
                        <a:pt x="1619" y="1211"/>
                      </a:cubicBezTo>
                      <a:cubicBezTo>
                        <a:pt x="1619" y="1205"/>
                        <a:pt x="1619" y="1205"/>
                        <a:pt x="1619" y="1205"/>
                      </a:cubicBezTo>
                      <a:cubicBezTo>
                        <a:pt x="1175" y="1228"/>
                        <a:pt x="729" y="975"/>
                        <a:pt x="521" y="583"/>
                      </a:cubicBezTo>
                      <a:cubicBezTo>
                        <a:pt x="484" y="514"/>
                        <a:pt x="453" y="440"/>
                        <a:pt x="394" y="388"/>
                      </a:cubicBezTo>
                      <a:cubicBezTo>
                        <a:pt x="328" y="328"/>
                        <a:pt x="236" y="307"/>
                        <a:pt x="156" y="267"/>
                      </a:cubicBezTo>
                      <a:cubicBezTo>
                        <a:pt x="76" y="227"/>
                        <a:pt x="0" y="148"/>
                        <a:pt x="16" y="60"/>
                      </a:cubicBezTo>
                      <a:cubicBezTo>
                        <a:pt x="18" y="51"/>
                        <a:pt x="22" y="40"/>
                        <a:pt x="32" y="38"/>
                      </a:cubicBezTo>
                      <a:cubicBezTo>
                        <a:pt x="40" y="36"/>
                        <a:pt x="47" y="41"/>
                        <a:pt x="53" y="45"/>
                      </a:cubicBezTo>
                      <a:cubicBezTo>
                        <a:pt x="113" y="84"/>
                        <a:pt x="191" y="79"/>
                        <a:pt x="262" y="79"/>
                      </a:cubicBezTo>
                      <a:cubicBezTo>
                        <a:pt x="334" y="78"/>
                        <a:pt x="415" y="90"/>
                        <a:pt x="457" y="147"/>
                      </a:cubicBezTo>
                      <a:cubicBezTo>
                        <a:pt x="465" y="115"/>
                        <a:pt x="498" y="93"/>
                        <a:pt x="531" y="85"/>
                      </a:cubicBezTo>
                      <a:cubicBezTo>
                        <a:pt x="564" y="77"/>
                        <a:pt x="598" y="79"/>
                        <a:pt x="632" y="75"/>
                      </a:cubicBezTo>
                      <a:cubicBezTo>
                        <a:pt x="678" y="69"/>
                        <a:pt x="723" y="52"/>
                        <a:pt x="762" y="26"/>
                      </a:cubicBezTo>
                      <a:cubicBezTo>
                        <a:pt x="779" y="14"/>
                        <a:pt x="801" y="0"/>
                        <a:pt x="819" y="11"/>
                      </a:cubicBezTo>
                      <a:cubicBezTo>
                        <a:pt x="835" y="21"/>
                        <a:pt x="834" y="43"/>
                        <a:pt x="830" y="61"/>
                      </a:cubicBezTo>
                      <a:cubicBezTo>
                        <a:pt x="806" y="154"/>
                        <a:pt x="723" y="216"/>
                        <a:pt x="655" y="283"/>
                      </a:cubicBezTo>
                      <a:cubicBezTo>
                        <a:pt x="632" y="306"/>
                        <a:pt x="609" y="332"/>
                        <a:pt x="604" y="364"/>
                      </a:cubicBezTo>
                      <a:cubicBezTo>
                        <a:pt x="599" y="401"/>
                        <a:pt x="618" y="437"/>
                        <a:pt x="646" y="461"/>
                      </a:cubicBezTo>
                      <a:cubicBezTo>
                        <a:pt x="673" y="486"/>
                        <a:pt x="707" y="500"/>
                        <a:pt x="741" y="515"/>
                      </a:cubicBezTo>
                      <a:cubicBezTo>
                        <a:pt x="753" y="520"/>
                        <a:pt x="766" y="525"/>
                        <a:pt x="779" y="522"/>
                      </a:cubicBezTo>
                      <a:cubicBezTo>
                        <a:pt x="802" y="518"/>
                        <a:pt x="813" y="490"/>
                        <a:pt x="808" y="467"/>
                      </a:cubicBezTo>
                      <a:cubicBezTo>
                        <a:pt x="805" y="451"/>
                        <a:pt x="795" y="438"/>
                        <a:pt x="785" y="425"/>
                      </a:cubicBezTo>
                      <a:cubicBezTo>
                        <a:pt x="778" y="417"/>
                        <a:pt x="783" y="405"/>
                        <a:pt x="794" y="405"/>
                      </a:cubicBezTo>
                      <a:cubicBezTo>
                        <a:pt x="827" y="405"/>
                        <a:pt x="859" y="437"/>
                        <a:pt x="886" y="462"/>
                      </a:cubicBezTo>
                      <a:cubicBezTo>
                        <a:pt x="1013" y="585"/>
                        <a:pt x="1203" y="608"/>
                        <a:pt x="1378" y="624"/>
                      </a:cubicBezTo>
                      <a:cubicBezTo>
                        <a:pt x="1683" y="652"/>
                        <a:pt x="1987" y="680"/>
                        <a:pt x="2292" y="708"/>
                      </a:cubicBezTo>
                      <a:cubicBezTo>
                        <a:pt x="2374" y="716"/>
                        <a:pt x="2470" y="733"/>
                        <a:pt x="2504" y="80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898;p9"/>
                <p:cNvSpPr/>
                <p:nvPr/>
              </p:nvSpPr>
              <p:spPr>
                <a:xfrm>
                  <a:off x="4154258" y="1206951"/>
                  <a:ext cx="160277" cy="274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268" extrusionOk="0">
                      <a:moveTo>
                        <a:pt x="151" y="268"/>
                      </a:moveTo>
                      <a:cubicBezTo>
                        <a:pt x="150" y="268"/>
                        <a:pt x="149" y="268"/>
                        <a:pt x="148" y="267"/>
                      </a:cubicBezTo>
                      <a:cubicBezTo>
                        <a:pt x="99" y="220"/>
                        <a:pt x="87" y="190"/>
                        <a:pt x="73" y="153"/>
                      </a:cubicBezTo>
                      <a:cubicBezTo>
                        <a:pt x="68" y="141"/>
                        <a:pt x="63" y="128"/>
                        <a:pt x="56" y="114"/>
                      </a:cubicBezTo>
                      <a:cubicBezTo>
                        <a:pt x="29" y="56"/>
                        <a:pt x="1" y="7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4" y="0"/>
                        <a:pt x="6" y="1"/>
                        <a:pt x="8" y="3"/>
                      </a:cubicBezTo>
                      <a:cubicBezTo>
                        <a:pt x="8" y="3"/>
                        <a:pt x="36" y="52"/>
                        <a:pt x="64" y="110"/>
                      </a:cubicBezTo>
                      <a:cubicBezTo>
                        <a:pt x="70" y="125"/>
                        <a:pt x="75" y="138"/>
                        <a:pt x="80" y="150"/>
                      </a:cubicBezTo>
                      <a:cubicBezTo>
                        <a:pt x="94" y="187"/>
                        <a:pt x="106" y="215"/>
                        <a:pt x="153" y="262"/>
                      </a:cubicBezTo>
                      <a:cubicBezTo>
                        <a:pt x="155" y="263"/>
                        <a:pt x="155" y="266"/>
                        <a:pt x="153" y="267"/>
                      </a:cubicBezTo>
                      <a:cubicBezTo>
                        <a:pt x="153" y="268"/>
                        <a:pt x="152" y="268"/>
                        <a:pt x="151" y="26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9"/>
                <p:cNvSpPr/>
                <p:nvPr/>
              </p:nvSpPr>
              <p:spPr>
                <a:xfrm>
                  <a:off x="4471638" y="1541788"/>
                  <a:ext cx="84106" cy="5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56" extrusionOk="0">
                      <a:moveTo>
                        <a:pt x="78" y="56"/>
                      </a:moveTo>
                      <a:cubicBezTo>
                        <a:pt x="78" y="56"/>
                        <a:pt x="77" y="56"/>
                        <a:pt x="76" y="56"/>
                      </a:cubicBezTo>
                      <a:cubicBezTo>
                        <a:pt x="16" y="27"/>
                        <a:pt x="2" y="8"/>
                        <a:pt x="2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22" y="21"/>
                        <a:pt x="80" y="49"/>
                      </a:cubicBezTo>
                      <a:cubicBezTo>
                        <a:pt x="82" y="50"/>
                        <a:pt x="83" y="52"/>
                        <a:pt x="82" y="54"/>
                      </a:cubicBezTo>
                      <a:cubicBezTo>
                        <a:pt x="81" y="56"/>
                        <a:pt x="80" y="56"/>
                        <a:pt x="78" y="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900;p9"/>
                <p:cNvSpPr/>
                <p:nvPr/>
              </p:nvSpPr>
              <p:spPr>
                <a:xfrm>
                  <a:off x="4598590" y="1605264"/>
                  <a:ext cx="212645" cy="4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40" extrusionOk="0">
                      <a:moveTo>
                        <a:pt x="202" y="40"/>
                      </a:moveTo>
                      <a:cubicBezTo>
                        <a:pt x="202" y="40"/>
                        <a:pt x="202" y="40"/>
                        <a:pt x="202" y="40"/>
                      </a:cubicBezTo>
                      <a:cubicBezTo>
                        <a:pt x="112" y="38"/>
                        <a:pt x="5" y="9"/>
                        <a:pt x="4" y="9"/>
                      </a:cubicBezTo>
                      <a:cubicBezTo>
                        <a:pt x="2" y="8"/>
                        <a:pt x="0" y="6"/>
                        <a:pt x="1" y="4"/>
                      </a:cubicBezTo>
                      <a:cubicBezTo>
                        <a:pt x="2" y="2"/>
                        <a:pt x="4" y="0"/>
                        <a:pt x="6" y="1"/>
                      </a:cubicBezTo>
                      <a:cubicBezTo>
                        <a:pt x="7" y="1"/>
                        <a:pt x="113" y="30"/>
                        <a:pt x="202" y="32"/>
                      </a:cubicBezTo>
                      <a:cubicBezTo>
                        <a:pt x="204" y="32"/>
                        <a:pt x="206" y="34"/>
                        <a:pt x="206" y="36"/>
                      </a:cubicBezTo>
                      <a:cubicBezTo>
                        <a:pt x="206" y="38"/>
                        <a:pt x="204" y="40"/>
                        <a:pt x="202" y="4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9"/>
                <p:cNvSpPr/>
                <p:nvPr/>
              </p:nvSpPr>
              <p:spPr>
                <a:xfrm>
                  <a:off x="3676602" y="1057782"/>
                  <a:ext cx="404661" cy="87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85" extrusionOk="0">
                      <a:moveTo>
                        <a:pt x="389" y="85"/>
                      </a:moveTo>
                      <a:cubicBezTo>
                        <a:pt x="388" y="85"/>
                        <a:pt x="387" y="85"/>
                        <a:pt x="386" y="84"/>
                      </a:cubicBezTo>
                      <a:cubicBezTo>
                        <a:pt x="358" y="60"/>
                        <a:pt x="317" y="46"/>
                        <a:pt x="264" y="44"/>
                      </a:cubicBezTo>
                      <a:cubicBezTo>
                        <a:pt x="241" y="43"/>
                        <a:pt x="218" y="44"/>
                        <a:pt x="195" y="45"/>
                      </a:cubicBezTo>
                      <a:cubicBezTo>
                        <a:pt x="174" y="46"/>
                        <a:pt x="152" y="47"/>
                        <a:pt x="130" y="47"/>
                      </a:cubicBezTo>
                      <a:cubicBezTo>
                        <a:pt x="75" y="45"/>
                        <a:pt x="32" y="32"/>
                        <a:pt x="2" y="7"/>
                      </a:cubicBezTo>
                      <a:cubicBezTo>
                        <a:pt x="0" y="6"/>
                        <a:pt x="0" y="3"/>
                        <a:pt x="1" y="2"/>
                      </a:cubicBezTo>
                      <a:cubicBezTo>
                        <a:pt x="2" y="0"/>
                        <a:pt x="5" y="0"/>
                        <a:pt x="7" y="1"/>
                      </a:cubicBezTo>
                      <a:cubicBezTo>
                        <a:pt x="36" y="25"/>
                        <a:pt x="77" y="37"/>
                        <a:pt x="130" y="39"/>
                      </a:cubicBezTo>
                      <a:cubicBezTo>
                        <a:pt x="152" y="39"/>
                        <a:pt x="174" y="38"/>
                        <a:pt x="195" y="37"/>
                      </a:cubicBezTo>
                      <a:cubicBezTo>
                        <a:pt x="218" y="36"/>
                        <a:pt x="241" y="35"/>
                        <a:pt x="264" y="36"/>
                      </a:cubicBezTo>
                      <a:cubicBezTo>
                        <a:pt x="319" y="38"/>
                        <a:pt x="362" y="52"/>
                        <a:pt x="392" y="78"/>
                      </a:cubicBezTo>
                      <a:cubicBezTo>
                        <a:pt x="393" y="80"/>
                        <a:pt x="394" y="82"/>
                        <a:pt x="392" y="84"/>
                      </a:cubicBezTo>
                      <a:cubicBezTo>
                        <a:pt x="391" y="85"/>
                        <a:pt x="390" y="85"/>
                        <a:pt x="389" y="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9"/>
                <p:cNvSpPr/>
                <p:nvPr/>
              </p:nvSpPr>
              <p:spPr>
                <a:xfrm>
                  <a:off x="4170127" y="1022870"/>
                  <a:ext cx="303098" cy="10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100" extrusionOk="0">
                      <a:moveTo>
                        <a:pt x="4" y="100"/>
                      </a:moveTo>
                      <a:cubicBezTo>
                        <a:pt x="3" y="100"/>
                        <a:pt x="2" y="100"/>
                        <a:pt x="1" y="98"/>
                      </a:cubicBezTo>
                      <a:cubicBezTo>
                        <a:pt x="0" y="97"/>
                        <a:pt x="0" y="94"/>
                        <a:pt x="2" y="93"/>
                      </a:cubicBezTo>
                      <a:cubicBezTo>
                        <a:pt x="35" y="73"/>
                        <a:pt x="75" y="68"/>
                        <a:pt x="113" y="64"/>
                      </a:cubicBezTo>
                      <a:cubicBezTo>
                        <a:pt x="129" y="62"/>
                        <a:pt x="144" y="60"/>
                        <a:pt x="160" y="58"/>
                      </a:cubicBezTo>
                      <a:cubicBezTo>
                        <a:pt x="206" y="49"/>
                        <a:pt x="251" y="29"/>
                        <a:pt x="289" y="1"/>
                      </a:cubicBezTo>
                      <a:cubicBezTo>
                        <a:pt x="291" y="0"/>
                        <a:pt x="294" y="0"/>
                        <a:pt x="295" y="2"/>
                      </a:cubicBezTo>
                      <a:cubicBezTo>
                        <a:pt x="296" y="4"/>
                        <a:pt x="296" y="6"/>
                        <a:pt x="294" y="8"/>
                      </a:cubicBezTo>
                      <a:cubicBezTo>
                        <a:pt x="255" y="37"/>
                        <a:pt x="209" y="57"/>
                        <a:pt x="161" y="65"/>
                      </a:cubicBezTo>
                      <a:cubicBezTo>
                        <a:pt x="146" y="68"/>
                        <a:pt x="130" y="70"/>
                        <a:pt x="114" y="72"/>
                      </a:cubicBezTo>
                      <a:cubicBezTo>
                        <a:pt x="77" y="76"/>
                        <a:pt x="38" y="80"/>
                        <a:pt x="6" y="100"/>
                      </a:cubicBezTo>
                      <a:cubicBezTo>
                        <a:pt x="6" y="100"/>
                        <a:pt x="5" y="100"/>
                        <a:pt x="4" y="1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9"/>
                <p:cNvSpPr/>
                <p:nvPr/>
              </p:nvSpPr>
              <p:spPr>
                <a:xfrm>
                  <a:off x="5301587" y="2132115"/>
                  <a:ext cx="139647" cy="119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6" extrusionOk="0">
                      <a:moveTo>
                        <a:pt x="4" y="116"/>
                      </a:moveTo>
                      <a:cubicBezTo>
                        <a:pt x="3" y="116"/>
                        <a:pt x="1" y="115"/>
                        <a:pt x="1" y="113"/>
                      </a:cubicBezTo>
                      <a:cubicBezTo>
                        <a:pt x="0" y="111"/>
                        <a:pt x="1" y="109"/>
                        <a:pt x="3" y="108"/>
                      </a:cubicBezTo>
                      <a:cubicBezTo>
                        <a:pt x="21" y="102"/>
                        <a:pt x="34" y="88"/>
                        <a:pt x="42" y="77"/>
                      </a:cubicBezTo>
                      <a:cubicBezTo>
                        <a:pt x="52" y="62"/>
                        <a:pt x="59" y="45"/>
                        <a:pt x="64" y="31"/>
                      </a:cubicBezTo>
                      <a:cubicBezTo>
                        <a:pt x="64" y="30"/>
                        <a:pt x="64" y="30"/>
                        <a:pt x="64" y="30"/>
                      </a:cubicBezTo>
                      <a:cubicBezTo>
                        <a:pt x="66" y="23"/>
                        <a:pt x="69" y="16"/>
                        <a:pt x="74" y="10"/>
                      </a:cubicBezTo>
                      <a:cubicBezTo>
                        <a:pt x="79" y="4"/>
                        <a:pt x="89" y="0"/>
                        <a:pt x="98" y="4"/>
                      </a:cubicBezTo>
                      <a:cubicBezTo>
                        <a:pt x="102" y="6"/>
                        <a:pt x="105" y="10"/>
                        <a:pt x="107" y="13"/>
                      </a:cubicBezTo>
                      <a:cubicBezTo>
                        <a:pt x="109" y="15"/>
                        <a:pt x="110" y="17"/>
                        <a:pt x="111" y="18"/>
                      </a:cubicBezTo>
                      <a:cubicBezTo>
                        <a:pt x="116" y="23"/>
                        <a:pt x="124" y="24"/>
                        <a:pt x="131" y="21"/>
                      </a:cubicBezTo>
                      <a:cubicBezTo>
                        <a:pt x="132" y="20"/>
                        <a:pt x="135" y="21"/>
                        <a:pt x="136" y="22"/>
                      </a:cubicBezTo>
                      <a:cubicBezTo>
                        <a:pt x="137" y="24"/>
                        <a:pt x="136" y="27"/>
                        <a:pt x="134" y="28"/>
                      </a:cubicBezTo>
                      <a:cubicBezTo>
                        <a:pt x="125" y="33"/>
                        <a:pt x="113" y="31"/>
                        <a:pt x="106" y="24"/>
                      </a:cubicBezTo>
                      <a:cubicBezTo>
                        <a:pt x="104" y="22"/>
                        <a:pt x="102" y="20"/>
                        <a:pt x="101" y="18"/>
                      </a:cubicBezTo>
                      <a:cubicBezTo>
                        <a:pt x="99" y="15"/>
                        <a:pt x="97" y="13"/>
                        <a:pt x="94" y="11"/>
                      </a:cubicBezTo>
                      <a:cubicBezTo>
                        <a:pt x="90" y="9"/>
                        <a:pt x="83" y="12"/>
                        <a:pt x="80" y="16"/>
                      </a:cubicBezTo>
                      <a:cubicBezTo>
                        <a:pt x="76" y="20"/>
                        <a:pt x="74" y="27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66" y="48"/>
                        <a:pt x="59" y="66"/>
                        <a:pt x="48" y="82"/>
                      </a:cubicBezTo>
                      <a:cubicBezTo>
                        <a:pt x="40" y="93"/>
                        <a:pt x="26" y="108"/>
                        <a:pt x="6" y="116"/>
                      </a:cubicBezTo>
                      <a:cubicBezTo>
                        <a:pt x="5" y="116"/>
                        <a:pt x="5" y="116"/>
                        <a:pt x="4" y="1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Google Shape;904;p9"/>
                <p:cNvSpPr/>
                <p:nvPr/>
              </p:nvSpPr>
              <p:spPr>
                <a:xfrm>
                  <a:off x="5133375" y="2198765"/>
                  <a:ext cx="338010" cy="298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91" extrusionOk="0">
                      <a:moveTo>
                        <a:pt x="27" y="291"/>
                      </a:moveTo>
                      <a:cubicBezTo>
                        <a:pt x="21" y="291"/>
                        <a:pt x="15" y="290"/>
                        <a:pt x="10" y="287"/>
                      </a:cubicBezTo>
                      <a:cubicBezTo>
                        <a:pt x="5" y="284"/>
                        <a:pt x="2" y="280"/>
                        <a:pt x="1" y="274"/>
                      </a:cubicBezTo>
                      <a:cubicBezTo>
                        <a:pt x="0" y="270"/>
                        <a:pt x="1" y="266"/>
                        <a:pt x="3" y="263"/>
                      </a:cubicBezTo>
                      <a:cubicBezTo>
                        <a:pt x="4" y="261"/>
                        <a:pt x="7" y="261"/>
                        <a:pt x="9" y="262"/>
                      </a:cubicBezTo>
                      <a:cubicBezTo>
                        <a:pt x="10" y="263"/>
                        <a:pt x="11" y="266"/>
                        <a:pt x="10" y="267"/>
                      </a:cubicBezTo>
                      <a:cubicBezTo>
                        <a:pt x="8" y="269"/>
                        <a:pt x="8" y="271"/>
                        <a:pt x="9" y="273"/>
                      </a:cubicBezTo>
                      <a:cubicBezTo>
                        <a:pt x="9" y="276"/>
                        <a:pt x="11" y="279"/>
                        <a:pt x="14" y="280"/>
                      </a:cubicBezTo>
                      <a:cubicBezTo>
                        <a:pt x="19" y="284"/>
                        <a:pt x="26" y="284"/>
                        <a:pt x="33" y="283"/>
                      </a:cubicBezTo>
                      <a:cubicBezTo>
                        <a:pt x="73" y="280"/>
                        <a:pt x="110" y="263"/>
                        <a:pt x="151" y="242"/>
                      </a:cubicBezTo>
                      <a:cubicBezTo>
                        <a:pt x="169" y="232"/>
                        <a:pt x="188" y="223"/>
                        <a:pt x="206" y="213"/>
                      </a:cubicBezTo>
                      <a:cubicBezTo>
                        <a:pt x="240" y="195"/>
                        <a:pt x="269" y="178"/>
                        <a:pt x="286" y="149"/>
                      </a:cubicBezTo>
                      <a:cubicBezTo>
                        <a:pt x="300" y="126"/>
                        <a:pt x="304" y="99"/>
                        <a:pt x="307" y="70"/>
                      </a:cubicBezTo>
                      <a:cubicBezTo>
                        <a:pt x="310" y="48"/>
                        <a:pt x="313" y="24"/>
                        <a:pt x="322" y="3"/>
                      </a:cubicBezTo>
                      <a:cubicBezTo>
                        <a:pt x="322" y="1"/>
                        <a:pt x="325" y="0"/>
                        <a:pt x="327" y="1"/>
                      </a:cubicBezTo>
                      <a:cubicBezTo>
                        <a:pt x="329" y="2"/>
                        <a:pt x="330" y="4"/>
                        <a:pt x="329" y="6"/>
                      </a:cubicBezTo>
                      <a:cubicBezTo>
                        <a:pt x="321" y="26"/>
                        <a:pt x="318" y="49"/>
                        <a:pt x="315" y="71"/>
                      </a:cubicBezTo>
                      <a:cubicBezTo>
                        <a:pt x="312" y="99"/>
                        <a:pt x="308" y="129"/>
                        <a:pt x="293" y="154"/>
                      </a:cubicBezTo>
                      <a:cubicBezTo>
                        <a:pt x="275" y="184"/>
                        <a:pt x="243" y="202"/>
                        <a:pt x="209" y="220"/>
                      </a:cubicBezTo>
                      <a:cubicBezTo>
                        <a:pt x="191" y="230"/>
                        <a:pt x="173" y="239"/>
                        <a:pt x="155" y="249"/>
                      </a:cubicBezTo>
                      <a:cubicBezTo>
                        <a:pt x="113" y="270"/>
                        <a:pt x="75" y="288"/>
                        <a:pt x="33" y="291"/>
                      </a:cubicBezTo>
                      <a:cubicBezTo>
                        <a:pt x="31" y="291"/>
                        <a:pt x="29" y="291"/>
                        <a:pt x="27" y="2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905;p9"/>
                <p:cNvSpPr/>
                <p:nvPr/>
              </p:nvSpPr>
              <p:spPr>
                <a:xfrm>
                  <a:off x="5177809" y="2297153"/>
                  <a:ext cx="250731" cy="169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65" extrusionOk="0">
                      <a:moveTo>
                        <a:pt x="5" y="165"/>
                      </a:moveTo>
                      <a:cubicBezTo>
                        <a:pt x="3" y="165"/>
                        <a:pt x="2" y="164"/>
                        <a:pt x="1" y="162"/>
                      </a:cubicBezTo>
                      <a:cubicBezTo>
                        <a:pt x="0" y="160"/>
                        <a:pt x="1" y="158"/>
                        <a:pt x="4" y="157"/>
                      </a:cubicBezTo>
                      <a:cubicBezTo>
                        <a:pt x="60" y="137"/>
                        <a:pt x="115" y="112"/>
                        <a:pt x="166" y="82"/>
                      </a:cubicBezTo>
                      <a:cubicBezTo>
                        <a:pt x="181" y="74"/>
                        <a:pt x="198" y="64"/>
                        <a:pt x="211" y="50"/>
                      </a:cubicBezTo>
                      <a:cubicBezTo>
                        <a:pt x="225" y="36"/>
                        <a:pt x="234" y="20"/>
                        <a:pt x="236" y="4"/>
                      </a:cubicBezTo>
                      <a:cubicBezTo>
                        <a:pt x="236" y="2"/>
                        <a:pt x="238" y="0"/>
                        <a:pt x="240" y="0"/>
                      </a:cubicBezTo>
                      <a:cubicBezTo>
                        <a:pt x="242" y="0"/>
                        <a:pt x="244" y="2"/>
                        <a:pt x="243" y="5"/>
                      </a:cubicBezTo>
                      <a:cubicBezTo>
                        <a:pt x="241" y="27"/>
                        <a:pt x="228" y="45"/>
                        <a:pt x="217" y="56"/>
                      </a:cubicBezTo>
                      <a:cubicBezTo>
                        <a:pt x="203" y="70"/>
                        <a:pt x="186" y="80"/>
                        <a:pt x="170" y="89"/>
                      </a:cubicBezTo>
                      <a:cubicBezTo>
                        <a:pt x="118" y="119"/>
                        <a:pt x="63" y="145"/>
                        <a:pt x="6" y="164"/>
                      </a:cubicBezTo>
                      <a:cubicBezTo>
                        <a:pt x="6" y="165"/>
                        <a:pt x="5" y="165"/>
                        <a:pt x="5" y="1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Google Shape;906;p9"/>
                <p:cNvSpPr/>
                <p:nvPr/>
              </p:nvSpPr>
              <p:spPr>
                <a:xfrm>
                  <a:off x="5668160" y="2086094"/>
                  <a:ext cx="66300" cy="54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7" name="Google Shape;907;p9"/>
                <p:cNvSpPr/>
                <p:nvPr/>
              </p:nvSpPr>
              <p:spPr>
                <a:xfrm>
                  <a:off x="5844306" y="1995641"/>
                  <a:ext cx="30152" cy="145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142" extrusionOk="0">
                      <a:moveTo>
                        <a:pt x="23" y="142"/>
                      </a:moveTo>
                      <a:cubicBezTo>
                        <a:pt x="23" y="142"/>
                        <a:pt x="23" y="142"/>
                        <a:pt x="23" y="142"/>
                      </a:cubicBezTo>
                      <a:cubicBezTo>
                        <a:pt x="21" y="142"/>
                        <a:pt x="19" y="140"/>
                        <a:pt x="19" y="138"/>
                      </a:cubicBezTo>
                      <a:cubicBezTo>
                        <a:pt x="21" y="94"/>
                        <a:pt x="15" y="48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23" y="46"/>
                        <a:pt x="29" y="93"/>
                        <a:pt x="27" y="138"/>
                      </a:cubicBezTo>
                      <a:cubicBezTo>
                        <a:pt x="27" y="141"/>
                        <a:pt x="25" y="142"/>
                        <a:pt x="23" y="1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Google Shape;908;p9"/>
                <p:cNvSpPr/>
                <p:nvPr/>
              </p:nvSpPr>
              <p:spPr>
                <a:xfrm>
                  <a:off x="5918890" y="1968664"/>
                  <a:ext cx="26978" cy="12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120" extrusionOk="0">
                      <a:moveTo>
                        <a:pt x="20" y="120"/>
                      </a:moveTo>
                      <a:cubicBezTo>
                        <a:pt x="20" y="120"/>
                        <a:pt x="20" y="120"/>
                        <a:pt x="20" y="120"/>
                      </a:cubicBezTo>
                      <a:cubicBezTo>
                        <a:pt x="17" y="120"/>
                        <a:pt x="16" y="118"/>
                        <a:pt x="16" y="116"/>
                      </a:cubicBezTo>
                      <a:cubicBezTo>
                        <a:pt x="18" y="79"/>
                        <a:pt x="13" y="41"/>
                        <a:pt x="1" y="6"/>
                      </a:cubicBezTo>
                      <a:cubicBezTo>
                        <a:pt x="0" y="3"/>
                        <a:pt x="2" y="1"/>
                        <a:pt x="4" y="0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21" y="39"/>
                        <a:pt x="26" y="78"/>
                        <a:pt x="24" y="117"/>
                      </a:cubicBezTo>
                      <a:cubicBezTo>
                        <a:pt x="24" y="119"/>
                        <a:pt x="22" y="120"/>
                        <a:pt x="20" y="12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909;p9"/>
                <p:cNvSpPr/>
                <p:nvPr/>
              </p:nvSpPr>
              <p:spPr>
                <a:xfrm>
                  <a:off x="6001409" y="1951208"/>
                  <a:ext cx="19043" cy="9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89" extrusionOk="0">
                      <a:moveTo>
                        <a:pt x="13" y="89"/>
                      </a:move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0" y="89"/>
                        <a:pt x="8" y="87"/>
                        <a:pt x="9" y="85"/>
                      </a:cubicBezTo>
                      <a:cubicBezTo>
                        <a:pt x="11" y="58"/>
                        <a:pt x="8" y="31"/>
                        <a:pt x="0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5" y="0"/>
                        <a:pt x="7" y="1"/>
                        <a:pt x="8" y="4"/>
                      </a:cubicBezTo>
                      <a:cubicBezTo>
                        <a:pt x="16" y="30"/>
                        <a:pt x="19" y="58"/>
                        <a:pt x="17" y="85"/>
                      </a:cubicBezTo>
                      <a:cubicBezTo>
                        <a:pt x="16" y="88"/>
                        <a:pt x="15" y="89"/>
                        <a:pt x="13" y="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9"/>
                <p:cNvSpPr/>
                <p:nvPr/>
              </p:nvSpPr>
              <p:spPr>
                <a:xfrm>
                  <a:off x="6077580" y="1928992"/>
                  <a:ext cx="19043" cy="6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68" extrusionOk="0">
                      <a:moveTo>
                        <a:pt x="14" y="68"/>
                      </a:moveTo>
                      <a:cubicBezTo>
                        <a:pt x="14" y="68"/>
                        <a:pt x="14" y="68"/>
                        <a:pt x="14" y="68"/>
                      </a:cubicBezTo>
                      <a:cubicBezTo>
                        <a:pt x="12" y="68"/>
                        <a:pt x="10" y="66"/>
                        <a:pt x="10" y="64"/>
                      </a:cubicBezTo>
                      <a:cubicBezTo>
                        <a:pt x="11" y="49"/>
                        <a:pt x="10" y="33"/>
                        <a:pt x="7" y="18"/>
                      </a:cubicBezTo>
                      <a:cubicBezTo>
                        <a:pt x="6" y="14"/>
                        <a:pt x="5" y="10"/>
                        <a:pt x="2" y="8"/>
                      </a:cubicBezTo>
                      <a:cubicBezTo>
                        <a:pt x="1" y="6"/>
                        <a:pt x="0" y="4"/>
                        <a:pt x="2" y="2"/>
                      </a:cubicBezTo>
                      <a:cubicBezTo>
                        <a:pt x="3" y="1"/>
                        <a:pt x="6" y="0"/>
                        <a:pt x="8" y="2"/>
                      </a:cubicBezTo>
                      <a:cubicBezTo>
                        <a:pt x="12" y="6"/>
                        <a:pt x="13" y="11"/>
                        <a:pt x="14" y="16"/>
                      </a:cubicBezTo>
                      <a:cubicBezTo>
                        <a:pt x="18" y="32"/>
                        <a:pt x="19" y="48"/>
                        <a:pt x="18" y="65"/>
                      </a:cubicBezTo>
                      <a:cubicBezTo>
                        <a:pt x="18" y="67"/>
                        <a:pt x="16" y="68"/>
                        <a:pt x="14" y="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9"/>
                <p:cNvSpPr/>
                <p:nvPr/>
              </p:nvSpPr>
              <p:spPr>
                <a:xfrm>
                  <a:off x="6142643" y="1900427"/>
                  <a:ext cx="19043" cy="6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62" extrusionOk="0">
                      <a:moveTo>
                        <a:pt x="14" y="62"/>
                      </a:moveTo>
                      <a:cubicBezTo>
                        <a:pt x="14" y="62"/>
                        <a:pt x="14" y="62"/>
                        <a:pt x="14" y="62"/>
                      </a:cubicBezTo>
                      <a:cubicBezTo>
                        <a:pt x="11" y="62"/>
                        <a:pt x="10" y="61"/>
                        <a:pt x="10" y="58"/>
                      </a:cubicBezTo>
                      <a:cubicBezTo>
                        <a:pt x="10" y="40"/>
                        <a:pt x="7" y="23"/>
                        <a:pt x="0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15" y="21"/>
                        <a:pt x="18" y="39"/>
                        <a:pt x="18" y="58"/>
                      </a:cubicBezTo>
                      <a:cubicBezTo>
                        <a:pt x="18" y="61"/>
                        <a:pt x="16" y="62"/>
                        <a:pt x="14" y="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9"/>
                <p:cNvSpPr/>
                <p:nvPr/>
              </p:nvSpPr>
              <p:spPr>
                <a:xfrm>
                  <a:off x="6201358" y="1859168"/>
                  <a:ext cx="25390" cy="6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4" extrusionOk="0">
                      <a:moveTo>
                        <a:pt x="21" y="64"/>
                      </a:moveTo>
                      <a:cubicBezTo>
                        <a:pt x="19" y="64"/>
                        <a:pt x="17" y="63"/>
                        <a:pt x="17" y="61"/>
                      </a:cubicBezTo>
                      <a:cubicBezTo>
                        <a:pt x="15" y="42"/>
                        <a:pt x="9" y="24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17" y="21"/>
                        <a:pt x="23" y="40"/>
                        <a:pt x="25" y="60"/>
                      </a:cubicBezTo>
                      <a:cubicBezTo>
                        <a:pt x="25" y="62"/>
                        <a:pt x="24" y="64"/>
                        <a:pt x="22" y="64"/>
                      </a:cubicBezTo>
                      <a:lnTo>
                        <a:pt x="21" y="6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9"/>
                <p:cNvSpPr/>
                <p:nvPr/>
              </p:nvSpPr>
              <p:spPr>
                <a:xfrm>
                  <a:off x="5768135" y="1835364"/>
                  <a:ext cx="452268" cy="26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262" extrusionOk="0">
                      <a:moveTo>
                        <a:pt x="5" y="262"/>
                      </a:moveTo>
                      <a:cubicBezTo>
                        <a:pt x="4" y="262"/>
                        <a:pt x="4" y="262"/>
                        <a:pt x="3" y="262"/>
                      </a:cubicBezTo>
                      <a:cubicBezTo>
                        <a:pt x="1" y="261"/>
                        <a:pt x="0" y="259"/>
                        <a:pt x="1" y="257"/>
                      </a:cubicBezTo>
                      <a:cubicBezTo>
                        <a:pt x="25" y="198"/>
                        <a:pt x="56" y="160"/>
                        <a:pt x="95" y="142"/>
                      </a:cubicBezTo>
                      <a:cubicBezTo>
                        <a:pt x="114" y="134"/>
                        <a:pt x="135" y="130"/>
                        <a:pt x="155" y="126"/>
                      </a:cubicBezTo>
                      <a:cubicBezTo>
                        <a:pt x="156" y="126"/>
                        <a:pt x="156" y="126"/>
                        <a:pt x="156" y="126"/>
                      </a:cubicBezTo>
                      <a:cubicBezTo>
                        <a:pt x="245" y="110"/>
                        <a:pt x="330" y="92"/>
                        <a:pt x="399" y="42"/>
                      </a:cubicBezTo>
                      <a:cubicBezTo>
                        <a:pt x="412" y="33"/>
                        <a:pt x="427" y="20"/>
                        <a:pt x="433" y="3"/>
                      </a:cubicBezTo>
                      <a:cubicBezTo>
                        <a:pt x="434" y="1"/>
                        <a:pt x="436" y="0"/>
                        <a:pt x="438" y="1"/>
                      </a:cubicBezTo>
                      <a:cubicBezTo>
                        <a:pt x="440" y="1"/>
                        <a:pt x="441" y="4"/>
                        <a:pt x="441" y="6"/>
                      </a:cubicBezTo>
                      <a:cubicBezTo>
                        <a:pt x="434" y="25"/>
                        <a:pt x="417" y="38"/>
                        <a:pt x="404" y="48"/>
                      </a:cubicBezTo>
                      <a:cubicBezTo>
                        <a:pt x="333" y="99"/>
                        <a:pt x="247" y="118"/>
                        <a:pt x="158" y="134"/>
                      </a:cubicBezTo>
                      <a:cubicBezTo>
                        <a:pt x="157" y="134"/>
                        <a:pt x="157" y="134"/>
                        <a:pt x="157" y="134"/>
                      </a:cubicBezTo>
                      <a:cubicBezTo>
                        <a:pt x="137" y="138"/>
                        <a:pt x="116" y="141"/>
                        <a:pt x="98" y="150"/>
                      </a:cubicBezTo>
                      <a:cubicBezTo>
                        <a:pt x="61" y="167"/>
                        <a:pt x="32" y="203"/>
                        <a:pt x="8" y="260"/>
                      </a:cubicBezTo>
                      <a:cubicBezTo>
                        <a:pt x="8" y="262"/>
                        <a:pt x="6" y="262"/>
                        <a:pt x="5" y="26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914;p9"/>
                <p:cNvSpPr/>
                <p:nvPr/>
              </p:nvSpPr>
              <p:spPr>
                <a:xfrm>
                  <a:off x="5661812" y="1811561"/>
                  <a:ext cx="158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9668F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Google Shape;915;p9"/>
                <p:cNvSpPr/>
                <p:nvPr/>
              </p:nvSpPr>
              <p:spPr>
                <a:xfrm>
                  <a:off x="5571360" y="1808387"/>
                  <a:ext cx="68237" cy="60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59" extrusionOk="0">
                      <a:moveTo>
                        <a:pt x="63" y="16"/>
                      </a:moveTo>
                      <a:cubicBezTo>
                        <a:pt x="65" y="22"/>
                        <a:pt x="66" y="28"/>
                        <a:pt x="64" y="35"/>
                      </a:cubicBezTo>
                      <a:cubicBezTo>
                        <a:pt x="63" y="40"/>
                        <a:pt x="60" y="46"/>
                        <a:pt x="56" y="50"/>
                      </a:cubicBezTo>
                      <a:cubicBezTo>
                        <a:pt x="50" y="55"/>
                        <a:pt x="43" y="57"/>
                        <a:pt x="36" y="58"/>
                      </a:cubicBezTo>
                      <a:cubicBezTo>
                        <a:pt x="30" y="59"/>
                        <a:pt x="23" y="58"/>
                        <a:pt x="18" y="55"/>
                      </a:cubicBezTo>
                      <a:cubicBezTo>
                        <a:pt x="11" y="53"/>
                        <a:pt x="4" y="48"/>
                        <a:pt x="2" y="40"/>
                      </a:cubicBezTo>
                      <a:cubicBezTo>
                        <a:pt x="0" y="33"/>
                        <a:pt x="3" y="26"/>
                        <a:pt x="7" y="20"/>
                      </a:cubicBezTo>
                      <a:cubicBezTo>
                        <a:pt x="10" y="17"/>
                        <a:pt x="13" y="15"/>
                        <a:pt x="17" y="13"/>
                      </a:cubicBezTo>
                      <a:cubicBezTo>
                        <a:pt x="25" y="4"/>
                        <a:pt x="37" y="0"/>
                        <a:pt x="48" y="4"/>
                      </a:cubicBezTo>
                      <a:cubicBezTo>
                        <a:pt x="54" y="6"/>
                        <a:pt x="60" y="10"/>
                        <a:pt x="63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916;p9"/>
                <p:cNvSpPr/>
                <p:nvPr/>
              </p:nvSpPr>
              <p:spPr>
                <a:xfrm>
                  <a:off x="5531687" y="1732216"/>
                  <a:ext cx="103149" cy="77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76" extrusionOk="0">
                      <a:moveTo>
                        <a:pt x="45" y="68"/>
                      </a:moveTo>
                      <a:cubicBezTo>
                        <a:pt x="37" y="73"/>
                        <a:pt x="27" y="76"/>
                        <a:pt x="17" y="73"/>
                      </a:cubicBezTo>
                      <a:cubicBezTo>
                        <a:pt x="8" y="70"/>
                        <a:pt x="2" y="61"/>
                        <a:pt x="1" y="52"/>
                      </a:cubicBezTo>
                      <a:cubicBezTo>
                        <a:pt x="0" y="42"/>
                        <a:pt x="5" y="33"/>
                        <a:pt x="12" y="26"/>
                      </a:cubicBezTo>
                      <a:cubicBezTo>
                        <a:pt x="14" y="24"/>
                        <a:pt x="18" y="21"/>
                        <a:pt x="21" y="19"/>
                      </a:cubicBezTo>
                      <a:cubicBezTo>
                        <a:pt x="24" y="17"/>
                        <a:pt x="26" y="15"/>
                        <a:pt x="29" y="13"/>
                      </a:cubicBezTo>
                      <a:cubicBezTo>
                        <a:pt x="38" y="7"/>
                        <a:pt x="49" y="0"/>
                        <a:pt x="61" y="0"/>
                      </a:cubicBezTo>
                      <a:cubicBezTo>
                        <a:pt x="71" y="1"/>
                        <a:pt x="84" y="3"/>
                        <a:pt x="92" y="10"/>
                      </a:cubicBezTo>
                      <a:cubicBezTo>
                        <a:pt x="99" y="17"/>
                        <a:pt x="101" y="29"/>
                        <a:pt x="93" y="37"/>
                      </a:cubicBezTo>
                      <a:cubicBezTo>
                        <a:pt x="87" y="43"/>
                        <a:pt x="77" y="45"/>
                        <a:pt x="70" y="50"/>
                      </a:cubicBezTo>
                      <a:cubicBezTo>
                        <a:pt x="61" y="55"/>
                        <a:pt x="54" y="62"/>
                        <a:pt x="45" y="6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9"/>
                <p:cNvSpPr/>
                <p:nvPr/>
              </p:nvSpPr>
              <p:spPr>
                <a:xfrm>
                  <a:off x="5636422" y="1771888"/>
                  <a:ext cx="63476" cy="5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55" extrusionOk="0">
                      <a:moveTo>
                        <a:pt x="62" y="27"/>
                      </a:moveTo>
                      <a:cubicBezTo>
                        <a:pt x="61" y="33"/>
                        <a:pt x="58" y="39"/>
                        <a:pt x="54" y="44"/>
                      </a:cubicBezTo>
                      <a:cubicBezTo>
                        <a:pt x="46" y="52"/>
                        <a:pt x="35" y="55"/>
                        <a:pt x="24" y="53"/>
                      </a:cubicBezTo>
                      <a:cubicBezTo>
                        <a:pt x="14" y="52"/>
                        <a:pt x="4" y="45"/>
                        <a:pt x="1" y="34"/>
                      </a:cubicBezTo>
                      <a:cubicBezTo>
                        <a:pt x="0" y="28"/>
                        <a:pt x="3" y="21"/>
                        <a:pt x="7" y="16"/>
                      </a:cubicBezTo>
                      <a:cubicBezTo>
                        <a:pt x="9" y="15"/>
                        <a:pt x="11" y="13"/>
                        <a:pt x="14" y="12"/>
                      </a:cubicBezTo>
                      <a:cubicBezTo>
                        <a:pt x="14" y="12"/>
                        <a:pt x="15" y="11"/>
                        <a:pt x="15" y="10"/>
                      </a:cubicBezTo>
                      <a:cubicBezTo>
                        <a:pt x="27" y="2"/>
                        <a:pt x="44" y="0"/>
                        <a:pt x="55" y="10"/>
                      </a:cubicBezTo>
                      <a:cubicBezTo>
                        <a:pt x="59" y="14"/>
                        <a:pt x="62" y="21"/>
                        <a:pt x="62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9"/>
                <p:cNvSpPr/>
                <p:nvPr/>
              </p:nvSpPr>
              <p:spPr>
                <a:xfrm>
                  <a:off x="3955896" y="1197429"/>
                  <a:ext cx="46021" cy="44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43" extrusionOk="0">
                      <a:moveTo>
                        <a:pt x="6" y="32"/>
                      </a:moveTo>
                      <a:cubicBezTo>
                        <a:pt x="0" y="25"/>
                        <a:pt x="3" y="14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6"/>
                        <a:pt x="13" y="4"/>
                        <a:pt x="15" y="3"/>
                      </a:cubicBezTo>
                      <a:cubicBezTo>
                        <a:pt x="19" y="0"/>
                        <a:pt x="25" y="0"/>
                        <a:pt x="30" y="2"/>
                      </a:cubicBezTo>
                      <a:cubicBezTo>
                        <a:pt x="34" y="4"/>
                        <a:pt x="37" y="8"/>
                        <a:pt x="40" y="12"/>
                      </a:cubicBezTo>
                      <a:cubicBezTo>
                        <a:pt x="43" y="16"/>
                        <a:pt x="44" y="22"/>
                        <a:pt x="42" y="27"/>
                      </a:cubicBezTo>
                      <a:cubicBezTo>
                        <a:pt x="40" y="32"/>
                        <a:pt x="37" y="35"/>
                        <a:pt x="33" y="38"/>
                      </a:cubicBezTo>
                      <a:cubicBezTo>
                        <a:pt x="24" y="43"/>
                        <a:pt x="12" y="41"/>
                        <a:pt x="6" y="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9"/>
                <p:cNvSpPr/>
                <p:nvPr/>
              </p:nvSpPr>
              <p:spPr>
                <a:xfrm>
                  <a:off x="3867030" y="1199017"/>
                  <a:ext cx="87280" cy="98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96" extrusionOk="0">
                      <a:moveTo>
                        <a:pt x="77" y="36"/>
                      </a:moveTo>
                      <a:cubicBezTo>
                        <a:pt x="75" y="42"/>
                        <a:pt x="72" y="47"/>
                        <a:pt x="70" y="52"/>
                      </a:cubicBezTo>
                      <a:cubicBezTo>
                        <a:pt x="68" y="57"/>
                        <a:pt x="68" y="62"/>
                        <a:pt x="67" y="68"/>
                      </a:cubicBezTo>
                      <a:cubicBezTo>
                        <a:pt x="66" y="78"/>
                        <a:pt x="62" y="88"/>
                        <a:pt x="52" y="91"/>
                      </a:cubicBezTo>
                      <a:cubicBezTo>
                        <a:pt x="38" y="96"/>
                        <a:pt x="25" y="88"/>
                        <a:pt x="17" y="77"/>
                      </a:cubicBezTo>
                      <a:cubicBezTo>
                        <a:pt x="6" y="68"/>
                        <a:pt x="0" y="56"/>
                        <a:pt x="1" y="42"/>
                      </a:cubicBezTo>
                      <a:cubicBezTo>
                        <a:pt x="3" y="21"/>
                        <a:pt x="18" y="5"/>
                        <a:pt x="39" y="2"/>
                      </a:cubicBezTo>
                      <a:cubicBezTo>
                        <a:pt x="57" y="0"/>
                        <a:pt x="84" y="14"/>
                        <a:pt x="77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9"/>
                <p:cNvSpPr/>
                <p:nvPr/>
              </p:nvSpPr>
              <p:spPr>
                <a:xfrm>
                  <a:off x="3949549" y="1245036"/>
                  <a:ext cx="53955" cy="6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" h="64" extrusionOk="0">
                      <a:moveTo>
                        <a:pt x="37" y="61"/>
                      </a:moveTo>
                      <a:cubicBezTo>
                        <a:pt x="30" y="64"/>
                        <a:pt x="23" y="64"/>
                        <a:pt x="17" y="61"/>
                      </a:cubicBezTo>
                      <a:cubicBezTo>
                        <a:pt x="11" y="59"/>
                        <a:pt x="7" y="54"/>
                        <a:pt x="4" y="48"/>
                      </a:cubicBezTo>
                      <a:cubicBezTo>
                        <a:pt x="0" y="41"/>
                        <a:pt x="0" y="32"/>
                        <a:pt x="2" y="25"/>
                      </a:cubicBezTo>
                      <a:cubicBezTo>
                        <a:pt x="2" y="22"/>
                        <a:pt x="3" y="19"/>
                        <a:pt x="4" y="17"/>
                      </a:cubicBezTo>
                      <a:cubicBezTo>
                        <a:pt x="6" y="10"/>
                        <a:pt x="12" y="5"/>
                        <a:pt x="19" y="3"/>
                      </a:cubicBezTo>
                      <a:cubicBezTo>
                        <a:pt x="33" y="0"/>
                        <a:pt x="45" y="14"/>
                        <a:pt x="49" y="26"/>
                      </a:cubicBezTo>
                      <a:cubicBezTo>
                        <a:pt x="53" y="39"/>
                        <a:pt x="49" y="54"/>
                        <a:pt x="37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921" name="Google Shape;921;p9"/>
                <p:cNvCxnSpPr/>
                <p:nvPr/>
              </p:nvCxnSpPr>
              <p:spPr>
                <a:xfrm>
                  <a:off x="4395467" y="1152996"/>
                  <a:ext cx="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22" name="Google Shape;922;p9"/>
                <p:cNvCxnSpPr/>
                <p:nvPr/>
              </p:nvCxnSpPr>
              <p:spPr>
                <a:xfrm>
                  <a:off x="4395467" y="1152996"/>
                  <a:ext cx="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923" name="Google Shape;923;p9"/>
                <p:cNvSpPr/>
                <p:nvPr/>
              </p:nvSpPr>
              <p:spPr>
                <a:xfrm>
                  <a:off x="4384359" y="1160931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668F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9"/>
                <p:cNvSpPr/>
                <p:nvPr/>
              </p:nvSpPr>
              <p:spPr>
                <a:xfrm>
                  <a:off x="4347860" y="1179974"/>
                  <a:ext cx="55542" cy="5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56" extrusionOk="0">
                      <a:moveTo>
                        <a:pt x="51" y="10"/>
                      </a:moveTo>
                      <a:cubicBezTo>
                        <a:pt x="53" y="13"/>
                        <a:pt x="54" y="17"/>
                        <a:pt x="52" y="21"/>
                      </a:cubicBezTo>
                      <a:cubicBezTo>
                        <a:pt x="51" y="24"/>
                        <a:pt x="48" y="27"/>
                        <a:pt x="46" y="29"/>
                      </a:cubicBezTo>
                      <a:cubicBezTo>
                        <a:pt x="42" y="34"/>
                        <a:pt x="38" y="39"/>
                        <a:pt x="34" y="43"/>
                      </a:cubicBezTo>
                      <a:cubicBezTo>
                        <a:pt x="29" y="48"/>
                        <a:pt x="24" y="52"/>
                        <a:pt x="18" y="54"/>
                      </a:cubicBezTo>
                      <a:cubicBezTo>
                        <a:pt x="11" y="56"/>
                        <a:pt x="3" y="53"/>
                        <a:pt x="1" y="46"/>
                      </a:cubicBezTo>
                      <a:cubicBezTo>
                        <a:pt x="0" y="43"/>
                        <a:pt x="0" y="39"/>
                        <a:pt x="0" y="36"/>
                      </a:cubicBezTo>
                      <a:cubicBezTo>
                        <a:pt x="1" y="33"/>
                        <a:pt x="1" y="31"/>
                        <a:pt x="2" y="29"/>
                      </a:cubicBezTo>
                      <a:cubicBezTo>
                        <a:pt x="2" y="26"/>
                        <a:pt x="3" y="23"/>
                        <a:pt x="4" y="20"/>
                      </a:cubicBezTo>
                      <a:cubicBezTo>
                        <a:pt x="7" y="14"/>
                        <a:pt x="12" y="9"/>
                        <a:pt x="18" y="6"/>
                      </a:cubicBezTo>
                      <a:cubicBezTo>
                        <a:pt x="28" y="1"/>
                        <a:pt x="43" y="0"/>
                        <a:pt x="51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5" name="Google Shape;925;p9"/>
                <p:cNvSpPr/>
                <p:nvPr/>
              </p:nvSpPr>
              <p:spPr>
                <a:xfrm>
                  <a:off x="4370076" y="1137127"/>
                  <a:ext cx="39673" cy="44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3" extrusionOk="0">
                      <a:moveTo>
                        <a:pt x="37" y="12"/>
                      </a:moveTo>
                      <a:cubicBezTo>
                        <a:pt x="38" y="15"/>
                        <a:pt x="39" y="18"/>
                        <a:pt x="38" y="21"/>
                      </a:cubicBezTo>
                      <a:cubicBezTo>
                        <a:pt x="37" y="23"/>
                        <a:pt x="36" y="26"/>
                        <a:pt x="35" y="28"/>
                      </a:cubicBezTo>
                      <a:cubicBezTo>
                        <a:pt x="30" y="36"/>
                        <a:pt x="19" y="43"/>
                        <a:pt x="10" y="39"/>
                      </a:cubicBezTo>
                      <a:cubicBezTo>
                        <a:pt x="6" y="37"/>
                        <a:pt x="3" y="33"/>
                        <a:pt x="2" y="28"/>
                      </a:cubicBezTo>
                      <a:cubicBezTo>
                        <a:pt x="2" y="27"/>
                        <a:pt x="2" y="27"/>
                        <a:pt x="2" y="26"/>
                      </a:cubicBezTo>
                      <a:cubicBezTo>
                        <a:pt x="1" y="23"/>
                        <a:pt x="0" y="21"/>
                        <a:pt x="1" y="18"/>
                      </a:cubicBezTo>
                      <a:cubicBezTo>
                        <a:pt x="1" y="15"/>
                        <a:pt x="1" y="13"/>
                        <a:pt x="2" y="11"/>
                      </a:cubicBezTo>
                      <a:cubicBezTo>
                        <a:pt x="3" y="8"/>
                        <a:pt x="5" y="6"/>
                        <a:pt x="7" y="4"/>
                      </a:cubicBezTo>
                      <a:cubicBezTo>
                        <a:pt x="9" y="2"/>
                        <a:pt x="11" y="1"/>
                        <a:pt x="14" y="1"/>
                      </a:cubicBezTo>
                      <a:cubicBezTo>
                        <a:pt x="19" y="0"/>
                        <a:pt x="23" y="1"/>
                        <a:pt x="27" y="3"/>
                      </a:cubicBezTo>
                      <a:cubicBezTo>
                        <a:pt x="31" y="5"/>
                        <a:pt x="35" y="8"/>
                        <a:pt x="37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9"/>
                <p:cNvSpPr/>
                <p:nvPr/>
              </p:nvSpPr>
              <p:spPr>
                <a:xfrm>
                  <a:off x="4414510" y="1133953"/>
                  <a:ext cx="23804" cy="2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8" extrusionOk="0">
                      <a:moveTo>
                        <a:pt x="24" y="13"/>
                      </a:moveTo>
                      <a:cubicBezTo>
                        <a:pt x="23" y="16"/>
                        <a:pt x="23" y="18"/>
                        <a:pt x="21" y="21"/>
                      </a:cubicBezTo>
                      <a:cubicBezTo>
                        <a:pt x="20" y="23"/>
                        <a:pt x="18" y="25"/>
                        <a:pt x="16" y="26"/>
                      </a:cubicBezTo>
                      <a:cubicBezTo>
                        <a:pt x="13" y="28"/>
                        <a:pt x="10" y="28"/>
                        <a:pt x="7" y="27"/>
                      </a:cubicBezTo>
                      <a:cubicBezTo>
                        <a:pt x="6" y="27"/>
                        <a:pt x="4" y="26"/>
                        <a:pt x="3" y="25"/>
                      </a:cubicBezTo>
                      <a:cubicBezTo>
                        <a:pt x="2" y="23"/>
                        <a:pt x="1" y="22"/>
                        <a:pt x="1" y="20"/>
                      </a:cubicBezTo>
                      <a:cubicBezTo>
                        <a:pt x="0" y="19"/>
                        <a:pt x="0" y="17"/>
                        <a:pt x="0" y="15"/>
                      </a:cubicBezTo>
                      <a:cubicBezTo>
                        <a:pt x="0" y="14"/>
                        <a:pt x="0" y="13"/>
                        <a:pt x="0" y="13"/>
                      </a:cubicBezTo>
                      <a:cubicBezTo>
                        <a:pt x="0" y="9"/>
                        <a:pt x="3" y="6"/>
                        <a:pt x="6" y="4"/>
                      </a:cubicBezTo>
                      <a:cubicBezTo>
                        <a:pt x="10" y="0"/>
                        <a:pt x="17" y="0"/>
                        <a:pt x="21" y="4"/>
                      </a:cubicBezTo>
                      <a:cubicBezTo>
                        <a:pt x="23" y="7"/>
                        <a:pt x="24" y="10"/>
                        <a:pt x="24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7" name="Google Shape;927;p9"/>
              <p:cNvSpPr/>
              <p:nvPr/>
            </p:nvSpPr>
            <p:spPr>
              <a:xfrm>
                <a:off x="1092024" y="2778030"/>
                <a:ext cx="29485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618" extrusionOk="0">
                    <a:moveTo>
                      <a:pt x="920" y="420"/>
                    </a:moveTo>
                    <a:cubicBezTo>
                      <a:pt x="753" y="618"/>
                      <a:pt x="308" y="440"/>
                      <a:pt x="129" y="322"/>
                    </a:cubicBezTo>
                    <a:cubicBezTo>
                      <a:pt x="78" y="282"/>
                      <a:pt x="40" y="226"/>
                      <a:pt x="23" y="164"/>
                    </a:cubicBezTo>
                    <a:cubicBezTo>
                      <a:pt x="0" y="100"/>
                      <a:pt x="36" y="37"/>
                      <a:pt x="105" y="32"/>
                    </a:cubicBezTo>
                    <a:cubicBezTo>
                      <a:pt x="175" y="24"/>
                      <a:pt x="240" y="60"/>
                      <a:pt x="308" y="69"/>
                    </a:cubicBezTo>
                    <a:cubicBezTo>
                      <a:pt x="417" y="79"/>
                      <a:pt x="527" y="0"/>
                      <a:pt x="633" y="58"/>
                    </a:cubicBezTo>
                    <a:cubicBezTo>
                      <a:pt x="697" y="89"/>
                      <a:pt x="743" y="145"/>
                      <a:pt x="798" y="189"/>
                    </a:cubicBezTo>
                    <a:cubicBezTo>
                      <a:pt x="883" y="253"/>
                      <a:pt x="994" y="292"/>
                      <a:pt x="920" y="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8" name="Google Shape;928;p9"/>
              <p:cNvGrpSpPr/>
              <p:nvPr/>
            </p:nvGrpSpPr>
            <p:grpSpPr>
              <a:xfrm>
                <a:off x="1386272" y="2782601"/>
                <a:ext cx="214823" cy="174304"/>
                <a:chOff x="5531687" y="1732216"/>
                <a:chExt cx="168211" cy="136474"/>
              </a:xfrm>
            </p:grpSpPr>
            <p:sp>
              <p:nvSpPr>
                <p:cNvPr id="929" name="Google Shape;929;p9"/>
                <p:cNvSpPr/>
                <p:nvPr/>
              </p:nvSpPr>
              <p:spPr>
                <a:xfrm>
                  <a:off x="5571360" y="1808387"/>
                  <a:ext cx="68237" cy="60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59" extrusionOk="0">
                      <a:moveTo>
                        <a:pt x="63" y="16"/>
                      </a:moveTo>
                      <a:cubicBezTo>
                        <a:pt x="65" y="22"/>
                        <a:pt x="66" y="28"/>
                        <a:pt x="64" y="35"/>
                      </a:cubicBezTo>
                      <a:cubicBezTo>
                        <a:pt x="63" y="40"/>
                        <a:pt x="60" y="46"/>
                        <a:pt x="56" y="50"/>
                      </a:cubicBezTo>
                      <a:cubicBezTo>
                        <a:pt x="50" y="55"/>
                        <a:pt x="43" y="57"/>
                        <a:pt x="36" y="58"/>
                      </a:cubicBezTo>
                      <a:cubicBezTo>
                        <a:pt x="30" y="59"/>
                        <a:pt x="23" y="58"/>
                        <a:pt x="18" y="55"/>
                      </a:cubicBezTo>
                      <a:cubicBezTo>
                        <a:pt x="11" y="53"/>
                        <a:pt x="4" y="48"/>
                        <a:pt x="2" y="40"/>
                      </a:cubicBezTo>
                      <a:cubicBezTo>
                        <a:pt x="0" y="33"/>
                        <a:pt x="3" y="26"/>
                        <a:pt x="7" y="20"/>
                      </a:cubicBezTo>
                      <a:cubicBezTo>
                        <a:pt x="10" y="17"/>
                        <a:pt x="13" y="15"/>
                        <a:pt x="17" y="13"/>
                      </a:cubicBezTo>
                      <a:cubicBezTo>
                        <a:pt x="25" y="4"/>
                        <a:pt x="37" y="0"/>
                        <a:pt x="48" y="4"/>
                      </a:cubicBezTo>
                      <a:cubicBezTo>
                        <a:pt x="54" y="6"/>
                        <a:pt x="60" y="10"/>
                        <a:pt x="63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930;p9"/>
                <p:cNvSpPr/>
                <p:nvPr/>
              </p:nvSpPr>
              <p:spPr>
                <a:xfrm>
                  <a:off x="5531687" y="1732216"/>
                  <a:ext cx="103149" cy="77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76" extrusionOk="0">
                      <a:moveTo>
                        <a:pt x="45" y="68"/>
                      </a:moveTo>
                      <a:cubicBezTo>
                        <a:pt x="37" y="73"/>
                        <a:pt x="27" y="76"/>
                        <a:pt x="17" y="73"/>
                      </a:cubicBezTo>
                      <a:cubicBezTo>
                        <a:pt x="8" y="70"/>
                        <a:pt x="2" y="61"/>
                        <a:pt x="1" y="52"/>
                      </a:cubicBezTo>
                      <a:cubicBezTo>
                        <a:pt x="0" y="42"/>
                        <a:pt x="5" y="33"/>
                        <a:pt x="12" y="26"/>
                      </a:cubicBezTo>
                      <a:cubicBezTo>
                        <a:pt x="14" y="24"/>
                        <a:pt x="18" y="21"/>
                        <a:pt x="21" y="19"/>
                      </a:cubicBezTo>
                      <a:cubicBezTo>
                        <a:pt x="24" y="17"/>
                        <a:pt x="26" y="15"/>
                        <a:pt x="29" y="13"/>
                      </a:cubicBezTo>
                      <a:cubicBezTo>
                        <a:pt x="38" y="7"/>
                        <a:pt x="49" y="0"/>
                        <a:pt x="61" y="0"/>
                      </a:cubicBezTo>
                      <a:cubicBezTo>
                        <a:pt x="71" y="1"/>
                        <a:pt x="84" y="3"/>
                        <a:pt x="92" y="10"/>
                      </a:cubicBezTo>
                      <a:cubicBezTo>
                        <a:pt x="99" y="17"/>
                        <a:pt x="101" y="29"/>
                        <a:pt x="93" y="37"/>
                      </a:cubicBezTo>
                      <a:cubicBezTo>
                        <a:pt x="87" y="43"/>
                        <a:pt x="77" y="45"/>
                        <a:pt x="70" y="50"/>
                      </a:cubicBezTo>
                      <a:cubicBezTo>
                        <a:pt x="61" y="55"/>
                        <a:pt x="54" y="62"/>
                        <a:pt x="45" y="6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9"/>
                <p:cNvSpPr/>
                <p:nvPr/>
              </p:nvSpPr>
              <p:spPr>
                <a:xfrm>
                  <a:off x="5636422" y="1771888"/>
                  <a:ext cx="63476" cy="5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55" extrusionOk="0">
                      <a:moveTo>
                        <a:pt x="62" y="27"/>
                      </a:moveTo>
                      <a:cubicBezTo>
                        <a:pt x="61" y="33"/>
                        <a:pt x="58" y="39"/>
                        <a:pt x="54" y="44"/>
                      </a:cubicBezTo>
                      <a:cubicBezTo>
                        <a:pt x="46" y="52"/>
                        <a:pt x="35" y="55"/>
                        <a:pt x="24" y="53"/>
                      </a:cubicBezTo>
                      <a:cubicBezTo>
                        <a:pt x="14" y="52"/>
                        <a:pt x="4" y="45"/>
                        <a:pt x="1" y="34"/>
                      </a:cubicBezTo>
                      <a:cubicBezTo>
                        <a:pt x="0" y="28"/>
                        <a:pt x="3" y="21"/>
                        <a:pt x="7" y="16"/>
                      </a:cubicBezTo>
                      <a:cubicBezTo>
                        <a:pt x="9" y="15"/>
                        <a:pt x="11" y="13"/>
                        <a:pt x="14" y="12"/>
                      </a:cubicBezTo>
                      <a:cubicBezTo>
                        <a:pt x="14" y="12"/>
                        <a:pt x="15" y="11"/>
                        <a:pt x="15" y="10"/>
                      </a:cubicBezTo>
                      <a:cubicBezTo>
                        <a:pt x="27" y="2"/>
                        <a:pt x="44" y="0"/>
                        <a:pt x="55" y="10"/>
                      </a:cubicBezTo>
                      <a:cubicBezTo>
                        <a:pt x="59" y="14"/>
                        <a:pt x="62" y="21"/>
                        <a:pt x="62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32" name="Google Shape;932;p9"/>
          <p:cNvGrpSpPr/>
          <p:nvPr/>
        </p:nvGrpSpPr>
        <p:grpSpPr>
          <a:xfrm flipH="1">
            <a:off x="282840" y="365226"/>
            <a:ext cx="8688964" cy="3351390"/>
            <a:chOff x="320639" y="539501"/>
            <a:chExt cx="8688964" cy="3351390"/>
          </a:xfrm>
        </p:grpSpPr>
        <p:grpSp>
          <p:nvGrpSpPr>
            <p:cNvPr id="933" name="Google Shape;933;p9"/>
            <p:cNvGrpSpPr/>
            <p:nvPr/>
          </p:nvGrpSpPr>
          <p:grpSpPr>
            <a:xfrm>
              <a:off x="8593348" y="539501"/>
              <a:ext cx="416255" cy="926247"/>
              <a:chOff x="7623948" y="562651"/>
              <a:chExt cx="416255" cy="926247"/>
            </a:xfrm>
          </p:grpSpPr>
          <p:sp>
            <p:nvSpPr>
              <p:cNvPr id="934" name="Google Shape;934;p9"/>
              <p:cNvSpPr/>
              <p:nvPr/>
            </p:nvSpPr>
            <p:spPr>
              <a:xfrm>
                <a:off x="7872976" y="878046"/>
                <a:ext cx="118949" cy="12589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71" extrusionOk="0">
                    <a:moveTo>
                      <a:pt x="111" y="154"/>
                    </a:moveTo>
                    <a:cubicBezTo>
                      <a:pt x="78" y="171"/>
                      <a:pt x="34" y="160"/>
                      <a:pt x="14" y="128"/>
                    </a:cubicBezTo>
                    <a:cubicBezTo>
                      <a:pt x="7" y="118"/>
                      <a:pt x="5" y="107"/>
                      <a:pt x="4" y="95"/>
                    </a:cubicBezTo>
                    <a:cubicBezTo>
                      <a:pt x="0" y="66"/>
                      <a:pt x="14" y="34"/>
                      <a:pt x="40" y="19"/>
                    </a:cubicBezTo>
                    <a:cubicBezTo>
                      <a:pt x="76" y="0"/>
                      <a:pt x="124" y="13"/>
                      <a:pt x="143" y="49"/>
                    </a:cubicBezTo>
                    <a:cubicBezTo>
                      <a:pt x="162" y="86"/>
                      <a:pt x="149" y="134"/>
                      <a:pt x="111" y="1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7824689" y="1267480"/>
                <a:ext cx="215513" cy="22141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97" y="21"/>
                    </a:moveTo>
                    <a:cubicBezTo>
                      <a:pt x="83" y="6"/>
                      <a:pt x="62" y="0"/>
                      <a:pt x="42" y="5"/>
                    </a:cubicBezTo>
                    <a:cubicBezTo>
                      <a:pt x="23" y="10"/>
                      <a:pt x="6" y="26"/>
                      <a:pt x="2" y="45"/>
                    </a:cubicBezTo>
                    <a:cubicBezTo>
                      <a:pt x="0" y="53"/>
                      <a:pt x="0" y="60"/>
                      <a:pt x="1" y="67"/>
                    </a:cubicBezTo>
                    <a:cubicBezTo>
                      <a:pt x="2" y="76"/>
                      <a:pt x="6" y="85"/>
                      <a:pt x="11" y="93"/>
                    </a:cubicBezTo>
                    <a:cubicBezTo>
                      <a:pt x="24" y="110"/>
                      <a:pt x="45" y="117"/>
                      <a:pt x="66" y="114"/>
                    </a:cubicBezTo>
                    <a:cubicBezTo>
                      <a:pt x="86" y="111"/>
                      <a:pt x="102" y="96"/>
                      <a:pt x="109" y="77"/>
                    </a:cubicBezTo>
                    <a:cubicBezTo>
                      <a:pt x="116" y="58"/>
                      <a:pt x="111" y="36"/>
                      <a:pt x="97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9"/>
              <p:cNvSpPr/>
              <p:nvPr/>
            </p:nvSpPr>
            <p:spPr>
              <a:xfrm>
                <a:off x="7855224" y="562651"/>
                <a:ext cx="154450" cy="154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7" extrusionOk="0">
                    <a:moveTo>
                      <a:pt x="104" y="45"/>
                    </a:moveTo>
                    <a:cubicBezTo>
                      <a:pt x="100" y="21"/>
                      <a:pt x="79" y="4"/>
                      <a:pt x="55" y="2"/>
                    </a:cubicBezTo>
                    <a:cubicBezTo>
                      <a:pt x="30" y="0"/>
                      <a:pt x="6" y="18"/>
                      <a:pt x="2" y="42"/>
                    </a:cubicBezTo>
                    <a:cubicBezTo>
                      <a:pt x="0" y="54"/>
                      <a:pt x="1" y="67"/>
                      <a:pt x="8" y="77"/>
                    </a:cubicBezTo>
                    <a:cubicBezTo>
                      <a:pt x="13" y="85"/>
                      <a:pt x="21" y="92"/>
                      <a:pt x="30" y="96"/>
                    </a:cubicBezTo>
                    <a:cubicBezTo>
                      <a:pt x="42" y="105"/>
                      <a:pt x="59" y="107"/>
                      <a:pt x="74" y="101"/>
                    </a:cubicBezTo>
                    <a:cubicBezTo>
                      <a:pt x="85" y="97"/>
                      <a:pt x="94" y="89"/>
                      <a:pt x="99" y="79"/>
                    </a:cubicBezTo>
                    <a:cubicBezTo>
                      <a:pt x="105" y="69"/>
                      <a:pt x="106" y="57"/>
                      <a:pt x="104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9"/>
              <p:cNvSpPr/>
              <p:nvPr/>
            </p:nvSpPr>
            <p:spPr>
              <a:xfrm>
                <a:off x="7623948" y="1088836"/>
                <a:ext cx="200751" cy="21256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3" extrusionOk="0">
                    <a:moveTo>
                      <a:pt x="74" y="10"/>
                    </a:moveTo>
                    <a:cubicBezTo>
                      <a:pt x="53" y="0"/>
                      <a:pt x="27" y="4"/>
                      <a:pt x="12" y="21"/>
                    </a:cubicBezTo>
                    <a:cubicBezTo>
                      <a:pt x="4" y="31"/>
                      <a:pt x="0" y="43"/>
                      <a:pt x="0" y="55"/>
                    </a:cubicBezTo>
                    <a:cubicBezTo>
                      <a:pt x="0" y="56"/>
                      <a:pt x="0" y="57"/>
                      <a:pt x="0" y="59"/>
                    </a:cubicBezTo>
                    <a:cubicBezTo>
                      <a:pt x="0" y="69"/>
                      <a:pt x="3" y="80"/>
                      <a:pt x="9" y="88"/>
                    </a:cubicBezTo>
                    <a:cubicBezTo>
                      <a:pt x="21" y="105"/>
                      <a:pt x="44" y="113"/>
                      <a:pt x="65" y="108"/>
                    </a:cubicBezTo>
                    <a:cubicBezTo>
                      <a:pt x="86" y="103"/>
                      <a:pt x="101" y="83"/>
                      <a:pt x="103" y="62"/>
                    </a:cubicBezTo>
                    <a:cubicBezTo>
                      <a:pt x="106" y="40"/>
                      <a:pt x="93" y="19"/>
                      <a:pt x="74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9"/>
              <p:cNvSpPr/>
              <p:nvPr/>
            </p:nvSpPr>
            <p:spPr>
              <a:xfrm>
                <a:off x="7742027" y="716636"/>
                <a:ext cx="79711" cy="7675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1" y="15"/>
                    </a:moveTo>
                    <a:cubicBezTo>
                      <a:pt x="40" y="14"/>
                      <a:pt x="40" y="12"/>
                      <a:pt x="39" y="11"/>
                    </a:cubicBezTo>
                    <a:cubicBezTo>
                      <a:pt x="38" y="9"/>
                      <a:pt x="37" y="8"/>
                      <a:pt x="36" y="7"/>
                    </a:cubicBezTo>
                    <a:cubicBezTo>
                      <a:pt x="36" y="6"/>
                      <a:pt x="35" y="6"/>
                      <a:pt x="35" y="6"/>
                    </a:cubicBezTo>
                    <a:cubicBezTo>
                      <a:pt x="34" y="5"/>
                      <a:pt x="33" y="4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0" y="2"/>
                      <a:pt x="28" y="1"/>
                      <a:pt x="27" y="1"/>
                    </a:cubicBezTo>
                    <a:cubicBezTo>
                      <a:pt x="26" y="1"/>
                      <a:pt x="25" y="1"/>
                      <a:pt x="24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0" y="1"/>
                      <a:pt x="19" y="1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6" y="1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3"/>
                      <a:pt x="2" y="14"/>
                      <a:pt x="1" y="15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3"/>
                      <a:pt x="0" y="25"/>
                      <a:pt x="1" y="26"/>
                    </a:cubicBezTo>
                    <a:cubicBezTo>
                      <a:pt x="1" y="27"/>
                      <a:pt x="1" y="27"/>
                      <a:pt x="1" y="28"/>
                    </a:cubicBezTo>
                    <a:cubicBezTo>
                      <a:pt x="2" y="29"/>
                      <a:pt x="2" y="31"/>
                      <a:pt x="3" y="32"/>
                    </a:cubicBezTo>
                    <a:cubicBezTo>
                      <a:pt x="5" y="35"/>
                      <a:pt x="7" y="37"/>
                      <a:pt x="9" y="38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2" y="40"/>
                      <a:pt x="14" y="41"/>
                      <a:pt x="15" y="41"/>
                    </a:cubicBezTo>
                    <a:cubicBezTo>
                      <a:pt x="16" y="41"/>
                      <a:pt x="17" y="41"/>
                      <a:pt x="18" y="42"/>
                    </a:cubicBezTo>
                    <a:cubicBezTo>
                      <a:pt x="19" y="42"/>
                      <a:pt x="20" y="42"/>
                      <a:pt x="22" y="42"/>
                    </a:cubicBezTo>
                    <a:cubicBezTo>
                      <a:pt x="27" y="42"/>
                      <a:pt x="32" y="40"/>
                      <a:pt x="36" y="36"/>
                    </a:cubicBezTo>
                    <a:cubicBezTo>
                      <a:pt x="37" y="35"/>
                      <a:pt x="38" y="33"/>
                      <a:pt x="39" y="32"/>
                    </a:cubicBezTo>
                    <a:cubicBezTo>
                      <a:pt x="39" y="32"/>
                      <a:pt x="39" y="31"/>
                      <a:pt x="40" y="31"/>
                    </a:cubicBezTo>
                    <a:cubicBezTo>
                      <a:pt x="41" y="28"/>
                      <a:pt x="42" y="25"/>
                      <a:pt x="42" y="22"/>
                    </a:cubicBezTo>
                    <a:cubicBezTo>
                      <a:pt x="42" y="19"/>
                      <a:pt x="42" y="17"/>
                      <a:pt x="41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9" name="Google Shape;939;p9"/>
            <p:cNvSpPr/>
            <p:nvPr/>
          </p:nvSpPr>
          <p:spPr>
            <a:xfrm>
              <a:off x="342008" y="1363379"/>
              <a:ext cx="67902" cy="61997"/>
            </a:xfrm>
            <a:custGeom>
              <a:avLst/>
              <a:gdLst/>
              <a:ahLst/>
              <a:cxnLst/>
              <a:rect l="l" t="t" r="r" b="b"/>
              <a:pathLst>
                <a:path w="35" h="33" extrusionOk="0">
                  <a:moveTo>
                    <a:pt x="35" y="17"/>
                  </a:moveTo>
                  <a:cubicBezTo>
                    <a:pt x="35" y="17"/>
                    <a:pt x="35" y="16"/>
                    <a:pt x="34" y="15"/>
                  </a:cubicBezTo>
                  <a:cubicBezTo>
                    <a:pt x="34" y="15"/>
                    <a:pt x="34" y="14"/>
                    <a:pt x="34" y="13"/>
                  </a:cubicBezTo>
                  <a:cubicBezTo>
                    <a:pt x="34" y="12"/>
                    <a:pt x="33" y="10"/>
                    <a:pt x="33" y="9"/>
                  </a:cubicBezTo>
                  <a:cubicBezTo>
                    <a:pt x="33" y="9"/>
                    <a:pt x="32" y="9"/>
                    <a:pt x="32" y="9"/>
                  </a:cubicBezTo>
                  <a:cubicBezTo>
                    <a:pt x="32" y="8"/>
                    <a:pt x="31" y="6"/>
                    <a:pt x="30" y="5"/>
                  </a:cubicBezTo>
                  <a:cubicBezTo>
                    <a:pt x="28" y="4"/>
                    <a:pt x="27" y="4"/>
                    <a:pt x="26" y="3"/>
                  </a:cubicBezTo>
                  <a:cubicBezTo>
                    <a:pt x="25" y="2"/>
                    <a:pt x="24" y="2"/>
                    <a:pt x="22" y="1"/>
                  </a:cubicBezTo>
                  <a:cubicBezTo>
                    <a:pt x="21" y="1"/>
                    <a:pt x="19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1"/>
                    <a:pt x="14" y="1"/>
                    <a:pt x="13" y="1"/>
                  </a:cubicBezTo>
                  <a:cubicBezTo>
                    <a:pt x="12" y="1"/>
                    <a:pt x="12" y="2"/>
                    <a:pt x="11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4" y="8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2" y="11"/>
                    <a:pt x="1" y="12"/>
                    <a:pt x="1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4"/>
                    <a:pt x="2" y="25"/>
                    <a:pt x="2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8"/>
                    <a:pt x="5" y="29"/>
                    <a:pt x="6" y="30"/>
                  </a:cubicBezTo>
                  <a:cubicBezTo>
                    <a:pt x="7" y="31"/>
                    <a:pt x="9" y="32"/>
                    <a:pt x="10" y="32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3"/>
                    <a:pt x="22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2"/>
                    <a:pt x="25" y="32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1" y="28"/>
                    <a:pt x="31" y="28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3" y="25"/>
                    <a:pt x="33" y="25"/>
                  </a:cubicBezTo>
                  <a:cubicBezTo>
                    <a:pt x="33" y="24"/>
                    <a:pt x="34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0" name="Google Shape;940;p9"/>
            <p:cNvGrpSpPr/>
            <p:nvPr/>
          </p:nvGrpSpPr>
          <p:grpSpPr>
            <a:xfrm>
              <a:off x="320639" y="1710499"/>
              <a:ext cx="8531860" cy="2180392"/>
              <a:chOff x="1259921" y="156236"/>
              <a:chExt cx="4455047" cy="1138526"/>
            </a:xfrm>
          </p:grpSpPr>
          <p:sp>
            <p:nvSpPr>
              <p:cNvPr id="941" name="Google Shape;941;p9"/>
              <p:cNvSpPr/>
              <p:nvPr/>
            </p:nvSpPr>
            <p:spPr>
              <a:xfrm>
                <a:off x="5714067" y="1293862"/>
                <a:ext cx="900" cy="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9"/>
              <p:cNvSpPr/>
              <p:nvPr/>
            </p:nvSpPr>
            <p:spPr>
              <a:xfrm>
                <a:off x="1275080" y="444133"/>
                <a:ext cx="113741" cy="115803"/>
              </a:xfrm>
              <a:custGeom>
                <a:avLst/>
                <a:gdLst/>
                <a:ahLst/>
                <a:cxnLst/>
                <a:rect l="l" t="t" r="r" b="b"/>
                <a:pathLst>
                  <a:path w="86" h="87" extrusionOk="0">
                    <a:moveTo>
                      <a:pt x="72" y="16"/>
                    </a:moveTo>
                    <a:cubicBezTo>
                      <a:pt x="62" y="5"/>
                      <a:pt x="46" y="0"/>
                      <a:pt x="31" y="4"/>
                    </a:cubicBezTo>
                    <a:cubicBezTo>
                      <a:pt x="17" y="7"/>
                      <a:pt x="4" y="19"/>
                      <a:pt x="1" y="34"/>
                    </a:cubicBezTo>
                    <a:cubicBezTo>
                      <a:pt x="0" y="39"/>
                      <a:pt x="0" y="45"/>
                      <a:pt x="1" y="50"/>
                    </a:cubicBezTo>
                    <a:cubicBezTo>
                      <a:pt x="1" y="57"/>
                      <a:pt x="4" y="64"/>
                      <a:pt x="8" y="69"/>
                    </a:cubicBezTo>
                    <a:cubicBezTo>
                      <a:pt x="18" y="82"/>
                      <a:pt x="33" y="87"/>
                      <a:pt x="49" y="85"/>
                    </a:cubicBezTo>
                    <a:cubicBezTo>
                      <a:pt x="64" y="83"/>
                      <a:pt x="76" y="71"/>
                      <a:pt x="81" y="57"/>
                    </a:cubicBezTo>
                    <a:cubicBezTo>
                      <a:pt x="86" y="43"/>
                      <a:pt x="82" y="27"/>
                      <a:pt x="72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9"/>
              <p:cNvSpPr/>
              <p:nvPr/>
            </p:nvSpPr>
            <p:spPr>
              <a:xfrm>
                <a:off x="1331038" y="156236"/>
                <a:ext cx="57783" cy="57783"/>
              </a:xfrm>
              <a:custGeom>
                <a:avLst/>
                <a:gdLst/>
                <a:ahLst/>
                <a:cxnLst/>
                <a:rect l="l" t="t" r="r" b="b"/>
                <a:pathLst>
                  <a:path w="80" h="80" extrusionOk="0">
                    <a:moveTo>
                      <a:pt x="78" y="33"/>
                    </a:moveTo>
                    <a:cubicBezTo>
                      <a:pt x="75" y="15"/>
                      <a:pt x="59" y="3"/>
                      <a:pt x="41" y="1"/>
                    </a:cubicBezTo>
                    <a:cubicBezTo>
                      <a:pt x="23" y="0"/>
                      <a:pt x="5" y="13"/>
                      <a:pt x="2" y="31"/>
                    </a:cubicBezTo>
                    <a:cubicBezTo>
                      <a:pt x="0" y="40"/>
                      <a:pt x="1" y="50"/>
                      <a:pt x="6" y="57"/>
                    </a:cubicBezTo>
                    <a:cubicBezTo>
                      <a:pt x="10" y="63"/>
                      <a:pt x="16" y="68"/>
                      <a:pt x="22" y="71"/>
                    </a:cubicBezTo>
                    <a:cubicBezTo>
                      <a:pt x="32" y="78"/>
                      <a:pt x="45" y="80"/>
                      <a:pt x="56" y="75"/>
                    </a:cubicBezTo>
                    <a:cubicBezTo>
                      <a:pt x="64" y="72"/>
                      <a:pt x="70" y="66"/>
                      <a:pt x="75" y="59"/>
                    </a:cubicBezTo>
                    <a:cubicBezTo>
                      <a:pt x="79" y="51"/>
                      <a:pt x="80" y="42"/>
                      <a:pt x="78" y="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1259921" y="299582"/>
                <a:ext cx="57783" cy="6111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5" extrusionOk="0">
                    <a:moveTo>
                      <a:pt x="56" y="8"/>
                    </a:moveTo>
                    <a:cubicBezTo>
                      <a:pt x="41" y="0"/>
                      <a:pt x="21" y="3"/>
                      <a:pt x="10" y="16"/>
                    </a:cubicBezTo>
                    <a:cubicBezTo>
                      <a:pt x="4" y="23"/>
                      <a:pt x="1" y="32"/>
                      <a:pt x="1" y="41"/>
                    </a:cubicBezTo>
                    <a:cubicBezTo>
                      <a:pt x="1" y="42"/>
                      <a:pt x="1" y="43"/>
                      <a:pt x="1" y="44"/>
                    </a:cubicBezTo>
                    <a:cubicBezTo>
                      <a:pt x="0" y="52"/>
                      <a:pt x="3" y="60"/>
                      <a:pt x="7" y="66"/>
                    </a:cubicBezTo>
                    <a:cubicBezTo>
                      <a:pt x="17" y="79"/>
                      <a:pt x="33" y="85"/>
                      <a:pt x="49" y="81"/>
                    </a:cubicBezTo>
                    <a:cubicBezTo>
                      <a:pt x="65" y="77"/>
                      <a:pt x="76" y="62"/>
                      <a:pt x="78" y="46"/>
                    </a:cubicBezTo>
                    <a:cubicBezTo>
                      <a:pt x="80" y="30"/>
                      <a:pt x="70" y="15"/>
                      <a:pt x="5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1309925" y="242910"/>
                <a:ext cx="22224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1"/>
                    </a:moveTo>
                    <a:cubicBezTo>
                      <a:pt x="30" y="9"/>
                      <a:pt x="29" y="8"/>
                      <a:pt x="29" y="7"/>
                    </a:cubicBezTo>
                    <a:cubicBezTo>
                      <a:pt x="28" y="6"/>
                      <a:pt x="27" y="5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8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1"/>
                      <a:pt x="1" y="22"/>
                      <a:pt x="2" y="23"/>
                    </a:cubicBezTo>
                    <a:cubicBezTo>
                      <a:pt x="3" y="25"/>
                      <a:pt x="5" y="27"/>
                      <a:pt x="7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10" y="30"/>
                      <a:pt x="11" y="30"/>
                    </a:cubicBezTo>
                    <a:cubicBezTo>
                      <a:pt x="12" y="30"/>
                      <a:pt x="12" y="30"/>
                      <a:pt x="13" y="30"/>
                    </a:cubicBezTo>
                    <a:cubicBezTo>
                      <a:pt x="14" y="31"/>
                      <a:pt x="15" y="31"/>
                      <a:pt x="16" y="31"/>
                    </a:cubicBezTo>
                    <a:cubicBezTo>
                      <a:pt x="20" y="30"/>
                      <a:pt x="24" y="29"/>
                      <a:pt x="26" y="26"/>
                    </a:cubicBezTo>
                    <a:cubicBezTo>
                      <a:pt x="27" y="25"/>
                      <a:pt x="28" y="24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0"/>
                      <a:pt x="31" y="18"/>
                      <a:pt x="31" y="15"/>
                    </a:cubicBezTo>
                    <a:cubicBezTo>
                      <a:pt x="31" y="14"/>
                      <a:pt x="31" y="12"/>
                      <a:pt x="30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1372153" y="302916"/>
                <a:ext cx="27780" cy="27781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9" y="3"/>
                    </a:moveTo>
                    <a:cubicBezTo>
                      <a:pt x="27" y="2"/>
                      <a:pt x="24" y="1"/>
                      <a:pt x="21" y="1"/>
                    </a:cubicBezTo>
                    <a:cubicBezTo>
                      <a:pt x="19" y="0"/>
                      <a:pt x="17" y="1"/>
                      <a:pt x="15" y="1"/>
                    </a:cubicBezTo>
                    <a:cubicBezTo>
                      <a:pt x="12" y="2"/>
                      <a:pt x="9" y="4"/>
                      <a:pt x="6" y="6"/>
                    </a:cubicBezTo>
                    <a:cubicBezTo>
                      <a:pt x="2" y="10"/>
                      <a:pt x="0" y="17"/>
                      <a:pt x="2" y="23"/>
                    </a:cubicBezTo>
                    <a:cubicBezTo>
                      <a:pt x="3" y="28"/>
                      <a:pt x="7" y="32"/>
                      <a:pt x="12" y="35"/>
                    </a:cubicBezTo>
                    <a:cubicBezTo>
                      <a:pt x="17" y="38"/>
                      <a:pt x="24" y="38"/>
                      <a:pt x="30" y="34"/>
                    </a:cubicBezTo>
                    <a:cubicBezTo>
                      <a:pt x="32" y="32"/>
                      <a:pt x="35" y="30"/>
                      <a:pt x="36" y="27"/>
                    </a:cubicBezTo>
                    <a:cubicBezTo>
                      <a:pt x="38" y="25"/>
                      <a:pt x="39" y="21"/>
                      <a:pt x="38" y="18"/>
                    </a:cubicBezTo>
                    <a:cubicBezTo>
                      <a:pt x="38" y="12"/>
                      <a:pt x="35" y="6"/>
                      <a:pt x="29" y="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0"/>
          <p:cNvSpPr>
            <a:spLocks noGrp="1"/>
          </p:cNvSpPr>
          <p:nvPr>
            <p:ph type="pic" idx="2"/>
          </p:nvPr>
        </p:nvSpPr>
        <p:spPr>
          <a:xfrm>
            <a:off x="-23250" y="-23700"/>
            <a:ext cx="9190500" cy="5190900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nam04.safelinks.protection.outlook.com/?url=https%3A%2F%2Feeo.okstate.edu%2F&amp;data=05%7C01%7Ck.wardlaw%40okstate.edu%7Cc0894f75a6ee43be2ff008db15a703e9%7C2a69c91de8494e34a230cdf8b27e1964%7C0%7C0%7C638127579298891464%7CUnknown%7CTWFpbGZsb3d8eyJWIjoiMC4wLjAwMDAiLCJQIjoiV2luMzIiLCJBTiI6Ik1haWwiLCJXVCI6Mn0%3D%7C3000%7C%7C%7C&amp;sdata=ZZ755wasuOw8jrKeafXiXIfwKPqzT960kLb52rHliC8%3D&amp;reserved=0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2" name="Google Shape;2542;p29" descr="Clover with black and yellow pirate hat with crossbones in cente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000" y="562900"/>
            <a:ext cx="990012" cy="1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1" name="Google Shape;2541;p29"/>
          <p:cNvSpPr txBox="1">
            <a:spLocks noGrp="1"/>
          </p:cNvSpPr>
          <p:nvPr>
            <p:ph type="title" idx="4294967295"/>
          </p:nvPr>
        </p:nvSpPr>
        <p:spPr>
          <a:xfrm>
            <a:off x="1649550" y="1632950"/>
            <a:ext cx="5844900" cy="128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Outfit"/>
                <a:ea typeface="Outfit"/>
                <a:cs typeface="Outfit"/>
                <a:sym typeface="Outfit"/>
              </a:rPr>
              <a:t>Seven Seas STEM</a:t>
            </a:r>
          </a:p>
        </p:txBody>
      </p:sp>
      <p:sp>
        <p:nvSpPr>
          <p:cNvPr id="2540" name="Google Shape;2540;p29"/>
          <p:cNvSpPr txBox="1"/>
          <p:nvPr/>
        </p:nvSpPr>
        <p:spPr>
          <a:xfrm rot="-204">
            <a:off x="2047800" y="2914107"/>
            <a:ext cx="50484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2394A"/>
                </a:solidFill>
                <a:latin typeface="Anek Devanagari Medium"/>
                <a:ea typeface="Anek Devanagari Medium"/>
                <a:cs typeface="Anek Devanagari Medium"/>
                <a:sym typeface="Anek Devanagari Medium"/>
              </a:rPr>
              <a:t>A Pirate Adventure</a:t>
            </a:r>
            <a:endParaRPr sz="3600">
              <a:solidFill>
                <a:srgbClr val="42394A"/>
              </a:solidFill>
              <a:latin typeface="Anek Devanagari Medium"/>
              <a:ea typeface="Anek Devanagari Medium"/>
              <a:cs typeface="Anek Devanagari Medium"/>
              <a:sym typeface="Anek Devanagari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30"/>
          <p:cNvSpPr txBox="1">
            <a:spLocks noGrp="1"/>
          </p:cNvSpPr>
          <p:nvPr>
            <p:ph type="ctrTitle"/>
          </p:nvPr>
        </p:nvSpPr>
        <p:spPr>
          <a:xfrm>
            <a:off x="949500" y="1062700"/>
            <a:ext cx="7245000" cy="16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Trash Walk</a:t>
            </a:r>
            <a:endParaRPr/>
          </a:p>
        </p:txBody>
      </p:sp>
      <p:sp>
        <p:nvSpPr>
          <p:cNvPr id="2548" name="Google Shape;2548;p30"/>
          <p:cNvSpPr txBox="1">
            <a:spLocks noGrp="1"/>
          </p:cNvSpPr>
          <p:nvPr>
            <p:ph type="subTitle" idx="1"/>
          </p:nvPr>
        </p:nvSpPr>
        <p:spPr>
          <a:xfrm>
            <a:off x="2165400" y="2800921"/>
            <a:ext cx="4813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9" name="Google Shape;2549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0102" y="3491100"/>
            <a:ext cx="1842086" cy="1283514"/>
            <a:chOff x="1290102" y="3491100"/>
            <a:chExt cx="1842086" cy="1283514"/>
          </a:xfrm>
        </p:grpSpPr>
        <p:grpSp>
          <p:nvGrpSpPr>
            <p:cNvPr id="2550" name="Google Shape;2550;p30"/>
            <p:cNvGrpSpPr/>
            <p:nvPr/>
          </p:nvGrpSpPr>
          <p:grpSpPr>
            <a:xfrm>
              <a:off x="2233330" y="4015387"/>
              <a:ext cx="898859" cy="759227"/>
              <a:chOff x="4365691" y="2890600"/>
              <a:chExt cx="480570" cy="405895"/>
            </a:xfrm>
          </p:grpSpPr>
          <p:grpSp>
            <p:nvGrpSpPr>
              <p:cNvPr id="2551" name="Google Shape;2551;p30"/>
              <p:cNvGrpSpPr/>
              <p:nvPr/>
            </p:nvGrpSpPr>
            <p:grpSpPr>
              <a:xfrm>
                <a:off x="4509648" y="3071365"/>
                <a:ext cx="336613" cy="225131"/>
                <a:chOff x="4509648" y="3071365"/>
                <a:chExt cx="336613" cy="225131"/>
              </a:xfrm>
            </p:grpSpPr>
            <p:sp>
              <p:nvSpPr>
                <p:cNvPr id="2552" name="Google Shape;2552;p30"/>
                <p:cNvSpPr/>
                <p:nvPr/>
              </p:nvSpPr>
              <p:spPr>
                <a:xfrm>
                  <a:off x="4551860" y="3101671"/>
                  <a:ext cx="294401" cy="177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244" extrusionOk="0">
                      <a:moveTo>
                        <a:pt x="402" y="146"/>
                      </a:moveTo>
                      <a:cubicBezTo>
                        <a:pt x="400" y="149"/>
                        <a:pt x="397" y="151"/>
                        <a:pt x="394" y="153"/>
                      </a:cubicBezTo>
                      <a:cubicBezTo>
                        <a:pt x="395" y="157"/>
                        <a:pt x="393" y="162"/>
                        <a:pt x="390" y="165"/>
                      </a:cubicBezTo>
                      <a:cubicBezTo>
                        <a:pt x="385" y="168"/>
                        <a:pt x="380" y="168"/>
                        <a:pt x="375" y="169"/>
                      </a:cubicBezTo>
                      <a:cubicBezTo>
                        <a:pt x="347" y="174"/>
                        <a:pt x="328" y="200"/>
                        <a:pt x="304" y="217"/>
                      </a:cubicBezTo>
                      <a:cubicBezTo>
                        <a:pt x="283" y="231"/>
                        <a:pt x="259" y="237"/>
                        <a:pt x="235" y="241"/>
                      </a:cubicBezTo>
                      <a:cubicBezTo>
                        <a:pt x="224" y="242"/>
                        <a:pt x="213" y="243"/>
                        <a:pt x="202" y="244"/>
                      </a:cubicBezTo>
                      <a:cubicBezTo>
                        <a:pt x="196" y="244"/>
                        <a:pt x="191" y="244"/>
                        <a:pt x="185" y="243"/>
                      </a:cubicBezTo>
                      <a:cubicBezTo>
                        <a:pt x="160" y="242"/>
                        <a:pt x="136" y="236"/>
                        <a:pt x="114" y="222"/>
                      </a:cubicBezTo>
                      <a:cubicBezTo>
                        <a:pt x="97" y="211"/>
                        <a:pt x="83" y="195"/>
                        <a:pt x="68" y="181"/>
                      </a:cubicBezTo>
                      <a:cubicBezTo>
                        <a:pt x="65" y="178"/>
                        <a:pt x="61" y="175"/>
                        <a:pt x="57" y="173"/>
                      </a:cubicBezTo>
                      <a:cubicBezTo>
                        <a:pt x="56" y="172"/>
                        <a:pt x="54" y="171"/>
                        <a:pt x="52" y="170"/>
                      </a:cubicBezTo>
                      <a:cubicBezTo>
                        <a:pt x="50" y="170"/>
                        <a:pt x="48" y="169"/>
                        <a:pt x="47" y="169"/>
                      </a:cubicBezTo>
                      <a:cubicBezTo>
                        <a:pt x="47" y="169"/>
                        <a:pt x="47" y="169"/>
                        <a:pt x="47" y="169"/>
                      </a:cubicBezTo>
                      <a:cubicBezTo>
                        <a:pt x="36" y="168"/>
                        <a:pt x="26" y="174"/>
                        <a:pt x="17" y="180"/>
                      </a:cubicBezTo>
                      <a:cubicBezTo>
                        <a:pt x="6" y="169"/>
                        <a:pt x="0" y="152"/>
                        <a:pt x="2" y="136"/>
                      </a:cubicBezTo>
                      <a:cubicBezTo>
                        <a:pt x="3" y="125"/>
                        <a:pt x="8" y="113"/>
                        <a:pt x="16" y="107"/>
                      </a:cubicBezTo>
                      <a:cubicBezTo>
                        <a:pt x="20" y="111"/>
                        <a:pt x="24" y="115"/>
                        <a:pt x="28" y="119"/>
                      </a:cubicBezTo>
                      <a:cubicBezTo>
                        <a:pt x="30" y="121"/>
                        <a:pt x="32" y="123"/>
                        <a:pt x="35" y="123"/>
                      </a:cubicBezTo>
                      <a:cubicBezTo>
                        <a:pt x="35" y="124"/>
                        <a:pt x="36" y="124"/>
                        <a:pt x="36" y="124"/>
                      </a:cubicBezTo>
                      <a:cubicBezTo>
                        <a:pt x="39" y="124"/>
                        <a:pt x="42" y="121"/>
                        <a:pt x="45" y="119"/>
                      </a:cubicBezTo>
                      <a:cubicBezTo>
                        <a:pt x="45" y="119"/>
                        <a:pt x="45" y="119"/>
                        <a:pt x="45" y="119"/>
                      </a:cubicBezTo>
                      <a:cubicBezTo>
                        <a:pt x="85" y="84"/>
                        <a:pt x="112" y="30"/>
                        <a:pt x="159" y="10"/>
                      </a:cubicBezTo>
                      <a:cubicBezTo>
                        <a:pt x="177" y="2"/>
                        <a:pt x="196" y="1"/>
                        <a:pt x="214" y="0"/>
                      </a:cubicBezTo>
                      <a:cubicBezTo>
                        <a:pt x="235" y="0"/>
                        <a:pt x="255" y="1"/>
                        <a:pt x="275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78" y="8"/>
                        <a:pt x="280" y="9"/>
                        <a:pt x="283" y="10"/>
                      </a:cubicBezTo>
                      <a:cubicBezTo>
                        <a:pt x="305" y="18"/>
                        <a:pt x="325" y="33"/>
                        <a:pt x="337" y="55"/>
                      </a:cubicBezTo>
                      <a:cubicBezTo>
                        <a:pt x="346" y="70"/>
                        <a:pt x="350" y="89"/>
                        <a:pt x="360" y="103"/>
                      </a:cubicBezTo>
                      <a:cubicBezTo>
                        <a:pt x="368" y="115"/>
                        <a:pt x="379" y="123"/>
                        <a:pt x="392" y="127"/>
                      </a:cubicBezTo>
                      <a:cubicBezTo>
                        <a:pt x="396" y="128"/>
                        <a:pt x="401" y="129"/>
                        <a:pt x="403" y="133"/>
                      </a:cubicBezTo>
                      <a:cubicBezTo>
                        <a:pt x="406" y="136"/>
                        <a:pt x="405" y="142"/>
                        <a:pt x="402" y="146"/>
                      </a:cubicBezTo>
                      <a:close/>
                    </a:path>
                  </a:pathLst>
                </a:custGeom>
                <a:solidFill>
                  <a:srgbClr val="85C0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3" name="Google Shape;2553;p30"/>
                <p:cNvSpPr/>
                <p:nvPr/>
              </p:nvSpPr>
              <p:spPr>
                <a:xfrm>
                  <a:off x="4510731" y="3149295"/>
                  <a:ext cx="53036" cy="110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51" extrusionOk="0">
                      <a:moveTo>
                        <a:pt x="1" y="84"/>
                      </a:moveTo>
                      <a:cubicBezTo>
                        <a:pt x="0" y="97"/>
                        <a:pt x="1" y="110"/>
                        <a:pt x="4" y="123"/>
                      </a:cubicBezTo>
                      <a:cubicBezTo>
                        <a:pt x="6" y="130"/>
                        <a:pt x="9" y="137"/>
                        <a:pt x="13" y="143"/>
                      </a:cubicBezTo>
                      <a:cubicBezTo>
                        <a:pt x="17" y="149"/>
                        <a:pt x="25" y="151"/>
                        <a:pt x="31" y="146"/>
                      </a:cubicBezTo>
                      <a:cubicBezTo>
                        <a:pt x="44" y="135"/>
                        <a:pt x="59" y="124"/>
                        <a:pt x="73" y="114"/>
                      </a:cubicBezTo>
                      <a:cubicBezTo>
                        <a:pt x="74" y="114"/>
                        <a:pt x="74" y="114"/>
                        <a:pt x="74" y="114"/>
                      </a:cubicBezTo>
                      <a:cubicBezTo>
                        <a:pt x="63" y="103"/>
                        <a:pt x="57" y="86"/>
                        <a:pt x="59" y="70"/>
                      </a:cubicBezTo>
                      <a:cubicBezTo>
                        <a:pt x="60" y="59"/>
                        <a:pt x="65" y="47"/>
                        <a:pt x="73" y="41"/>
                      </a:cubicBezTo>
                      <a:cubicBezTo>
                        <a:pt x="63" y="30"/>
                        <a:pt x="54" y="19"/>
                        <a:pt x="46" y="7"/>
                      </a:cubicBezTo>
                      <a:cubicBezTo>
                        <a:pt x="41" y="1"/>
                        <a:pt x="32" y="0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4" y="10"/>
                        <a:pt x="21" y="15"/>
                        <a:pt x="19" y="19"/>
                      </a:cubicBezTo>
                      <a:cubicBezTo>
                        <a:pt x="9" y="39"/>
                        <a:pt x="3" y="61"/>
                        <a:pt x="1" y="84"/>
                      </a:cubicBezTo>
                      <a:close/>
                    </a:path>
                  </a:pathLst>
                </a:custGeom>
                <a:solidFill>
                  <a:srgbClr val="F7C0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4" name="Google Shape;2554;p30"/>
                <p:cNvSpPr/>
                <p:nvPr/>
              </p:nvSpPr>
              <p:spPr>
                <a:xfrm>
                  <a:off x="4582166" y="3071365"/>
                  <a:ext cx="168848" cy="116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161" extrusionOk="0">
                      <a:moveTo>
                        <a:pt x="3" y="132"/>
                      </a:moveTo>
                      <a:cubicBezTo>
                        <a:pt x="1" y="137"/>
                        <a:pt x="0" y="143"/>
                        <a:pt x="0" y="149"/>
                      </a:cubicBezTo>
                      <a:cubicBezTo>
                        <a:pt x="0" y="153"/>
                        <a:pt x="1" y="157"/>
                        <a:pt x="3" y="161"/>
                      </a:cubicBezTo>
                      <a:cubicBezTo>
                        <a:pt x="43" y="126"/>
                        <a:pt x="70" y="72"/>
                        <a:pt x="117" y="52"/>
                      </a:cubicBezTo>
                      <a:cubicBezTo>
                        <a:pt x="135" y="44"/>
                        <a:pt x="154" y="43"/>
                        <a:pt x="172" y="42"/>
                      </a:cubicBezTo>
                      <a:cubicBezTo>
                        <a:pt x="193" y="42"/>
                        <a:pt x="213" y="43"/>
                        <a:pt x="233" y="49"/>
                      </a:cubicBezTo>
                      <a:cubicBezTo>
                        <a:pt x="212" y="30"/>
                        <a:pt x="189" y="15"/>
                        <a:pt x="163" y="8"/>
                      </a:cubicBezTo>
                      <a:cubicBezTo>
                        <a:pt x="135" y="0"/>
                        <a:pt x="103" y="3"/>
                        <a:pt x="77" y="20"/>
                      </a:cubicBezTo>
                      <a:cubicBezTo>
                        <a:pt x="52" y="37"/>
                        <a:pt x="35" y="66"/>
                        <a:pt x="20" y="95"/>
                      </a:cubicBezTo>
                      <a:cubicBezTo>
                        <a:pt x="13" y="106"/>
                        <a:pt x="7" y="119"/>
                        <a:pt x="3" y="132"/>
                      </a:cubicBezTo>
                      <a:close/>
                    </a:path>
                  </a:pathLst>
                </a:custGeom>
                <a:solidFill>
                  <a:srgbClr val="F7C0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30"/>
                <p:cNvSpPr/>
                <p:nvPr/>
              </p:nvSpPr>
              <p:spPr>
                <a:xfrm>
                  <a:off x="4696896" y="3185013"/>
                  <a:ext cx="60612" cy="47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67" extrusionOk="0">
                      <a:moveTo>
                        <a:pt x="83" y="20"/>
                      </a:moveTo>
                      <a:cubicBezTo>
                        <a:pt x="83" y="20"/>
                        <a:pt x="73" y="16"/>
                        <a:pt x="68" y="0"/>
                      </a:cubicBezTo>
                      <a:cubicBezTo>
                        <a:pt x="68" y="0"/>
                        <a:pt x="13" y="5"/>
                        <a:pt x="7" y="18"/>
                      </a:cubicBezTo>
                      <a:cubicBezTo>
                        <a:pt x="2" y="31"/>
                        <a:pt x="0" y="43"/>
                        <a:pt x="11" y="54"/>
                      </a:cubicBezTo>
                      <a:cubicBezTo>
                        <a:pt x="22" y="65"/>
                        <a:pt x="35" y="67"/>
                        <a:pt x="45" y="62"/>
                      </a:cubicBezTo>
                      <a:cubicBezTo>
                        <a:pt x="55" y="57"/>
                        <a:pt x="83" y="20"/>
                        <a:pt x="83" y="20"/>
                      </a:cubicBezTo>
                      <a:close/>
                    </a:path>
                  </a:pathLst>
                </a:custGeom>
                <a:solidFill>
                  <a:srgbClr val="F7C0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6" name="Google Shape;2556;p30"/>
                <p:cNvSpPr/>
                <p:nvPr/>
              </p:nvSpPr>
              <p:spPr>
                <a:xfrm>
                  <a:off x="4759673" y="3137389"/>
                  <a:ext cx="30306" cy="3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2" extrusionOk="0">
                      <a:moveTo>
                        <a:pt x="4" y="14"/>
                      </a:moveTo>
                      <a:cubicBezTo>
                        <a:pt x="0" y="23"/>
                        <a:pt x="5" y="34"/>
                        <a:pt x="14" y="38"/>
                      </a:cubicBezTo>
                      <a:cubicBezTo>
                        <a:pt x="24" y="42"/>
                        <a:pt x="34" y="38"/>
                        <a:pt x="38" y="28"/>
                      </a:cubicBezTo>
                      <a:cubicBezTo>
                        <a:pt x="42" y="19"/>
                        <a:pt x="37" y="8"/>
                        <a:pt x="28" y="4"/>
                      </a:cubicBezTo>
                      <a:cubicBezTo>
                        <a:pt x="18" y="0"/>
                        <a:pt x="8" y="4"/>
                        <a:pt x="4" y="14"/>
                      </a:cubicBezTo>
                      <a:close/>
                    </a:path>
                  </a:pathLst>
                </a:custGeom>
                <a:solidFill>
                  <a:srgbClr val="D9C6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7" name="Google Shape;2557;p30"/>
                <p:cNvSpPr/>
                <p:nvPr/>
              </p:nvSpPr>
              <p:spPr>
                <a:xfrm>
                  <a:off x="4762920" y="3139554"/>
                  <a:ext cx="23812" cy="2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4" extrusionOk="0">
                      <a:moveTo>
                        <a:pt x="3" y="12"/>
                      </a:moveTo>
                      <a:cubicBezTo>
                        <a:pt x="0" y="19"/>
                        <a:pt x="3" y="28"/>
                        <a:pt x="11" y="31"/>
                      </a:cubicBezTo>
                      <a:cubicBezTo>
                        <a:pt x="18" y="34"/>
                        <a:pt x="27" y="31"/>
                        <a:pt x="30" y="23"/>
                      </a:cubicBezTo>
                      <a:cubicBezTo>
                        <a:pt x="33" y="16"/>
                        <a:pt x="29" y="7"/>
                        <a:pt x="21" y="4"/>
                      </a:cubicBezTo>
                      <a:cubicBezTo>
                        <a:pt x="14" y="0"/>
                        <a:pt x="5" y="4"/>
                        <a:pt x="3" y="12"/>
                      </a:cubicBezTo>
                      <a:close/>
                    </a:path>
                  </a:pathLst>
                </a:custGeom>
                <a:solidFill>
                  <a:srgbClr val="2A48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30"/>
                <p:cNvSpPr/>
                <p:nvPr/>
              </p:nvSpPr>
              <p:spPr>
                <a:xfrm>
                  <a:off x="4773743" y="3144965"/>
                  <a:ext cx="10824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" extrusionOk="0">
                      <a:moveTo>
                        <a:pt x="1" y="4"/>
                      </a:moveTo>
                      <a:cubicBezTo>
                        <a:pt x="0" y="8"/>
                        <a:pt x="1" y="11"/>
                        <a:pt x="5" y="13"/>
                      </a:cubicBezTo>
                      <a:cubicBezTo>
                        <a:pt x="8" y="14"/>
                        <a:pt x="11" y="12"/>
                        <a:pt x="12" y="9"/>
                      </a:cubicBezTo>
                      <a:cubicBezTo>
                        <a:pt x="14" y="6"/>
                        <a:pt x="12" y="2"/>
                        <a:pt x="9" y="1"/>
                      </a:cubicBezTo>
                      <a:cubicBezTo>
                        <a:pt x="6" y="0"/>
                        <a:pt x="2" y="1"/>
                        <a:pt x="1" y="4"/>
                      </a:cubicBezTo>
                      <a:close/>
                    </a:path>
                  </a:pathLst>
                </a:custGeom>
                <a:solidFill>
                  <a:srgbClr val="D9C6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9" name="Google Shape;2559;p30"/>
                <p:cNvSpPr/>
                <p:nvPr/>
              </p:nvSpPr>
              <p:spPr>
                <a:xfrm>
                  <a:off x="4738026" y="3148213"/>
                  <a:ext cx="49788" cy="64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89" extrusionOk="0">
                      <a:moveTo>
                        <a:pt x="49" y="89"/>
                      </a:moveTo>
                      <a:cubicBezTo>
                        <a:pt x="39" y="89"/>
                        <a:pt x="30" y="85"/>
                        <a:pt x="22" y="75"/>
                      </a:cubicBezTo>
                      <a:cubicBezTo>
                        <a:pt x="6" y="56"/>
                        <a:pt x="0" y="22"/>
                        <a:pt x="16" y="2"/>
                      </a:cubicBezTo>
                      <a:cubicBezTo>
                        <a:pt x="17" y="0"/>
                        <a:pt x="20" y="0"/>
                        <a:pt x="22" y="1"/>
                      </a:cubicBezTo>
                      <a:cubicBezTo>
                        <a:pt x="23" y="3"/>
                        <a:pt x="24" y="5"/>
                        <a:pt x="22" y="7"/>
                      </a:cubicBezTo>
                      <a:cubicBezTo>
                        <a:pt x="9" y="23"/>
                        <a:pt x="14" y="54"/>
                        <a:pt x="28" y="70"/>
                      </a:cubicBezTo>
                      <a:cubicBezTo>
                        <a:pt x="34" y="77"/>
                        <a:pt x="46" y="87"/>
                        <a:pt x="62" y="78"/>
                      </a:cubicBezTo>
                      <a:cubicBezTo>
                        <a:pt x="64" y="77"/>
                        <a:pt x="66" y="77"/>
                        <a:pt x="68" y="79"/>
                      </a:cubicBezTo>
                      <a:cubicBezTo>
                        <a:pt x="69" y="81"/>
                        <a:pt x="68" y="84"/>
                        <a:pt x="66" y="85"/>
                      </a:cubicBezTo>
                      <a:cubicBezTo>
                        <a:pt x="60" y="88"/>
                        <a:pt x="55" y="89"/>
                        <a:pt x="49" y="89"/>
                      </a:cubicBezTo>
                      <a:close/>
                    </a:path>
                  </a:pathLst>
                </a:custGeom>
                <a:solidFill>
                  <a:srgbClr val="3E6E7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0" name="Google Shape;2560;p30"/>
                <p:cNvSpPr/>
                <p:nvPr/>
              </p:nvSpPr>
              <p:spPr>
                <a:xfrm>
                  <a:off x="4592990" y="3227224"/>
                  <a:ext cx="104989" cy="6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" h="95" extrusionOk="0">
                      <a:moveTo>
                        <a:pt x="145" y="71"/>
                      </a:moveTo>
                      <a:cubicBezTo>
                        <a:pt x="142" y="72"/>
                        <a:pt x="139" y="74"/>
                        <a:pt x="136" y="75"/>
                      </a:cubicBezTo>
                      <a:cubicBezTo>
                        <a:pt x="120" y="82"/>
                        <a:pt x="103" y="87"/>
                        <a:pt x="86" y="90"/>
                      </a:cubicBezTo>
                      <a:cubicBezTo>
                        <a:pt x="69" y="93"/>
                        <a:pt x="49" y="95"/>
                        <a:pt x="33" y="86"/>
                      </a:cubicBezTo>
                      <a:cubicBezTo>
                        <a:pt x="26" y="82"/>
                        <a:pt x="20" y="76"/>
                        <a:pt x="16" y="68"/>
                      </a:cubicBezTo>
                      <a:cubicBezTo>
                        <a:pt x="12" y="59"/>
                        <a:pt x="10" y="49"/>
                        <a:pt x="8" y="40"/>
                      </a:cubicBezTo>
                      <a:cubicBezTo>
                        <a:pt x="4" y="27"/>
                        <a:pt x="2" y="13"/>
                        <a:pt x="0" y="0"/>
                      </a:cubicBezTo>
                      <a:cubicBezTo>
                        <a:pt x="4" y="2"/>
                        <a:pt x="8" y="5"/>
                        <a:pt x="11" y="8"/>
                      </a:cubicBezTo>
                      <a:cubicBezTo>
                        <a:pt x="26" y="22"/>
                        <a:pt x="40" y="38"/>
                        <a:pt x="57" y="49"/>
                      </a:cubicBezTo>
                      <a:cubicBezTo>
                        <a:pt x="79" y="63"/>
                        <a:pt x="103" y="69"/>
                        <a:pt x="128" y="70"/>
                      </a:cubicBezTo>
                      <a:cubicBezTo>
                        <a:pt x="134" y="71"/>
                        <a:pt x="139" y="71"/>
                        <a:pt x="145" y="71"/>
                      </a:cubicBezTo>
                      <a:close/>
                    </a:path>
                  </a:pathLst>
                </a:custGeom>
                <a:solidFill>
                  <a:srgbClr val="F7C0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30"/>
                <p:cNvSpPr/>
                <p:nvPr/>
              </p:nvSpPr>
              <p:spPr>
                <a:xfrm>
                  <a:off x="4518307" y="3165530"/>
                  <a:ext cx="41130" cy="2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35" extrusionOk="0">
                      <a:moveTo>
                        <a:pt x="51" y="35"/>
                      </a:moveTo>
                      <a:cubicBezTo>
                        <a:pt x="51" y="35"/>
                        <a:pt x="50" y="35"/>
                        <a:pt x="49" y="34"/>
                      </a:cubicBezTo>
                      <a:cubicBezTo>
                        <a:pt x="34" y="25"/>
                        <a:pt x="19" y="16"/>
                        <a:pt x="3" y="8"/>
                      </a:cubicBezTo>
                      <a:cubicBezTo>
                        <a:pt x="1" y="7"/>
                        <a:pt x="0" y="4"/>
                        <a:pt x="1" y="3"/>
                      </a:cubicBezTo>
                      <a:cubicBezTo>
                        <a:pt x="3" y="1"/>
                        <a:pt x="5" y="0"/>
                        <a:pt x="7" y="1"/>
                      </a:cubicBezTo>
                      <a:cubicBezTo>
                        <a:pt x="23" y="9"/>
                        <a:pt x="38" y="18"/>
                        <a:pt x="53" y="28"/>
                      </a:cubicBezTo>
                      <a:cubicBezTo>
                        <a:pt x="55" y="29"/>
                        <a:pt x="56" y="31"/>
                        <a:pt x="55" y="33"/>
                      </a:cubicBezTo>
                      <a:cubicBezTo>
                        <a:pt x="54" y="34"/>
                        <a:pt x="53" y="35"/>
                        <a:pt x="51" y="35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2" name="Google Shape;2562;p30"/>
                <p:cNvSpPr/>
                <p:nvPr/>
              </p:nvSpPr>
              <p:spPr>
                <a:xfrm>
                  <a:off x="4510731" y="3200166"/>
                  <a:ext cx="42212" cy="7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10" extrusionOk="0">
                      <a:moveTo>
                        <a:pt x="54" y="10"/>
                      </a:move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6" y="2"/>
                        <a:pt x="58" y="4"/>
                        <a:pt x="58" y="6"/>
                      </a:cubicBezTo>
                      <a:cubicBezTo>
                        <a:pt x="58" y="8"/>
                        <a:pt x="56" y="10"/>
                        <a:pt x="54" y="10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" name="Google Shape;2563;p30"/>
                <p:cNvSpPr/>
                <p:nvPr/>
              </p:nvSpPr>
              <p:spPr>
                <a:xfrm>
                  <a:off x="4509648" y="3217484"/>
                  <a:ext cx="49788" cy="2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33" extrusionOk="0">
                      <a:moveTo>
                        <a:pt x="5" y="33"/>
                      </a:moveTo>
                      <a:cubicBezTo>
                        <a:pt x="3" y="33"/>
                        <a:pt x="1" y="32"/>
                        <a:pt x="1" y="30"/>
                      </a:cubicBezTo>
                      <a:cubicBezTo>
                        <a:pt x="0" y="28"/>
                        <a:pt x="2" y="26"/>
                        <a:pt x="4" y="25"/>
                      </a:cubicBezTo>
                      <a:cubicBezTo>
                        <a:pt x="23" y="20"/>
                        <a:pt x="41" y="12"/>
                        <a:pt x="59" y="3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4" y="0"/>
                        <a:pt x="67" y="1"/>
                        <a:pt x="68" y="3"/>
                      </a:cubicBezTo>
                      <a:cubicBezTo>
                        <a:pt x="69" y="5"/>
                        <a:pt x="68" y="8"/>
                        <a:pt x="66" y="9"/>
                      </a:cubicBezTo>
                      <a:cubicBezTo>
                        <a:pt x="62" y="10"/>
                        <a:pt x="62" y="10"/>
                        <a:pt x="62" y="10"/>
                      </a:cubicBezTo>
                      <a:cubicBezTo>
                        <a:pt x="44" y="19"/>
                        <a:pt x="26" y="28"/>
                        <a:pt x="6" y="33"/>
                      </a:cubicBezTo>
                      <a:cubicBezTo>
                        <a:pt x="6" y="33"/>
                        <a:pt x="5" y="33"/>
                        <a:pt x="5" y="33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30"/>
                <p:cNvSpPr/>
                <p:nvPr/>
              </p:nvSpPr>
              <p:spPr>
                <a:xfrm>
                  <a:off x="4603814" y="3118989"/>
                  <a:ext cx="25977" cy="2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4" extrusionOk="0">
                      <a:moveTo>
                        <a:pt x="32" y="34"/>
                      </a:moveTo>
                      <a:cubicBezTo>
                        <a:pt x="31" y="34"/>
                        <a:pt x="30" y="34"/>
                        <a:pt x="29" y="33"/>
                      </a:cubicBezTo>
                      <a:cubicBezTo>
                        <a:pt x="24" y="29"/>
                        <a:pt x="19" y="24"/>
                        <a:pt x="14" y="20"/>
                      </a:cubicBezTo>
                      <a:cubicBezTo>
                        <a:pt x="10" y="15"/>
                        <a:pt x="6" y="11"/>
                        <a:pt x="2" y="8"/>
                      </a:cubicBezTo>
                      <a:cubicBezTo>
                        <a:pt x="0" y="7"/>
                        <a:pt x="0" y="4"/>
                        <a:pt x="1" y="2"/>
                      </a:cubicBezTo>
                      <a:cubicBezTo>
                        <a:pt x="3" y="1"/>
                        <a:pt x="5" y="0"/>
                        <a:pt x="7" y="2"/>
                      </a:cubicBezTo>
                      <a:cubicBezTo>
                        <a:pt x="12" y="5"/>
                        <a:pt x="16" y="10"/>
                        <a:pt x="20" y="14"/>
                      </a:cubicBezTo>
                      <a:cubicBezTo>
                        <a:pt x="25" y="19"/>
                        <a:pt x="29" y="23"/>
                        <a:pt x="34" y="27"/>
                      </a:cubicBezTo>
                      <a:cubicBezTo>
                        <a:pt x="36" y="28"/>
                        <a:pt x="36" y="30"/>
                        <a:pt x="35" y="32"/>
                      </a:cubicBezTo>
                      <a:cubicBezTo>
                        <a:pt x="34" y="33"/>
                        <a:pt x="33" y="34"/>
                        <a:pt x="32" y="34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5" name="Google Shape;2565;p30"/>
                <p:cNvSpPr/>
                <p:nvPr/>
              </p:nvSpPr>
              <p:spPr>
                <a:xfrm>
                  <a:off x="4636284" y="3083271"/>
                  <a:ext cx="23812" cy="33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47" extrusionOk="0">
                      <a:moveTo>
                        <a:pt x="28" y="47"/>
                      </a:moveTo>
                      <a:cubicBezTo>
                        <a:pt x="27" y="47"/>
                        <a:pt x="26" y="46"/>
                        <a:pt x="25" y="45"/>
                      </a:cubicBezTo>
                      <a:cubicBezTo>
                        <a:pt x="17" y="32"/>
                        <a:pt x="9" y="19"/>
                        <a:pt x="2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9" y="2"/>
                      </a:cubicBezTo>
                      <a:cubicBezTo>
                        <a:pt x="16" y="15"/>
                        <a:pt x="24" y="28"/>
                        <a:pt x="32" y="40"/>
                      </a:cubicBezTo>
                      <a:cubicBezTo>
                        <a:pt x="33" y="42"/>
                        <a:pt x="32" y="45"/>
                        <a:pt x="30" y="46"/>
                      </a:cubicBezTo>
                      <a:cubicBezTo>
                        <a:pt x="30" y="46"/>
                        <a:pt x="29" y="47"/>
                        <a:pt x="28" y="47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6" name="Google Shape;2566;p30"/>
                <p:cNvSpPr/>
                <p:nvPr/>
              </p:nvSpPr>
              <p:spPr>
                <a:xfrm>
                  <a:off x="4601649" y="3248872"/>
                  <a:ext cx="22730" cy="28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9" extrusionOk="0">
                      <a:moveTo>
                        <a:pt x="5" y="39"/>
                      </a:moveTo>
                      <a:cubicBezTo>
                        <a:pt x="4" y="39"/>
                        <a:pt x="3" y="39"/>
                        <a:pt x="2" y="38"/>
                      </a:cubicBezTo>
                      <a:cubicBezTo>
                        <a:pt x="0" y="37"/>
                        <a:pt x="0" y="35"/>
                        <a:pt x="1" y="33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5" y="1"/>
                        <a:pt x="27" y="0"/>
                        <a:pt x="29" y="1"/>
                      </a:cubicBezTo>
                      <a:cubicBezTo>
                        <a:pt x="31" y="3"/>
                        <a:pt x="31" y="5"/>
                        <a:pt x="30" y="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7" y="38"/>
                        <a:pt x="6" y="39"/>
                        <a:pt x="5" y="39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30"/>
                <p:cNvSpPr/>
                <p:nvPr/>
              </p:nvSpPr>
              <p:spPr>
                <a:xfrm>
                  <a:off x="4634120" y="3266189"/>
                  <a:ext cx="15153" cy="3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41" extrusionOk="0">
                      <a:moveTo>
                        <a:pt x="4" y="41"/>
                      </a:moveTo>
                      <a:cubicBezTo>
                        <a:pt x="4" y="41"/>
                        <a:pt x="3" y="41"/>
                        <a:pt x="3" y="41"/>
                      </a:cubicBezTo>
                      <a:cubicBezTo>
                        <a:pt x="1" y="40"/>
                        <a:pt x="0" y="38"/>
                        <a:pt x="0" y="36"/>
                      </a:cubicBezTo>
                      <a:cubicBezTo>
                        <a:pt x="4" y="26"/>
                        <a:pt x="8" y="16"/>
                        <a:pt x="12" y="6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1"/>
                        <a:pt x="16" y="0"/>
                        <a:pt x="18" y="1"/>
                      </a:cubicBezTo>
                      <a:cubicBezTo>
                        <a:pt x="20" y="2"/>
                        <a:pt x="21" y="4"/>
                        <a:pt x="20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5" y="18"/>
                        <a:pt x="11" y="29"/>
                        <a:pt x="8" y="39"/>
                      </a:cubicBezTo>
                      <a:cubicBezTo>
                        <a:pt x="7" y="40"/>
                        <a:pt x="6" y="41"/>
                        <a:pt x="4" y="41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8" name="Google Shape;2568;p30"/>
                <p:cNvSpPr/>
                <p:nvPr/>
              </p:nvSpPr>
              <p:spPr>
                <a:xfrm>
                  <a:off x="4675249" y="3072447"/>
                  <a:ext cx="10824" cy="33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47" extrusionOk="0">
                      <a:moveTo>
                        <a:pt x="10" y="47"/>
                      </a:moveTo>
                      <a:cubicBezTo>
                        <a:pt x="8" y="47"/>
                        <a:pt x="7" y="46"/>
                        <a:pt x="6" y="4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3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5"/>
                        <a:pt x="13" y="47"/>
                        <a:pt x="11" y="47"/>
                      </a:cubicBezTo>
                      <a:cubicBezTo>
                        <a:pt x="11" y="47"/>
                        <a:pt x="11" y="47"/>
                        <a:pt x="10" y="47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9" name="Google Shape;2569;p30"/>
                <p:cNvSpPr/>
                <p:nvPr/>
              </p:nvSpPr>
              <p:spPr>
                <a:xfrm>
                  <a:off x="4706637" y="3078942"/>
                  <a:ext cx="8659" cy="2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35" extrusionOk="0">
                      <a:moveTo>
                        <a:pt x="4" y="35"/>
                      </a:moveTo>
                      <a:cubicBezTo>
                        <a:pt x="4" y="35"/>
                        <a:pt x="4" y="35"/>
                        <a:pt x="3" y="35"/>
                      </a:cubicBezTo>
                      <a:cubicBezTo>
                        <a:pt x="1" y="35"/>
                        <a:pt x="0" y="33"/>
                        <a:pt x="0" y="3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"/>
                        <a:pt x="5" y="0"/>
                        <a:pt x="7" y="0"/>
                      </a:cubicBezTo>
                      <a:cubicBezTo>
                        <a:pt x="10" y="0"/>
                        <a:pt x="11" y="2"/>
                        <a:pt x="11" y="5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4"/>
                        <a:pt x="6" y="35"/>
                        <a:pt x="4" y="35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0" name="Google Shape;2570;p30"/>
              <p:cNvGrpSpPr/>
              <p:nvPr/>
            </p:nvGrpSpPr>
            <p:grpSpPr>
              <a:xfrm>
                <a:off x="4365691" y="2890600"/>
                <a:ext cx="251113" cy="167925"/>
                <a:chOff x="4509648" y="3071365"/>
                <a:chExt cx="336613" cy="225131"/>
              </a:xfrm>
            </p:grpSpPr>
            <p:sp>
              <p:nvSpPr>
                <p:cNvPr id="2571" name="Google Shape;2571;p30"/>
                <p:cNvSpPr/>
                <p:nvPr/>
              </p:nvSpPr>
              <p:spPr>
                <a:xfrm>
                  <a:off x="4551860" y="3101671"/>
                  <a:ext cx="294401" cy="177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244" extrusionOk="0">
                      <a:moveTo>
                        <a:pt x="402" y="146"/>
                      </a:moveTo>
                      <a:cubicBezTo>
                        <a:pt x="400" y="149"/>
                        <a:pt x="397" y="151"/>
                        <a:pt x="394" y="153"/>
                      </a:cubicBezTo>
                      <a:cubicBezTo>
                        <a:pt x="395" y="157"/>
                        <a:pt x="393" y="162"/>
                        <a:pt x="390" y="165"/>
                      </a:cubicBezTo>
                      <a:cubicBezTo>
                        <a:pt x="385" y="168"/>
                        <a:pt x="380" y="168"/>
                        <a:pt x="375" y="169"/>
                      </a:cubicBezTo>
                      <a:cubicBezTo>
                        <a:pt x="347" y="174"/>
                        <a:pt x="328" y="200"/>
                        <a:pt x="304" y="217"/>
                      </a:cubicBezTo>
                      <a:cubicBezTo>
                        <a:pt x="283" y="231"/>
                        <a:pt x="259" y="237"/>
                        <a:pt x="235" y="241"/>
                      </a:cubicBezTo>
                      <a:cubicBezTo>
                        <a:pt x="224" y="242"/>
                        <a:pt x="213" y="243"/>
                        <a:pt x="202" y="244"/>
                      </a:cubicBezTo>
                      <a:cubicBezTo>
                        <a:pt x="196" y="244"/>
                        <a:pt x="191" y="244"/>
                        <a:pt x="185" y="243"/>
                      </a:cubicBezTo>
                      <a:cubicBezTo>
                        <a:pt x="160" y="242"/>
                        <a:pt x="136" y="236"/>
                        <a:pt x="114" y="222"/>
                      </a:cubicBezTo>
                      <a:cubicBezTo>
                        <a:pt x="97" y="211"/>
                        <a:pt x="83" y="195"/>
                        <a:pt x="68" y="181"/>
                      </a:cubicBezTo>
                      <a:cubicBezTo>
                        <a:pt x="65" y="178"/>
                        <a:pt x="61" y="175"/>
                        <a:pt x="57" y="173"/>
                      </a:cubicBezTo>
                      <a:cubicBezTo>
                        <a:pt x="56" y="172"/>
                        <a:pt x="54" y="171"/>
                        <a:pt x="52" y="170"/>
                      </a:cubicBezTo>
                      <a:cubicBezTo>
                        <a:pt x="50" y="170"/>
                        <a:pt x="48" y="169"/>
                        <a:pt x="47" y="169"/>
                      </a:cubicBezTo>
                      <a:cubicBezTo>
                        <a:pt x="47" y="169"/>
                        <a:pt x="47" y="169"/>
                        <a:pt x="47" y="169"/>
                      </a:cubicBezTo>
                      <a:cubicBezTo>
                        <a:pt x="36" y="168"/>
                        <a:pt x="26" y="174"/>
                        <a:pt x="17" y="180"/>
                      </a:cubicBezTo>
                      <a:cubicBezTo>
                        <a:pt x="6" y="169"/>
                        <a:pt x="0" y="152"/>
                        <a:pt x="2" y="136"/>
                      </a:cubicBezTo>
                      <a:cubicBezTo>
                        <a:pt x="3" y="125"/>
                        <a:pt x="8" y="113"/>
                        <a:pt x="16" y="107"/>
                      </a:cubicBezTo>
                      <a:cubicBezTo>
                        <a:pt x="20" y="111"/>
                        <a:pt x="24" y="115"/>
                        <a:pt x="28" y="119"/>
                      </a:cubicBezTo>
                      <a:cubicBezTo>
                        <a:pt x="30" y="121"/>
                        <a:pt x="32" y="123"/>
                        <a:pt x="35" y="123"/>
                      </a:cubicBezTo>
                      <a:cubicBezTo>
                        <a:pt x="35" y="124"/>
                        <a:pt x="36" y="124"/>
                        <a:pt x="36" y="124"/>
                      </a:cubicBezTo>
                      <a:cubicBezTo>
                        <a:pt x="39" y="124"/>
                        <a:pt x="42" y="121"/>
                        <a:pt x="45" y="119"/>
                      </a:cubicBezTo>
                      <a:cubicBezTo>
                        <a:pt x="45" y="119"/>
                        <a:pt x="45" y="119"/>
                        <a:pt x="45" y="119"/>
                      </a:cubicBezTo>
                      <a:cubicBezTo>
                        <a:pt x="85" y="84"/>
                        <a:pt x="112" y="30"/>
                        <a:pt x="159" y="10"/>
                      </a:cubicBezTo>
                      <a:cubicBezTo>
                        <a:pt x="177" y="2"/>
                        <a:pt x="196" y="1"/>
                        <a:pt x="214" y="0"/>
                      </a:cubicBezTo>
                      <a:cubicBezTo>
                        <a:pt x="235" y="0"/>
                        <a:pt x="255" y="1"/>
                        <a:pt x="275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78" y="8"/>
                        <a:pt x="280" y="9"/>
                        <a:pt x="283" y="10"/>
                      </a:cubicBezTo>
                      <a:cubicBezTo>
                        <a:pt x="305" y="18"/>
                        <a:pt x="325" y="33"/>
                        <a:pt x="337" y="55"/>
                      </a:cubicBezTo>
                      <a:cubicBezTo>
                        <a:pt x="346" y="70"/>
                        <a:pt x="350" y="89"/>
                        <a:pt x="360" y="103"/>
                      </a:cubicBezTo>
                      <a:cubicBezTo>
                        <a:pt x="368" y="115"/>
                        <a:pt x="379" y="123"/>
                        <a:pt x="392" y="127"/>
                      </a:cubicBezTo>
                      <a:cubicBezTo>
                        <a:pt x="396" y="128"/>
                        <a:pt x="401" y="129"/>
                        <a:pt x="403" y="133"/>
                      </a:cubicBezTo>
                      <a:cubicBezTo>
                        <a:pt x="406" y="136"/>
                        <a:pt x="405" y="142"/>
                        <a:pt x="402" y="146"/>
                      </a:cubicBezTo>
                      <a:close/>
                    </a:path>
                  </a:pathLst>
                </a:custGeom>
                <a:solidFill>
                  <a:srgbClr val="85C0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2" name="Google Shape;2572;p30"/>
                <p:cNvSpPr/>
                <p:nvPr/>
              </p:nvSpPr>
              <p:spPr>
                <a:xfrm>
                  <a:off x="4510731" y="3149295"/>
                  <a:ext cx="53036" cy="110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51" extrusionOk="0">
                      <a:moveTo>
                        <a:pt x="1" y="84"/>
                      </a:moveTo>
                      <a:cubicBezTo>
                        <a:pt x="0" y="97"/>
                        <a:pt x="1" y="110"/>
                        <a:pt x="4" y="123"/>
                      </a:cubicBezTo>
                      <a:cubicBezTo>
                        <a:pt x="6" y="130"/>
                        <a:pt x="9" y="137"/>
                        <a:pt x="13" y="143"/>
                      </a:cubicBezTo>
                      <a:cubicBezTo>
                        <a:pt x="17" y="149"/>
                        <a:pt x="25" y="151"/>
                        <a:pt x="31" y="146"/>
                      </a:cubicBezTo>
                      <a:cubicBezTo>
                        <a:pt x="44" y="135"/>
                        <a:pt x="59" y="124"/>
                        <a:pt x="73" y="114"/>
                      </a:cubicBezTo>
                      <a:cubicBezTo>
                        <a:pt x="74" y="114"/>
                        <a:pt x="74" y="114"/>
                        <a:pt x="74" y="114"/>
                      </a:cubicBezTo>
                      <a:cubicBezTo>
                        <a:pt x="63" y="103"/>
                        <a:pt x="57" y="86"/>
                        <a:pt x="59" y="70"/>
                      </a:cubicBezTo>
                      <a:cubicBezTo>
                        <a:pt x="60" y="59"/>
                        <a:pt x="65" y="47"/>
                        <a:pt x="73" y="41"/>
                      </a:cubicBezTo>
                      <a:cubicBezTo>
                        <a:pt x="63" y="30"/>
                        <a:pt x="54" y="19"/>
                        <a:pt x="46" y="7"/>
                      </a:cubicBezTo>
                      <a:cubicBezTo>
                        <a:pt x="41" y="1"/>
                        <a:pt x="32" y="0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4" y="10"/>
                        <a:pt x="21" y="15"/>
                        <a:pt x="19" y="19"/>
                      </a:cubicBezTo>
                      <a:cubicBezTo>
                        <a:pt x="9" y="39"/>
                        <a:pt x="3" y="61"/>
                        <a:pt x="1" y="84"/>
                      </a:cubicBezTo>
                      <a:close/>
                    </a:path>
                  </a:pathLst>
                </a:custGeom>
                <a:solidFill>
                  <a:srgbClr val="F7C0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3" name="Google Shape;2573;p30"/>
                <p:cNvSpPr/>
                <p:nvPr/>
              </p:nvSpPr>
              <p:spPr>
                <a:xfrm>
                  <a:off x="4582166" y="3071365"/>
                  <a:ext cx="168848" cy="116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161" extrusionOk="0">
                      <a:moveTo>
                        <a:pt x="3" y="132"/>
                      </a:moveTo>
                      <a:cubicBezTo>
                        <a:pt x="1" y="137"/>
                        <a:pt x="0" y="143"/>
                        <a:pt x="0" y="149"/>
                      </a:cubicBezTo>
                      <a:cubicBezTo>
                        <a:pt x="0" y="153"/>
                        <a:pt x="1" y="157"/>
                        <a:pt x="3" y="161"/>
                      </a:cubicBezTo>
                      <a:cubicBezTo>
                        <a:pt x="43" y="126"/>
                        <a:pt x="70" y="72"/>
                        <a:pt x="117" y="52"/>
                      </a:cubicBezTo>
                      <a:cubicBezTo>
                        <a:pt x="135" y="44"/>
                        <a:pt x="154" y="43"/>
                        <a:pt x="172" y="42"/>
                      </a:cubicBezTo>
                      <a:cubicBezTo>
                        <a:pt x="193" y="42"/>
                        <a:pt x="213" y="43"/>
                        <a:pt x="233" y="49"/>
                      </a:cubicBezTo>
                      <a:cubicBezTo>
                        <a:pt x="212" y="30"/>
                        <a:pt x="189" y="15"/>
                        <a:pt x="163" y="8"/>
                      </a:cubicBezTo>
                      <a:cubicBezTo>
                        <a:pt x="135" y="0"/>
                        <a:pt x="103" y="3"/>
                        <a:pt x="77" y="20"/>
                      </a:cubicBezTo>
                      <a:cubicBezTo>
                        <a:pt x="52" y="37"/>
                        <a:pt x="35" y="66"/>
                        <a:pt x="20" y="95"/>
                      </a:cubicBezTo>
                      <a:cubicBezTo>
                        <a:pt x="13" y="106"/>
                        <a:pt x="7" y="119"/>
                        <a:pt x="3" y="132"/>
                      </a:cubicBezTo>
                      <a:close/>
                    </a:path>
                  </a:pathLst>
                </a:custGeom>
                <a:solidFill>
                  <a:srgbClr val="F7C0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4" name="Google Shape;2574;p30"/>
                <p:cNvSpPr/>
                <p:nvPr/>
              </p:nvSpPr>
              <p:spPr>
                <a:xfrm>
                  <a:off x="4696896" y="3185013"/>
                  <a:ext cx="60612" cy="47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67" extrusionOk="0">
                      <a:moveTo>
                        <a:pt x="83" y="20"/>
                      </a:moveTo>
                      <a:cubicBezTo>
                        <a:pt x="83" y="20"/>
                        <a:pt x="73" y="16"/>
                        <a:pt x="68" y="0"/>
                      </a:cubicBezTo>
                      <a:cubicBezTo>
                        <a:pt x="68" y="0"/>
                        <a:pt x="13" y="5"/>
                        <a:pt x="7" y="18"/>
                      </a:cubicBezTo>
                      <a:cubicBezTo>
                        <a:pt x="2" y="31"/>
                        <a:pt x="0" y="43"/>
                        <a:pt x="11" y="54"/>
                      </a:cubicBezTo>
                      <a:cubicBezTo>
                        <a:pt x="22" y="65"/>
                        <a:pt x="35" y="67"/>
                        <a:pt x="45" y="62"/>
                      </a:cubicBezTo>
                      <a:cubicBezTo>
                        <a:pt x="55" y="57"/>
                        <a:pt x="83" y="20"/>
                        <a:pt x="83" y="20"/>
                      </a:cubicBezTo>
                      <a:close/>
                    </a:path>
                  </a:pathLst>
                </a:custGeom>
                <a:solidFill>
                  <a:srgbClr val="F7C0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5" name="Google Shape;2575;p30"/>
                <p:cNvSpPr/>
                <p:nvPr/>
              </p:nvSpPr>
              <p:spPr>
                <a:xfrm>
                  <a:off x="4759673" y="3137389"/>
                  <a:ext cx="30306" cy="3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2" extrusionOk="0">
                      <a:moveTo>
                        <a:pt x="4" y="14"/>
                      </a:moveTo>
                      <a:cubicBezTo>
                        <a:pt x="0" y="23"/>
                        <a:pt x="5" y="34"/>
                        <a:pt x="14" y="38"/>
                      </a:cubicBezTo>
                      <a:cubicBezTo>
                        <a:pt x="24" y="42"/>
                        <a:pt x="34" y="38"/>
                        <a:pt x="38" y="28"/>
                      </a:cubicBezTo>
                      <a:cubicBezTo>
                        <a:pt x="42" y="19"/>
                        <a:pt x="37" y="8"/>
                        <a:pt x="28" y="4"/>
                      </a:cubicBezTo>
                      <a:cubicBezTo>
                        <a:pt x="18" y="0"/>
                        <a:pt x="8" y="4"/>
                        <a:pt x="4" y="14"/>
                      </a:cubicBezTo>
                      <a:close/>
                    </a:path>
                  </a:pathLst>
                </a:custGeom>
                <a:solidFill>
                  <a:srgbClr val="D9C6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30"/>
                <p:cNvSpPr/>
                <p:nvPr/>
              </p:nvSpPr>
              <p:spPr>
                <a:xfrm>
                  <a:off x="4762920" y="3139554"/>
                  <a:ext cx="23812" cy="2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4" extrusionOk="0">
                      <a:moveTo>
                        <a:pt x="3" y="12"/>
                      </a:moveTo>
                      <a:cubicBezTo>
                        <a:pt x="0" y="19"/>
                        <a:pt x="3" y="28"/>
                        <a:pt x="11" y="31"/>
                      </a:cubicBezTo>
                      <a:cubicBezTo>
                        <a:pt x="18" y="34"/>
                        <a:pt x="27" y="31"/>
                        <a:pt x="30" y="23"/>
                      </a:cubicBezTo>
                      <a:cubicBezTo>
                        <a:pt x="33" y="16"/>
                        <a:pt x="29" y="7"/>
                        <a:pt x="21" y="4"/>
                      </a:cubicBezTo>
                      <a:cubicBezTo>
                        <a:pt x="14" y="0"/>
                        <a:pt x="5" y="4"/>
                        <a:pt x="3" y="12"/>
                      </a:cubicBezTo>
                      <a:close/>
                    </a:path>
                  </a:pathLst>
                </a:custGeom>
                <a:solidFill>
                  <a:srgbClr val="2A48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7" name="Google Shape;2577;p30"/>
                <p:cNvSpPr/>
                <p:nvPr/>
              </p:nvSpPr>
              <p:spPr>
                <a:xfrm>
                  <a:off x="4773743" y="3144965"/>
                  <a:ext cx="10824" cy="9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14" extrusionOk="0">
                      <a:moveTo>
                        <a:pt x="1" y="4"/>
                      </a:moveTo>
                      <a:cubicBezTo>
                        <a:pt x="0" y="8"/>
                        <a:pt x="1" y="11"/>
                        <a:pt x="5" y="13"/>
                      </a:cubicBezTo>
                      <a:cubicBezTo>
                        <a:pt x="8" y="14"/>
                        <a:pt x="11" y="12"/>
                        <a:pt x="12" y="9"/>
                      </a:cubicBezTo>
                      <a:cubicBezTo>
                        <a:pt x="14" y="6"/>
                        <a:pt x="12" y="2"/>
                        <a:pt x="9" y="1"/>
                      </a:cubicBezTo>
                      <a:cubicBezTo>
                        <a:pt x="6" y="0"/>
                        <a:pt x="2" y="1"/>
                        <a:pt x="1" y="4"/>
                      </a:cubicBezTo>
                      <a:close/>
                    </a:path>
                  </a:pathLst>
                </a:custGeom>
                <a:solidFill>
                  <a:srgbClr val="D9C6C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8" name="Google Shape;2578;p30"/>
                <p:cNvSpPr/>
                <p:nvPr/>
              </p:nvSpPr>
              <p:spPr>
                <a:xfrm>
                  <a:off x="4738026" y="3148213"/>
                  <a:ext cx="49788" cy="64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89" extrusionOk="0">
                      <a:moveTo>
                        <a:pt x="49" y="89"/>
                      </a:moveTo>
                      <a:cubicBezTo>
                        <a:pt x="39" y="89"/>
                        <a:pt x="30" y="85"/>
                        <a:pt x="22" y="75"/>
                      </a:cubicBezTo>
                      <a:cubicBezTo>
                        <a:pt x="6" y="56"/>
                        <a:pt x="0" y="22"/>
                        <a:pt x="16" y="2"/>
                      </a:cubicBezTo>
                      <a:cubicBezTo>
                        <a:pt x="17" y="0"/>
                        <a:pt x="20" y="0"/>
                        <a:pt x="22" y="1"/>
                      </a:cubicBezTo>
                      <a:cubicBezTo>
                        <a:pt x="23" y="3"/>
                        <a:pt x="24" y="5"/>
                        <a:pt x="22" y="7"/>
                      </a:cubicBezTo>
                      <a:cubicBezTo>
                        <a:pt x="9" y="23"/>
                        <a:pt x="14" y="54"/>
                        <a:pt x="28" y="70"/>
                      </a:cubicBezTo>
                      <a:cubicBezTo>
                        <a:pt x="34" y="77"/>
                        <a:pt x="46" y="87"/>
                        <a:pt x="62" y="78"/>
                      </a:cubicBezTo>
                      <a:cubicBezTo>
                        <a:pt x="64" y="77"/>
                        <a:pt x="66" y="77"/>
                        <a:pt x="68" y="79"/>
                      </a:cubicBezTo>
                      <a:cubicBezTo>
                        <a:pt x="69" y="81"/>
                        <a:pt x="68" y="84"/>
                        <a:pt x="66" y="85"/>
                      </a:cubicBezTo>
                      <a:cubicBezTo>
                        <a:pt x="60" y="88"/>
                        <a:pt x="55" y="89"/>
                        <a:pt x="49" y="89"/>
                      </a:cubicBezTo>
                      <a:close/>
                    </a:path>
                  </a:pathLst>
                </a:custGeom>
                <a:solidFill>
                  <a:srgbClr val="3E6E7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30"/>
                <p:cNvSpPr/>
                <p:nvPr/>
              </p:nvSpPr>
              <p:spPr>
                <a:xfrm>
                  <a:off x="4592990" y="3227224"/>
                  <a:ext cx="104989" cy="6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" h="95" extrusionOk="0">
                      <a:moveTo>
                        <a:pt x="145" y="71"/>
                      </a:moveTo>
                      <a:cubicBezTo>
                        <a:pt x="142" y="72"/>
                        <a:pt x="139" y="74"/>
                        <a:pt x="136" y="75"/>
                      </a:cubicBezTo>
                      <a:cubicBezTo>
                        <a:pt x="120" y="82"/>
                        <a:pt x="103" y="87"/>
                        <a:pt x="86" y="90"/>
                      </a:cubicBezTo>
                      <a:cubicBezTo>
                        <a:pt x="69" y="93"/>
                        <a:pt x="49" y="95"/>
                        <a:pt x="33" y="86"/>
                      </a:cubicBezTo>
                      <a:cubicBezTo>
                        <a:pt x="26" y="82"/>
                        <a:pt x="20" y="76"/>
                        <a:pt x="16" y="68"/>
                      </a:cubicBezTo>
                      <a:cubicBezTo>
                        <a:pt x="12" y="59"/>
                        <a:pt x="10" y="49"/>
                        <a:pt x="8" y="40"/>
                      </a:cubicBezTo>
                      <a:cubicBezTo>
                        <a:pt x="4" y="27"/>
                        <a:pt x="2" y="13"/>
                        <a:pt x="0" y="0"/>
                      </a:cubicBezTo>
                      <a:cubicBezTo>
                        <a:pt x="4" y="2"/>
                        <a:pt x="8" y="5"/>
                        <a:pt x="11" y="8"/>
                      </a:cubicBezTo>
                      <a:cubicBezTo>
                        <a:pt x="26" y="22"/>
                        <a:pt x="40" y="38"/>
                        <a:pt x="57" y="49"/>
                      </a:cubicBezTo>
                      <a:cubicBezTo>
                        <a:pt x="79" y="63"/>
                        <a:pt x="103" y="69"/>
                        <a:pt x="128" y="70"/>
                      </a:cubicBezTo>
                      <a:cubicBezTo>
                        <a:pt x="134" y="71"/>
                        <a:pt x="139" y="71"/>
                        <a:pt x="145" y="71"/>
                      </a:cubicBezTo>
                      <a:close/>
                    </a:path>
                  </a:pathLst>
                </a:custGeom>
                <a:solidFill>
                  <a:srgbClr val="F7C0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0" name="Google Shape;2580;p30"/>
                <p:cNvSpPr/>
                <p:nvPr/>
              </p:nvSpPr>
              <p:spPr>
                <a:xfrm>
                  <a:off x="4518307" y="3165530"/>
                  <a:ext cx="41130" cy="2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35" extrusionOk="0">
                      <a:moveTo>
                        <a:pt x="51" y="35"/>
                      </a:moveTo>
                      <a:cubicBezTo>
                        <a:pt x="51" y="35"/>
                        <a:pt x="50" y="35"/>
                        <a:pt x="49" y="34"/>
                      </a:cubicBezTo>
                      <a:cubicBezTo>
                        <a:pt x="34" y="25"/>
                        <a:pt x="19" y="16"/>
                        <a:pt x="3" y="8"/>
                      </a:cubicBezTo>
                      <a:cubicBezTo>
                        <a:pt x="1" y="7"/>
                        <a:pt x="0" y="4"/>
                        <a:pt x="1" y="3"/>
                      </a:cubicBezTo>
                      <a:cubicBezTo>
                        <a:pt x="3" y="1"/>
                        <a:pt x="5" y="0"/>
                        <a:pt x="7" y="1"/>
                      </a:cubicBezTo>
                      <a:cubicBezTo>
                        <a:pt x="23" y="9"/>
                        <a:pt x="38" y="18"/>
                        <a:pt x="53" y="28"/>
                      </a:cubicBezTo>
                      <a:cubicBezTo>
                        <a:pt x="55" y="29"/>
                        <a:pt x="56" y="31"/>
                        <a:pt x="55" y="33"/>
                      </a:cubicBezTo>
                      <a:cubicBezTo>
                        <a:pt x="54" y="34"/>
                        <a:pt x="53" y="35"/>
                        <a:pt x="51" y="35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1" name="Google Shape;2581;p30"/>
                <p:cNvSpPr/>
                <p:nvPr/>
              </p:nvSpPr>
              <p:spPr>
                <a:xfrm>
                  <a:off x="4510731" y="3200166"/>
                  <a:ext cx="42212" cy="7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10" extrusionOk="0">
                      <a:moveTo>
                        <a:pt x="54" y="10"/>
                      </a:move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6" y="2"/>
                        <a:pt x="58" y="4"/>
                        <a:pt x="58" y="6"/>
                      </a:cubicBezTo>
                      <a:cubicBezTo>
                        <a:pt x="58" y="8"/>
                        <a:pt x="56" y="10"/>
                        <a:pt x="54" y="10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30"/>
                <p:cNvSpPr/>
                <p:nvPr/>
              </p:nvSpPr>
              <p:spPr>
                <a:xfrm>
                  <a:off x="4509648" y="3217484"/>
                  <a:ext cx="49788" cy="2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33" extrusionOk="0">
                      <a:moveTo>
                        <a:pt x="5" y="33"/>
                      </a:moveTo>
                      <a:cubicBezTo>
                        <a:pt x="3" y="33"/>
                        <a:pt x="1" y="32"/>
                        <a:pt x="1" y="30"/>
                      </a:cubicBezTo>
                      <a:cubicBezTo>
                        <a:pt x="0" y="28"/>
                        <a:pt x="2" y="26"/>
                        <a:pt x="4" y="25"/>
                      </a:cubicBezTo>
                      <a:cubicBezTo>
                        <a:pt x="23" y="20"/>
                        <a:pt x="41" y="12"/>
                        <a:pt x="59" y="3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4" y="0"/>
                        <a:pt x="67" y="1"/>
                        <a:pt x="68" y="3"/>
                      </a:cubicBezTo>
                      <a:cubicBezTo>
                        <a:pt x="69" y="5"/>
                        <a:pt x="68" y="8"/>
                        <a:pt x="66" y="9"/>
                      </a:cubicBezTo>
                      <a:cubicBezTo>
                        <a:pt x="62" y="10"/>
                        <a:pt x="62" y="10"/>
                        <a:pt x="62" y="10"/>
                      </a:cubicBezTo>
                      <a:cubicBezTo>
                        <a:pt x="44" y="19"/>
                        <a:pt x="26" y="28"/>
                        <a:pt x="6" y="33"/>
                      </a:cubicBezTo>
                      <a:cubicBezTo>
                        <a:pt x="6" y="33"/>
                        <a:pt x="5" y="33"/>
                        <a:pt x="5" y="33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3" name="Google Shape;2583;p30"/>
                <p:cNvSpPr/>
                <p:nvPr/>
              </p:nvSpPr>
              <p:spPr>
                <a:xfrm>
                  <a:off x="4603814" y="3118989"/>
                  <a:ext cx="25977" cy="2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4" extrusionOk="0">
                      <a:moveTo>
                        <a:pt x="32" y="34"/>
                      </a:moveTo>
                      <a:cubicBezTo>
                        <a:pt x="31" y="34"/>
                        <a:pt x="30" y="34"/>
                        <a:pt x="29" y="33"/>
                      </a:cubicBezTo>
                      <a:cubicBezTo>
                        <a:pt x="24" y="29"/>
                        <a:pt x="19" y="24"/>
                        <a:pt x="14" y="20"/>
                      </a:cubicBezTo>
                      <a:cubicBezTo>
                        <a:pt x="10" y="15"/>
                        <a:pt x="6" y="11"/>
                        <a:pt x="2" y="8"/>
                      </a:cubicBezTo>
                      <a:cubicBezTo>
                        <a:pt x="0" y="7"/>
                        <a:pt x="0" y="4"/>
                        <a:pt x="1" y="2"/>
                      </a:cubicBezTo>
                      <a:cubicBezTo>
                        <a:pt x="3" y="1"/>
                        <a:pt x="5" y="0"/>
                        <a:pt x="7" y="2"/>
                      </a:cubicBezTo>
                      <a:cubicBezTo>
                        <a:pt x="12" y="5"/>
                        <a:pt x="16" y="10"/>
                        <a:pt x="20" y="14"/>
                      </a:cubicBezTo>
                      <a:cubicBezTo>
                        <a:pt x="25" y="19"/>
                        <a:pt x="29" y="23"/>
                        <a:pt x="34" y="27"/>
                      </a:cubicBezTo>
                      <a:cubicBezTo>
                        <a:pt x="36" y="28"/>
                        <a:pt x="36" y="30"/>
                        <a:pt x="35" y="32"/>
                      </a:cubicBezTo>
                      <a:cubicBezTo>
                        <a:pt x="34" y="33"/>
                        <a:pt x="33" y="34"/>
                        <a:pt x="32" y="34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4" name="Google Shape;2584;p30"/>
                <p:cNvSpPr/>
                <p:nvPr/>
              </p:nvSpPr>
              <p:spPr>
                <a:xfrm>
                  <a:off x="4636284" y="3083271"/>
                  <a:ext cx="23812" cy="33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47" extrusionOk="0">
                      <a:moveTo>
                        <a:pt x="28" y="47"/>
                      </a:moveTo>
                      <a:cubicBezTo>
                        <a:pt x="27" y="47"/>
                        <a:pt x="26" y="46"/>
                        <a:pt x="25" y="45"/>
                      </a:cubicBezTo>
                      <a:cubicBezTo>
                        <a:pt x="17" y="32"/>
                        <a:pt x="9" y="19"/>
                        <a:pt x="2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7" y="0"/>
                        <a:pt x="9" y="2"/>
                      </a:cubicBezTo>
                      <a:cubicBezTo>
                        <a:pt x="16" y="15"/>
                        <a:pt x="24" y="28"/>
                        <a:pt x="32" y="40"/>
                      </a:cubicBezTo>
                      <a:cubicBezTo>
                        <a:pt x="33" y="42"/>
                        <a:pt x="32" y="45"/>
                        <a:pt x="30" y="46"/>
                      </a:cubicBezTo>
                      <a:cubicBezTo>
                        <a:pt x="30" y="46"/>
                        <a:pt x="29" y="47"/>
                        <a:pt x="28" y="47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30"/>
                <p:cNvSpPr/>
                <p:nvPr/>
              </p:nvSpPr>
              <p:spPr>
                <a:xfrm>
                  <a:off x="4601649" y="3248872"/>
                  <a:ext cx="22730" cy="28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9" extrusionOk="0">
                      <a:moveTo>
                        <a:pt x="5" y="39"/>
                      </a:moveTo>
                      <a:cubicBezTo>
                        <a:pt x="4" y="39"/>
                        <a:pt x="3" y="39"/>
                        <a:pt x="2" y="38"/>
                      </a:cubicBezTo>
                      <a:cubicBezTo>
                        <a:pt x="0" y="37"/>
                        <a:pt x="0" y="35"/>
                        <a:pt x="1" y="33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5" y="1"/>
                        <a:pt x="27" y="0"/>
                        <a:pt x="29" y="1"/>
                      </a:cubicBezTo>
                      <a:cubicBezTo>
                        <a:pt x="31" y="3"/>
                        <a:pt x="31" y="5"/>
                        <a:pt x="30" y="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7" y="38"/>
                        <a:pt x="6" y="39"/>
                        <a:pt x="5" y="39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6" name="Google Shape;2586;p30"/>
                <p:cNvSpPr/>
                <p:nvPr/>
              </p:nvSpPr>
              <p:spPr>
                <a:xfrm>
                  <a:off x="4634120" y="3266189"/>
                  <a:ext cx="15153" cy="30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41" extrusionOk="0">
                      <a:moveTo>
                        <a:pt x="4" y="41"/>
                      </a:moveTo>
                      <a:cubicBezTo>
                        <a:pt x="4" y="41"/>
                        <a:pt x="3" y="41"/>
                        <a:pt x="3" y="41"/>
                      </a:cubicBezTo>
                      <a:cubicBezTo>
                        <a:pt x="1" y="40"/>
                        <a:pt x="0" y="38"/>
                        <a:pt x="0" y="36"/>
                      </a:cubicBezTo>
                      <a:cubicBezTo>
                        <a:pt x="4" y="26"/>
                        <a:pt x="8" y="16"/>
                        <a:pt x="12" y="6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1"/>
                        <a:pt x="16" y="0"/>
                        <a:pt x="18" y="1"/>
                      </a:cubicBezTo>
                      <a:cubicBezTo>
                        <a:pt x="20" y="2"/>
                        <a:pt x="21" y="4"/>
                        <a:pt x="20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5" y="18"/>
                        <a:pt x="11" y="29"/>
                        <a:pt x="8" y="39"/>
                      </a:cubicBezTo>
                      <a:cubicBezTo>
                        <a:pt x="7" y="40"/>
                        <a:pt x="6" y="41"/>
                        <a:pt x="4" y="41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7" name="Google Shape;2587;p30"/>
                <p:cNvSpPr/>
                <p:nvPr/>
              </p:nvSpPr>
              <p:spPr>
                <a:xfrm>
                  <a:off x="4675249" y="3072447"/>
                  <a:ext cx="10824" cy="33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47" extrusionOk="0">
                      <a:moveTo>
                        <a:pt x="10" y="47"/>
                      </a:moveTo>
                      <a:cubicBezTo>
                        <a:pt x="8" y="47"/>
                        <a:pt x="7" y="46"/>
                        <a:pt x="6" y="4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3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5"/>
                        <a:pt x="13" y="47"/>
                        <a:pt x="11" y="47"/>
                      </a:cubicBezTo>
                      <a:cubicBezTo>
                        <a:pt x="11" y="47"/>
                        <a:pt x="11" y="47"/>
                        <a:pt x="10" y="47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30"/>
                <p:cNvSpPr/>
                <p:nvPr/>
              </p:nvSpPr>
              <p:spPr>
                <a:xfrm>
                  <a:off x="4706637" y="3078942"/>
                  <a:ext cx="8659" cy="2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35" extrusionOk="0">
                      <a:moveTo>
                        <a:pt x="4" y="35"/>
                      </a:moveTo>
                      <a:cubicBezTo>
                        <a:pt x="4" y="35"/>
                        <a:pt x="4" y="35"/>
                        <a:pt x="3" y="35"/>
                      </a:cubicBezTo>
                      <a:cubicBezTo>
                        <a:pt x="1" y="35"/>
                        <a:pt x="0" y="33"/>
                        <a:pt x="0" y="3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"/>
                        <a:pt x="5" y="0"/>
                        <a:pt x="7" y="0"/>
                      </a:cubicBezTo>
                      <a:cubicBezTo>
                        <a:pt x="10" y="0"/>
                        <a:pt x="11" y="2"/>
                        <a:pt x="11" y="5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4"/>
                        <a:pt x="6" y="35"/>
                        <a:pt x="4" y="35"/>
                      </a:cubicBezTo>
                      <a:close/>
                    </a:path>
                  </a:pathLst>
                </a:custGeom>
                <a:solidFill>
                  <a:srgbClr val="BF61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89" name="Google Shape;2589;p30"/>
            <p:cNvGrpSpPr/>
            <p:nvPr/>
          </p:nvGrpSpPr>
          <p:grpSpPr>
            <a:xfrm>
              <a:off x="1290102" y="3491100"/>
              <a:ext cx="451451" cy="848290"/>
              <a:chOff x="5669934" y="1071164"/>
              <a:chExt cx="241366" cy="453510"/>
            </a:xfrm>
          </p:grpSpPr>
          <p:sp>
            <p:nvSpPr>
              <p:cNvPr id="2590" name="Google Shape;2590;p30"/>
              <p:cNvSpPr/>
              <p:nvPr/>
            </p:nvSpPr>
            <p:spPr>
              <a:xfrm>
                <a:off x="5669934" y="1104717"/>
                <a:ext cx="241366" cy="419956"/>
              </a:xfrm>
              <a:custGeom>
                <a:avLst/>
                <a:gdLst/>
                <a:ahLst/>
                <a:cxnLst/>
                <a:rect l="l" t="t" r="r" b="b"/>
                <a:pathLst>
                  <a:path w="333" h="578" extrusionOk="0">
                    <a:moveTo>
                      <a:pt x="222" y="2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09" y="22"/>
                      <a:pt x="209" y="22"/>
                      <a:pt x="209" y="22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49"/>
                      <a:pt x="149" y="73"/>
                      <a:pt x="122" y="101"/>
                    </a:cubicBezTo>
                    <a:cubicBezTo>
                      <a:pt x="94" y="128"/>
                      <a:pt x="85" y="161"/>
                      <a:pt x="72" y="202"/>
                    </a:cubicBezTo>
                    <a:cubicBezTo>
                      <a:pt x="72" y="202"/>
                      <a:pt x="71" y="207"/>
                      <a:pt x="74" y="213"/>
                    </a:cubicBezTo>
                    <a:cubicBezTo>
                      <a:pt x="38" y="329"/>
                      <a:pt x="38" y="329"/>
                      <a:pt x="38" y="329"/>
                    </a:cubicBezTo>
                    <a:cubicBezTo>
                      <a:pt x="38" y="329"/>
                      <a:pt x="30" y="335"/>
                      <a:pt x="24" y="357"/>
                    </a:cubicBezTo>
                    <a:cubicBezTo>
                      <a:pt x="17" y="378"/>
                      <a:pt x="0" y="441"/>
                      <a:pt x="3" y="482"/>
                    </a:cubicBezTo>
                    <a:cubicBezTo>
                      <a:pt x="6" y="524"/>
                      <a:pt x="43" y="525"/>
                      <a:pt x="61" y="525"/>
                    </a:cubicBezTo>
                    <a:cubicBezTo>
                      <a:pt x="79" y="525"/>
                      <a:pt x="81" y="520"/>
                      <a:pt x="101" y="527"/>
                    </a:cubicBezTo>
                    <a:cubicBezTo>
                      <a:pt x="121" y="533"/>
                      <a:pt x="120" y="537"/>
                      <a:pt x="135" y="548"/>
                    </a:cubicBezTo>
                    <a:cubicBezTo>
                      <a:pt x="150" y="558"/>
                      <a:pt x="181" y="578"/>
                      <a:pt x="207" y="546"/>
                    </a:cubicBezTo>
                    <a:cubicBezTo>
                      <a:pt x="233" y="514"/>
                      <a:pt x="255" y="453"/>
                      <a:pt x="261" y="431"/>
                    </a:cubicBezTo>
                    <a:cubicBezTo>
                      <a:pt x="268" y="410"/>
                      <a:pt x="265" y="400"/>
                      <a:pt x="265" y="400"/>
                    </a:cubicBezTo>
                    <a:cubicBezTo>
                      <a:pt x="302" y="284"/>
                      <a:pt x="302" y="284"/>
                      <a:pt x="302" y="284"/>
                    </a:cubicBezTo>
                    <a:cubicBezTo>
                      <a:pt x="308" y="281"/>
                      <a:pt x="309" y="277"/>
                      <a:pt x="309" y="277"/>
                    </a:cubicBezTo>
                    <a:cubicBezTo>
                      <a:pt x="323" y="235"/>
                      <a:pt x="333" y="203"/>
                      <a:pt x="326" y="165"/>
                    </a:cubicBezTo>
                    <a:cubicBezTo>
                      <a:pt x="320" y="126"/>
                      <a:pt x="286" y="74"/>
                      <a:pt x="286" y="74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300" y="50"/>
                      <a:pt x="300" y="50"/>
                      <a:pt x="300" y="50"/>
                    </a:cubicBezTo>
                    <a:cubicBezTo>
                      <a:pt x="307" y="28"/>
                      <a:pt x="307" y="28"/>
                      <a:pt x="307" y="28"/>
                    </a:cubicBezTo>
                    <a:cubicBezTo>
                      <a:pt x="300" y="26"/>
                      <a:pt x="300" y="26"/>
                      <a:pt x="300" y="26"/>
                    </a:cubicBezTo>
                    <a:lnTo>
                      <a:pt x="222" y="2"/>
                    </a:lnTo>
                    <a:close/>
                  </a:path>
                </a:pathLst>
              </a:custGeom>
              <a:solidFill>
                <a:srgbClr val="D9C6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30"/>
              <p:cNvSpPr/>
              <p:nvPr/>
            </p:nvSpPr>
            <p:spPr>
              <a:xfrm>
                <a:off x="5820382" y="1071164"/>
                <a:ext cx="87671" cy="56283"/>
              </a:xfrm>
              <a:custGeom>
                <a:avLst/>
                <a:gdLst/>
                <a:ahLst/>
                <a:cxnLst/>
                <a:rect l="l" t="t" r="r" b="b"/>
                <a:pathLst>
                  <a:path w="81" h="52" extrusionOk="0">
                    <a:moveTo>
                      <a:pt x="73" y="52"/>
                    </a:moveTo>
                    <a:lnTo>
                      <a:pt x="81" y="23"/>
                    </a:lnTo>
                    <a:lnTo>
                      <a:pt x="8" y="0"/>
                    </a:lnTo>
                    <a:lnTo>
                      <a:pt x="0" y="29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p30"/>
              <p:cNvSpPr/>
              <p:nvPr/>
            </p:nvSpPr>
            <p:spPr>
              <a:xfrm>
                <a:off x="5822547" y="1118788"/>
                <a:ext cx="63859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88" h="33" extrusionOk="0">
                    <a:moveTo>
                      <a:pt x="84" y="33"/>
                    </a:moveTo>
                    <a:cubicBezTo>
                      <a:pt x="83" y="33"/>
                      <a:pt x="83" y="33"/>
                      <a:pt x="83" y="3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7" y="26"/>
                      <a:pt x="88" y="28"/>
                      <a:pt x="88" y="30"/>
                    </a:cubicBezTo>
                    <a:cubicBezTo>
                      <a:pt x="87" y="32"/>
                      <a:pt x="85" y="33"/>
                      <a:pt x="84" y="33"/>
                    </a:cubicBezTo>
                    <a:close/>
                  </a:path>
                </a:pathLst>
              </a:custGeom>
              <a:solidFill>
                <a:srgbClr val="A894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30"/>
              <p:cNvSpPr/>
              <p:nvPr/>
            </p:nvSpPr>
            <p:spPr>
              <a:xfrm>
                <a:off x="5824712" y="1142600"/>
                <a:ext cx="47624" cy="19482"/>
              </a:xfrm>
              <a:custGeom>
                <a:avLst/>
                <a:gdLst/>
                <a:ahLst/>
                <a:cxnLst/>
                <a:rect l="l" t="t" r="r" b="b"/>
                <a:pathLst>
                  <a:path w="66" h="27" extrusionOk="0">
                    <a:moveTo>
                      <a:pt x="59" y="27"/>
                    </a:moveTo>
                    <a:cubicBezTo>
                      <a:pt x="51" y="27"/>
                      <a:pt x="28" y="25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5" y="0"/>
                      <a:pt x="6" y="2"/>
                    </a:cubicBezTo>
                    <a:cubicBezTo>
                      <a:pt x="35" y="21"/>
                      <a:pt x="61" y="19"/>
                      <a:pt x="62" y="19"/>
                    </a:cubicBezTo>
                    <a:cubicBezTo>
                      <a:pt x="64" y="19"/>
                      <a:pt x="66" y="21"/>
                      <a:pt x="66" y="23"/>
                    </a:cubicBezTo>
                    <a:cubicBezTo>
                      <a:pt x="66" y="25"/>
                      <a:pt x="64" y="27"/>
                      <a:pt x="62" y="27"/>
                    </a:cubicBezTo>
                    <a:cubicBezTo>
                      <a:pt x="62" y="27"/>
                      <a:pt x="61" y="27"/>
                      <a:pt x="59" y="27"/>
                    </a:cubicBezTo>
                    <a:close/>
                  </a:path>
                </a:pathLst>
              </a:custGeom>
              <a:solidFill>
                <a:srgbClr val="A894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30"/>
              <p:cNvSpPr/>
              <p:nvPr/>
            </p:nvSpPr>
            <p:spPr>
              <a:xfrm>
                <a:off x="5719723" y="1256248"/>
                <a:ext cx="172095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83" extrusionOk="0">
                    <a:moveTo>
                      <a:pt x="219" y="81"/>
                    </a:moveTo>
                    <a:cubicBezTo>
                      <a:pt x="189" y="81"/>
                      <a:pt x="114" y="73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148" y="83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7" y="75"/>
                    </a:cubicBezTo>
                    <a:cubicBezTo>
                      <a:pt x="237" y="78"/>
                      <a:pt x="236" y="80"/>
                      <a:pt x="233" y="80"/>
                    </a:cubicBezTo>
                    <a:cubicBezTo>
                      <a:pt x="233" y="80"/>
                      <a:pt x="228" y="81"/>
                      <a:pt x="219" y="81"/>
                    </a:cubicBezTo>
                    <a:close/>
                  </a:path>
                </a:pathLst>
              </a:custGeom>
              <a:solidFill>
                <a:srgbClr val="A894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30"/>
              <p:cNvSpPr/>
              <p:nvPr/>
            </p:nvSpPr>
            <p:spPr>
              <a:xfrm>
                <a:off x="5693746" y="1339589"/>
                <a:ext cx="172095" cy="67106"/>
              </a:xfrm>
              <a:custGeom>
                <a:avLst/>
                <a:gdLst/>
                <a:ahLst/>
                <a:cxnLst/>
                <a:rect l="l" t="t" r="r" b="b"/>
                <a:pathLst>
                  <a:path w="237" h="92" extrusionOk="0">
                    <a:moveTo>
                      <a:pt x="204" y="82"/>
                    </a:moveTo>
                    <a:cubicBezTo>
                      <a:pt x="163" y="82"/>
                      <a:pt x="84" y="72"/>
                      <a:pt x="2" y="8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3" y="1"/>
                      <a:pt x="5" y="0"/>
                      <a:pt x="7" y="2"/>
                    </a:cubicBezTo>
                    <a:cubicBezTo>
                      <a:pt x="122" y="92"/>
                      <a:pt x="231" y="72"/>
                      <a:pt x="232" y="72"/>
                    </a:cubicBezTo>
                    <a:cubicBezTo>
                      <a:pt x="234" y="72"/>
                      <a:pt x="236" y="73"/>
                      <a:pt x="236" y="75"/>
                    </a:cubicBezTo>
                    <a:cubicBezTo>
                      <a:pt x="237" y="78"/>
                      <a:pt x="235" y="80"/>
                      <a:pt x="233" y="80"/>
                    </a:cubicBezTo>
                    <a:cubicBezTo>
                      <a:pt x="233" y="80"/>
                      <a:pt x="222" y="82"/>
                      <a:pt x="204" y="82"/>
                    </a:cubicBezTo>
                    <a:close/>
                  </a:path>
                </a:pathLst>
              </a:custGeom>
              <a:solidFill>
                <a:srgbClr val="A894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p30"/>
              <p:cNvSpPr/>
              <p:nvPr/>
            </p:nvSpPr>
            <p:spPr>
              <a:xfrm>
                <a:off x="5877747" y="1180483"/>
                <a:ext cx="27059" cy="930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28" extrusionOk="0">
                    <a:moveTo>
                      <a:pt x="21" y="128"/>
                    </a:moveTo>
                    <a:cubicBezTo>
                      <a:pt x="21" y="128"/>
                      <a:pt x="20" y="128"/>
                      <a:pt x="20" y="128"/>
                    </a:cubicBezTo>
                    <a:cubicBezTo>
                      <a:pt x="18" y="127"/>
                      <a:pt x="17" y="125"/>
                      <a:pt x="17" y="123"/>
                    </a:cubicBezTo>
                    <a:cubicBezTo>
                      <a:pt x="29" y="84"/>
                      <a:pt x="23" y="41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31" y="38"/>
                      <a:pt x="38" y="84"/>
                      <a:pt x="25" y="125"/>
                    </a:cubicBezTo>
                    <a:cubicBezTo>
                      <a:pt x="24" y="127"/>
                      <a:pt x="23" y="128"/>
                      <a:pt x="21" y="128"/>
                    </a:cubicBezTo>
                    <a:close/>
                  </a:path>
                </a:pathLst>
              </a:custGeom>
              <a:solidFill>
                <a:srgbClr val="A894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7" name="Google Shape;2597;p30"/>
              <p:cNvSpPr/>
              <p:nvPr/>
            </p:nvSpPr>
            <p:spPr>
              <a:xfrm>
                <a:off x="5886406" y="1089564"/>
                <a:ext cx="16236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51" extrusionOk="0">
                    <a:moveTo>
                      <a:pt x="5" y="51"/>
                    </a:moveTo>
                    <a:cubicBezTo>
                      <a:pt x="4" y="51"/>
                      <a:pt x="4" y="50"/>
                      <a:pt x="4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1"/>
                      <a:pt x="23" y="4"/>
                      <a:pt x="23" y="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8" y="49"/>
                      <a:pt x="7" y="51"/>
                      <a:pt x="5" y="51"/>
                    </a:cubicBezTo>
                    <a:close/>
                  </a:path>
                </a:pathLst>
              </a:custGeom>
              <a:solidFill>
                <a:srgbClr val="BF61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p30"/>
              <p:cNvSpPr/>
              <p:nvPr/>
            </p:nvSpPr>
            <p:spPr>
              <a:xfrm>
                <a:off x="5869088" y="1084152"/>
                <a:ext cx="17318" cy="37883"/>
              </a:xfrm>
              <a:custGeom>
                <a:avLst/>
                <a:gdLst/>
                <a:ahLst/>
                <a:cxnLst/>
                <a:rect l="l" t="t" r="r" b="b"/>
                <a:pathLst>
                  <a:path w="23" h="52" extrusionOk="0">
                    <a:moveTo>
                      <a:pt x="5" y="52"/>
                    </a:moveTo>
                    <a:cubicBezTo>
                      <a:pt x="4" y="52"/>
                      <a:pt x="4" y="52"/>
                      <a:pt x="3" y="51"/>
                    </a:cubicBezTo>
                    <a:cubicBezTo>
                      <a:pt x="1" y="51"/>
                      <a:pt x="0" y="49"/>
                      <a:pt x="1" y="4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1"/>
                      <a:pt x="18" y="0"/>
                      <a:pt x="20" y="1"/>
                    </a:cubicBezTo>
                    <a:cubicBezTo>
                      <a:pt x="22" y="2"/>
                      <a:pt x="23" y="4"/>
                      <a:pt x="23" y="6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6" y="52"/>
                      <a:pt x="5" y="52"/>
                    </a:cubicBezTo>
                    <a:close/>
                  </a:path>
                </a:pathLst>
              </a:custGeom>
              <a:solidFill>
                <a:srgbClr val="BF61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p30"/>
              <p:cNvSpPr/>
              <p:nvPr/>
            </p:nvSpPr>
            <p:spPr>
              <a:xfrm>
                <a:off x="5847441" y="1078741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51" extrusionOk="0">
                    <a:moveTo>
                      <a:pt x="5" y="51"/>
                    </a:moveTo>
                    <a:cubicBezTo>
                      <a:pt x="4" y="51"/>
                      <a:pt x="4" y="51"/>
                      <a:pt x="3" y="51"/>
                    </a:cubicBezTo>
                    <a:cubicBezTo>
                      <a:pt x="1" y="50"/>
                      <a:pt x="0" y="48"/>
                      <a:pt x="1" y="4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1" y="0"/>
                      <a:pt x="23" y="1"/>
                    </a:cubicBezTo>
                    <a:cubicBezTo>
                      <a:pt x="25" y="2"/>
                      <a:pt x="26" y="4"/>
                      <a:pt x="25" y="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6" y="51"/>
                      <a:pt x="5" y="51"/>
                    </a:cubicBezTo>
                    <a:close/>
                  </a:path>
                </a:pathLst>
              </a:custGeom>
              <a:solidFill>
                <a:srgbClr val="BF61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30"/>
              <p:cNvSpPr/>
              <p:nvPr/>
            </p:nvSpPr>
            <p:spPr>
              <a:xfrm>
                <a:off x="5829041" y="1072247"/>
                <a:ext cx="184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1" extrusionOk="0">
                    <a:moveTo>
                      <a:pt x="4" y="51"/>
                    </a:moveTo>
                    <a:cubicBezTo>
                      <a:pt x="4" y="51"/>
                      <a:pt x="3" y="51"/>
                      <a:pt x="3" y="50"/>
                    </a:cubicBezTo>
                    <a:cubicBezTo>
                      <a:pt x="1" y="50"/>
                      <a:pt x="0" y="47"/>
                      <a:pt x="1" y="4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4" y="1"/>
                      <a:pt x="25" y="4"/>
                      <a:pt x="24" y="6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6" y="51"/>
                      <a:pt x="4" y="51"/>
                    </a:cubicBezTo>
                    <a:close/>
                  </a:path>
                </a:pathLst>
              </a:custGeom>
              <a:solidFill>
                <a:srgbClr val="BF61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1" name="Google Shape;260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45327" y="3284707"/>
            <a:ext cx="2786382" cy="1774890"/>
            <a:chOff x="5545327" y="3284707"/>
            <a:chExt cx="2786382" cy="1774890"/>
          </a:xfrm>
        </p:grpSpPr>
        <p:sp>
          <p:nvSpPr>
            <p:cNvPr id="2602" name="Google Shape;2602;p30"/>
            <p:cNvSpPr/>
            <p:nvPr/>
          </p:nvSpPr>
          <p:spPr>
            <a:xfrm rot="1958885">
              <a:off x="6959851" y="3462119"/>
              <a:ext cx="1073625" cy="1420066"/>
            </a:xfrm>
            <a:custGeom>
              <a:avLst/>
              <a:gdLst/>
              <a:ahLst/>
              <a:cxnLst/>
              <a:rect l="l" t="t" r="r" b="b"/>
              <a:pathLst>
                <a:path w="1483" h="1964" extrusionOk="0">
                  <a:moveTo>
                    <a:pt x="1479" y="1217"/>
                  </a:moveTo>
                  <a:cubicBezTo>
                    <a:pt x="1474" y="1120"/>
                    <a:pt x="1443" y="1026"/>
                    <a:pt x="1424" y="931"/>
                  </a:cubicBezTo>
                  <a:cubicBezTo>
                    <a:pt x="1369" y="660"/>
                    <a:pt x="1415" y="381"/>
                    <a:pt x="1459" y="109"/>
                  </a:cubicBezTo>
                  <a:cubicBezTo>
                    <a:pt x="1472" y="68"/>
                    <a:pt x="1455" y="0"/>
                    <a:pt x="1401" y="15"/>
                  </a:cubicBezTo>
                  <a:cubicBezTo>
                    <a:pt x="1385" y="22"/>
                    <a:pt x="1377" y="39"/>
                    <a:pt x="1371" y="55"/>
                  </a:cubicBezTo>
                  <a:cubicBezTo>
                    <a:pt x="1321" y="193"/>
                    <a:pt x="1312" y="343"/>
                    <a:pt x="1259" y="480"/>
                  </a:cubicBezTo>
                  <a:cubicBezTo>
                    <a:pt x="1222" y="590"/>
                    <a:pt x="1136" y="662"/>
                    <a:pt x="1016" y="649"/>
                  </a:cubicBezTo>
                  <a:cubicBezTo>
                    <a:pt x="880" y="654"/>
                    <a:pt x="744" y="630"/>
                    <a:pt x="608" y="649"/>
                  </a:cubicBezTo>
                  <a:cubicBezTo>
                    <a:pt x="431" y="648"/>
                    <a:pt x="296" y="683"/>
                    <a:pt x="224" y="480"/>
                  </a:cubicBezTo>
                  <a:cubicBezTo>
                    <a:pt x="171" y="343"/>
                    <a:pt x="162" y="193"/>
                    <a:pt x="112" y="55"/>
                  </a:cubicBezTo>
                  <a:cubicBezTo>
                    <a:pt x="106" y="39"/>
                    <a:pt x="99" y="22"/>
                    <a:pt x="82" y="15"/>
                  </a:cubicBezTo>
                  <a:cubicBezTo>
                    <a:pt x="29" y="0"/>
                    <a:pt x="11" y="68"/>
                    <a:pt x="24" y="109"/>
                  </a:cubicBezTo>
                  <a:cubicBezTo>
                    <a:pt x="68" y="381"/>
                    <a:pt x="114" y="660"/>
                    <a:pt x="59" y="931"/>
                  </a:cubicBezTo>
                  <a:cubicBezTo>
                    <a:pt x="40" y="1026"/>
                    <a:pt x="9" y="1120"/>
                    <a:pt x="4" y="1217"/>
                  </a:cubicBezTo>
                  <a:cubicBezTo>
                    <a:pt x="0" y="1320"/>
                    <a:pt x="27" y="1422"/>
                    <a:pt x="36" y="1525"/>
                  </a:cubicBezTo>
                  <a:cubicBezTo>
                    <a:pt x="44" y="1616"/>
                    <a:pt x="41" y="1714"/>
                    <a:pt x="98" y="1786"/>
                  </a:cubicBezTo>
                  <a:cubicBezTo>
                    <a:pt x="259" y="1964"/>
                    <a:pt x="527" y="1839"/>
                    <a:pt x="733" y="1855"/>
                  </a:cubicBezTo>
                  <a:cubicBezTo>
                    <a:pt x="733" y="1855"/>
                    <a:pt x="733" y="1855"/>
                    <a:pt x="733" y="1855"/>
                  </a:cubicBezTo>
                  <a:cubicBezTo>
                    <a:pt x="739" y="1855"/>
                    <a:pt x="744" y="1855"/>
                    <a:pt x="750" y="1855"/>
                  </a:cubicBezTo>
                  <a:cubicBezTo>
                    <a:pt x="750" y="1855"/>
                    <a:pt x="750" y="1855"/>
                    <a:pt x="750" y="1855"/>
                  </a:cubicBezTo>
                  <a:cubicBezTo>
                    <a:pt x="885" y="1848"/>
                    <a:pt x="1017" y="1884"/>
                    <a:pt x="1151" y="1883"/>
                  </a:cubicBezTo>
                  <a:cubicBezTo>
                    <a:pt x="1381" y="1878"/>
                    <a:pt x="1448" y="1733"/>
                    <a:pt x="1447" y="1525"/>
                  </a:cubicBezTo>
                  <a:cubicBezTo>
                    <a:pt x="1456" y="1422"/>
                    <a:pt x="1483" y="1320"/>
                    <a:pt x="1479" y="1217"/>
                  </a:cubicBezTo>
                  <a:close/>
                  <a:moveTo>
                    <a:pt x="222" y="609"/>
                  </a:moveTo>
                  <a:cubicBezTo>
                    <a:pt x="166" y="662"/>
                    <a:pt x="108" y="279"/>
                    <a:pt x="94" y="239"/>
                  </a:cubicBezTo>
                  <a:cubicBezTo>
                    <a:pt x="85" y="190"/>
                    <a:pt x="69" y="141"/>
                    <a:pt x="66" y="91"/>
                  </a:cubicBezTo>
                  <a:cubicBezTo>
                    <a:pt x="64" y="76"/>
                    <a:pt x="78" y="35"/>
                    <a:pt x="94" y="58"/>
                  </a:cubicBezTo>
                  <a:cubicBezTo>
                    <a:pt x="100" y="73"/>
                    <a:pt x="105" y="89"/>
                    <a:pt x="109" y="105"/>
                  </a:cubicBezTo>
                  <a:cubicBezTo>
                    <a:pt x="131" y="212"/>
                    <a:pt x="149" y="320"/>
                    <a:pt x="176" y="425"/>
                  </a:cubicBezTo>
                  <a:cubicBezTo>
                    <a:pt x="189" y="486"/>
                    <a:pt x="226" y="547"/>
                    <a:pt x="222" y="609"/>
                  </a:cubicBezTo>
                  <a:close/>
                  <a:moveTo>
                    <a:pt x="1323" y="493"/>
                  </a:moveTo>
                  <a:cubicBezTo>
                    <a:pt x="1307" y="531"/>
                    <a:pt x="1287" y="622"/>
                    <a:pt x="1241" y="629"/>
                  </a:cubicBezTo>
                  <a:cubicBezTo>
                    <a:pt x="1230" y="629"/>
                    <a:pt x="1216" y="614"/>
                    <a:pt x="1225" y="605"/>
                  </a:cubicBezTo>
                  <a:cubicBezTo>
                    <a:pt x="1264" y="537"/>
                    <a:pt x="1289" y="462"/>
                    <a:pt x="1308" y="386"/>
                  </a:cubicBezTo>
                  <a:cubicBezTo>
                    <a:pt x="1324" y="322"/>
                    <a:pt x="1348" y="262"/>
                    <a:pt x="1365" y="198"/>
                  </a:cubicBezTo>
                  <a:cubicBezTo>
                    <a:pt x="1381" y="150"/>
                    <a:pt x="1379" y="92"/>
                    <a:pt x="1409" y="49"/>
                  </a:cubicBezTo>
                  <a:cubicBezTo>
                    <a:pt x="1470" y="28"/>
                    <a:pt x="1426" y="176"/>
                    <a:pt x="1415" y="201"/>
                  </a:cubicBezTo>
                  <a:cubicBezTo>
                    <a:pt x="1389" y="300"/>
                    <a:pt x="1359" y="397"/>
                    <a:pt x="1323" y="493"/>
                  </a:cubicBezTo>
                  <a:close/>
                </a:path>
              </a:pathLst>
            </a:custGeom>
            <a:solidFill>
              <a:srgbClr val="CFE2F3">
                <a:alpha val="78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3" name="Google Shape;2603;p30"/>
            <p:cNvGrpSpPr/>
            <p:nvPr/>
          </p:nvGrpSpPr>
          <p:grpSpPr>
            <a:xfrm>
              <a:off x="5545327" y="3723280"/>
              <a:ext cx="1578310" cy="1290257"/>
              <a:chOff x="4353789" y="3127604"/>
              <a:chExt cx="930827" cy="760899"/>
            </a:xfrm>
          </p:grpSpPr>
          <p:sp>
            <p:nvSpPr>
              <p:cNvPr id="2604" name="Google Shape;2604;p30"/>
              <p:cNvSpPr/>
              <p:nvPr/>
            </p:nvSpPr>
            <p:spPr>
              <a:xfrm>
                <a:off x="4353789" y="3143840"/>
                <a:ext cx="92001" cy="8875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" extrusionOk="0">
                    <a:moveTo>
                      <a:pt x="126" y="118"/>
                    </a:moveTo>
                    <a:cubicBezTo>
                      <a:pt x="117" y="122"/>
                      <a:pt x="107" y="121"/>
                      <a:pt x="98" y="117"/>
                    </a:cubicBezTo>
                    <a:cubicBezTo>
                      <a:pt x="89" y="112"/>
                      <a:pt x="81" y="106"/>
                      <a:pt x="74" y="100"/>
                    </a:cubicBezTo>
                    <a:cubicBezTo>
                      <a:pt x="64" y="93"/>
                      <a:pt x="53" y="86"/>
                      <a:pt x="41" y="83"/>
                    </a:cubicBezTo>
                    <a:cubicBezTo>
                      <a:pt x="40" y="83"/>
                      <a:pt x="38" y="83"/>
                      <a:pt x="37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26" y="81"/>
                      <a:pt x="14" y="84"/>
                      <a:pt x="7" y="92"/>
                    </a:cubicBezTo>
                    <a:cubicBezTo>
                      <a:pt x="2" y="82"/>
                      <a:pt x="0" y="70"/>
                      <a:pt x="0" y="59"/>
                    </a:cubicBezTo>
                    <a:cubicBezTo>
                      <a:pt x="1" y="53"/>
                      <a:pt x="2" y="47"/>
                      <a:pt x="4" y="41"/>
                    </a:cubicBezTo>
                    <a:cubicBezTo>
                      <a:pt x="7" y="35"/>
                      <a:pt x="12" y="30"/>
                      <a:pt x="18" y="25"/>
                    </a:cubicBezTo>
                    <a:cubicBezTo>
                      <a:pt x="27" y="16"/>
                      <a:pt x="37" y="7"/>
                      <a:pt x="48" y="0"/>
                    </a:cubicBezTo>
                    <a:cubicBezTo>
                      <a:pt x="63" y="9"/>
                      <a:pt x="79" y="17"/>
                      <a:pt x="89" y="31"/>
                    </a:cubicBezTo>
                    <a:cubicBezTo>
                      <a:pt x="107" y="57"/>
                      <a:pt x="104" y="95"/>
                      <a:pt x="126" y="118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5" name="Google Shape;2605;p30"/>
              <p:cNvSpPr/>
              <p:nvPr/>
            </p:nvSpPr>
            <p:spPr>
              <a:xfrm>
                <a:off x="4380848" y="3127604"/>
                <a:ext cx="227294" cy="21647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99" extrusionOk="0">
                    <a:moveTo>
                      <a:pt x="313" y="134"/>
                    </a:moveTo>
                    <a:cubicBezTo>
                      <a:pt x="302" y="139"/>
                      <a:pt x="293" y="146"/>
                      <a:pt x="284" y="153"/>
                    </a:cubicBezTo>
                    <a:cubicBezTo>
                      <a:pt x="242" y="188"/>
                      <a:pt x="217" y="245"/>
                      <a:pt x="209" y="299"/>
                    </a:cubicBezTo>
                    <a:cubicBezTo>
                      <a:pt x="209" y="299"/>
                      <a:pt x="209" y="299"/>
                      <a:pt x="209" y="299"/>
                    </a:cubicBezTo>
                    <a:cubicBezTo>
                      <a:pt x="196" y="290"/>
                      <a:pt x="188" y="274"/>
                      <a:pt x="182" y="259"/>
                    </a:cubicBezTo>
                    <a:cubicBezTo>
                      <a:pt x="179" y="253"/>
                      <a:pt x="176" y="246"/>
                      <a:pt x="173" y="240"/>
                    </a:cubicBezTo>
                    <a:cubicBezTo>
                      <a:pt x="171" y="236"/>
                      <a:pt x="170" y="233"/>
                      <a:pt x="168" y="231"/>
                    </a:cubicBezTo>
                    <a:cubicBezTo>
                      <a:pt x="163" y="226"/>
                      <a:pt x="156" y="224"/>
                      <a:pt x="150" y="221"/>
                    </a:cubicBezTo>
                    <a:cubicBezTo>
                      <a:pt x="142" y="215"/>
                      <a:pt x="137" y="206"/>
                      <a:pt x="130" y="200"/>
                    </a:cubicBezTo>
                    <a:cubicBezTo>
                      <a:pt x="124" y="195"/>
                      <a:pt x="117" y="193"/>
                      <a:pt x="110" y="190"/>
                    </a:cubicBezTo>
                    <a:cubicBezTo>
                      <a:pt x="87" y="181"/>
                      <a:pt x="64" y="174"/>
                      <a:pt x="41" y="166"/>
                    </a:cubicBezTo>
                    <a:cubicBezTo>
                      <a:pt x="33" y="163"/>
                      <a:pt x="25" y="160"/>
                      <a:pt x="19" y="154"/>
                    </a:cubicBezTo>
                    <a:cubicBezTo>
                      <a:pt x="7" y="142"/>
                      <a:pt x="6" y="123"/>
                      <a:pt x="0" y="107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6"/>
                      <a:pt x="3" y="106"/>
                      <a:pt x="4" y="106"/>
                    </a:cubicBezTo>
                    <a:cubicBezTo>
                      <a:pt x="16" y="109"/>
                      <a:pt x="27" y="116"/>
                      <a:pt x="37" y="123"/>
                    </a:cubicBezTo>
                    <a:cubicBezTo>
                      <a:pt x="44" y="129"/>
                      <a:pt x="52" y="135"/>
                      <a:pt x="61" y="140"/>
                    </a:cubicBezTo>
                    <a:cubicBezTo>
                      <a:pt x="70" y="144"/>
                      <a:pt x="80" y="145"/>
                      <a:pt x="89" y="141"/>
                    </a:cubicBezTo>
                    <a:cubicBezTo>
                      <a:pt x="67" y="118"/>
                      <a:pt x="70" y="80"/>
                      <a:pt x="52" y="54"/>
                    </a:cubicBezTo>
                    <a:cubicBezTo>
                      <a:pt x="42" y="40"/>
                      <a:pt x="26" y="32"/>
                      <a:pt x="11" y="23"/>
                    </a:cubicBezTo>
                    <a:cubicBezTo>
                      <a:pt x="11" y="23"/>
                      <a:pt x="12" y="23"/>
                      <a:pt x="12" y="23"/>
                    </a:cubicBezTo>
                    <a:cubicBezTo>
                      <a:pt x="31" y="11"/>
                      <a:pt x="54" y="8"/>
                      <a:pt x="75" y="4"/>
                    </a:cubicBezTo>
                    <a:cubicBezTo>
                      <a:pt x="88" y="2"/>
                      <a:pt x="101" y="0"/>
                      <a:pt x="113" y="1"/>
                    </a:cubicBezTo>
                    <a:cubicBezTo>
                      <a:pt x="132" y="3"/>
                      <a:pt x="148" y="13"/>
                      <a:pt x="162" y="25"/>
                    </a:cubicBezTo>
                    <a:cubicBezTo>
                      <a:pt x="176" y="37"/>
                      <a:pt x="189" y="51"/>
                      <a:pt x="202" y="63"/>
                    </a:cubicBezTo>
                    <a:cubicBezTo>
                      <a:pt x="235" y="93"/>
                      <a:pt x="274" y="114"/>
                      <a:pt x="313" y="134"/>
                    </a:cubicBezTo>
                    <a:close/>
                  </a:path>
                </a:pathLst>
              </a:custGeom>
              <a:solidFill>
                <a:srgbClr val="F7C0D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6" name="Google Shape;2606;p30"/>
              <p:cNvSpPr/>
              <p:nvPr/>
            </p:nvSpPr>
            <p:spPr>
              <a:xfrm>
                <a:off x="4530213" y="3238005"/>
                <a:ext cx="680803" cy="4675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644" extrusionOk="0">
                    <a:moveTo>
                      <a:pt x="934" y="528"/>
                    </a:moveTo>
                    <a:cubicBezTo>
                      <a:pt x="933" y="534"/>
                      <a:pt x="932" y="540"/>
                      <a:pt x="929" y="544"/>
                    </a:cubicBezTo>
                    <a:cubicBezTo>
                      <a:pt x="925" y="550"/>
                      <a:pt x="918" y="553"/>
                      <a:pt x="911" y="555"/>
                    </a:cubicBezTo>
                    <a:cubicBezTo>
                      <a:pt x="886" y="564"/>
                      <a:pt x="860" y="567"/>
                      <a:pt x="833" y="565"/>
                    </a:cubicBezTo>
                    <a:cubicBezTo>
                      <a:pt x="840" y="573"/>
                      <a:pt x="835" y="585"/>
                      <a:pt x="826" y="590"/>
                    </a:cubicBezTo>
                    <a:cubicBezTo>
                      <a:pt x="817" y="595"/>
                      <a:pt x="806" y="595"/>
                      <a:pt x="795" y="594"/>
                    </a:cubicBezTo>
                    <a:cubicBezTo>
                      <a:pt x="766" y="592"/>
                      <a:pt x="737" y="590"/>
                      <a:pt x="708" y="588"/>
                    </a:cubicBezTo>
                    <a:cubicBezTo>
                      <a:pt x="713" y="596"/>
                      <a:pt x="709" y="607"/>
                      <a:pt x="702" y="613"/>
                    </a:cubicBezTo>
                    <a:cubicBezTo>
                      <a:pt x="695" y="619"/>
                      <a:pt x="686" y="621"/>
                      <a:pt x="676" y="622"/>
                    </a:cubicBezTo>
                    <a:cubicBezTo>
                      <a:pt x="676" y="623"/>
                      <a:pt x="675" y="623"/>
                      <a:pt x="674" y="623"/>
                    </a:cubicBezTo>
                    <a:cubicBezTo>
                      <a:pt x="639" y="628"/>
                      <a:pt x="602" y="623"/>
                      <a:pt x="569" y="609"/>
                    </a:cubicBezTo>
                    <a:cubicBezTo>
                      <a:pt x="573" y="621"/>
                      <a:pt x="564" y="634"/>
                      <a:pt x="553" y="639"/>
                    </a:cubicBezTo>
                    <a:cubicBezTo>
                      <a:pt x="543" y="644"/>
                      <a:pt x="532" y="644"/>
                      <a:pt x="521" y="643"/>
                    </a:cubicBezTo>
                    <a:cubicBezTo>
                      <a:pt x="519" y="643"/>
                      <a:pt x="517" y="642"/>
                      <a:pt x="516" y="642"/>
                    </a:cubicBezTo>
                    <a:cubicBezTo>
                      <a:pt x="481" y="638"/>
                      <a:pt x="447" y="629"/>
                      <a:pt x="415" y="616"/>
                    </a:cubicBezTo>
                    <a:cubicBezTo>
                      <a:pt x="411" y="615"/>
                      <a:pt x="406" y="613"/>
                      <a:pt x="402" y="614"/>
                    </a:cubicBezTo>
                    <a:cubicBezTo>
                      <a:pt x="396" y="615"/>
                      <a:pt x="391" y="621"/>
                      <a:pt x="386" y="624"/>
                    </a:cubicBezTo>
                    <a:cubicBezTo>
                      <a:pt x="372" y="634"/>
                      <a:pt x="352" y="628"/>
                      <a:pt x="337" y="619"/>
                    </a:cubicBezTo>
                    <a:cubicBezTo>
                      <a:pt x="314" y="606"/>
                      <a:pt x="293" y="591"/>
                      <a:pt x="275" y="572"/>
                    </a:cubicBezTo>
                    <a:cubicBezTo>
                      <a:pt x="268" y="582"/>
                      <a:pt x="254" y="585"/>
                      <a:pt x="243" y="582"/>
                    </a:cubicBezTo>
                    <a:cubicBezTo>
                      <a:pt x="231" y="579"/>
                      <a:pt x="221" y="572"/>
                      <a:pt x="212" y="564"/>
                    </a:cubicBezTo>
                    <a:cubicBezTo>
                      <a:pt x="125" y="491"/>
                      <a:pt x="58" y="393"/>
                      <a:pt x="22" y="286"/>
                    </a:cubicBezTo>
                    <a:cubicBezTo>
                      <a:pt x="21" y="284"/>
                      <a:pt x="21" y="282"/>
                      <a:pt x="20" y="281"/>
                    </a:cubicBezTo>
                    <a:cubicBezTo>
                      <a:pt x="9" y="248"/>
                      <a:pt x="1" y="214"/>
                      <a:pt x="1" y="180"/>
                    </a:cubicBezTo>
                    <a:cubicBezTo>
                      <a:pt x="0" y="169"/>
                      <a:pt x="1" y="157"/>
                      <a:pt x="3" y="146"/>
                    </a:cubicBezTo>
                    <a:cubicBezTo>
                      <a:pt x="3" y="146"/>
                      <a:pt x="3" y="146"/>
                      <a:pt x="3" y="146"/>
                    </a:cubicBezTo>
                    <a:cubicBezTo>
                      <a:pt x="11" y="92"/>
                      <a:pt x="36" y="35"/>
                      <a:pt x="78" y="0"/>
                    </a:cubicBezTo>
                    <a:cubicBezTo>
                      <a:pt x="46" y="45"/>
                      <a:pt x="32" y="101"/>
                      <a:pt x="35" y="156"/>
                    </a:cubicBezTo>
                    <a:cubicBezTo>
                      <a:pt x="38" y="215"/>
                      <a:pt x="59" y="272"/>
                      <a:pt x="90" y="322"/>
                    </a:cubicBezTo>
                    <a:cubicBezTo>
                      <a:pt x="160" y="439"/>
                      <a:pt x="284" y="523"/>
                      <a:pt x="419" y="545"/>
                    </a:cubicBezTo>
                    <a:cubicBezTo>
                      <a:pt x="479" y="555"/>
                      <a:pt x="541" y="554"/>
                      <a:pt x="602" y="551"/>
                    </a:cubicBezTo>
                    <a:cubicBezTo>
                      <a:pt x="678" y="547"/>
                      <a:pt x="753" y="542"/>
                      <a:pt x="826" y="521"/>
                    </a:cubicBezTo>
                    <a:cubicBezTo>
                      <a:pt x="837" y="517"/>
                      <a:pt x="849" y="513"/>
                      <a:pt x="859" y="506"/>
                    </a:cubicBezTo>
                    <a:cubicBezTo>
                      <a:pt x="883" y="488"/>
                      <a:pt x="889" y="454"/>
                      <a:pt x="891" y="423"/>
                    </a:cubicBezTo>
                    <a:cubicBezTo>
                      <a:pt x="892" y="395"/>
                      <a:pt x="891" y="366"/>
                      <a:pt x="880" y="341"/>
                    </a:cubicBezTo>
                    <a:cubicBezTo>
                      <a:pt x="889" y="354"/>
                      <a:pt x="893" y="362"/>
                      <a:pt x="893" y="362"/>
                    </a:cubicBezTo>
                    <a:cubicBezTo>
                      <a:pt x="907" y="390"/>
                      <a:pt x="916" y="423"/>
                      <a:pt x="919" y="436"/>
                    </a:cubicBezTo>
                    <a:cubicBezTo>
                      <a:pt x="919" y="439"/>
                      <a:pt x="920" y="441"/>
                      <a:pt x="920" y="441"/>
                    </a:cubicBezTo>
                    <a:cubicBezTo>
                      <a:pt x="932" y="468"/>
                      <a:pt x="937" y="498"/>
                      <a:pt x="934" y="528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7" name="Google Shape;2607;p30"/>
              <p:cNvSpPr/>
              <p:nvPr/>
            </p:nvSpPr>
            <p:spPr>
              <a:xfrm>
                <a:off x="4554025" y="3189299"/>
                <a:ext cx="624519" cy="451343"/>
              </a:xfrm>
              <a:custGeom>
                <a:avLst/>
                <a:gdLst/>
                <a:ahLst/>
                <a:cxnLst/>
                <a:rect l="l" t="t" r="r" b="b"/>
                <a:pathLst>
                  <a:path w="860" h="623" extrusionOk="0">
                    <a:moveTo>
                      <a:pt x="859" y="491"/>
                    </a:moveTo>
                    <a:cubicBezTo>
                      <a:pt x="857" y="522"/>
                      <a:pt x="851" y="556"/>
                      <a:pt x="827" y="574"/>
                    </a:cubicBezTo>
                    <a:cubicBezTo>
                      <a:pt x="817" y="581"/>
                      <a:pt x="805" y="585"/>
                      <a:pt x="794" y="589"/>
                    </a:cubicBezTo>
                    <a:cubicBezTo>
                      <a:pt x="721" y="610"/>
                      <a:pt x="646" y="615"/>
                      <a:pt x="570" y="619"/>
                    </a:cubicBezTo>
                    <a:cubicBezTo>
                      <a:pt x="509" y="622"/>
                      <a:pt x="447" y="623"/>
                      <a:pt x="387" y="613"/>
                    </a:cubicBezTo>
                    <a:cubicBezTo>
                      <a:pt x="252" y="591"/>
                      <a:pt x="128" y="507"/>
                      <a:pt x="58" y="390"/>
                    </a:cubicBezTo>
                    <a:cubicBezTo>
                      <a:pt x="27" y="340"/>
                      <a:pt x="6" y="283"/>
                      <a:pt x="3" y="224"/>
                    </a:cubicBezTo>
                    <a:cubicBezTo>
                      <a:pt x="0" y="169"/>
                      <a:pt x="14" y="113"/>
                      <a:pt x="46" y="68"/>
                    </a:cubicBezTo>
                    <a:cubicBezTo>
                      <a:pt x="55" y="61"/>
                      <a:pt x="64" y="54"/>
                      <a:pt x="75" y="49"/>
                    </a:cubicBezTo>
                    <a:cubicBezTo>
                      <a:pt x="76" y="48"/>
                      <a:pt x="77" y="48"/>
                      <a:pt x="78" y="47"/>
                    </a:cubicBezTo>
                    <a:cubicBezTo>
                      <a:pt x="110" y="32"/>
                      <a:pt x="141" y="21"/>
                      <a:pt x="173" y="13"/>
                    </a:cubicBezTo>
                    <a:cubicBezTo>
                      <a:pt x="221" y="2"/>
                      <a:pt x="268" y="0"/>
                      <a:pt x="314" y="5"/>
                    </a:cubicBezTo>
                    <a:cubicBezTo>
                      <a:pt x="359" y="10"/>
                      <a:pt x="403" y="22"/>
                      <a:pt x="445" y="40"/>
                    </a:cubicBezTo>
                    <a:cubicBezTo>
                      <a:pt x="631" y="118"/>
                      <a:pt x="773" y="299"/>
                      <a:pt x="831" y="384"/>
                    </a:cubicBezTo>
                    <a:cubicBezTo>
                      <a:pt x="838" y="394"/>
                      <a:pt x="844" y="402"/>
                      <a:pt x="848" y="409"/>
                    </a:cubicBezTo>
                    <a:cubicBezTo>
                      <a:pt x="848" y="409"/>
                      <a:pt x="848" y="409"/>
                      <a:pt x="848" y="409"/>
                    </a:cubicBezTo>
                    <a:cubicBezTo>
                      <a:pt x="859" y="434"/>
                      <a:pt x="860" y="463"/>
                      <a:pt x="859" y="491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p30"/>
              <p:cNvSpPr/>
              <p:nvPr/>
            </p:nvSpPr>
            <p:spPr>
              <a:xfrm>
                <a:off x="4390589" y="3368970"/>
                <a:ext cx="155859" cy="3896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37" extrusionOk="0">
                    <a:moveTo>
                      <a:pt x="198" y="129"/>
                    </a:moveTo>
                    <a:cubicBezTo>
                      <a:pt x="198" y="139"/>
                      <a:pt x="201" y="148"/>
                      <a:pt x="203" y="158"/>
                    </a:cubicBezTo>
                    <a:cubicBezTo>
                      <a:pt x="212" y="197"/>
                      <a:pt x="209" y="239"/>
                      <a:pt x="195" y="277"/>
                    </a:cubicBezTo>
                    <a:cubicBezTo>
                      <a:pt x="185" y="306"/>
                      <a:pt x="168" y="332"/>
                      <a:pt x="158" y="361"/>
                    </a:cubicBezTo>
                    <a:cubicBezTo>
                      <a:pt x="150" y="384"/>
                      <a:pt x="147" y="408"/>
                      <a:pt x="143" y="432"/>
                    </a:cubicBezTo>
                    <a:cubicBezTo>
                      <a:pt x="138" y="456"/>
                      <a:pt x="132" y="480"/>
                      <a:pt x="118" y="500"/>
                    </a:cubicBezTo>
                    <a:cubicBezTo>
                      <a:pt x="105" y="521"/>
                      <a:pt x="83" y="536"/>
                      <a:pt x="58" y="537"/>
                    </a:cubicBezTo>
                    <a:cubicBezTo>
                      <a:pt x="51" y="537"/>
                      <a:pt x="44" y="536"/>
                      <a:pt x="38" y="532"/>
                    </a:cubicBezTo>
                    <a:cubicBezTo>
                      <a:pt x="29" y="525"/>
                      <a:pt x="26" y="514"/>
                      <a:pt x="24" y="504"/>
                    </a:cubicBezTo>
                    <a:cubicBezTo>
                      <a:pt x="13" y="444"/>
                      <a:pt x="9" y="382"/>
                      <a:pt x="5" y="321"/>
                    </a:cubicBezTo>
                    <a:cubicBezTo>
                      <a:pt x="2" y="278"/>
                      <a:pt x="0" y="234"/>
                      <a:pt x="4" y="191"/>
                    </a:cubicBezTo>
                    <a:cubicBezTo>
                      <a:pt x="8" y="148"/>
                      <a:pt x="19" y="104"/>
                      <a:pt x="42" y="67"/>
                    </a:cubicBezTo>
                    <a:cubicBezTo>
                      <a:pt x="48" y="57"/>
                      <a:pt x="56" y="46"/>
                      <a:pt x="66" y="39"/>
                    </a:cubicBezTo>
                    <a:cubicBezTo>
                      <a:pt x="73" y="34"/>
                      <a:pt x="80" y="31"/>
                      <a:pt x="88" y="28"/>
                    </a:cubicBezTo>
                    <a:cubicBezTo>
                      <a:pt x="122" y="14"/>
                      <a:pt x="157" y="7"/>
                      <a:pt x="193" y="0"/>
                    </a:cubicBezTo>
                    <a:cubicBezTo>
                      <a:pt x="193" y="34"/>
                      <a:pt x="201" y="68"/>
                      <a:pt x="212" y="101"/>
                    </a:cubicBezTo>
                    <a:cubicBezTo>
                      <a:pt x="213" y="102"/>
                      <a:pt x="213" y="104"/>
                      <a:pt x="214" y="106"/>
                    </a:cubicBezTo>
                    <a:cubicBezTo>
                      <a:pt x="213" y="106"/>
                      <a:pt x="213" y="106"/>
                      <a:pt x="213" y="106"/>
                    </a:cubicBezTo>
                    <a:cubicBezTo>
                      <a:pt x="204" y="110"/>
                      <a:pt x="199" y="120"/>
                      <a:pt x="198" y="129"/>
                    </a:cubicBezTo>
                    <a:close/>
                  </a:path>
                </a:pathLst>
              </a:custGeom>
              <a:solidFill>
                <a:srgbClr val="F7C0D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9" name="Google Shape;2609;p30"/>
              <p:cNvSpPr/>
              <p:nvPr/>
            </p:nvSpPr>
            <p:spPr>
              <a:xfrm>
                <a:off x="4679578" y="3150334"/>
                <a:ext cx="233789" cy="6710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93" extrusionOk="0">
                    <a:moveTo>
                      <a:pt x="316" y="51"/>
                    </a:moveTo>
                    <a:cubicBezTo>
                      <a:pt x="306" y="69"/>
                      <a:pt x="290" y="83"/>
                      <a:pt x="272" y="93"/>
                    </a:cubicBezTo>
                    <a:cubicBezTo>
                      <a:pt x="230" y="75"/>
                      <a:pt x="186" y="63"/>
                      <a:pt x="141" y="58"/>
                    </a:cubicBezTo>
                    <a:cubicBezTo>
                      <a:pt x="95" y="53"/>
                      <a:pt x="48" y="55"/>
                      <a:pt x="0" y="66"/>
                    </a:cubicBezTo>
                    <a:cubicBezTo>
                      <a:pt x="7" y="55"/>
                      <a:pt x="11" y="43"/>
                      <a:pt x="19" y="32"/>
                    </a:cubicBezTo>
                    <a:cubicBezTo>
                      <a:pt x="29" y="17"/>
                      <a:pt x="46" y="7"/>
                      <a:pt x="64" y="3"/>
                    </a:cubicBezTo>
                    <a:cubicBezTo>
                      <a:pt x="81" y="0"/>
                      <a:pt x="99" y="3"/>
                      <a:pt x="117" y="6"/>
                    </a:cubicBezTo>
                    <a:cubicBezTo>
                      <a:pt x="169" y="14"/>
                      <a:pt x="222" y="19"/>
                      <a:pt x="275" y="20"/>
                    </a:cubicBezTo>
                    <a:cubicBezTo>
                      <a:pt x="288" y="20"/>
                      <a:pt x="301" y="21"/>
                      <a:pt x="312" y="27"/>
                    </a:cubicBezTo>
                    <a:cubicBezTo>
                      <a:pt x="315" y="29"/>
                      <a:pt x="318" y="31"/>
                      <a:pt x="320" y="35"/>
                    </a:cubicBezTo>
                    <a:cubicBezTo>
                      <a:pt x="322" y="40"/>
                      <a:pt x="319" y="46"/>
                      <a:pt x="316" y="51"/>
                    </a:cubicBezTo>
                    <a:close/>
                  </a:path>
                </a:pathLst>
              </a:custGeom>
              <a:solidFill>
                <a:srgbClr val="F7C0D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0" name="Google Shape;2610;p30"/>
              <p:cNvSpPr/>
              <p:nvPr/>
            </p:nvSpPr>
            <p:spPr>
              <a:xfrm>
                <a:off x="4906873" y="3679607"/>
                <a:ext cx="191578" cy="208896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7" extrusionOk="0">
                    <a:moveTo>
                      <a:pt x="263" y="266"/>
                    </a:moveTo>
                    <a:cubicBezTo>
                      <a:pt x="262" y="277"/>
                      <a:pt x="252" y="286"/>
                      <a:pt x="240" y="287"/>
                    </a:cubicBezTo>
                    <a:cubicBezTo>
                      <a:pt x="230" y="287"/>
                      <a:pt x="221" y="282"/>
                      <a:pt x="212" y="277"/>
                    </a:cubicBezTo>
                    <a:cubicBezTo>
                      <a:pt x="179" y="260"/>
                      <a:pt x="141" y="256"/>
                      <a:pt x="106" y="246"/>
                    </a:cubicBezTo>
                    <a:cubicBezTo>
                      <a:pt x="70" y="236"/>
                      <a:pt x="33" y="219"/>
                      <a:pt x="15" y="187"/>
                    </a:cubicBezTo>
                    <a:cubicBezTo>
                      <a:pt x="0" y="161"/>
                      <a:pt x="1" y="128"/>
                      <a:pt x="2" y="98"/>
                    </a:cubicBezTo>
                    <a:cubicBezTo>
                      <a:pt x="2" y="77"/>
                      <a:pt x="3" y="55"/>
                      <a:pt x="3" y="34"/>
                    </a:cubicBezTo>
                    <a:cubicBezTo>
                      <a:pt x="14" y="35"/>
                      <a:pt x="25" y="35"/>
                      <a:pt x="35" y="30"/>
                    </a:cubicBezTo>
                    <a:cubicBezTo>
                      <a:pt x="46" y="25"/>
                      <a:pt x="55" y="12"/>
                      <a:pt x="51" y="0"/>
                    </a:cubicBezTo>
                    <a:cubicBezTo>
                      <a:pt x="84" y="14"/>
                      <a:pt x="121" y="19"/>
                      <a:pt x="156" y="14"/>
                    </a:cubicBezTo>
                    <a:cubicBezTo>
                      <a:pt x="165" y="21"/>
                      <a:pt x="173" y="28"/>
                      <a:pt x="181" y="35"/>
                    </a:cubicBezTo>
                    <a:cubicBezTo>
                      <a:pt x="192" y="45"/>
                      <a:pt x="202" y="57"/>
                      <a:pt x="208" y="70"/>
                    </a:cubicBezTo>
                    <a:cubicBezTo>
                      <a:pt x="216" y="88"/>
                      <a:pt x="215" y="108"/>
                      <a:pt x="217" y="127"/>
                    </a:cubicBezTo>
                    <a:cubicBezTo>
                      <a:pt x="224" y="169"/>
                      <a:pt x="248" y="207"/>
                      <a:pt x="261" y="248"/>
                    </a:cubicBezTo>
                    <a:cubicBezTo>
                      <a:pt x="262" y="253"/>
                      <a:pt x="264" y="260"/>
                      <a:pt x="263" y="266"/>
                    </a:cubicBezTo>
                    <a:close/>
                  </a:path>
                </a:pathLst>
              </a:custGeom>
              <a:solidFill>
                <a:srgbClr val="F7C0D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1" name="Google Shape;2611;p30"/>
              <p:cNvSpPr/>
              <p:nvPr/>
            </p:nvSpPr>
            <p:spPr>
              <a:xfrm>
                <a:off x="5156897" y="3464218"/>
                <a:ext cx="127718" cy="8983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25" extrusionOk="0">
                    <a:moveTo>
                      <a:pt x="174" y="66"/>
                    </a:moveTo>
                    <a:cubicBezTo>
                      <a:pt x="173" y="69"/>
                      <a:pt x="171" y="71"/>
                      <a:pt x="168" y="72"/>
                    </a:cubicBezTo>
                    <a:cubicBezTo>
                      <a:pt x="154" y="79"/>
                      <a:pt x="138" y="81"/>
                      <a:pt x="124" y="89"/>
                    </a:cubicBezTo>
                    <a:cubicBezTo>
                      <a:pt x="111" y="95"/>
                      <a:pt x="101" y="105"/>
                      <a:pt x="89" y="113"/>
                    </a:cubicBezTo>
                    <a:cubicBezTo>
                      <a:pt x="79" y="120"/>
                      <a:pt x="67" y="125"/>
                      <a:pt x="56" y="125"/>
                    </a:cubicBezTo>
                    <a:cubicBezTo>
                      <a:pt x="53" y="112"/>
                      <a:pt x="44" y="79"/>
                      <a:pt x="30" y="51"/>
                    </a:cubicBezTo>
                    <a:cubicBezTo>
                      <a:pt x="30" y="51"/>
                      <a:pt x="26" y="43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3" y="23"/>
                      <a:pt x="7" y="15"/>
                      <a:pt x="0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4" y="0"/>
                      <a:pt x="27" y="0"/>
                      <a:pt x="39" y="1"/>
                    </a:cubicBezTo>
                    <a:cubicBezTo>
                      <a:pt x="80" y="4"/>
                      <a:pt x="123" y="9"/>
                      <a:pt x="156" y="34"/>
                    </a:cubicBezTo>
                    <a:cubicBezTo>
                      <a:pt x="164" y="41"/>
                      <a:pt x="172" y="50"/>
                      <a:pt x="174" y="60"/>
                    </a:cubicBezTo>
                    <a:cubicBezTo>
                      <a:pt x="175" y="62"/>
                      <a:pt x="175" y="64"/>
                      <a:pt x="174" y="66"/>
                    </a:cubicBezTo>
                    <a:close/>
                  </a:path>
                </a:pathLst>
              </a:custGeom>
              <a:solidFill>
                <a:srgbClr val="F7C0D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2" name="Google Shape;2612;p30"/>
              <p:cNvSpPr/>
              <p:nvPr/>
            </p:nvSpPr>
            <p:spPr>
              <a:xfrm>
                <a:off x="4470683" y="3391700"/>
                <a:ext cx="15153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2" h="24" extrusionOk="0">
                    <a:moveTo>
                      <a:pt x="22" y="11"/>
                    </a:moveTo>
                    <a:cubicBezTo>
                      <a:pt x="22" y="10"/>
                      <a:pt x="22" y="9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7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4"/>
                      <a:pt x="19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1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3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2" y="19"/>
                      <a:pt x="2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9" y="24"/>
                      <a:pt x="10" y="24"/>
                    </a:cubicBezTo>
                    <a:cubicBezTo>
                      <a:pt x="11" y="24"/>
                      <a:pt x="12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4" y="23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1"/>
                      <a:pt x="18" y="21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6"/>
                      <a:pt x="22" y="16"/>
                      <a:pt x="22" y="15"/>
                    </a:cubicBezTo>
                    <a:cubicBezTo>
                      <a:pt x="22" y="15"/>
                      <a:pt x="22" y="15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p30"/>
              <p:cNvSpPr/>
              <p:nvPr/>
            </p:nvSpPr>
            <p:spPr>
              <a:xfrm>
                <a:off x="4490166" y="3538901"/>
                <a:ext cx="22730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31" h="42" extrusionOk="0">
                    <a:moveTo>
                      <a:pt x="28" y="8"/>
                    </a:moveTo>
                    <a:cubicBezTo>
                      <a:pt x="25" y="4"/>
                      <a:pt x="20" y="1"/>
                      <a:pt x="15" y="1"/>
                    </a:cubicBezTo>
                    <a:cubicBezTo>
                      <a:pt x="14" y="0"/>
                      <a:pt x="13" y="0"/>
                      <a:pt x="11" y="1"/>
                    </a:cubicBezTo>
                    <a:cubicBezTo>
                      <a:pt x="9" y="1"/>
                      <a:pt x="8" y="2"/>
                      <a:pt x="6" y="4"/>
                    </a:cubicBezTo>
                    <a:cubicBezTo>
                      <a:pt x="4" y="6"/>
                      <a:pt x="3" y="8"/>
                      <a:pt x="3" y="10"/>
                    </a:cubicBezTo>
                    <a:cubicBezTo>
                      <a:pt x="2" y="14"/>
                      <a:pt x="1" y="19"/>
                      <a:pt x="0" y="23"/>
                    </a:cubicBezTo>
                    <a:cubicBezTo>
                      <a:pt x="0" y="27"/>
                      <a:pt x="1" y="31"/>
                      <a:pt x="3" y="35"/>
                    </a:cubicBezTo>
                    <a:cubicBezTo>
                      <a:pt x="5" y="39"/>
                      <a:pt x="9" y="42"/>
                      <a:pt x="14" y="42"/>
                    </a:cubicBezTo>
                    <a:cubicBezTo>
                      <a:pt x="25" y="42"/>
                      <a:pt x="31" y="31"/>
                      <a:pt x="31" y="21"/>
                    </a:cubicBezTo>
                    <a:cubicBezTo>
                      <a:pt x="31" y="17"/>
                      <a:pt x="30" y="12"/>
                      <a:pt x="28" y="8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p30"/>
              <p:cNvSpPr/>
              <p:nvPr/>
            </p:nvSpPr>
            <p:spPr>
              <a:xfrm>
                <a:off x="4472848" y="3602760"/>
                <a:ext cx="20565" cy="303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42" extrusionOk="0">
                    <a:moveTo>
                      <a:pt x="28" y="20"/>
                    </a:moveTo>
                    <a:cubicBezTo>
                      <a:pt x="28" y="17"/>
                      <a:pt x="27" y="14"/>
                      <a:pt x="26" y="11"/>
                    </a:cubicBezTo>
                    <a:cubicBezTo>
                      <a:pt x="26" y="10"/>
                      <a:pt x="25" y="8"/>
                      <a:pt x="24" y="7"/>
                    </a:cubicBezTo>
                    <a:cubicBezTo>
                      <a:pt x="22" y="4"/>
                      <a:pt x="20" y="3"/>
                      <a:pt x="17" y="2"/>
                    </a:cubicBezTo>
                    <a:cubicBezTo>
                      <a:pt x="14" y="0"/>
                      <a:pt x="9" y="1"/>
                      <a:pt x="6" y="3"/>
                    </a:cubicBezTo>
                    <a:cubicBezTo>
                      <a:pt x="3" y="6"/>
                      <a:pt x="1" y="9"/>
                      <a:pt x="0" y="14"/>
                    </a:cubicBezTo>
                    <a:cubicBezTo>
                      <a:pt x="0" y="17"/>
                      <a:pt x="0" y="20"/>
                      <a:pt x="1" y="23"/>
                    </a:cubicBezTo>
                    <a:cubicBezTo>
                      <a:pt x="1" y="26"/>
                      <a:pt x="2" y="28"/>
                      <a:pt x="4" y="30"/>
                    </a:cubicBezTo>
                    <a:cubicBezTo>
                      <a:pt x="5" y="32"/>
                      <a:pt x="6" y="34"/>
                      <a:pt x="7" y="35"/>
                    </a:cubicBezTo>
                    <a:cubicBezTo>
                      <a:pt x="8" y="36"/>
                      <a:pt x="8" y="37"/>
                      <a:pt x="9" y="38"/>
                    </a:cubicBezTo>
                    <a:cubicBezTo>
                      <a:pt x="13" y="42"/>
                      <a:pt x="20" y="42"/>
                      <a:pt x="24" y="38"/>
                    </a:cubicBezTo>
                    <a:cubicBezTo>
                      <a:pt x="26" y="36"/>
                      <a:pt x="27" y="33"/>
                      <a:pt x="27" y="31"/>
                    </a:cubicBezTo>
                    <a:cubicBezTo>
                      <a:pt x="28" y="29"/>
                      <a:pt x="28" y="28"/>
                      <a:pt x="28" y="26"/>
                    </a:cubicBezTo>
                    <a:cubicBezTo>
                      <a:pt x="28" y="24"/>
                      <a:pt x="28" y="22"/>
                      <a:pt x="28" y="20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p30"/>
              <p:cNvSpPr/>
              <p:nvPr/>
            </p:nvSpPr>
            <p:spPr>
              <a:xfrm>
                <a:off x="4454448" y="3620078"/>
                <a:ext cx="29224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61" extrusionOk="0">
                    <a:moveTo>
                      <a:pt x="38" y="36"/>
                    </a:moveTo>
                    <a:cubicBezTo>
                      <a:pt x="37" y="32"/>
                      <a:pt x="37" y="28"/>
                      <a:pt x="36" y="25"/>
                    </a:cubicBezTo>
                    <a:cubicBezTo>
                      <a:pt x="34" y="21"/>
                      <a:pt x="32" y="18"/>
                      <a:pt x="30" y="15"/>
                    </a:cubicBezTo>
                    <a:cubicBezTo>
                      <a:pt x="29" y="14"/>
                      <a:pt x="29" y="14"/>
                      <a:pt x="28" y="13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7" y="12"/>
                      <a:pt x="27" y="11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9"/>
                      <a:pt x="26" y="9"/>
                    </a:cubicBezTo>
                    <a:cubicBezTo>
                      <a:pt x="24" y="4"/>
                      <a:pt x="21" y="0"/>
                      <a:pt x="16" y="0"/>
                    </a:cubicBezTo>
                    <a:cubicBezTo>
                      <a:pt x="6" y="0"/>
                      <a:pt x="3" y="12"/>
                      <a:pt x="3" y="19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3"/>
                    </a:cubicBezTo>
                    <a:cubicBezTo>
                      <a:pt x="1" y="26"/>
                      <a:pt x="0" y="30"/>
                      <a:pt x="0" y="34"/>
                    </a:cubicBezTo>
                    <a:cubicBezTo>
                      <a:pt x="0" y="42"/>
                      <a:pt x="4" y="49"/>
                      <a:pt x="11" y="53"/>
                    </a:cubicBezTo>
                    <a:cubicBezTo>
                      <a:pt x="17" y="58"/>
                      <a:pt x="25" y="61"/>
                      <a:pt x="33" y="57"/>
                    </a:cubicBezTo>
                    <a:cubicBezTo>
                      <a:pt x="36" y="55"/>
                      <a:pt x="39" y="52"/>
                      <a:pt x="39" y="47"/>
                    </a:cubicBezTo>
                    <a:cubicBezTo>
                      <a:pt x="40" y="43"/>
                      <a:pt x="39" y="39"/>
                      <a:pt x="38" y="36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30"/>
              <p:cNvSpPr/>
              <p:nvPr/>
            </p:nvSpPr>
            <p:spPr>
              <a:xfrm>
                <a:off x="4403577" y="3529160"/>
                <a:ext cx="40047" cy="33553"/>
              </a:xfrm>
              <a:custGeom>
                <a:avLst/>
                <a:gdLst/>
                <a:ahLst/>
                <a:cxnLst/>
                <a:rect l="l" t="t" r="r" b="b"/>
                <a:pathLst>
                  <a:path w="55" h="46" extrusionOk="0">
                    <a:moveTo>
                      <a:pt x="36" y="40"/>
                    </a:moveTo>
                    <a:cubicBezTo>
                      <a:pt x="31" y="44"/>
                      <a:pt x="23" y="46"/>
                      <a:pt x="17" y="46"/>
                    </a:cubicBezTo>
                    <a:cubicBezTo>
                      <a:pt x="9" y="45"/>
                      <a:pt x="2" y="41"/>
                      <a:pt x="0" y="33"/>
                    </a:cubicBezTo>
                    <a:cubicBezTo>
                      <a:pt x="0" y="27"/>
                      <a:pt x="1" y="23"/>
                      <a:pt x="4" y="19"/>
                    </a:cubicBezTo>
                    <a:cubicBezTo>
                      <a:pt x="6" y="16"/>
                      <a:pt x="8" y="13"/>
                      <a:pt x="11" y="11"/>
                    </a:cubicBezTo>
                    <a:cubicBezTo>
                      <a:pt x="16" y="6"/>
                      <a:pt x="23" y="2"/>
                      <a:pt x="30" y="1"/>
                    </a:cubicBezTo>
                    <a:cubicBezTo>
                      <a:pt x="33" y="0"/>
                      <a:pt x="37" y="0"/>
                      <a:pt x="40" y="1"/>
                    </a:cubicBezTo>
                    <a:cubicBezTo>
                      <a:pt x="44" y="1"/>
                      <a:pt x="48" y="2"/>
                      <a:pt x="51" y="5"/>
                    </a:cubicBezTo>
                    <a:cubicBezTo>
                      <a:pt x="55" y="8"/>
                      <a:pt x="55" y="13"/>
                      <a:pt x="53" y="18"/>
                    </a:cubicBezTo>
                    <a:cubicBezTo>
                      <a:pt x="52" y="21"/>
                      <a:pt x="50" y="23"/>
                      <a:pt x="48" y="26"/>
                    </a:cubicBezTo>
                    <a:cubicBezTo>
                      <a:pt x="45" y="31"/>
                      <a:pt x="41" y="36"/>
                      <a:pt x="36" y="40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p30"/>
              <p:cNvSpPr/>
              <p:nvPr/>
            </p:nvSpPr>
            <p:spPr>
              <a:xfrm>
                <a:off x="4410071" y="3406853"/>
                <a:ext cx="62777" cy="62777"/>
              </a:xfrm>
              <a:custGeom>
                <a:avLst/>
                <a:gdLst/>
                <a:ahLst/>
                <a:cxnLst/>
                <a:rect l="l" t="t" r="r" b="b"/>
                <a:pathLst>
                  <a:path w="87" h="87" extrusionOk="0">
                    <a:moveTo>
                      <a:pt x="79" y="8"/>
                    </a:moveTo>
                    <a:cubicBezTo>
                      <a:pt x="87" y="16"/>
                      <a:pt x="77" y="28"/>
                      <a:pt x="72" y="35"/>
                    </a:cubicBezTo>
                    <a:cubicBezTo>
                      <a:pt x="65" y="43"/>
                      <a:pt x="60" y="51"/>
                      <a:pt x="56" y="60"/>
                    </a:cubicBezTo>
                    <a:cubicBezTo>
                      <a:pt x="52" y="69"/>
                      <a:pt x="48" y="79"/>
                      <a:pt x="38" y="83"/>
                    </a:cubicBezTo>
                    <a:cubicBezTo>
                      <a:pt x="31" y="87"/>
                      <a:pt x="21" y="86"/>
                      <a:pt x="13" y="83"/>
                    </a:cubicBezTo>
                    <a:cubicBezTo>
                      <a:pt x="11" y="83"/>
                      <a:pt x="10" y="82"/>
                      <a:pt x="8" y="82"/>
                    </a:cubicBezTo>
                    <a:cubicBezTo>
                      <a:pt x="3" y="79"/>
                      <a:pt x="0" y="74"/>
                      <a:pt x="1" y="68"/>
                    </a:cubicBezTo>
                    <a:cubicBezTo>
                      <a:pt x="2" y="63"/>
                      <a:pt x="5" y="59"/>
                      <a:pt x="7" y="55"/>
                    </a:cubicBezTo>
                    <a:cubicBezTo>
                      <a:pt x="13" y="46"/>
                      <a:pt x="19" y="37"/>
                      <a:pt x="26" y="29"/>
                    </a:cubicBezTo>
                    <a:cubicBezTo>
                      <a:pt x="33" y="22"/>
                      <a:pt x="41" y="15"/>
                      <a:pt x="50" y="11"/>
                    </a:cubicBezTo>
                    <a:cubicBezTo>
                      <a:pt x="58" y="7"/>
                      <a:pt x="72" y="0"/>
                      <a:pt x="79" y="8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30"/>
              <p:cNvSpPr/>
              <p:nvPr/>
            </p:nvSpPr>
            <p:spPr>
              <a:xfrm>
                <a:off x="4419813" y="3639560"/>
                <a:ext cx="46542" cy="101742"/>
              </a:xfrm>
              <a:custGeom>
                <a:avLst/>
                <a:gdLst/>
                <a:ahLst/>
                <a:cxnLst/>
                <a:rect l="l" t="t" r="r" b="b"/>
                <a:pathLst>
                  <a:path w="65" h="140" extrusionOk="0">
                    <a:moveTo>
                      <a:pt x="53" y="41"/>
                    </a:moveTo>
                    <a:cubicBezTo>
                      <a:pt x="61" y="50"/>
                      <a:pt x="65" y="58"/>
                      <a:pt x="64" y="70"/>
                    </a:cubicBezTo>
                    <a:cubicBezTo>
                      <a:pt x="61" y="89"/>
                      <a:pt x="54" y="107"/>
                      <a:pt x="42" y="123"/>
                    </a:cubicBezTo>
                    <a:cubicBezTo>
                      <a:pt x="38" y="129"/>
                      <a:pt x="31" y="139"/>
                      <a:pt x="23" y="139"/>
                    </a:cubicBezTo>
                    <a:cubicBezTo>
                      <a:pt x="11" y="140"/>
                      <a:pt x="6" y="130"/>
                      <a:pt x="4" y="120"/>
                    </a:cubicBezTo>
                    <a:cubicBezTo>
                      <a:pt x="1" y="99"/>
                      <a:pt x="0" y="77"/>
                      <a:pt x="3" y="56"/>
                    </a:cubicBezTo>
                    <a:cubicBezTo>
                      <a:pt x="4" y="45"/>
                      <a:pt x="6" y="34"/>
                      <a:pt x="8" y="23"/>
                    </a:cubicBezTo>
                    <a:cubicBezTo>
                      <a:pt x="10" y="14"/>
                      <a:pt x="13" y="4"/>
                      <a:pt x="23" y="1"/>
                    </a:cubicBezTo>
                    <a:cubicBezTo>
                      <a:pt x="26" y="0"/>
                      <a:pt x="31" y="1"/>
                      <a:pt x="32" y="5"/>
                    </a:cubicBezTo>
                    <a:cubicBezTo>
                      <a:pt x="37" y="15"/>
                      <a:pt x="43" y="25"/>
                      <a:pt x="48" y="35"/>
                    </a:cubicBezTo>
                    <a:cubicBezTo>
                      <a:pt x="48" y="35"/>
                      <a:pt x="48" y="35"/>
                      <a:pt x="48" y="36"/>
                    </a:cubicBezTo>
                    <a:cubicBezTo>
                      <a:pt x="50" y="37"/>
                      <a:pt x="51" y="39"/>
                      <a:pt x="53" y="41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30"/>
              <p:cNvSpPr/>
              <p:nvPr/>
            </p:nvSpPr>
            <p:spPr>
              <a:xfrm>
                <a:off x="4400331" y="3475042"/>
                <a:ext cx="42212" cy="46542"/>
              </a:xfrm>
              <a:custGeom>
                <a:avLst/>
                <a:gdLst/>
                <a:ahLst/>
                <a:cxnLst/>
                <a:rect l="l" t="t" r="r" b="b"/>
                <a:pathLst>
                  <a:path w="58" h="64" extrusionOk="0">
                    <a:moveTo>
                      <a:pt x="5" y="56"/>
                    </a:moveTo>
                    <a:cubicBezTo>
                      <a:pt x="0" y="50"/>
                      <a:pt x="0" y="41"/>
                      <a:pt x="2" y="34"/>
                    </a:cubicBezTo>
                    <a:cubicBezTo>
                      <a:pt x="4" y="26"/>
                      <a:pt x="8" y="20"/>
                      <a:pt x="13" y="14"/>
                    </a:cubicBezTo>
                    <a:cubicBezTo>
                      <a:pt x="15" y="11"/>
                      <a:pt x="18" y="9"/>
                      <a:pt x="21" y="7"/>
                    </a:cubicBezTo>
                    <a:cubicBezTo>
                      <a:pt x="22" y="6"/>
                      <a:pt x="23" y="6"/>
                      <a:pt x="24" y="6"/>
                    </a:cubicBezTo>
                    <a:cubicBezTo>
                      <a:pt x="26" y="4"/>
                      <a:pt x="28" y="3"/>
                      <a:pt x="31" y="2"/>
                    </a:cubicBezTo>
                    <a:cubicBezTo>
                      <a:pt x="35" y="1"/>
                      <a:pt x="40" y="0"/>
                      <a:pt x="44" y="1"/>
                    </a:cubicBezTo>
                    <a:cubicBezTo>
                      <a:pt x="48" y="3"/>
                      <a:pt x="52" y="6"/>
                      <a:pt x="54" y="10"/>
                    </a:cubicBezTo>
                    <a:cubicBezTo>
                      <a:pt x="58" y="17"/>
                      <a:pt x="58" y="27"/>
                      <a:pt x="56" y="35"/>
                    </a:cubicBezTo>
                    <a:cubicBezTo>
                      <a:pt x="52" y="48"/>
                      <a:pt x="39" y="57"/>
                      <a:pt x="26" y="61"/>
                    </a:cubicBezTo>
                    <a:cubicBezTo>
                      <a:pt x="18" y="64"/>
                      <a:pt x="10" y="63"/>
                      <a:pt x="5" y="56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30"/>
              <p:cNvSpPr/>
              <p:nvPr/>
            </p:nvSpPr>
            <p:spPr>
              <a:xfrm>
                <a:off x="4490166" y="3475042"/>
                <a:ext cx="42212" cy="69271"/>
              </a:xfrm>
              <a:custGeom>
                <a:avLst/>
                <a:gdLst/>
                <a:ahLst/>
                <a:cxnLst/>
                <a:rect l="l" t="t" r="r" b="b"/>
                <a:pathLst>
                  <a:path w="58" h="95" extrusionOk="0">
                    <a:moveTo>
                      <a:pt x="57" y="48"/>
                    </a:moveTo>
                    <a:cubicBezTo>
                      <a:pt x="57" y="58"/>
                      <a:pt x="56" y="68"/>
                      <a:pt x="53" y="78"/>
                    </a:cubicBezTo>
                    <a:cubicBezTo>
                      <a:pt x="51" y="85"/>
                      <a:pt x="45" y="95"/>
                      <a:pt x="36" y="90"/>
                    </a:cubicBezTo>
                    <a:cubicBezTo>
                      <a:pt x="28" y="86"/>
                      <a:pt x="26" y="77"/>
                      <a:pt x="23" y="69"/>
                    </a:cubicBezTo>
                    <a:cubicBezTo>
                      <a:pt x="20" y="61"/>
                      <a:pt x="15" y="55"/>
                      <a:pt x="8" y="49"/>
                    </a:cubicBezTo>
                    <a:cubicBezTo>
                      <a:pt x="4" y="46"/>
                      <a:pt x="1" y="42"/>
                      <a:pt x="0" y="37"/>
                    </a:cubicBezTo>
                    <a:cubicBezTo>
                      <a:pt x="0" y="32"/>
                      <a:pt x="2" y="28"/>
                      <a:pt x="4" y="24"/>
                    </a:cubicBezTo>
                    <a:cubicBezTo>
                      <a:pt x="7" y="19"/>
                      <a:pt x="10" y="15"/>
                      <a:pt x="13" y="11"/>
                    </a:cubicBezTo>
                    <a:cubicBezTo>
                      <a:pt x="15" y="7"/>
                      <a:pt x="18" y="4"/>
                      <a:pt x="22" y="2"/>
                    </a:cubicBezTo>
                    <a:cubicBezTo>
                      <a:pt x="22" y="1"/>
                      <a:pt x="24" y="1"/>
                      <a:pt x="25" y="1"/>
                    </a:cubicBezTo>
                    <a:cubicBezTo>
                      <a:pt x="29" y="0"/>
                      <a:pt x="33" y="0"/>
                      <a:pt x="38" y="2"/>
                    </a:cubicBezTo>
                    <a:cubicBezTo>
                      <a:pt x="54" y="10"/>
                      <a:pt x="58" y="32"/>
                      <a:pt x="57" y="48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30"/>
              <p:cNvSpPr/>
              <p:nvPr/>
            </p:nvSpPr>
            <p:spPr>
              <a:xfrm>
                <a:off x="4479342" y="3162239"/>
                <a:ext cx="20565" cy="21647"/>
              </a:xfrm>
              <a:custGeom>
                <a:avLst/>
                <a:gdLst/>
                <a:ahLst/>
                <a:cxnLst/>
                <a:rect l="l" t="t" r="r" b="b"/>
                <a:pathLst>
                  <a:path w="29" h="30" extrusionOk="0">
                    <a:moveTo>
                      <a:pt x="29" y="12"/>
                    </a:moveTo>
                    <a:cubicBezTo>
                      <a:pt x="29" y="11"/>
                      <a:pt x="28" y="10"/>
                      <a:pt x="28" y="10"/>
                    </a:cubicBezTo>
                    <a:cubicBezTo>
                      <a:pt x="28" y="8"/>
                      <a:pt x="27" y="6"/>
                      <a:pt x="25" y="4"/>
                    </a:cubicBezTo>
                    <a:cubicBezTo>
                      <a:pt x="24" y="3"/>
                      <a:pt x="23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9" y="1"/>
                      <a:pt x="8" y="1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1" y="22"/>
                      <a:pt x="2" y="23"/>
                      <a:pt x="3" y="25"/>
                    </a:cubicBezTo>
                    <a:cubicBezTo>
                      <a:pt x="4" y="26"/>
                      <a:pt x="5" y="28"/>
                      <a:pt x="7" y="29"/>
                    </a:cubicBezTo>
                    <a:cubicBezTo>
                      <a:pt x="9" y="30"/>
                      <a:pt x="11" y="30"/>
                      <a:pt x="13" y="30"/>
                    </a:cubicBezTo>
                    <a:cubicBezTo>
                      <a:pt x="15" y="30"/>
                      <a:pt x="17" y="30"/>
                      <a:pt x="18" y="29"/>
                    </a:cubicBezTo>
                    <a:cubicBezTo>
                      <a:pt x="21" y="28"/>
                      <a:pt x="22" y="27"/>
                      <a:pt x="24" y="26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6" y="24"/>
                      <a:pt x="27" y="23"/>
                      <a:pt x="27" y="22"/>
                    </a:cubicBezTo>
                    <a:cubicBezTo>
                      <a:pt x="28" y="20"/>
                      <a:pt x="29" y="17"/>
                      <a:pt x="29" y="15"/>
                    </a:cubicBezTo>
                    <a:cubicBezTo>
                      <a:pt x="29" y="14"/>
                      <a:pt x="29" y="13"/>
                      <a:pt x="29" y="12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30"/>
              <p:cNvSpPr/>
              <p:nvPr/>
            </p:nvSpPr>
            <p:spPr>
              <a:xfrm>
                <a:off x="4506401" y="3178475"/>
                <a:ext cx="12988" cy="129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18" extrusionOk="0">
                    <a:moveTo>
                      <a:pt x="17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6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4"/>
                      <a:pt x="2" y="15"/>
                      <a:pt x="3" y="16"/>
                    </a:cubicBezTo>
                    <a:cubicBezTo>
                      <a:pt x="4" y="17"/>
                      <a:pt x="5" y="17"/>
                      <a:pt x="6" y="18"/>
                    </a:cubicBezTo>
                    <a:cubicBezTo>
                      <a:pt x="7" y="18"/>
                      <a:pt x="8" y="18"/>
                      <a:pt x="9" y="18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3" y="17"/>
                      <a:pt x="14" y="17"/>
                      <a:pt x="15" y="16"/>
                    </a:cubicBezTo>
                    <a:cubicBezTo>
                      <a:pt x="16" y="15"/>
                      <a:pt x="17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30"/>
              <p:cNvSpPr/>
              <p:nvPr/>
            </p:nvSpPr>
            <p:spPr>
              <a:xfrm>
                <a:off x="5034591" y="3753208"/>
                <a:ext cx="0" cy="108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30"/>
              <p:cNvSpPr/>
              <p:nvPr/>
            </p:nvSpPr>
            <p:spPr>
              <a:xfrm>
                <a:off x="5027015" y="3749961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30"/>
              <p:cNvSpPr/>
              <p:nvPr/>
            </p:nvSpPr>
            <p:spPr>
              <a:xfrm>
                <a:off x="5198027" y="3496689"/>
                <a:ext cx="32471" cy="40048"/>
              </a:xfrm>
              <a:custGeom>
                <a:avLst/>
                <a:gdLst/>
                <a:ahLst/>
                <a:cxnLst/>
                <a:rect l="l" t="t" r="r" b="b"/>
                <a:pathLst>
                  <a:path w="44" h="55" extrusionOk="0">
                    <a:moveTo>
                      <a:pt x="29" y="3"/>
                    </a:moveTo>
                    <a:cubicBezTo>
                      <a:pt x="21" y="0"/>
                      <a:pt x="12" y="2"/>
                      <a:pt x="7" y="8"/>
                    </a:cubicBezTo>
                    <a:cubicBezTo>
                      <a:pt x="2" y="13"/>
                      <a:pt x="0" y="20"/>
                      <a:pt x="1" y="27"/>
                    </a:cubicBezTo>
                    <a:cubicBezTo>
                      <a:pt x="0" y="30"/>
                      <a:pt x="0" y="33"/>
                      <a:pt x="0" y="36"/>
                    </a:cubicBezTo>
                    <a:cubicBezTo>
                      <a:pt x="0" y="44"/>
                      <a:pt x="5" y="55"/>
                      <a:pt x="15" y="55"/>
                    </a:cubicBezTo>
                    <a:cubicBezTo>
                      <a:pt x="19" y="55"/>
                      <a:pt x="23" y="52"/>
                      <a:pt x="26" y="50"/>
                    </a:cubicBezTo>
                    <a:cubicBezTo>
                      <a:pt x="29" y="48"/>
                      <a:pt x="31" y="45"/>
                      <a:pt x="34" y="43"/>
                    </a:cubicBezTo>
                    <a:cubicBezTo>
                      <a:pt x="39" y="37"/>
                      <a:pt x="44" y="29"/>
                      <a:pt x="43" y="21"/>
                    </a:cubicBezTo>
                    <a:cubicBezTo>
                      <a:pt x="42" y="13"/>
                      <a:pt x="37" y="6"/>
                      <a:pt x="29" y="3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30"/>
              <p:cNvSpPr/>
              <p:nvPr/>
            </p:nvSpPr>
            <p:spPr>
              <a:xfrm>
                <a:off x="5014026" y="3736973"/>
                <a:ext cx="37883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52" h="62" extrusionOk="0">
                    <a:moveTo>
                      <a:pt x="2" y="30"/>
                    </a:moveTo>
                    <a:cubicBezTo>
                      <a:pt x="0" y="23"/>
                      <a:pt x="0" y="14"/>
                      <a:pt x="5" y="8"/>
                    </a:cubicBezTo>
                    <a:cubicBezTo>
                      <a:pt x="10" y="2"/>
                      <a:pt x="18" y="0"/>
                      <a:pt x="25" y="1"/>
                    </a:cubicBezTo>
                    <a:cubicBezTo>
                      <a:pt x="38" y="3"/>
                      <a:pt x="48" y="17"/>
                      <a:pt x="50" y="30"/>
                    </a:cubicBezTo>
                    <a:cubicBezTo>
                      <a:pt x="52" y="37"/>
                      <a:pt x="52" y="44"/>
                      <a:pt x="49" y="51"/>
                    </a:cubicBezTo>
                    <a:cubicBezTo>
                      <a:pt x="46" y="58"/>
                      <a:pt x="40" y="62"/>
                      <a:pt x="32" y="61"/>
                    </a:cubicBezTo>
                    <a:cubicBezTo>
                      <a:pt x="25" y="60"/>
                      <a:pt x="19" y="56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9" y="44"/>
                      <a:pt x="4" y="38"/>
                      <a:pt x="2" y="30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30"/>
              <p:cNvSpPr/>
              <p:nvPr/>
            </p:nvSpPr>
            <p:spPr>
              <a:xfrm>
                <a:off x="4471766" y="3189299"/>
                <a:ext cx="38965" cy="48707"/>
              </a:xfrm>
              <a:custGeom>
                <a:avLst/>
                <a:gdLst/>
                <a:ahLst/>
                <a:cxnLst/>
                <a:rect l="l" t="t" r="r" b="b"/>
                <a:pathLst>
                  <a:path w="54" h="66" extrusionOk="0">
                    <a:moveTo>
                      <a:pt x="47" y="7"/>
                    </a:moveTo>
                    <a:cubicBezTo>
                      <a:pt x="52" y="13"/>
                      <a:pt x="54" y="22"/>
                      <a:pt x="53" y="30"/>
                    </a:cubicBezTo>
                    <a:cubicBezTo>
                      <a:pt x="52" y="37"/>
                      <a:pt x="50" y="44"/>
                      <a:pt x="46" y="50"/>
                    </a:cubicBezTo>
                    <a:cubicBezTo>
                      <a:pt x="42" y="57"/>
                      <a:pt x="33" y="66"/>
                      <a:pt x="25" y="61"/>
                    </a:cubicBezTo>
                    <a:cubicBezTo>
                      <a:pt x="23" y="60"/>
                      <a:pt x="22" y="59"/>
                      <a:pt x="21" y="57"/>
                    </a:cubicBezTo>
                    <a:cubicBezTo>
                      <a:pt x="20" y="57"/>
                      <a:pt x="20" y="56"/>
                      <a:pt x="19" y="56"/>
                    </a:cubicBezTo>
                    <a:cubicBezTo>
                      <a:pt x="19" y="55"/>
                      <a:pt x="19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5" y="53"/>
                      <a:pt x="12" y="51"/>
                      <a:pt x="9" y="49"/>
                    </a:cubicBezTo>
                    <a:cubicBezTo>
                      <a:pt x="3" y="43"/>
                      <a:pt x="0" y="35"/>
                      <a:pt x="1" y="27"/>
                    </a:cubicBezTo>
                    <a:cubicBezTo>
                      <a:pt x="1" y="18"/>
                      <a:pt x="5" y="11"/>
                      <a:pt x="13" y="7"/>
                    </a:cubicBezTo>
                    <a:cubicBezTo>
                      <a:pt x="16" y="5"/>
                      <a:pt x="21" y="3"/>
                      <a:pt x="25" y="3"/>
                    </a:cubicBezTo>
                    <a:cubicBezTo>
                      <a:pt x="32" y="0"/>
                      <a:pt x="41" y="2"/>
                      <a:pt x="47" y="7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30"/>
              <p:cNvSpPr/>
              <p:nvPr/>
            </p:nvSpPr>
            <p:spPr>
              <a:xfrm>
                <a:off x="5233745" y="3494524"/>
                <a:ext cx="16236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5" extrusionOk="0">
                    <a:moveTo>
                      <a:pt x="22" y="13"/>
                    </a:move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2" y="17"/>
                      <a:pt x="21" y="18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1"/>
                      <a:pt x="19" y="21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2"/>
                      <a:pt x="17" y="23"/>
                      <a:pt x="17" y="23"/>
                    </a:cubicBezTo>
                    <a:cubicBezTo>
                      <a:pt x="16" y="24"/>
                      <a:pt x="15" y="24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5"/>
                      <a:pt x="12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5"/>
                      <a:pt x="10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5" y="23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1"/>
                      <a:pt x="3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19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5"/>
                      <a:pt x="5" y="2"/>
                      <a:pt x="9" y="1"/>
                    </a:cubicBezTo>
                    <a:cubicBezTo>
                      <a:pt x="10" y="0"/>
                      <a:pt x="13" y="0"/>
                      <a:pt x="14" y="1"/>
                    </a:cubicBezTo>
                    <a:cubicBezTo>
                      <a:pt x="15" y="1"/>
                      <a:pt x="16" y="2"/>
                      <a:pt x="17" y="2"/>
                    </a:cubicBezTo>
                    <a:cubicBezTo>
                      <a:pt x="18" y="3"/>
                      <a:pt x="19" y="3"/>
                      <a:pt x="19" y="4"/>
                    </a:cubicBezTo>
                    <a:cubicBezTo>
                      <a:pt x="21" y="5"/>
                      <a:pt x="21" y="6"/>
                      <a:pt x="22" y="8"/>
                    </a:cubicBezTo>
                    <a:cubicBezTo>
                      <a:pt x="22" y="9"/>
                      <a:pt x="22" y="10"/>
                      <a:pt x="22" y="12"/>
                    </a:cubicBezTo>
                    <a:cubicBezTo>
                      <a:pt x="22" y="12"/>
                      <a:pt x="22" y="12"/>
                      <a:pt x="22" y="13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30"/>
              <p:cNvSpPr/>
              <p:nvPr/>
            </p:nvSpPr>
            <p:spPr>
              <a:xfrm>
                <a:off x="4989132" y="3807326"/>
                <a:ext cx="27059" cy="41130"/>
              </a:xfrm>
              <a:custGeom>
                <a:avLst/>
                <a:gdLst/>
                <a:ahLst/>
                <a:cxnLst/>
                <a:rect l="l" t="t" r="r" b="b"/>
                <a:pathLst>
                  <a:path w="36" h="56" extrusionOk="0">
                    <a:moveTo>
                      <a:pt x="34" y="19"/>
                    </a:moveTo>
                    <a:cubicBezTo>
                      <a:pt x="36" y="29"/>
                      <a:pt x="36" y="40"/>
                      <a:pt x="30" y="48"/>
                    </a:cubicBezTo>
                    <a:cubicBezTo>
                      <a:pt x="26" y="53"/>
                      <a:pt x="20" y="56"/>
                      <a:pt x="14" y="54"/>
                    </a:cubicBezTo>
                    <a:cubicBezTo>
                      <a:pt x="8" y="53"/>
                      <a:pt x="5" y="48"/>
                      <a:pt x="3" y="43"/>
                    </a:cubicBezTo>
                    <a:cubicBezTo>
                      <a:pt x="2" y="40"/>
                      <a:pt x="2" y="38"/>
                      <a:pt x="2" y="35"/>
                    </a:cubicBezTo>
                    <a:cubicBezTo>
                      <a:pt x="0" y="29"/>
                      <a:pt x="0" y="23"/>
                      <a:pt x="1" y="18"/>
                    </a:cubicBezTo>
                    <a:cubicBezTo>
                      <a:pt x="3" y="12"/>
                      <a:pt x="6" y="6"/>
                      <a:pt x="12" y="3"/>
                    </a:cubicBezTo>
                    <a:cubicBezTo>
                      <a:pt x="17" y="0"/>
                      <a:pt x="24" y="1"/>
                      <a:pt x="28" y="6"/>
                    </a:cubicBezTo>
                    <a:cubicBezTo>
                      <a:pt x="32" y="9"/>
                      <a:pt x="33" y="15"/>
                      <a:pt x="34" y="19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30"/>
              <p:cNvSpPr/>
              <p:nvPr/>
            </p:nvSpPr>
            <p:spPr>
              <a:xfrm>
                <a:off x="5016191" y="3785679"/>
                <a:ext cx="56283" cy="76848"/>
              </a:xfrm>
              <a:custGeom>
                <a:avLst/>
                <a:gdLst/>
                <a:ahLst/>
                <a:cxnLst/>
                <a:rect l="l" t="t" r="r" b="b"/>
                <a:pathLst>
                  <a:path w="77" h="105" extrusionOk="0">
                    <a:moveTo>
                      <a:pt x="73" y="59"/>
                    </a:moveTo>
                    <a:cubicBezTo>
                      <a:pt x="77" y="71"/>
                      <a:pt x="77" y="84"/>
                      <a:pt x="69" y="94"/>
                    </a:cubicBezTo>
                    <a:cubicBezTo>
                      <a:pt x="62" y="103"/>
                      <a:pt x="50" y="105"/>
                      <a:pt x="40" y="99"/>
                    </a:cubicBezTo>
                    <a:cubicBezTo>
                      <a:pt x="30" y="94"/>
                      <a:pt x="23" y="83"/>
                      <a:pt x="18" y="73"/>
                    </a:cubicBezTo>
                    <a:cubicBezTo>
                      <a:pt x="12" y="63"/>
                      <a:pt x="5" y="52"/>
                      <a:pt x="2" y="40"/>
                    </a:cubicBezTo>
                    <a:cubicBezTo>
                      <a:pt x="1" y="35"/>
                      <a:pt x="0" y="31"/>
                      <a:pt x="1" y="26"/>
                    </a:cubicBezTo>
                    <a:cubicBezTo>
                      <a:pt x="0" y="22"/>
                      <a:pt x="0" y="17"/>
                      <a:pt x="1" y="13"/>
                    </a:cubicBezTo>
                    <a:cubicBezTo>
                      <a:pt x="3" y="6"/>
                      <a:pt x="9" y="1"/>
                      <a:pt x="16" y="1"/>
                    </a:cubicBezTo>
                    <a:cubicBezTo>
                      <a:pt x="21" y="0"/>
                      <a:pt x="26" y="2"/>
                      <a:pt x="31" y="3"/>
                    </a:cubicBezTo>
                    <a:cubicBezTo>
                      <a:pt x="37" y="5"/>
                      <a:pt x="43" y="8"/>
                      <a:pt x="47" y="12"/>
                    </a:cubicBezTo>
                    <a:cubicBezTo>
                      <a:pt x="52" y="16"/>
                      <a:pt x="55" y="20"/>
                      <a:pt x="58" y="25"/>
                    </a:cubicBezTo>
                    <a:cubicBezTo>
                      <a:pt x="65" y="36"/>
                      <a:pt x="70" y="48"/>
                      <a:pt x="73" y="59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30"/>
              <p:cNvSpPr/>
              <p:nvPr/>
            </p:nvSpPr>
            <p:spPr>
              <a:xfrm>
                <a:off x="5134168" y="3454476"/>
                <a:ext cx="41130" cy="88753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" extrusionOk="0">
                    <a:moveTo>
                      <a:pt x="46" y="58"/>
                    </a:moveTo>
                    <a:cubicBezTo>
                      <a:pt x="31" y="0"/>
                      <a:pt x="0" y="55"/>
                      <a:pt x="13" y="86"/>
                    </a:cubicBezTo>
                    <a:cubicBezTo>
                      <a:pt x="26" y="123"/>
                      <a:pt x="56" y="80"/>
                      <a:pt x="46" y="58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30"/>
              <p:cNvSpPr/>
              <p:nvPr/>
            </p:nvSpPr>
            <p:spPr>
              <a:xfrm>
                <a:off x="4801884" y="3392782"/>
                <a:ext cx="147200" cy="238119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28" extrusionOk="0">
                    <a:moveTo>
                      <a:pt x="166" y="231"/>
                    </a:moveTo>
                    <a:cubicBezTo>
                      <a:pt x="156" y="259"/>
                      <a:pt x="153" y="294"/>
                      <a:pt x="126" y="311"/>
                    </a:cubicBezTo>
                    <a:cubicBezTo>
                      <a:pt x="90" y="328"/>
                      <a:pt x="27" y="328"/>
                      <a:pt x="7" y="289"/>
                    </a:cubicBezTo>
                    <a:cubicBezTo>
                      <a:pt x="0" y="259"/>
                      <a:pt x="24" y="230"/>
                      <a:pt x="18" y="198"/>
                    </a:cubicBezTo>
                    <a:cubicBezTo>
                      <a:pt x="15" y="170"/>
                      <a:pt x="6" y="138"/>
                      <a:pt x="28" y="115"/>
                    </a:cubicBezTo>
                    <a:cubicBezTo>
                      <a:pt x="59" y="88"/>
                      <a:pt x="40" y="28"/>
                      <a:pt x="82" y="11"/>
                    </a:cubicBezTo>
                    <a:cubicBezTo>
                      <a:pt x="130" y="0"/>
                      <a:pt x="154" y="58"/>
                      <a:pt x="171" y="93"/>
                    </a:cubicBezTo>
                    <a:cubicBezTo>
                      <a:pt x="203" y="135"/>
                      <a:pt x="177" y="186"/>
                      <a:pt x="166" y="231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30"/>
              <p:cNvSpPr/>
              <p:nvPr/>
            </p:nvSpPr>
            <p:spPr>
              <a:xfrm>
                <a:off x="4833273" y="3149251"/>
                <a:ext cx="165601" cy="21539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96" extrusionOk="0">
                    <a:moveTo>
                      <a:pt x="0" y="96"/>
                    </a:moveTo>
                    <a:cubicBezTo>
                      <a:pt x="7" y="0"/>
                      <a:pt x="228" y="104"/>
                      <a:pt x="177" y="190"/>
                    </a:cubicBezTo>
                    <a:cubicBezTo>
                      <a:pt x="157" y="227"/>
                      <a:pt x="113" y="232"/>
                      <a:pt x="82" y="257"/>
                    </a:cubicBezTo>
                    <a:cubicBezTo>
                      <a:pt x="43" y="296"/>
                      <a:pt x="16" y="277"/>
                      <a:pt x="20" y="225"/>
                    </a:cubicBezTo>
                    <a:cubicBezTo>
                      <a:pt x="19" y="181"/>
                      <a:pt x="7" y="138"/>
                      <a:pt x="0" y="96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30"/>
              <p:cNvSpPr/>
              <p:nvPr/>
            </p:nvSpPr>
            <p:spPr>
              <a:xfrm>
                <a:off x="4971815" y="3227181"/>
                <a:ext cx="160189" cy="189414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61" extrusionOk="0">
                    <a:moveTo>
                      <a:pt x="12" y="134"/>
                    </a:moveTo>
                    <a:cubicBezTo>
                      <a:pt x="2" y="124"/>
                      <a:pt x="0" y="109"/>
                      <a:pt x="5" y="95"/>
                    </a:cubicBezTo>
                    <a:cubicBezTo>
                      <a:pt x="5" y="0"/>
                      <a:pt x="120" y="87"/>
                      <a:pt x="135" y="133"/>
                    </a:cubicBezTo>
                    <a:cubicBezTo>
                      <a:pt x="140" y="148"/>
                      <a:pt x="221" y="261"/>
                      <a:pt x="179" y="250"/>
                    </a:cubicBezTo>
                    <a:cubicBezTo>
                      <a:pt x="148" y="229"/>
                      <a:pt x="123" y="199"/>
                      <a:pt x="95" y="176"/>
                    </a:cubicBezTo>
                    <a:cubicBezTo>
                      <a:pt x="70" y="157"/>
                      <a:pt x="35" y="157"/>
                      <a:pt x="12" y="134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30"/>
              <p:cNvSpPr/>
              <p:nvPr/>
            </p:nvSpPr>
            <p:spPr>
              <a:xfrm>
                <a:off x="4678496" y="3202287"/>
                <a:ext cx="175341" cy="19807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74" extrusionOk="0">
                    <a:moveTo>
                      <a:pt x="198" y="85"/>
                    </a:moveTo>
                    <a:cubicBezTo>
                      <a:pt x="228" y="190"/>
                      <a:pt x="241" y="274"/>
                      <a:pt x="98" y="246"/>
                    </a:cubicBezTo>
                    <a:cubicBezTo>
                      <a:pt x="71" y="241"/>
                      <a:pt x="33" y="243"/>
                      <a:pt x="18" y="214"/>
                    </a:cubicBezTo>
                    <a:cubicBezTo>
                      <a:pt x="2" y="156"/>
                      <a:pt x="0" y="86"/>
                      <a:pt x="13" y="27"/>
                    </a:cubicBezTo>
                    <a:cubicBezTo>
                      <a:pt x="37" y="0"/>
                      <a:pt x="75" y="24"/>
                      <a:pt x="106" y="21"/>
                    </a:cubicBezTo>
                    <a:cubicBezTo>
                      <a:pt x="150" y="15"/>
                      <a:pt x="186" y="42"/>
                      <a:pt x="198" y="85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p30"/>
              <p:cNvSpPr/>
              <p:nvPr/>
            </p:nvSpPr>
            <p:spPr>
              <a:xfrm>
                <a:off x="4611390" y="3367888"/>
                <a:ext cx="251107" cy="281413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88" extrusionOk="0">
                    <a:moveTo>
                      <a:pt x="275" y="141"/>
                    </a:moveTo>
                    <a:cubicBezTo>
                      <a:pt x="243" y="195"/>
                      <a:pt x="280" y="388"/>
                      <a:pt x="164" y="292"/>
                    </a:cubicBezTo>
                    <a:cubicBezTo>
                      <a:pt x="120" y="242"/>
                      <a:pt x="37" y="227"/>
                      <a:pt x="18" y="159"/>
                    </a:cubicBezTo>
                    <a:cubicBezTo>
                      <a:pt x="0" y="106"/>
                      <a:pt x="57" y="74"/>
                      <a:pt x="80" y="33"/>
                    </a:cubicBezTo>
                    <a:cubicBezTo>
                      <a:pt x="105" y="0"/>
                      <a:pt x="146" y="25"/>
                      <a:pt x="179" y="28"/>
                    </a:cubicBezTo>
                    <a:cubicBezTo>
                      <a:pt x="210" y="33"/>
                      <a:pt x="242" y="37"/>
                      <a:pt x="273" y="34"/>
                    </a:cubicBezTo>
                    <a:cubicBezTo>
                      <a:pt x="346" y="4"/>
                      <a:pt x="292" y="117"/>
                      <a:pt x="275" y="141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7" name="Google Shape;2637;p30"/>
              <p:cNvSpPr/>
              <p:nvPr/>
            </p:nvSpPr>
            <p:spPr>
              <a:xfrm>
                <a:off x="4916614" y="3492359"/>
                <a:ext cx="147200" cy="17317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39" extrusionOk="0">
                    <a:moveTo>
                      <a:pt x="141" y="112"/>
                    </a:moveTo>
                    <a:cubicBezTo>
                      <a:pt x="93" y="118"/>
                      <a:pt x="40" y="239"/>
                      <a:pt x="5" y="155"/>
                    </a:cubicBezTo>
                    <a:cubicBezTo>
                      <a:pt x="0" y="117"/>
                      <a:pt x="19" y="80"/>
                      <a:pt x="30" y="44"/>
                    </a:cubicBezTo>
                    <a:cubicBezTo>
                      <a:pt x="32" y="26"/>
                      <a:pt x="40" y="0"/>
                      <a:pt x="62" y="14"/>
                    </a:cubicBezTo>
                    <a:cubicBezTo>
                      <a:pt x="99" y="34"/>
                      <a:pt x="147" y="1"/>
                      <a:pt x="175" y="29"/>
                    </a:cubicBezTo>
                    <a:cubicBezTo>
                      <a:pt x="202" y="69"/>
                      <a:pt x="191" y="106"/>
                      <a:pt x="141" y="112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p30"/>
              <p:cNvSpPr/>
              <p:nvPr/>
            </p:nvSpPr>
            <p:spPr>
              <a:xfrm>
                <a:off x="5044332" y="3399276"/>
                <a:ext cx="97412" cy="1461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202" extrusionOk="0">
                    <a:moveTo>
                      <a:pt x="100" y="28"/>
                    </a:moveTo>
                    <a:cubicBezTo>
                      <a:pt x="118" y="64"/>
                      <a:pt x="133" y="114"/>
                      <a:pt x="111" y="151"/>
                    </a:cubicBezTo>
                    <a:cubicBezTo>
                      <a:pt x="95" y="175"/>
                      <a:pt x="61" y="202"/>
                      <a:pt x="31" y="186"/>
                    </a:cubicBezTo>
                    <a:cubicBezTo>
                      <a:pt x="0" y="164"/>
                      <a:pt x="22" y="126"/>
                      <a:pt x="24" y="96"/>
                    </a:cubicBezTo>
                    <a:cubicBezTo>
                      <a:pt x="21" y="63"/>
                      <a:pt x="66" y="0"/>
                      <a:pt x="100" y="28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30"/>
              <p:cNvSpPr/>
              <p:nvPr/>
            </p:nvSpPr>
            <p:spPr>
              <a:xfrm>
                <a:off x="5088709" y="3529160"/>
                <a:ext cx="76848" cy="86589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94" y="59"/>
                    </a:moveTo>
                    <a:cubicBezTo>
                      <a:pt x="65" y="116"/>
                      <a:pt x="0" y="119"/>
                      <a:pt x="3" y="46"/>
                    </a:cubicBezTo>
                    <a:cubicBezTo>
                      <a:pt x="10" y="21"/>
                      <a:pt x="38" y="1"/>
                      <a:pt x="63" y="0"/>
                    </a:cubicBezTo>
                    <a:cubicBezTo>
                      <a:pt x="87" y="5"/>
                      <a:pt x="106" y="36"/>
                      <a:pt x="94" y="59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30"/>
              <p:cNvSpPr/>
              <p:nvPr/>
            </p:nvSpPr>
            <p:spPr>
              <a:xfrm>
                <a:off x="4568095" y="3225016"/>
                <a:ext cx="125553" cy="21214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93" extrusionOk="0">
                    <a:moveTo>
                      <a:pt x="41" y="279"/>
                    </a:moveTo>
                    <a:cubicBezTo>
                      <a:pt x="0" y="245"/>
                      <a:pt x="12" y="103"/>
                      <a:pt x="34" y="58"/>
                    </a:cubicBezTo>
                    <a:cubicBezTo>
                      <a:pt x="51" y="30"/>
                      <a:pt x="100" y="0"/>
                      <a:pt x="123" y="36"/>
                    </a:cubicBezTo>
                    <a:cubicBezTo>
                      <a:pt x="146" y="89"/>
                      <a:pt x="174" y="170"/>
                      <a:pt x="128" y="218"/>
                    </a:cubicBezTo>
                    <a:cubicBezTo>
                      <a:pt x="104" y="240"/>
                      <a:pt x="80" y="293"/>
                      <a:pt x="41" y="279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30"/>
              <p:cNvSpPr/>
              <p:nvPr/>
            </p:nvSpPr>
            <p:spPr>
              <a:xfrm>
                <a:off x="4967485" y="3569207"/>
                <a:ext cx="124471" cy="72519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01" extrusionOk="0">
                    <a:moveTo>
                      <a:pt x="154" y="14"/>
                    </a:moveTo>
                    <a:cubicBezTo>
                      <a:pt x="171" y="40"/>
                      <a:pt x="148" y="62"/>
                      <a:pt x="122" y="66"/>
                    </a:cubicBezTo>
                    <a:cubicBezTo>
                      <a:pt x="102" y="73"/>
                      <a:pt x="0" y="101"/>
                      <a:pt x="29" y="52"/>
                    </a:cubicBezTo>
                    <a:cubicBezTo>
                      <a:pt x="56" y="32"/>
                      <a:pt x="86" y="19"/>
                      <a:pt x="118" y="7"/>
                    </a:cubicBezTo>
                    <a:cubicBezTo>
                      <a:pt x="130" y="0"/>
                      <a:pt x="147" y="0"/>
                      <a:pt x="154" y="14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30"/>
              <p:cNvSpPr/>
              <p:nvPr/>
            </p:nvSpPr>
            <p:spPr>
              <a:xfrm>
                <a:off x="4884144" y="3325676"/>
                <a:ext cx="187248" cy="172096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37" extrusionOk="0">
                    <a:moveTo>
                      <a:pt x="241" y="123"/>
                    </a:moveTo>
                    <a:cubicBezTo>
                      <a:pt x="235" y="169"/>
                      <a:pt x="208" y="219"/>
                      <a:pt x="158" y="227"/>
                    </a:cubicBezTo>
                    <a:cubicBezTo>
                      <a:pt x="121" y="237"/>
                      <a:pt x="87" y="218"/>
                      <a:pt x="75" y="182"/>
                    </a:cubicBezTo>
                    <a:cubicBezTo>
                      <a:pt x="57" y="147"/>
                      <a:pt x="26" y="121"/>
                      <a:pt x="8" y="87"/>
                    </a:cubicBezTo>
                    <a:cubicBezTo>
                      <a:pt x="0" y="35"/>
                      <a:pt x="55" y="0"/>
                      <a:pt x="102" y="15"/>
                    </a:cubicBezTo>
                    <a:cubicBezTo>
                      <a:pt x="158" y="26"/>
                      <a:pt x="257" y="47"/>
                      <a:pt x="241" y="123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30"/>
              <p:cNvSpPr/>
              <p:nvPr/>
            </p:nvSpPr>
            <p:spPr>
              <a:xfrm>
                <a:off x="4640614" y="3169816"/>
                <a:ext cx="181836" cy="46542"/>
              </a:xfrm>
              <a:custGeom>
                <a:avLst/>
                <a:gdLst/>
                <a:ahLst/>
                <a:cxnLst/>
                <a:rect l="l" t="t" r="r" b="b"/>
                <a:pathLst>
                  <a:path w="250" h="64" extrusionOk="0">
                    <a:moveTo>
                      <a:pt x="243" y="63"/>
                    </a:moveTo>
                    <a:cubicBezTo>
                      <a:pt x="173" y="46"/>
                      <a:pt x="100" y="37"/>
                      <a:pt x="30" y="62"/>
                    </a:cubicBezTo>
                    <a:cubicBezTo>
                      <a:pt x="0" y="48"/>
                      <a:pt x="68" y="19"/>
                      <a:pt x="81" y="16"/>
                    </a:cubicBezTo>
                    <a:cubicBezTo>
                      <a:pt x="128" y="0"/>
                      <a:pt x="229" y="1"/>
                      <a:pt x="249" y="56"/>
                    </a:cubicBezTo>
                    <a:cubicBezTo>
                      <a:pt x="250" y="59"/>
                      <a:pt x="247" y="64"/>
                      <a:pt x="243" y="63"/>
                    </a:cubicBezTo>
                    <a:close/>
                  </a:path>
                </a:pathLst>
              </a:custGeom>
              <a:solidFill>
                <a:srgbClr val="85C0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30"/>
              <p:cNvSpPr/>
              <p:nvPr/>
            </p:nvSpPr>
            <p:spPr>
              <a:xfrm>
                <a:off x="4531295" y="3372217"/>
                <a:ext cx="30306" cy="27059"/>
              </a:xfrm>
              <a:custGeom>
                <a:avLst/>
                <a:gdLst/>
                <a:ahLst/>
                <a:cxnLst/>
                <a:rect l="l" t="t" r="r" b="b"/>
                <a:pathLst>
                  <a:path w="41" h="37" extrusionOk="0">
                    <a:moveTo>
                      <a:pt x="5" y="37"/>
                    </a:moveTo>
                    <a:cubicBezTo>
                      <a:pt x="4" y="37"/>
                      <a:pt x="4" y="37"/>
                      <a:pt x="3" y="37"/>
                    </a:cubicBezTo>
                    <a:cubicBezTo>
                      <a:pt x="1" y="36"/>
                      <a:pt x="0" y="34"/>
                      <a:pt x="1" y="32"/>
                    </a:cubicBezTo>
                    <a:cubicBezTo>
                      <a:pt x="8" y="17"/>
                      <a:pt x="21" y="6"/>
                      <a:pt x="35" y="1"/>
                    </a:cubicBezTo>
                    <a:cubicBezTo>
                      <a:pt x="38" y="0"/>
                      <a:pt x="40" y="1"/>
                      <a:pt x="41" y="3"/>
                    </a:cubicBezTo>
                    <a:cubicBezTo>
                      <a:pt x="41" y="5"/>
                      <a:pt x="40" y="7"/>
                      <a:pt x="38" y="8"/>
                    </a:cubicBezTo>
                    <a:cubicBezTo>
                      <a:pt x="25" y="13"/>
                      <a:pt x="14" y="23"/>
                      <a:pt x="8" y="35"/>
                    </a:cubicBezTo>
                    <a:cubicBezTo>
                      <a:pt x="8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30"/>
              <p:cNvSpPr/>
              <p:nvPr/>
            </p:nvSpPr>
            <p:spPr>
              <a:xfrm>
                <a:off x="4552942" y="3441488"/>
                <a:ext cx="31389" cy="29224"/>
              </a:xfrm>
              <a:custGeom>
                <a:avLst/>
                <a:gdLst/>
                <a:ahLst/>
                <a:cxnLst/>
                <a:rect l="l" t="t" r="r" b="b"/>
                <a:pathLst>
                  <a:path w="43" h="40" extrusionOk="0">
                    <a:moveTo>
                      <a:pt x="5" y="40"/>
                    </a:moveTo>
                    <a:cubicBezTo>
                      <a:pt x="4" y="40"/>
                      <a:pt x="4" y="40"/>
                      <a:pt x="3" y="40"/>
                    </a:cubicBezTo>
                    <a:cubicBezTo>
                      <a:pt x="1" y="39"/>
                      <a:pt x="0" y="37"/>
                      <a:pt x="1" y="35"/>
                    </a:cubicBezTo>
                    <a:cubicBezTo>
                      <a:pt x="5" y="18"/>
                      <a:pt x="20" y="4"/>
                      <a:pt x="38" y="0"/>
                    </a:cubicBezTo>
                    <a:cubicBezTo>
                      <a:pt x="40" y="0"/>
                      <a:pt x="42" y="1"/>
                      <a:pt x="42" y="4"/>
                    </a:cubicBezTo>
                    <a:cubicBezTo>
                      <a:pt x="43" y="6"/>
                      <a:pt x="41" y="8"/>
                      <a:pt x="39" y="8"/>
                    </a:cubicBezTo>
                    <a:cubicBezTo>
                      <a:pt x="25" y="11"/>
                      <a:pt x="12" y="22"/>
                      <a:pt x="8" y="37"/>
                    </a:cubicBezTo>
                    <a:cubicBezTo>
                      <a:pt x="8" y="39"/>
                      <a:pt x="6" y="40"/>
                      <a:pt x="5" y="40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30"/>
              <p:cNvSpPr/>
              <p:nvPr/>
            </p:nvSpPr>
            <p:spPr>
              <a:xfrm>
                <a:off x="4591907" y="3503183"/>
                <a:ext cx="33553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61" extrusionOk="0">
                    <a:moveTo>
                      <a:pt x="4" y="61"/>
                    </a:moveTo>
                    <a:cubicBezTo>
                      <a:pt x="4" y="61"/>
                      <a:pt x="4" y="61"/>
                      <a:pt x="3" y="61"/>
                    </a:cubicBezTo>
                    <a:cubicBezTo>
                      <a:pt x="1" y="61"/>
                      <a:pt x="0" y="58"/>
                      <a:pt x="0" y="56"/>
                    </a:cubicBezTo>
                    <a:cubicBezTo>
                      <a:pt x="6" y="34"/>
                      <a:pt x="20" y="13"/>
                      <a:pt x="39" y="1"/>
                    </a:cubicBezTo>
                    <a:cubicBezTo>
                      <a:pt x="41" y="0"/>
                      <a:pt x="44" y="0"/>
                      <a:pt x="45" y="2"/>
                    </a:cubicBezTo>
                    <a:cubicBezTo>
                      <a:pt x="46" y="4"/>
                      <a:pt x="46" y="6"/>
                      <a:pt x="44" y="8"/>
                    </a:cubicBezTo>
                    <a:cubicBezTo>
                      <a:pt x="26" y="19"/>
                      <a:pt x="13" y="38"/>
                      <a:pt x="8" y="58"/>
                    </a:cubicBezTo>
                    <a:cubicBezTo>
                      <a:pt x="8" y="60"/>
                      <a:pt x="6" y="61"/>
                      <a:pt x="4" y="61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7" name="Google Shape;2647;p30"/>
              <p:cNvSpPr/>
              <p:nvPr/>
            </p:nvSpPr>
            <p:spPr>
              <a:xfrm>
                <a:off x="4636284" y="3551889"/>
                <a:ext cx="33553" cy="54118"/>
              </a:xfrm>
              <a:custGeom>
                <a:avLst/>
                <a:gdLst/>
                <a:ahLst/>
                <a:cxnLst/>
                <a:rect l="l" t="t" r="r" b="b"/>
                <a:pathLst>
                  <a:path w="46" h="75" extrusionOk="0">
                    <a:moveTo>
                      <a:pt x="5" y="75"/>
                    </a:moveTo>
                    <a:cubicBezTo>
                      <a:pt x="5" y="75"/>
                      <a:pt x="4" y="75"/>
                      <a:pt x="4" y="75"/>
                    </a:cubicBezTo>
                    <a:cubicBezTo>
                      <a:pt x="2" y="75"/>
                      <a:pt x="0" y="73"/>
                      <a:pt x="1" y="71"/>
                    </a:cubicBezTo>
                    <a:cubicBezTo>
                      <a:pt x="3" y="44"/>
                      <a:pt x="18" y="18"/>
                      <a:pt x="39" y="1"/>
                    </a:cubicBezTo>
                    <a:cubicBezTo>
                      <a:pt x="41" y="0"/>
                      <a:pt x="44" y="0"/>
                      <a:pt x="45" y="2"/>
                    </a:cubicBezTo>
                    <a:cubicBezTo>
                      <a:pt x="46" y="4"/>
                      <a:pt x="46" y="6"/>
                      <a:pt x="44" y="8"/>
                    </a:cubicBezTo>
                    <a:cubicBezTo>
                      <a:pt x="24" y="23"/>
                      <a:pt x="11" y="47"/>
                      <a:pt x="9" y="71"/>
                    </a:cubicBezTo>
                    <a:cubicBezTo>
                      <a:pt x="8" y="74"/>
                      <a:pt x="7" y="75"/>
                      <a:pt x="5" y="75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30"/>
              <p:cNvSpPr/>
              <p:nvPr/>
            </p:nvSpPr>
            <p:spPr>
              <a:xfrm>
                <a:off x="4687155" y="3584360"/>
                <a:ext cx="27059" cy="71436"/>
              </a:xfrm>
              <a:custGeom>
                <a:avLst/>
                <a:gdLst/>
                <a:ahLst/>
                <a:cxnLst/>
                <a:rect l="l" t="t" r="r" b="b"/>
                <a:pathLst>
                  <a:path w="37" h="99" extrusionOk="0">
                    <a:moveTo>
                      <a:pt x="7" y="99"/>
                    </a:moveTo>
                    <a:cubicBezTo>
                      <a:pt x="5" y="99"/>
                      <a:pt x="4" y="98"/>
                      <a:pt x="3" y="96"/>
                    </a:cubicBezTo>
                    <a:cubicBezTo>
                      <a:pt x="0" y="85"/>
                      <a:pt x="1" y="74"/>
                      <a:pt x="2" y="66"/>
                    </a:cubicBezTo>
                    <a:cubicBezTo>
                      <a:pt x="6" y="43"/>
                      <a:pt x="15" y="21"/>
                      <a:pt x="29" y="2"/>
                    </a:cubicBezTo>
                    <a:cubicBezTo>
                      <a:pt x="30" y="0"/>
                      <a:pt x="33" y="0"/>
                      <a:pt x="35" y="1"/>
                    </a:cubicBezTo>
                    <a:cubicBezTo>
                      <a:pt x="36" y="2"/>
                      <a:pt x="37" y="5"/>
                      <a:pt x="35" y="7"/>
                    </a:cubicBezTo>
                    <a:cubicBezTo>
                      <a:pt x="23" y="25"/>
                      <a:pt x="14" y="46"/>
                      <a:pt x="10" y="67"/>
                    </a:cubicBezTo>
                    <a:cubicBezTo>
                      <a:pt x="9" y="74"/>
                      <a:pt x="8" y="84"/>
                      <a:pt x="11" y="94"/>
                    </a:cubicBezTo>
                    <a:cubicBezTo>
                      <a:pt x="11" y="96"/>
                      <a:pt x="10" y="98"/>
                      <a:pt x="8" y="99"/>
                    </a:cubicBezTo>
                    <a:cubicBezTo>
                      <a:pt x="8" y="99"/>
                      <a:pt x="7" y="99"/>
                      <a:pt x="7" y="99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30"/>
              <p:cNvSpPr/>
              <p:nvPr/>
            </p:nvSpPr>
            <p:spPr>
              <a:xfrm>
                <a:off x="5109274" y="3618995"/>
                <a:ext cx="30306" cy="32471"/>
              </a:xfrm>
              <a:custGeom>
                <a:avLst/>
                <a:gdLst/>
                <a:ahLst/>
                <a:cxnLst/>
                <a:rect l="l" t="t" r="r" b="b"/>
                <a:pathLst>
                  <a:path w="42" h="44" extrusionOk="0">
                    <a:moveTo>
                      <a:pt x="37" y="44"/>
                    </a:moveTo>
                    <a:cubicBezTo>
                      <a:pt x="37" y="44"/>
                      <a:pt x="36" y="44"/>
                      <a:pt x="35" y="44"/>
                    </a:cubicBezTo>
                    <a:cubicBezTo>
                      <a:pt x="20" y="35"/>
                      <a:pt x="8" y="22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5" y="17"/>
                      <a:pt x="26" y="29"/>
                      <a:pt x="39" y="37"/>
                    </a:cubicBezTo>
                    <a:cubicBezTo>
                      <a:pt x="41" y="38"/>
                      <a:pt x="42" y="41"/>
                      <a:pt x="41" y="42"/>
                    </a:cubicBezTo>
                    <a:cubicBezTo>
                      <a:pt x="40" y="44"/>
                      <a:pt x="39" y="44"/>
                      <a:pt x="37" y="44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30"/>
              <p:cNvSpPr/>
              <p:nvPr/>
            </p:nvSpPr>
            <p:spPr>
              <a:xfrm>
                <a:off x="5012944" y="3631983"/>
                <a:ext cx="33553" cy="34635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42" y="47"/>
                    </a:moveTo>
                    <a:cubicBezTo>
                      <a:pt x="41" y="47"/>
                      <a:pt x="41" y="47"/>
                      <a:pt x="40" y="47"/>
                    </a:cubicBezTo>
                    <a:cubicBezTo>
                      <a:pt x="25" y="39"/>
                      <a:pt x="12" y="25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8" y="20"/>
                      <a:pt x="30" y="32"/>
                      <a:pt x="44" y="40"/>
                    </a:cubicBezTo>
                    <a:cubicBezTo>
                      <a:pt x="46" y="41"/>
                      <a:pt x="46" y="43"/>
                      <a:pt x="45" y="45"/>
                    </a:cubicBezTo>
                    <a:cubicBezTo>
                      <a:pt x="45" y="46"/>
                      <a:pt x="43" y="47"/>
                      <a:pt x="42" y="47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30"/>
              <p:cNvSpPr/>
              <p:nvPr/>
            </p:nvSpPr>
            <p:spPr>
              <a:xfrm>
                <a:off x="4914450" y="3637396"/>
                <a:ext cx="33553" cy="46542"/>
              </a:xfrm>
              <a:custGeom>
                <a:avLst/>
                <a:gdLst/>
                <a:ahLst/>
                <a:cxnLst/>
                <a:rect l="l" t="t" r="r" b="b"/>
                <a:pathLst>
                  <a:path w="46" h="64" extrusionOk="0">
                    <a:moveTo>
                      <a:pt x="42" y="64"/>
                    </a:moveTo>
                    <a:cubicBezTo>
                      <a:pt x="41" y="64"/>
                      <a:pt x="40" y="64"/>
                      <a:pt x="39" y="64"/>
                    </a:cubicBezTo>
                    <a:cubicBezTo>
                      <a:pt x="20" y="49"/>
                      <a:pt x="6" y="2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" y="25"/>
                      <a:pt x="26" y="44"/>
                      <a:pt x="44" y="57"/>
                    </a:cubicBezTo>
                    <a:cubicBezTo>
                      <a:pt x="46" y="59"/>
                      <a:pt x="46" y="61"/>
                      <a:pt x="45" y="63"/>
                    </a:cubicBezTo>
                    <a:cubicBezTo>
                      <a:pt x="44" y="64"/>
                      <a:pt x="43" y="64"/>
                      <a:pt x="42" y="64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2" name="Google Shape;2652;p30"/>
              <p:cNvSpPr/>
              <p:nvPr/>
            </p:nvSpPr>
            <p:spPr>
              <a:xfrm>
                <a:off x="4806214" y="3626572"/>
                <a:ext cx="22730" cy="57365"/>
              </a:xfrm>
              <a:custGeom>
                <a:avLst/>
                <a:gdLst/>
                <a:ahLst/>
                <a:cxnLst/>
                <a:rect l="l" t="t" r="r" b="b"/>
                <a:pathLst>
                  <a:path w="31" h="79" extrusionOk="0">
                    <a:moveTo>
                      <a:pt x="27" y="79"/>
                    </a:moveTo>
                    <a:cubicBezTo>
                      <a:pt x="26" y="79"/>
                      <a:pt x="24" y="78"/>
                      <a:pt x="23" y="77"/>
                    </a:cubicBezTo>
                    <a:cubicBezTo>
                      <a:pt x="11" y="54"/>
                      <a:pt x="3" y="30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11" y="28"/>
                      <a:pt x="19" y="51"/>
                      <a:pt x="30" y="73"/>
                    </a:cubicBezTo>
                    <a:cubicBezTo>
                      <a:pt x="31" y="75"/>
                      <a:pt x="31" y="77"/>
                      <a:pt x="29" y="78"/>
                    </a:cubicBezTo>
                    <a:cubicBezTo>
                      <a:pt x="28" y="79"/>
                      <a:pt x="28" y="79"/>
                      <a:pt x="27" y="79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30"/>
              <p:cNvSpPr/>
              <p:nvPr/>
            </p:nvSpPr>
            <p:spPr>
              <a:xfrm>
                <a:off x="4719625" y="3594101"/>
                <a:ext cx="15153" cy="62777"/>
              </a:xfrm>
              <a:custGeom>
                <a:avLst/>
                <a:gdLst/>
                <a:ahLst/>
                <a:cxnLst/>
                <a:rect l="l" t="t" r="r" b="b"/>
                <a:pathLst>
                  <a:path w="21" h="86" extrusionOk="0">
                    <a:moveTo>
                      <a:pt x="17" y="86"/>
                    </a:moveTo>
                    <a:cubicBezTo>
                      <a:pt x="15" y="86"/>
                      <a:pt x="14" y="85"/>
                      <a:pt x="13" y="83"/>
                    </a:cubicBezTo>
                    <a:cubicBezTo>
                      <a:pt x="4" y="58"/>
                      <a:pt x="0" y="30"/>
                      <a:pt x="1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8" y="30"/>
                      <a:pt x="12" y="56"/>
                      <a:pt x="21" y="81"/>
                    </a:cubicBezTo>
                    <a:cubicBezTo>
                      <a:pt x="21" y="83"/>
                      <a:pt x="20" y="85"/>
                      <a:pt x="18" y="86"/>
                    </a:cubicBezTo>
                    <a:cubicBezTo>
                      <a:pt x="18" y="86"/>
                      <a:pt x="17" y="86"/>
                      <a:pt x="17" y="86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4" name="Google Shape;2654;p30"/>
              <p:cNvSpPr/>
              <p:nvPr/>
            </p:nvSpPr>
            <p:spPr>
              <a:xfrm>
                <a:off x="4627625" y="3451230"/>
                <a:ext cx="158024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92" extrusionOk="0">
                    <a:moveTo>
                      <a:pt x="183" y="192"/>
                    </a:moveTo>
                    <a:cubicBezTo>
                      <a:pt x="182" y="192"/>
                      <a:pt x="181" y="192"/>
                      <a:pt x="181" y="192"/>
                    </a:cubicBezTo>
                    <a:cubicBezTo>
                      <a:pt x="168" y="191"/>
                      <a:pt x="159" y="182"/>
                      <a:pt x="152" y="175"/>
                    </a:cubicBezTo>
                    <a:cubicBezTo>
                      <a:pt x="139" y="162"/>
                      <a:pt x="126" y="150"/>
                      <a:pt x="113" y="139"/>
                    </a:cubicBezTo>
                    <a:cubicBezTo>
                      <a:pt x="107" y="133"/>
                      <a:pt x="100" y="127"/>
                      <a:pt x="92" y="121"/>
                    </a:cubicBezTo>
                    <a:cubicBezTo>
                      <a:pt x="84" y="115"/>
                      <a:pt x="76" y="110"/>
                      <a:pt x="68" y="105"/>
                    </a:cubicBezTo>
                    <a:cubicBezTo>
                      <a:pt x="47" y="91"/>
                      <a:pt x="26" y="77"/>
                      <a:pt x="13" y="55"/>
                    </a:cubicBezTo>
                    <a:cubicBezTo>
                      <a:pt x="4" y="39"/>
                      <a:pt x="0" y="21"/>
                      <a:pt x="3" y="4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9" y="21"/>
                      <a:pt x="12" y="37"/>
                      <a:pt x="20" y="51"/>
                    </a:cubicBezTo>
                    <a:cubicBezTo>
                      <a:pt x="32" y="71"/>
                      <a:pt x="51" y="84"/>
                      <a:pt x="72" y="98"/>
                    </a:cubicBezTo>
                    <a:cubicBezTo>
                      <a:pt x="81" y="103"/>
                      <a:pt x="89" y="109"/>
                      <a:pt x="97" y="115"/>
                    </a:cubicBezTo>
                    <a:cubicBezTo>
                      <a:pt x="105" y="120"/>
                      <a:pt x="112" y="127"/>
                      <a:pt x="118" y="133"/>
                    </a:cubicBezTo>
                    <a:cubicBezTo>
                      <a:pt x="132" y="144"/>
                      <a:pt x="145" y="157"/>
                      <a:pt x="157" y="169"/>
                    </a:cubicBezTo>
                    <a:cubicBezTo>
                      <a:pt x="164" y="175"/>
                      <a:pt x="172" y="183"/>
                      <a:pt x="181" y="184"/>
                    </a:cubicBezTo>
                    <a:cubicBezTo>
                      <a:pt x="190" y="185"/>
                      <a:pt x="200" y="179"/>
                      <a:pt x="211" y="166"/>
                    </a:cubicBezTo>
                    <a:cubicBezTo>
                      <a:pt x="212" y="165"/>
                      <a:pt x="215" y="164"/>
                      <a:pt x="216" y="166"/>
                    </a:cubicBezTo>
                    <a:cubicBezTo>
                      <a:pt x="218" y="167"/>
                      <a:pt x="218" y="170"/>
                      <a:pt x="217" y="171"/>
                    </a:cubicBezTo>
                    <a:cubicBezTo>
                      <a:pt x="209" y="180"/>
                      <a:pt x="198" y="192"/>
                      <a:pt x="183" y="192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5" name="Google Shape;2655;p30"/>
              <p:cNvSpPr/>
              <p:nvPr/>
            </p:nvSpPr>
            <p:spPr>
              <a:xfrm>
                <a:off x="4809461" y="3573536"/>
                <a:ext cx="102824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141" h="61" extrusionOk="0">
                    <a:moveTo>
                      <a:pt x="63" y="61"/>
                    </a:moveTo>
                    <a:cubicBezTo>
                      <a:pt x="60" y="61"/>
                      <a:pt x="57" y="61"/>
                      <a:pt x="53" y="61"/>
                    </a:cubicBezTo>
                    <a:cubicBezTo>
                      <a:pt x="43" y="60"/>
                      <a:pt x="30" y="59"/>
                      <a:pt x="19" y="52"/>
                    </a:cubicBezTo>
                    <a:cubicBezTo>
                      <a:pt x="7" y="44"/>
                      <a:pt x="0" y="31"/>
                      <a:pt x="1" y="19"/>
                    </a:cubicBezTo>
                    <a:cubicBezTo>
                      <a:pt x="1" y="17"/>
                      <a:pt x="3" y="15"/>
                      <a:pt x="6" y="16"/>
                    </a:cubicBezTo>
                    <a:cubicBezTo>
                      <a:pt x="8" y="16"/>
                      <a:pt x="9" y="18"/>
                      <a:pt x="9" y="20"/>
                    </a:cubicBezTo>
                    <a:cubicBezTo>
                      <a:pt x="8" y="30"/>
                      <a:pt x="15" y="40"/>
                      <a:pt x="23" y="45"/>
                    </a:cubicBezTo>
                    <a:cubicBezTo>
                      <a:pt x="33" y="51"/>
                      <a:pt x="44" y="52"/>
                      <a:pt x="54" y="53"/>
                    </a:cubicBezTo>
                    <a:cubicBezTo>
                      <a:pt x="75" y="54"/>
                      <a:pt x="92" y="51"/>
                      <a:pt x="106" y="44"/>
                    </a:cubicBezTo>
                    <a:cubicBezTo>
                      <a:pt x="122" y="35"/>
                      <a:pt x="133" y="20"/>
                      <a:pt x="133" y="4"/>
                    </a:cubicBezTo>
                    <a:cubicBezTo>
                      <a:pt x="133" y="2"/>
                      <a:pt x="135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9" y="0"/>
                      <a:pt x="141" y="2"/>
                      <a:pt x="141" y="4"/>
                    </a:cubicBezTo>
                    <a:cubicBezTo>
                      <a:pt x="141" y="23"/>
                      <a:pt x="128" y="41"/>
                      <a:pt x="109" y="51"/>
                    </a:cubicBezTo>
                    <a:cubicBezTo>
                      <a:pt x="97" y="58"/>
                      <a:pt x="81" y="61"/>
                      <a:pt x="63" y="61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6" name="Google Shape;2656;p30"/>
              <p:cNvSpPr/>
              <p:nvPr/>
            </p:nvSpPr>
            <p:spPr>
              <a:xfrm>
                <a:off x="4923108" y="3525912"/>
                <a:ext cx="124471" cy="8767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21" extrusionOk="0">
                    <a:moveTo>
                      <a:pt x="26" y="121"/>
                    </a:moveTo>
                    <a:cubicBezTo>
                      <a:pt x="23" y="121"/>
                      <a:pt x="20" y="120"/>
                      <a:pt x="17" y="119"/>
                    </a:cubicBezTo>
                    <a:cubicBezTo>
                      <a:pt x="11" y="115"/>
                      <a:pt x="9" y="108"/>
                      <a:pt x="7" y="102"/>
                    </a:cubicBezTo>
                    <a:cubicBezTo>
                      <a:pt x="3" y="90"/>
                      <a:pt x="0" y="78"/>
                      <a:pt x="4" y="66"/>
                    </a:cubicBezTo>
                    <a:cubicBezTo>
                      <a:pt x="5" y="63"/>
                      <a:pt x="7" y="62"/>
                      <a:pt x="9" y="63"/>
                    </a:cubicBezTo>
                    <a:cubicBezTo>
                      <a:pt x="12" y="64"/>
                      <a:pt x="13" y="66"/>
                      <a:pt x="12" y="68"/>
                    </a:cubicBezTo>
                    <a:cubicBezTo>
                      <a:pt x="8" y="78"/>
                      <a:pt x="11" y="89"/>
                      <a:pt x="14" y="100"/>
                    </a:cubicBezTo>
                    <a:cubicBezTo>
                      <a:pt x="16" y="104"/>
                      <a:pt x="18" y="109"/>
                      <a:pt x="22" y="112"/>
                    </a:cubicBezTo>
                    <a:cubicBezTo>
                      <a:pt x="27" y="115"/>
                      <a:pt x="36" y="110"/>
                      <a:pt x="39" y="108"/>
                    </a:cubicBezTo>
                    <a:cubicBezTo>
                      <a:pt x="48" y="102"/>
                      <a:pt x="55" y="95"/>
                      <a:pt x="63" y="87"/>
                    </a:cubicBezTo>
                    <a:cubicBezTo>
                      <a:pt x="71" y="79"/>
                      <a:pt x="79" y="70"/>
                      <a:pt x="89" y="64"/>
                    </a:cubicBezTo>
                    <a:cubicBezTo>
                      <a:pt x="98" y="58"/>
                      <a:pt x="108" y="54"/>
                      <a:pt x="118" y="50"/>
                    </a:cubicBezTo>
                    <a:cubicBezTo>
                      <a:pt x="130" y="46"/>
                      <a:pt x="141" y="41"/>
                      <a:pt x="150" y="34"/>
                    </a:cubicBezTo>
                    <a:cubicBezTo>
                      <a:pt x="155" y="30"/>
                      <a:pt x="159" y="26"/>
                      <a:pt x="160" y="21"/>
                    </a:cubicBezTo>
                    <a:cubicBezTo>
                      <a:pt x="162" y="16"/>
                      <a:pt x="162" y="11"/>
                      <a:pt x="159" y="7"/>
                    </a:cubicBezTo>
                    <a:cubicBezTo>
                      <a:pt x="158" y="6"/>
                      <a:pt x="158" y="3"/>
                      <a:pt x="160" y="2"/>
                    </a:cubicBezTo>
                    <a:cubicBezTo>
                      <a:pt x="162" y="0"/>
                      <a:pt x="164" y="1"/>
                      <a:pt x="165" y="2"/>
                    </a:cubicBezTo>
                    <a:cubicBezTo>
                      <a:pt x="170" y="8"/>
                      <a:pt x="171" y="16"/>
                      <a:pt x="168" y="24"/>
                    </a:cubicBezTo>
                    <a:cubicBezTo>
                      <a:pt x="166" y="30"/>
                      <a:pt x="161" y="35"/>
                      <a:pt x="155" y="40"/>
                    </a:cubicBezTo>
                    <a:cubicBezTo>
                      <a:pt x="145" y="48"/>
                      <a:pt x="133" y="53"/>
                      <a:pt x="121" y="58"/>
                    </a:cubicBezTo>
                    <a:cubicBezTo>
                      <a:pt x="112" y="61"/>
                      <a:pt x="102" y="65"/>
                      <a:pt x="94" y="71"/>
                    </a:cubicBezTo>
                    <a:cubicBezTo>
                      <a:pt x="84" y="77"/>
                      <a:pt x="77" y="84"/>
                      <a:pt x="69" y="92"/>
                    </a:cubicBezTo>
                    <a:cubicBezTo>
                      <a:pt x="61" y="100"/>
                      <a:pt x="53" y="108"/>
                      <a:pt x="43" y="115"/>
                    </a:cubicBezTo>
                    <a:cubicBezTo>
                      <a:pt x="37" y="119"/>
                      <a:pt x="31" y="121"/>
                      <a:pt x="26" y="121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7" name="Google Shape;2657;p30"/>
              <p:cNvSpPr/>
              <p:nvPr/>
            </p:nvSpPr>
            <p:spPr>
              <a:xfrm>
                <a:off x="4991297" y="3589772"/>
                <a:ext cx="89836" cy="3355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46" extrusionOk="0">
                    <a:moveTo>
                      <a:pt x="23" y="46"/>
                    </a:moveTo>
                    <a:cubicBezTo>
                      <a:pt x="16" y="46"/>
                      <a:pt x="9" y="45"/>
                      <a:pt x="3" y="42"/>
                    </a:cubicBezTo>
                    <a:cubicBezTo>
                      <a:pt x="1" y="41"/>
                      <a:pt x="0" y="39"/>
                      <a:pt x="1" y="37"/>
                    </a:cubicBezTo>
                    <a:cubicBezTo>
                      <a:pt x="2" y="35"/>
                      <a:pt x="4" y="34"/>
                      <a:pt x="6" y="35"/>
                    </a:cubicBezTo>
                    <a:cubicBezTo>
                      <a:pt x="12" y="38"/>
                      <a:pt x="19" y="38"/>
                      <a:pt x="27" y="37"/>
                    </a:cubicBezTo>
                    <a:cubicBezTo>
                      <a:pt x="42" y="37"/>
                      <a:pt x="60" y="36"/>
                      <a:pt x="77" y="30"/>
                    </a:cubicBezTo>
                    <a:cubicBezTo>
                      <a:pt x="94" y="25"/>
                      <a:pt x="108" y="15"/>
                      <a:pt x="116" y="2"/>
                    </a:cubicBezTo>
                    <a:cubicBezTo>
                      <a:pt x="118" y="0"/>
                      <a:pt x="120" y="0"/>
                      <a:pt x="122" y="1"/>
                    </a:cubicBezTo>
                    <a:cubicBezTo>
                      <a:pt x="124" y="2"/>
                      <a:pt x="124" y="5"/>
                      <a:pt x="123" y="7"/>
                    </a:cubicBezTo>
                    <a:cubicBezTo>
                      <a:pt x="114" y="21"/>
                      <a:pt x="98" y="32"/>
                      <a:pt x="79" y="38"/>
                    </a:cubicBezTo>
                    <a:cubicBezTo>
                      <a:pt x="61" y="44"/>
                      <a:pt x="43" y="45"/>
                      <a:pt x="27" y="45"/>
                    </a:cubicBezTo>
                    <a:cubicBezTo>
                      <a:pt x="26" y="45"/>
                      <a:pt x="24" y="46"/>
                      <a:pt x="23" y="46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8" name="Google Shape;2658;p30"/>
              <p:cNvSpPr/>
              <p:nvPr/>
            </p:nvSpPr>
            <p:spPr>
              <a:xfrm>
                <a:off x="5095203" y="3564877"/>
                <a:ext cx="59530" cy="33553"/>
              </a:xfrm>
              <a:custGeom>
                <a:avLst/>
                <a:gdLst/>
                <a:ahLst/>
                <a:cxnLst/>
                <a:rect l="l" t="t" r="r" b="b"/>
                <a:pathLst>
                  <a:path w="83" h="45" extrusionOk="0">
                    <a:moveTo>
                      <a:pt x="32" y="45"/>
                    </a:moveTo>
                    <a:cubicBezTo>
                      <a:pt x="32" y="45"/>
                      <a:pt x="31" y="45"/>
                      <a:pt x="31" y="45"/>
                    </a:cubicBezTo>
                    <a:cubicBezTo>
                      <a:pt x="23" y="45"/>
                      <a:pt x="17" y="44"/>
                      <a:pt x="12" y="41"/>
                    </a:cubicBezTo>
                    <a:cubicBezTo>
                      <a:pt x="6" y="37"/>
                      <a:pt x="1" y="31"/>
                      <a:pt x="0" y="25"/>
                    </a:cubicBezTo>
                    <a:cubicBezTo>
                      <a:pt x="0" y="22"/>
                      <a:pt x="2" y="20"/>
                      <a:pt x="4" y="20"/>
                    </a:cubicBezTo>
                    <a:cubicBezTo>
                      <a:pt x="6" y="20"/>
                      <a:pt x="8" y="22"/>
                      <a:pt x="8" y="24"/>
                    </a:cubicBezTo>
                    <a:cubicBezTo>
                      <a:pt x="9" y="28"/>
                      <a:pt x="12" y="32"/>
                      <a:pt x="16" y="34"/>
                    </a:cubicBezTo>
                    <a:cubicBezTo>
                      <a:pt x="20" y="36"/>
                      <a:pt x="25" y="37"/>
                      <a:pt x="31" y="37"/>
                    </a:cubicBezTo>
                    <a:cubicBezTo>
                      <a:pt x="35" y="38"/>
                      <a:pt x="38" y="37"/>
                      <a:pt x="40" y="37"/>
                    </a:cubicBezTo>
                    <a:cubicBezTo>
                      <a:pt x="45" y="35"/>
                      <a:pt x="49" y="32"/>
                      <a:pt x="52" y="30"/>
                    </a:cubicBezTo>
                    <a:cubicBezTo>
                      <a:pt x="61" y="23"/>
                      <a:pt x="69" y="13"/>
                      <a:pt x="75" y="3"/>
                    </a:cubicBezTo>
                    <a:cubicBezTo>
                      <a:pt x="76" y="1"/>
                      <a:pt x="78" y="0"/>
                      <a:pt x="80" y="1"/>
                    </a:cubicBezTo>
                    <a:cubicBezTo>
                      <a:pt x="82" y="2"/>
                      <a:pt x="83" y="5"/>
                      <a:pt x="82" y="7"/>
                    </a:cubicBezTo>
                    <a:cubicBezTo>
                      <a:pt x="75" y="18"/>
                      <a:pt x="67" y="28"/>
                      <a:pt x="57" y="36"/>
                    </a:cubicBezTo>
                    <a:cubicBezTo>
                      <a:pt x="53" y="39"/>
                      <a:pt x="48" y="43"/>
                      <a:pt x="42" y="44"/>
                    </a:cubicBezTo>
                    <a:cubicBezTo>
                      <a:pt x="39" y="45"/>
                      <a:pt x="36" y="45"/>
                      <a:pt x="32" y="45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9" name="Google Shape;2659;p30"/>
              <p:cNvSpPr/>
              <p:nvPr/>
            </p:nvSpPr>
            <p:spPr>
              <a:xfrm>
                <a:off x="5059485" y="3490195"/>
                <a:ext cx="67106" cy="40048"/>
              </a:xfrm>
              <a:custGeom>
                <a:avLst/>
                <a:gdLst/>
                <a:ahLst/>
                <a:cxnLst/>
                <a:rect l="l" t="t" r="r" b="b"/>
                <a:pathLst>
                  <a:path w="93" h="55" extrusionOk="0">
                    <a:moveTo>
                      <a:pt x="29" y="55"/>
                    </a:moveTo>
                    <a:cubicBezTo>
                      <a:pt x="19" y="55"/>
                      <a:pt x="10" y="52"/>
                      <a:pt x="2" y="47"/>
                    </a:cubicBezTo>
                    <a:cubicBezTo>
                      <a:pt x="0" y="46"/>
                      <a:pt x="0" y="43"/>
                      <a:pt x="1" y="41"/>
                    </a:cubicBezTo>
                    <a:cubicBezTo>
                      <a:pt x="2" y="40"/>
                      <a:pt x="4" y="39"/>
                      <a:pt x="6" y="40"/>
                    </a:cubicBezTo>
                    <a:cubicBezTo>
                      <a:pt x="14" y="45"/>
                      <a:pt x="25" y="48"/>
                      <a:pt x="35" y="46"/>
                    </a:cubicBezTo>
                    <a:cubicBezTo>
                      <a:pt x="45" y="45"/>
                      <a:pt x="55" y="41"/>
                      <a:pt x="63" y="34"/>
                    </a:cubicBezTo>
                    <a:cubicBezTo>
                      <a:pt x="73" y="26"/>
                      <a:pt x="81" y="16"/>
                      <a:pt x="85" y="4"/>
                    </a:cubicBezTo>
                    <a:cubicBezTo>
                      <a:pt x="86" y="2"/>
                      <a:pt x="88" y="0"/>
                      <a:pt x="90" y="1"/>
                    </a:cubicBezTo>
                    <a:cubicBezTo>
                      <a:pt x="92" y="2"/>
                      <a:pt x="93" y="4"/>
                      <a:pt x="93" y="6"/>
                    </a:cubicBezTo>
                    <a:cubicBezTo>
                      <a:pt x="88" y="20"/>
                      <a:pt x="79" y="32"/>
                      <a:pt x="68" y="40"/>
                    </a:cubicBezTo>
                    <a:cubicBezTo>
                      <a:pt x="59" y="48"/>
                      <a:pt x="48" y="53"/>
                      <a:pt x="36" y="54"/>
                    </a:cubicBezTo>
                    <a:cubicBezTo>
                      <a:pt x="34" y="55"/>
                      <a:pt x="32" y="55"/>
                      <a:pt x="29" y="55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0" name="Google Shape;2660;p30"/>
              <p:cNvSpPr/>
              <p:nvPr/>
            </p:nvSpPr>
            <p:spPr>
              <a:xfrm>
                <a:off x="4922026" y="3424170"/>
                <a:ext cx="120142" cy="6169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85" extrusionOk="0">
                    <a:moveTo>
                      <a:pt x="91" y="85"/>
                    </a:moveTo>
                    <a:cubicBezTo>
                      <a:pt x="72" y="85"/>
                      <a:pt x="53" y="77"/>
                      <a:pt x="43" y="62"/>
                    </a:cubicBezTo>
                    <a:cubicBezTo>
                      <a:pt x="40" y="58"/>
                      <a:pt x="37" y="53"/>
                      <a:pt x="35" y="48"/>
                    </a:cubicBezTo>
                    <a:cubicBezTo>
                      <a:pt x="34" y="46"/>
                      <a:pt x="33" y="44"/>
                      <a:pt x="32" y="42"/>
                    </a:cubicBezTo>
                    <a:cubicBezTo>
                      <a:pt x="24" y="28"/>
                      <a:pt x="14" y="17"/>
                      <a:pt x="2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20" y="11"/>
                      <a:pt x="31" y="23"/>
                      <a:pt x="39" y="38"/>
                    </a:cubicBezTo>
                    <a:cubicBezTo>
                      <a:pt x="40" y="40"/>
                      <a:pt x="41" y="42"/>
                      <a:pt x="42" y="44"/>
                    </a:cubicBezTo>
                    <a:cubicBezTo>
                      <a:pt x="44" y="49"/>
                      <a:pt x="47" y="54"/>
                      <a:pt x="49" y="58"/>
                    </a:cubicBezTo>
                    <a:cubicBezTo>
                      <a:pt x="62" y="74"/>
                      <a:pt x="86" y="81"/>
                      <a:pt x="109" y="74"/>
                    </a:cubicBezTo>
                    <a:cubicBezTo>
                      <a:pt x="128" y="68"/>
                      <a:pt x="146" y="52"/>
                      <a:pt x="158" y="30"/>
                    </a:cubicBezTo>
                    <a:cubicBezTo>
                      <a:pt x="159" y="28"/>
                      <a:pt x="162" y="27"/>
                      <a:pt x="163" y="28"/>
                    </a:cubicBezTo>
                    <a:cubicBezTo>
                      <a:pt x="165" y="29"/>
                      <a:pt x="166" y="32"/>
                      <a:pt x="165" y="34"/>
                    </a:cubicBezTo>
                    <a:cubicBezTo>
                      <a:pt x="152" y="58"/>
                      <a:pt x="132" y="75"/>
                      <a:pt x="111" y="82"/>
                    </a:cubicBezTo>
                    <a:cubicBezTo>
                      <a:pt x="105" y="84"/>
                      <a:pt x="98" y="85"/>
                      <a:pt x="91" y="85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1" name="Google Shape;2661;p30"/>
              <p:cNvSpPr/>
              <p:nvPr/>
            </p:nvSpPr>
            <p:spPr>
              <a:xfrm>
                <a:off x="4578919" y="3315934"/>
                <a:ext cx="37883" cy="99577"/>
              </a:xfrm>
              <a:custGeom>
                <a:avLst/>
                <a:gdLst/>
                <a:ahLst/>
                <a:cxnLst/>
                <a:rect l="l" t="t" r="r" b="b"/>
                <a:pathLst>
                  <a:path w="52" h="137" extrusionOk="0">
                    <a:moveTo>
                      <a:pt x="39" y="137"/>
                    </a:moveTo>
                    <a:cubicBezTo>
                      <a:pt x="32" y="137"/>
                      <a:pt x="25" y="134"/>
                      <a:pt x="20" y="129"/>
                    </a:cubicBezTo>
                    <a:cubicBezTo>
                      <a:pt x="13" y="122"/>
                      <a:pt x="10" y="112"/>
                      <a:pt x="8" y="104"/>
                    </a:cubicBezTo>
                    <a:cubicBezTo>
                      <a:pt x="0" y="71"/>
                      <a:pt x="5" y="35"/>
                      <a:pt x="9" y="3"/>
                    </a:cubicBezTo>
                    <a:cubicBezTo>
                      <a:pt x="9" y="1"/>
                      <a:pt x="11" y="0"/>
                      <a:pt x="13" y="0"/>
                    </a:cubicBezTo>
                    <a:cubicBezTo>
                      <a:pt x="16" y="0"/>
                      <a:pt x="17" y="2"/>
                      <a:pt x="17" y="4"/>
                    </a:cubicBezTo>
                    <a:cubicBezTo>
                      <a:pt x="13" y="37"/>
                      <a:pt x="8" y="70"/>
                      <a:pt x="16" y="102"/>
                    </a:cubicBezTo>
                    <a:cubicBezTo>
                      <a:pt x="18" y="109"/>
                      <a:pt x="20" y="118"/>
                      <a:pt x="26" y="124"/>
                    </a:cubicBezTo>
                    <a:cubicBezTo>
                      <a:pt x="31" y="128"/>
                      <a:pt x="39" y="131"/>
                      <a:pt x="45" y="128"/>
                    </a:cubicBezTo>
                    <a:cubicBezTo>
                      <a:pt x="47" y="127"/>
                      <a:pt x="49" y="127"/>
                      <a:pt x="51" y="129"/>
                    </a:cubicBezTo>
                    <a:cubicBezTo>
                      <a:pt x="52" y="131"/>
                      <a:pt x="51" y="134"/>
                      <a:pt x="49" y="135"/>
                    </a:cubicBezTo>
                    <a:cubicBezTo>
                      <a:pt x="46" y="137"/>
                      <a:pt x="43" y="137"/>
                      <a:pt x="39" y="137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2" name="Google Shape;2662;p30"/>
              <p:cNvSpPr/>
              <p:nvPr/>
            </p:nvSpPr>
            <p:spPr>
              <a:xfrm>
                <a:off x="4689319" y="3259652"/>
                <a:ext cx="125553" cy="119059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4" extrusionOk="0">
                    <a:moveTo>
                      <a:pt x="117" y="164"/>
                    </a:moveTo>
                    <a:cubicBezTo>
                      <a:pt x="96" y="164"/>
                      <a:pt x="74" y="160"/>
                      <a:pt x="51" y="154"/>
                    </a:cubicBezTo>
                    <a:cubicBezTo>
                      <a:pt x="40" y="150"/>
                      <a:pt x="27" y="146"/>
                      <a:pt x="19" y="136"/>
                    </a:cubicBezTo>
                    <a:cubicBezTo>
                      <a:pt x="12" y="128"/>
                      <a:pt x="9" y="117"/>
                      <a:pt x="7" y="108"/>
                    </a:cubicBezTo>
                    <a:cubicBezTo>
                      <a:pt x="0" y="74"/>
                      <a:pt x="1" y="38"/>
                      <a:pt x="2" y="4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38"/>
                      <a:pt x="8" y="73"/>
                      <a:pt x="15" y="106"/>
                    </a:cubicBezTo>
                    <a:cubicBezTo>
                      <a:pt x="17" y="115"/>
                      <a:pt x="19" y="124"/>
                      <a:pt x="25" y="131"/>
                    </a:cubicBezTo>
                    <a:cubicBezTo>
                      <a:pt x="32" y="139"/>
                      <a:pt x="43" y="143"/>
                      <a:pt x="54" y="146"/>
                    </a:cubicBezTo>
                    <a:cubicBezTo>
                      <a:pt x="94" y="158"/>
                      <a:pt x="134" y="159"/>
                      <a:pt x="167" y="148"/>
                    </a:cubicBezTo>
                    <a:cubicBezTo>
                      <a:pt x="169" y="147"/>
                      <a:pt x="172" y="149"/>
                      <a:pt x="172" y="151"/>
                    </a:cubicBezTo>
                    <a:cubicBezTo>
                      <a:pt x="173" y="153"/>
                      <a:pt x="172" y="155"/>
                      <a:pt x="170" y="156"/>
                    </a:cubicBezTo>
                    <a:cubicBezTo>
                      <a:pt x="153" y="161"/>
                      <a:pt x="135" y="164"/>
                      <a:pt x="117" y="164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3" name="Google Shape;2663;p30"/>
              <p:cNvSpPr/>
              <p:nvPr/>
            </p:nvSpPr>
            <p:spPr>
              <a:xfrm>
                <a:off x="4841932" y="3246663"/>
                <a:ext cx="110400" cy="9633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34" extrusionOk="0">
                    <a:moveTo>
                      <a:pt x="38" y="134"/>
                    </a:moveTo>
                    <a:cubicBezTo>
                      <a:pt x="38" y="134"/>
                      <a:pt x="38" y="134"/>
                      <a:pt x="38" y="134"/>
                    </a:cubicBezTo>
                    <a:cubicBezTo>
                      <a:pt x="32" y="134"/>
                      <a:pt x="26" y="130"/>
                      <a:pt x="23" y="124"/>
                    </a:cubicBezTo>
                    <a:cubicBezTo>
                      <a:pt x="20" y="119"/>
                      <a:pt x="20" y="113"/>
                      <a:pt x="20" y="109"/>
                    </a:cubicBezTo>
                    <a:cubicBezTo>
                      <a:pt x="20" y="101"/>
                      <a:pt x="20" y="93"/>
                      <a:pt x="20" y="86"/>
                    </a:cubicBezTo>
                    <a:cubicBezTo>
                      <a:pt x="21" y="73"/>
                      <a:pt x="21" y="60"/>
                      <a:pt x="19" y="47"/>
                    </a:cubicBezTo>
                    <a:cubicBezTo>
                      <a:pt x="16" y="32"/>
                      <a:pt x="10" y="19"/>
                      <a:pt x="1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17" y="15"/>
                      <a:pt x="24" y="30"/>
                      <a:pt x="27" y="46"/>
                    </a:cubicBezTo>
                    <a:cubicBezTo>
                      <a:pt x="29" y="59"/>
                      <a:pt x="29" y="73"/>
                      <a:pt x="28" y="86"/>
                    </a:cubicBezTo>
                    <a:cubicBezTo>
                      <a:pt x="28" y="94"/>
                      <a:pt x="28" y="101"/>
                      <a:pt x="28" y="108"/>
                    </a:cubicBezTo>
                    <a:cubicBezTo>
                      <a:pt x="28" y="112"/>
                      <a:pt x="28" y="117"/>
                      <a:pt x="30" y="121"/>
                    </a:cubicBezTo>
                    <a:cubicBezTo>
                      <a:pt x="32" y="123"/>
                      <a:pt x="34" y="126"/>
                      <a:pt x="38" y="12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1" y="126"/>
                      <a:pt x="45" y="123"/>
                      <a:pt x="48" y="120"/>
                    </a:cubicBezTo>
                    <a:cubicBezTo>
                      <a:pt x="58" y="111"/>
                      <a:pt x="68" y="101"/>
                      <a:pt x="81" y="94"/>
                    </a:cubicBezTo>
                    <a:cubicBezTo>
                      <a:pt x="88" y="90"/>
                      <a:pt x="95" y="87"/>
                      <a:pt x="102" y="85"/>
                    </a:cubicBezTo>
                    <a:cubicBezTo>
                      <a:pt x="107" y="83"/>
                      <a:pt x="112" y="81"/>
                      <a:pt x="117" y="79"/>
                    </a:cubicBezTo>
                    <a:cubicBezTo>
                      <a:pt x="127" y="75"/>
                      <a:pt x="139" y="67"/>
                      <a:pt x="143" y="55"/>
                    </a:cubicBezTo>
                    <a:cubicBezTo>
                      <a:pt x="143" y="53"/>
                      <a:pt x="146" y="52"/>
                      <a:pt x="148" y="53"/>
                    </a:cubicBezTo>
                    <a:cubicBezTo>
                      <a:pt x="150" y="53"/>
                      <a:pt x="151" y="56"/>
                      <a:pt x="150" y="58"/>
                    </a:cubicBezTo>
                    <a:cubicBezTo>
                      <a:pt x="145" y="72"/>
                      <a:pt x="131" y="81"/>
                      <a:pt x="120" y="86"/>
                    </a:cubicBezTo>
                    <a:cubicBezTo>
                      <a:pt x="115" y="89"/>
                      <a:pt x="110" y="90"/>
                      <a:pt x="105" y="92"/>
                    </a:cubicBezTo>
                    <a:cubicBezTo>
                      <a:pt x="98" y="95"/>
                      <a:pt x="91" y="97"/>
                      <a:pt x="84" y="101"/>
                    </a:cubicBezTo>
                    <a:cubicBezTo>
                      <a:pt x="73" y="107"/>
                      <a:pt x="63" y="117"/>
                      <a:pt x="53" y="126"/>
                    </a:cubicBezTo>
                    <a:cubicBezTo>
                      <a:pt x="50" y="129"/>
                      <a:pt x="45" y="134"/>
                      <a:pt x="38" y="134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4" name="Google Shape;2664;p30"/>
              <p:cNvSpPr/>
              <p:nvPr/>
            </p:nvSpPr>
            <p:spPr>
              <a:xfrm>
                <a:off x="4982638" y="3292123"/>
                <a:ext cx="109318" cy="101742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40" extrusionOk="0">
                    <a:moveTo>
                      <a:pt x="147" y="140"/>
                    </a:moveTo>
                    <a:cubicBezTo>
                      <a:pt x="146" y="140"/>
                      <a:pt x="145" y="140"/>
                      <a:pt x="144" y="139"/>
                    </a:cubicBezTo>
                    <a:cubicBezTo>
                      <a:pt x="120" y="112"/>
                      <a:pt x="93" y="81"/>
                      <a:pt x="58" y="68"/>
                    </a:cubicBezTo>
                    <a:cubicBezTo>
                      <a:pt x="54" y="67"/>
                      <a:pt x="50" y="65"/>
                      <a:pt x="46" y="64"/>
                    </a:cubicBezTo>
                    <a:cubicBezTo>
                      <a:pt x="40" y="62"/>
                      <a:pt x="34" y="60"/>
                      <a:pt x="29" y="58"/>
                    </a:cubicBezTo>
                    <a:cubicBezTo>
                      <a:pt x="17" y="53"/>
                      <a:pt x="9" y="46"/>
                      <a:pt x="4" y="37"/>
                    </a:cubicBezTo>
                    <a:cubicBezTo>
                      <a:pt x="2" y="33"/>
                      <a:pt x="1" y="28"/>
                      <a:pt x="0" y="23"/>
                    </a:cubicBezTo>
                    <a:cubicBezTo>
                      <a:pt x="0" y="15"/>
                      <a:pt x="1" y="8"/>
                      <a:pt x="3" y="3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1" y="2"/>
                      <a:pt x="11" y="4"/>
                      <a:pt x="11" y="6"/>
                    </a:cubicBezTo>
                    <a:cubicBezTo>
                      <a:pt x="8" y="10"/>
                      <a:pt x="8" y="16"/>
                      <a:pt x="8" y="22"/>
                    </a:cubicBezTo>
                    <a:cubicBezTo>
                      <a:pt x="9" y="26"/>
                      <a:pt x="10" y="30"/>
                      <a:pt x="12" y="33"/>
                    </a:cubicBezTo>
                    <a:cubicBezTo>
                      <a:pt x="16" y="42"/>
                      <a:pt x="25" y="48"/>
                      <a:pt x="32" y="51"/>
                    </a:cubicBezTo>
                    <a:cubicBezTo>
                      <a:pt x="37" y="53"/>
                      <a:pt x="43" y="55"/>
                      <a:pt x="48" y="56"/>
                    </a:cubicBezTo>
                    <a:cubicBezTo>
                      <a:pt x="52" y="58"/>
                      <a:pt x="56" y="59"/>
                      <a:pt x="60" y="60"/>
                    </a:cubicBezTo>
                    <a:cubicBezTo>
                      <a:pt x="98" y="75"/>
                      <a:pt x="126" y="106"/>
                      <a:pt x="150" y="134"/>
                    </a:cubicBezTo>
                    <a:cubicBezTo>
                      <a:pt x="151" y="135"/>
                      <a:pt x="151" y="138"/>
                      <a:pt x="149" y="139"/>
                    </a:cubicBezTo>
                    <a:cubicBezTo>
                      <a:pt x="149" y="140"/>
                      <a:pt x="148" y="140"/>
                      <a:pt x="147" y="140"/>
                    </a:cubicBezTo>
                    <a:close/>
                  </a:path>
                </a:pathLst>
              </a:custGeom>
              <a:solidFill>
                <a:srgbClr val="3E6E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5" name="Google Shape;2665;p30"/>
              <p:cNvSpPr/>
              <p:nvPr/>
            </p:nvSpPr>
            <p:spPr>
              <a:xfrm>
                <a:off x="4502072" y="3219605"/>
                <a:ext cx="63859" cy="71436"/>
              </a:xfrm>
              <a:custGeom>
                <a:avLst/>
                <a:gdLst/>
                <a:ahLst/>
                <a:cxnLst/>
                <a:rect l="l" t="t" r="r" b="b"/>
                <a:pathLst>
                  <a:path w="87" h="99" extrusionOk="0">
                    <a:moveTo>
                      <a:pt x="4" y="99"/>
                    </a:moveTo>
                    <a:cubicBezTo>
                      <a:pt x="4" y="99"/>
                      <a:pt x="3" y="99"/>
                      <a:pt x="3" y="99"/>
                    </a:cubicBezTo>
                    <a:cubicBezTo>
                      <a:pt x="1" y="98"/>
                      <a:pt x="0" y="96"/>
                      <a:pt x="0" y="94"/>
                    </a:cubicBezTo>
                    <a:cubicBezTo>
                      <a:pt x="16" y="50"/>
                      <a:pt x="53" y="19"/>
                      <a:pt x="81" y="2"/>
                    </a:cubicBezTo>
                    <a:cubicBezTo>
                      <a:pt x="82" y="0"/>
                      <a:pt x="85" y="1"/>
                      <a:pt x="86" y="3"/>
                    </a:cubicBezTo>
                    <a:cubicBezTo>
                      <a:pt x="87" y="5"/>
                      <a:pt x="87" y="7"/>
                      <a:pt x="85" y="8"/>
                    </a:cubicBezTo>
                    <a:cubicBezTo>
                      <a:pt x="58" y="25"/>
                      <a:pt x="23" y="54"/>
                      <a:pt x="8" y="96"/>
                    </a:cubicBezTo>
                    <a:cubicBezTo>
                      <a:pt x="7" y="98"/>
                      <a:pt x="6" y="99"/>
                      <a:pt x="4" y="99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30"/>
              <p:cNvSpPr/>
              <p:nvPr/>
            </p:nvSpPr>
            <p:spPr>
              <a:xfrm>
                <a:off x="4513978" y="3234758"/>
                <a:ext cx="47624" cy="100660"/>
              </a:xfrm>
              <a:custGeom>
                <a:avLst/>
                <a:gdLst/>
                <a:ahLst/>
                <a:cxnLst/>
                <a:rect l="l" t="t" r="r" b="b"/>
                <a:pathLst>
                  <a:path w="65" h="139" extrusionOk="0">
                    <a:moveTo>
                      <a:pt x="23" y="139"/>
                    </a:moveTo>
                    <a:cubicBezTo>
                      <a:pt x="23" y="139"/>
                      <a:pt x="23" y="139"/>
                      <a:pt x="23" y="139"/>
                    </a:cubicBezTo>
                    <a:cubicBezTo>
                      <a:pt x="21" y="139"/>
                      <a:pt x="19" y="138"/>
                      <a:pt x="19" y="135"/>
                    </a:cubicBezTo>
                    <a:cubicBezTo>
                      <a:pt x="20" y="101"/>
                      <a:pt x="28" y="66"/>
                      <a:pt x="43" y="35"/>
                    </a:cubicBezTo>
                    <a:cubicBezTo>
                      <a:pt x="44" y="32"/>
                      <a:pt x="46" y="28"/>
                      <a:pt x="47" y="25"/>
                    </a:cubicBezTo>
                    <a:cubicBezTo>
                      <a:pt x="50" y="20"/>
                      <a:pt x="53" y="15"/>
                      <a:pt x="55" y="10"/>
                    </a:cubicBezTo>
                    <a:cubicBezTo>
                      <a:pt x="50" y="12"/>
                      <a:pt x="46" y="17"/>
                      <a:pt x="42" y="22"/>
                    </a:cubicBezTo>
                    <a:cubicBezTo>
                      <a:pt x="24" y="47"/>
                      <a:pt x="12" y="77"/>
                      <a:pt x="8" y="109"/>
                    </a:cubicBezTo>
                    <a:cubicBezTo>
                      <a:pt x="8" y="111"/>
                      <a:pt x="6" y="112"/>
                      <a:pt x="4" y="112"/>
                    </a:cubicBezTo>
                    <a:cubicBezTo>
                      <a:pt x="1" y="112"/>
                      <a:pt x="0" y="110"/>
                      <a:pt x="0" y="108"/>
                    </a:cubicBezTo>
                    <a:cubicBezTo>
                      <a:pt x="4" y="75"/>
                      <a:pt x="16" y="44"/>
                      <a:pt x="36" y="17"/>
                    </a:cubicBezTo>
                    <a:cubicBezTo>
                      <a:pt x="40" y="10"/>
                      <a:pt x="46" y="4"/>
                      <a:pt x="54" y="1"/>
                    </a:cubicBezTo>
                    <a:cubicBezTo>
                      <a:pt x="57" y="0"/>
                      <a:pt x="61" y="1"/>
                      <a:pt x="62" y="3"/>
                    </a:cubicBezTo>
                    <a:cubicBezTo>
                      <a:pt x="65" y="7"/>
                      <a:pt x="63" y="10"/>
                      <a:pt x="63" y="11"/>
                    </a:cubicBezTo>
                    <a:cubicBezTo>
                      <a:pt x="60" y="17"/>
                      <a:pt x="57" y="23"/>
                      <a:pt x="54" y="29"/>
                    </a:cubicBezTo>
                    <a:cubicBezTo>
                      <a:pt x="53" y="32"/>
                      <a:pt x="51" y="35"/>
                      <a:pt x="50" y="38"/>
                    </a:cubicBezTo>
                    <a:cubicBezTo>
                      <a:pt x="35" y="68"/>
                      <a:pt x="28" y="102"/>
                      <a:pt x="27" y="135"/>
                    </a:cubicBezTo>
                    <a:cubicBezTo>
                      <a:pt x="27" y="138"/>
                      <a:pt x="25" y="139"/>
                      <a:pt x="23" y="139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30"/>
              <p:cNvSpPr/>
              <p:nvPr/>
            </p:nvSpPr>
            <p:spPr>
              <a:xfrm>
                <a:off x="4441460" y="3481536"/>
                <a:ext cx="100660" cy="26626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67" extrusionOk="0">
                    <a:moveTo>
                      <a:pt x="4" y="367"/>
                    </a:moveTo>
                    <a:cubicBezTo>
                      <a:pt x="3" y="367"/>
                      <a:pt x="1" y="366"/>
                      <a:pt x="1" y="365"/>
                    </a:cubicBezTo>
                    <a:cubicBezTo>
                      <a:pt x="0" y="363"/>
                      <a:pt x="1" y="360"/>
                      <a:pt x="2" y="359"/>
                    </a:cubicBezTo>
                    <a:cubicBezTo>
                      <a:pt x="37" y="342"/>
                      <a:pt x="53" y="303"/>
                      <a:pt x="61" y="274"/>
                    </a:cubicBezTo>
                    <a:cubicBezTo>
                      <a:pt x="65" y="259"/>
                      <a:pt x="68" y="243"/>
                      <a:pt x="71" y="227"/>
                    </a:cubicBezTo>
                    <a:cubicBezTo>
                      <a:pt x="74" y="207"/>
                      <a:pt x="78" y="187"/>
                      <a:pt x="85" y="167"/>
                    </a:cubicBezTo>
                    <a:cubicBezTo>
                      <a:pt x="90" y="152"/>
                      <a:pt x="96" y="138"/>
                      <a:pt x="102" y="124"/>
                    </a:cubicBezTo>
                    <a:cubicBezTo>
                      <a:pt x="108" y="112"/>
                      <a:pt x="113" y="100"/>
                      <a:pt x="118" y="87"/>
                    </a:cubicBezTo>
                    <a:cubicBezTo>
                      <a:pt x="129" y="55"/>
                      <a:pt x="130" y="28"/>
                      <a:pt x="121" y="6"/>
                    </a:cubicBezTo>
                    <a:cubicBezTo>
                      <a:pt x="121" y="4"/>
                      <a:pt x="122" y="1"/>
                      <a:pt x="124" y="0"/>
                    </a:cubicBezTo>
                    <a:cubicBezTo>
                      <a:pt x="126" y="0"/>
                      <a:pt x="128" y="1"/>
                      <a:pt x="129" y="3"/>
                    </a:cubicBezTo>
                    <a:cubicBezTo>
                      <a:pt x="138" y="27"/>
                      <a:pt x="137" y="56"/>
                      <a:pt x="125" y="90"/>
                    </a:cubicBezTo>
                    <a:cubicBezTo>
                      <a:pt x="121" y="103"/>
                      <a:pt x="115" y="115"/>
                      <a:pt x="109" y="128"/>
                    </a:cubicBezTo>
                    <a:cubicBezTo>
                      <a:pt x="103" y="141"/>
                      <a:pt x="97" y="155"/>
                      <a:pt x="92" y="169"/>
                    </a:cubicBezTo>
                    <a:cubicBezTo>
                      <a:pt x="86" y="189"/>
                      <a:pt x="82" y="209"/>
                      <a:pt x="79" y="229"/>
                    </a:cubicBezTo>
                    <a:cubicBezTo>
                      <a:pt x="76" y="244"/>
                      <a:pt x="73" y="261"/>
                      <a:pt x="69" y="276"/>
                    </a:cubicBezTo>
                    <a:cubicBezTo>
                      <a:pt x="60" y="307"/>
                      <a:pt x="43" y="347"/>
                      <a:pt x="6" y="366"/>
                    </a:cubicBezTo>
                    <a:cubicBezTo>
                      <a:pt x="6" y="367"/>
                      <a:pt x="5" y="367"/>
                      <a:pt x="4" y="367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30"/>
              <p:cNvSpPr/>
              <p:nvPr/>
            </p:nvSpPr>
            <p:spPr>
              <a:xfrm>
                <a:off x="4508566" y="3422006"/>
                <a:ext cx="25977" cy="44377"/>
              </a:xfrm>
              <a:custGeom>
                <a:avLst/>
                <a:gdLst/>
                <a:ahLst/>
                <a:cxnLst/>
                <a:rect l="l" t="t" r="r" b="b"/>
                <a:pathLst>
                  <a:path w="36" h="61" extrusionOk="0">
                    <a:moveTo>
                      <a:pt x="32" y="61"/>
                    </a:moveTo>
                    <a:cubicBezTo>
                      <a:pt x="30" y="61"/>
                      <a:pt x="28" y="60"/>
                      <a:pt x="28" y="58"/>
                    </a:cubicBezTo>
                    <a:cubicBezTo>
                      <a:pt x="23" y="40"/>
                      <a:pt x="14" y="22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1" y="18"/>
                      <a:pt x="30" y="36"/>
                      <a:pt x="36" y="56"/>
                    </a:cubicBezTo>
                    <a:cubicBezTo>
                      <a:pt x="36" y="58"/>
                      <a:pt x="35" y="60"/>
                      <a:pt x="33" y="61"/>
                    </a:cubicBezTo>
                    <a:cubicBezTo>
                      <a:pt x="33" y="61"/>
                      <a:pt x="32" y="61"/>
                      <a:pt x="32" y="61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30"/>
              <p:cNvSpPr/>
              <p:nvPr/>
            </p:nvSpPr>
            <p:spPr>
              <a:xfrm>
                <a:off x="4518307" y="3405771"/>
                <a:ext cx="18400" cy="45459"/>
              </a:xfrm>
              <a:custGeom>
                <a:avLst/>
                <a:gdLst/>
                <a:ahLst/>
                <a:cxnLst/>
                <a:rect l="l" t="t" r="r" b="b"/>
                <a:pathLst>
                  <a:path w="25" h="63" extrusionOk="0">
                    <a:moveTo>
                      <a:pt x="21" y="63"/>
                    </a:moveTo>
                    <a:cubicBezTo>
                      <a:pt x="18" y="63"/>
                      <a:pt x="17" y="61"/>
                      <a:pt x="17" y="59"/>
                    </a:cubicBezTo>
                    <a:cubicBezTo>
                      <a:pt x="17" y="41"/>
                      <a:pt x="11" y="22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19" y="19"/>
                      <a:pt x="25" y="39"/>
                      <a:pt x="25" y="59"/>
                    </a:cubicBezTo>
                    <a:cubicBezTo>
                      <a:pt x="25" y="61"/>
                      <a:pt x="23" y="63"/>
                      <a:pt x="21" y="63"/>
                    </a:cubicBezTo>
                    <a:cubicBezTo>
                      <a:pt x="21" y="63"/>
                      <a:pt x="21" y="63"/>
                      <a:pt x="21" y="63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30"/>
              <p:cNvSpPr/>
              <p:nvPr/>
            </p:nvSpPr>
            <p:spPr>
              <a:xfrm>
                <a:off x="4918779" y="3705584"/>
                <a:ext cx="156942" cy="17750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45" extrusionOk="0">
                    <a:moveTo>
                      <a:pt x="211" y="245"/>
                    </a:moveTo>
                    <a:cubicBezTo>
                      <a:pt x="211" y="245"/>
                      <a:pt x="210" y="244"/>
                      <a:pt x="209" y="244"/>
                    </a:cubicBezTo>
                    <a:cubicBezTo>
                      <a:pt x="182" y="226"/>
                      <a:pt x="150" y="217"/>
                      <a:pt x="118" y="209"/>
                    </a:cubicBezTo>
                    <a:cubicBezTo>
                      <a:pt x="111" y="208"/>
                      <a:pt x="111" y="208"/>
                      <a:pt x="111" y="208"/>
                    </a:cubicBezTo>
                    <a:cubicBezTo>
                      <a:pt x="92" y="203"/>
                      <a:pt x="74" y="198"/>
                      <a:pt x="57" y="189"/>
                    </a:cubicBezTo>
                    <a:cubicBezTo>
                      <a:pt x="38" y="179"/>
                      <a:pt x="23" y="166"/>
                      <a:pt x="15" y="150"/>
                    </a:cubicBezTo>
                    <a:cubicBezTo>
                      <a:pt x="4" y="130"/>
                      <a:pt x="4" y="106"/>
                      <a:pt x="3" y="83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56"/>
                      <a:pt x="2" y="30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10" y="30"/>
                      <a:pt x="11" y="56"/>
                      <a:pt x="11" y="82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2" y="105"/>
                      <a:pt x="12" y="128"/>
                      <a:pt x="22" y="147"/>
                    </a:cubicBezTo>
                    <a:cubicBezTo>
                      <a:pt x="32" y="164"/>
                      <a:pt x="48" y="176"/>
                      <a:pt x="61" y="182"/>
                    </a:cubicBezTo>
                    <a:cubicBezTo>
                      <a:pt x="77" y="190"/>
                      <a:pt x="95" y="195"/>
                      <a:pt x="113" y="200"/>
                    </a:cubicBezTo>
                    <a:cubicBezTo>
                      <a:pt x="120" y="202"/>
                      <a:pt x="120" y="202"/>
                      <a:pt x="120" y="202"/>
                    </a:cubicBezTo>
                    <a:cubicBezTo>
                      <a:pt x="152" y="210"/>
                      <a:pt x="186" y="218"/>
                      <a:pt x="214" y="237"/>
                    </a:cubicBezTo>
                    <a:cubicBezTo>
                      <a:pt x="216" y="239"/>
                      <a:pt x="216" y="241"/>
                      <a:pt x="215" y="243"/>
                    </a:cubicBezTo>
                    <a:cubicBezTo>
                      <a:pt x="214" y="244"/>
                      <a:pt x="213" y="245"/>
                      <a:pt x="211" y="245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30"/>
              <p:cNvSpPr/>
              <p:nvPr/>
            </p:nvSpPr>
            <p:spPr>
              <a:xfrm>
                <a:off x="5165556" y="3468547"/>
                <a:ext cx="108235" cy="40048"/>
              </a:xfrm>
              <a:custGeom>
                <a:avLst/>
                <a:gdLst/>
                <a:ahLst/>
                <a:cxnLst/>
                <a:rect l="l" t="t" r="r" b="b"/>
                <a:pathLst>
                  <a:path w="149" h="55" extrusionOk="0">
                    <a:moveTo>
                      <a:pt x="145" y="55"/>
                    </a:moveTo>
                    <a:cubicBezTo>
                      <a:pt x="144" y="55"/>
                      <a:pt x="143" y="55"/>
                      <a:pt x="142" y="54"/>
                    </a:cubicBezTo>
                    <a:cubicBezTo>
                      <a:pt x="104" y="24"/>
                      <a:pt x="53" y="9"/>
                      <a:pt x="4" y="13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7"/>
                      <a:pt x="2" y="5"/>
                      <a:pt x="4" y="5"/>
                    </a:cubicBezTo>
                    <a:cubicBezTo>
                      <a:pt x="55" y="0"/>
                      <a:pt x="107" y="16"/>
                      <a:pt x="147" y="48"/>
                    </a:cubicBezTo>
                    <a:cubicBezTo>
                      <a:pt x="149" y="49"/>
                      <a:pt x="149" y="52"/>
                      <a:pt x="148" y="54"/>
                    </a:cubicBezTo>
                    <a:cubicBezTo>
                      <a:pt x="147" y="55"/>
                      <a:pt x="146" y="55"/>
                      <a:pt x="145" y="55"/>
                    </a:cubicBezTo>
                    <a:close/>
                  </a:path>
                </a:pathLst>
              </a:custGeom>
              <a:solidFill>
                <a:srgbClr val="E38C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30"/>
              <p:cNvSpPr/>
              <p:nvPr/>
            </p:nvSpPr>
            <p:spPr>
              <a:xfrm>
                <a:off x="4436048" y="3161157"/>
                <a:ext cx="30300" cy="23700"/>
              </a:xfrm>
              <a:prstGeom prst="ellipse">
                <a:avLst/>
              </a:prstGeom>
              <a:solidFill>
                <a:srgbClr val="2A48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p31"/>
          <p:cNvSpPr txBox="1">
            <a:spLocks noGrp="1"/>
          </p:cNvSpPr>
          <p:nvPr>
            <p:ph type="title"/>
          </p:nvPr>
        </p:nvSpPr>
        <p:spPr>
          <a:xfrm>
            <a:off x="724050" y="1200925"/>
            <a:ext cx="7695900" cy="21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What do you think is one of the biggest challenges facing our oceans?</a:t>
            </a:r>
            <a:endParaRPr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32"/>
          <p:cNvSpPr txBox="1">
            <a:spLocks noGrp="1"/>
          </p:cNvSpPr>
          <p:nvPr>
            <p:ph type="title"/>
          </p:nvPr>
        </p:nvSpPr>
        <p:spPr>
          <a:xfrm>
            <a:off x="1532100" y="1014925"/>
            <a:ext cx="6079800" cy="21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Litter?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Why do you think people Litter?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p33"/>
          <p:cNvSpPr txBox="1">
            <a:spLocks noGrp="1"/>
          </p:cNvSpPr>
          <p:nvPr>
            <p:ph type="title"/>
          </p:nvPr>
        </p:nvSpPr>
        <p:spPr>
          <a:xfrm>
            <a:off x="724050" y="1200925"/>
            <a:ext cx="7695900" cy="21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up and record the litter you find!</a:t>
            </a:r>
            <a:endParaRPr sz="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34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Questions</a:t>
            </a:r>
            <a:endParaRPr/>
          </a:p>
        </p:txBody>
      </p:sp>
      <p:sp>
        <p:nvSpPr>
          <p:cNvPr id="2693" name="Google Shape;2693;p34"/>
          <p:cNvSpPr txBox="1">
            <a:spLocks noGrp="1"/>
          </p:cNvSpPr>
          <p:nvPr>
            <p:ph type="body" idx="4294967295"/>
          </p:nvPr>
        </p:nvSpPr>
        <p:spPr>
          <a:xfrm>
            <a:off x="720000" y="1444347"/>
            <a:ext cx="7704000" cy="2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nek Devanagari Medium"/>
              <a:buAutoNum type="arabicPeriod"/>
            </a:pPr>
            <a:r>
              <a:rPr lang="en" sz="3000">
                <a:solidFill>
                  <a:srgbClr val="000000"/>
                </a:solidFill>
                <a:latin typeface="Anek Devanagari Medium"/>
                <a:ea typeface="Anek Devanagari Medium"/>
                <a:cs typeface="Anek Devanagari Medium"/>
                <a:sym typeface="Anek Devanagari Medium"/>
              </a:rPr>
              <a:t>What kind of trash was the most common?  Least common?  Why?</a:t>
            </a:r>
            <a:endParaRPr sz="3000">
              <a:solidFill>
                <a:srgbClr val="000000"/>
              </a:solidFill>
              <a:latin typeface="Anek Devanagari Medium"/>
              <a:ea typeface="Anek Devanagari Medium"/>
              <a:cs typeface="Anek Devanagari Medium"/>
              <a:sym typeface="Anek Devanagari Medium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nek Devanagari Medium"/>
              <a:buAutoNum type="arabicPeriod"/>
            </a:pPr>
            <a:r>
              <a:rPr lang="en" sz="3000">
                <a:solidFill>
                  <a:srgbClr val="000000"/>
                </a:solidFill>
                <a:latin typeface="Anek Devanagari Medium"/>
                <a:ea typeface="Anek Devanagari Medium"/>
                <a:cs typeface="Anek Devanagari Medium"/>
                <a:sym typeface="Anek Devanagari Medium"/>
              </a:rPr>
              <a:t>What are some ways we can reduce litter?</a:t>
            </a:r>
            <a:endParaRPr sz="3000">
              <a:solidFill>
                <a:srgbClr val="000000"/>
              </a:solidFill>
              <a:latin typeface="Anek Devanagari Medium"/>
              <a:ea typeface="Anek Devanagari Medium"/>
              <a:cs typeface="Anek Devanagari Medium"/>
              <a:sym typeface="Anek Devanagari Medium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nek Devanagari Medium"/>
              <a:buAutoNum type="arabicPeriod"/>
            </a:pPr>
            <a:r>
              <a:rPr lang="en" sz="3000">
                <a:solidFill>
                  <a:srgbClr val="000000"/>
                </a:solidFill>
                <a:latin typeface="Anek Devanagari Medium"/>
                <a:ea typeface="Anek Devanagari Medium"/>
                <a:cs typeface="Anek Devanagari Medium"/>
                <a:sym typeface="Anek Devanagari Medium"/>
              </a:rPr>
              <a:t>What changes can YOU make now?</a:t>
            </a:r>
            <a:endParaRPr sz="3000">
              <a:solidFill>
                <a:srgbClr val="000000"/>
              </a:solidFill>
              <a:latin typeface="Anek Devanagari Medium"/>
              <a:ea typeface="Anek Devanagari Medium"/>
              <a:cs typeface="Anek Devanagari Medium"/>
              <a:sym typeface="Anek Devanagari Medium"/>
            </a:endParaRPr>
          </a:p>
          <a:p>
            <a:pPr marL="0" lvl="0" indent="0" algn="l" rtl="0">
              <a:spcBef>
                <a:spcPts val="2000"/>
              </a:spcBef>
              <a:spcAft>
                <a:spcPts val="2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FBA9-2112-303E-102C-42A1820F14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225" y="-572700"/>
            <a:ext cx="77175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Contact Information</a:t>
            </a:r>
          </a:p>
        </p:txBody>
      </p:sp>
      <p:pic>
        <p:nvPicPr>
          <p:cNvPr id="1530" name="Google Shape;1530;p17" descr="Clover with black and yellow pirate hat and cross bones in cente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375" y="261950"/>
            <a:ext cx="990012" cy="1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p17"/>
          <p:cNvSpPr txBox="1"/>
          <p:nvPr/>
        </p:nvSpPr>
        <p:spPr>
          <a:xfrm>
            <a:off x="1067688" y="1625050"/>
            <a:ext cx="31635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Kelly Wardlaw</a:t>
            </a:r>
            <a:endParaRPr sz="2000" dirty="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4-H STEM Specialist</a:t>
            </a:r>
            <a:endParaRPr sz="2000" dirty="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k.wardlaw@okstate.edu</a:t>
            </a:r>
            <a:endParaRPr sz="2000" dirty="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1528" name="Google Shape;1528;p17" descr="OSU 4-H Logo&#10;OSU Extension&#10;4-H Youth Developm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312" y="1372575"/>
            <a:ext cx="3379999" cy="1600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17"/>
          <p:cNvSpPr txBox="1"/>
          <p:nvPr/>
        </p:nvSpPr>
        <p:spPr>
          <a:xfrm>
            <a:off x="1380850" y="3316975"/>
            <a:ext cx="6446100" cy="1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</a:rPr>
              <a:t>Oklahoma State University, as an equal opportunity employer, complies with all applicable federal and state laws regarding non-discrimination and affirmative action. Oklahoma State University is committed to a policy of equal opportunity for all individuals and does not discriminate based on race, religion, age, sex, color, national origin, marital status, sexual orientation, gender identity/expression, disability, or veteran status with regard to employment, educational programs and activities, and/or admissions. For more information, visit </a:t>
            </a:r>
            <a:r>
              <a:rPr lang="en" sz="1100" i="1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https://eeo.okstate.edu</a:t>
            </a:r>
            <a:r>
              <a:rPr lang="en" sz="1100" i="1">
                <a:solidFill>
                  <a:srgbClr val="C45811"/>
                </a:solidFill>
              </a:rPr>
              <a:t>.</a:t>
            </a:r>
            <a:endParaRPr sz="20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a Waste Management Meeting by Slidesgo">
  <a:themeElements>
    <a:clrScheme name="Simple Light">
      <a:dk1>
        <a:srgbClr val="2A4850"/>
      </a:dk1>
      <a:lt1>
        <a:srgbClr val="FFFFFF"/>
      </a:lt1>
      <a:dk2>
        <a:srgbClr val="CFEFF3"/>
      </a:dk2>
      <a:lt2>
        <a:srgbClr val="85C0CF"/>
      </a:lt2>
      <a:accent1>
        <a:srgbClr val="3E6E7A"/>
      </a:accent1>
      <a:accent2>
        <a:srgbClr val="BF617D"/>
      </a:accent2>
      <a:accent3>
        <a:srgbClr val="E38CB3"/>
      </a:accent3>
      <a:accent4>
        <a:srgbClr val="F7C0D9"/>
      </a:accent4>
      <a:accent5>
        <a:srgbClr val="A8949F"/>
      </a:accent5>
      <a:accent6>
        <a:srgbClr val="D9C6CF"/>
      </a:accent6>
      <a:hlink>
        <a:srgbClr val="2A48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374</Words>
  <Application>Microsoft Office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Anek Devanagari Light</vt:lpstr>
      <vt:lpstr>Calibri</vt:lpstr>
      <vt:lpstr>Balsamiq Sans</vt:lpstr>
      <vt:lpstr>Outfit</vt:lpstr>
      <vt:lpstr>Quicksand</vt:lpstr>
      <vt:lpstr>Anek Devanagari Medium</vt:lpstr>
      <vt:lpstr>Quicksand SemiBold</vt:lpstr>
      <vt:lpstr>Nunito Light</vt:lpstr>
      <vt:lpstr>Anek Devanagari</vt:lpstr>
      <vt:lpstr>Arial</vt:lpstr>
      <vt:lpstr>Sea Waste Management Meeting by Slidesgo</vt:lpstr>
      <vt:lpstr>Seven Seas STEM</vt:lpstr>
      <vt:lpstr>Trash Walk</vt:lpstr>
      <vt:lpstr>What do you think is one of the biggest challenges facing our oceans?</vt:lpstr>
      <vt:lpstr>What is Litter?  Why do you think people Litter?</vt:lpstr>
      <vt:lpstr>Pick up and record the litter you find!</vt:lpstr>
      <vt:lpstr>Reflection Questions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Wardlaw, Kelly</dc:creator>
  <cp:lastModifiedBy>Taylor, Gail E</cp:lastModifiedBy>
  <cp:revision>1</cp:revision>
  <dcterms:modified xsi:type="dcterms:W3CDTF">2025-02-07T22:35:26Z</dcterms:modified>
</cp:coreProperties>
</file>