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uprum" panose="020B0604020202020204" charset="0"/>
      <p:regular r:id="rId13"/>
      <p:bold r:id="rId14"/>
      <p:italic r:id="rId15"/>
      <p:boldItalic r:id="rId16"/>
    </p:embeddedFont>
    <p:embeddedFont>
      <p:font typeface="Montserrat" panose="020B0604020202020204" charset="0"/>
      <p:regular r:id="rId17"/>
      <p:bold r:id="rId18"/>
      <p:italic r:id="rId19"/>
      <p:boldItalic r:id="rId20"/>
    </p:embeddedFont>
    <p:embeddedFont>
      <p:font typeface="Karla"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443" autoAdjust="0"/>
  </p:normalViewPr>
  <p:slideViewPr>
    <p:cSldViewPr snapToGrid="0">
      <p:cViewPr varScale="1">
        <p:scale>
          <a:sx n="64" d="100"/>
          <a:sy n="64" d="100"/>
        </p:scale>
        <p:origin x="19" y="1046"/>
      </p:cViewPr>
      <p:guideLst>
        <p:guide orient="horz" pos="1620"/>
        <p:guide pos="2880"/>
      </p:guideLst>
    </p:cSldViewPr>
  </p:slideViewPr>
  <p:outlineViewPr>
    <p:cViewPr>
      <p:scale>
        <a:sx n="33" d="100"/>
        <a:sy n="33" d="100"/>
      </p:scale>
      <p:origin x="0" y="-522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law, Kelly" userId="6f42bd0a-6d04-4e77-81e0-724099dea70e" providerId="ADAL" clId="{850A7042-A954-4F18-9C1C-2F7FFFE0C03F}"/>
    <pc:docChg chg="custSel modSld">
      <pc:chgData name="Wardlaw, Kelly" userId="6f42bd0a-6d04-4e77-81e0-724099dea70e" providerId="ADAL" clId="{850A7042-A954-4F18-9C1C-2F7FFFE0C03F}" dt="2024-05-30T20:27:41.267" v="234" actId="20577"/>
      <pc:docMkLst>
        <pc:docMk/>
      </pc:docMkLst>
      <pc:sldChg chg="modSp mod">
        <pc:chgData name="Wardlaw, Kelly" userId="6f42bd0a-6d04-4e77-81e0-724099dea70e" providerId="ADAL" clId="{850A7042-A954-4F18-9C1C-2F7FFFE0C03F}" dt="2024-05-30T20:20:34.588" v="84" actId="179"/>
        <pc:sldMkLst>
          <pc:docMk/>
          <pc:sldMk cId="0" sldId="258"/>
        </pc:sldMkLst>
        <pc:spChg chg="mod">
          <ac:chgData name="Wardlaw, Kelly" userId="6f42bd0a-6d04-4e77-81e0-724099dea70e" providerId="ADAL" clId="{850A7042-A954-4F18-9C1C-2F7FFFE0C03F}" dt="2024-05-30T20:20:34.588" v="84" actId="179"/>
          <ac:spMkLst>
            <pc:docMk/>
            <pc:sldMk cId="0" sldId="258"/>
            <ac:spMk id="1746" creationId="{00000000-0000-0000-0000-000000000000}"/>
          </ac:spMkLst>
        </pc:spChg>
      </pc:sldChg>
      <pc:sldChg chg="modSp mod">
        <pc:chgData name="Wardlaw, Kelly" userId="6f42bd0a-6d04-4e77-81e0-724099dea70e" providerId="ADAL" clId="{850A7042-A954-4F18-9C1C-2F7FFFE0C03F}" dt="2024-05-30T20:20:44.678" v="101" actId="20577"/>
        <pc:sldMkLst>
          <pc:docMk/>
          <pc:sldMk cId="0" sldId="259"/>
        </pc:sldMkLst>
        <pc:spChg chg="mod">
          <ac:chgData name="Wardlaw, Kelly" userId="6f42bd0a-6d04-4e77-81e0-724099dea70e" providerId="ADAL" clId="{850A7042-A954-4F18-9C1C-2F7FFFE0C03F}" dt="2024-05-30T20:20:44.678" v="101" actId="20577"/>
          <ac:spMkLst>
            <pc:docMk/>
            <pc:sldMk cId="0" sldId="259"/>
            <ac:spMk id="1755" creationId="{00000000-0000-0000-0000-000000000000}"/>
          </ac:spMkLst>
        </pc:spChg>
      </pc:sldChg>
      <pc:sldChg chg="modSp mod">
        <pc:chgData name="Wardlaw, Kelly" userId="6f42bd0a-6d04-4e77-81e0-724099dea70e" providerId="ADAL" clId="{850A7042-A954-4F18-9C1C-2F7FFFE0C03F}" dt="2024-05-30T20:20:54.569" v="126" actId="20577"/>
        <pc:sldMkLst>
          <pc:docMk/>
          <pc:sldMk cId="0" sldId="260"/>
        </pc:sldMkLst>
        <pc:spChg chg="mod">
          <ac:chgData name="Wardlaw, Kelly" userId="6f42bd0a-6d04-4e77-81e0-724099dea70e" providerId="ADAL" clId="{850A7042-A954-4F18-9C1C-2F7FFFE0C03F}" dt="2024-05-30T20:20:54.569" v="126" actId="20577"/>
          <ac:spMkLst>
            <pc:docMk/>
            <pc:sldMk cId="0" sldId="260"/>
            <ac:spMk id="1765" creationId="{00000000-0000-0000-0000-000000000000}"/>
          </ac:spMkLst>
        </pc:spChg>
      </pc:sldChg>
      <pc:sldChg chg="modSp mod">
        <pc:chgData name="Wardlaw, Kelly" userId="6f42bd0a-6d04-4e77-81e0-724099dea70e" providerId="ADAL" clId="{850A7042-A954-4F18-9C1C-2F7FFFE0C03F}" dt="2024-05-30T20:21:04.668" v="155" actId="20577"/>
        <pc:sldMkLst>
          <pc:docMk/>
          <pc:sldMk cId="0" sldId="261"/>
        </pc:sldMkLst>
        <pc:spChg chg="mod">
          <ac:chgData name="Wardlaw, Kelly" userId="6f42bd0a-6d04-4e77-81e0-724099dea70e" providerId="ADAL" clId="{850A7042-A954-4F18-9C1C-2F7FFFE0C03F}" dt="2024-05-30T20:21:04.668" v="155" actId="20577"/>
          <ac:spMkLst>
            <pc:docMk/>
            <pc:sldMk cId="0" sldId="261"/>
            <ac:spMk id="1775" creationId="{00000000-0000-0000-0000-000000000000}"/>
          </ac:spMkLst>
        </pc:spChg>
      </pc:sldChg>
      <pc:sldChg chg="modSp mod modNotesTx">
        <pc:chgData name="Wardlaw, Kelly" userId="6f42bd0a-6d04-4e77-81e0-724099dea70e" providerId="ADAL" clId="{850A7042-A954-4F18-9C1C-2F7FFFE0C03F}" dt="2024-05-30T20:27:41.267" v="234" actId="20577"/>
        <pc:sldMkLst>
          <pc:docMk/>
          <pc:sldMk cId="0" sldId="262"/>
        </pc:sldMkLst>
        <pc:spChg chg="mod">
          <ac:chgData name="Wardlaw, Kelly" userId="6f42bd0a-6d04-4e77-81e0-724099dea70e" providerId="ADAL" clId="{850A7042-A954-4F18-9C1C-2F7FFFE0C03F}" dt="2024-05-30T20:21:47.221" v="226" actId="20577"/>
          <ac:spMkLst>
            <pc:docMk/>
            <pc:sldMk cId="0" sldId="262"/>
            <ac:spMk id="1785" creationId="{00000000-0000-0000-0000-000000000000}"/>
          </ac:spMkLst>
        </pc:spChg>
      </pc:sldChg>
      <pc:sldChg chg="delSp modSp mod modClrScheme chgLayout">
        <pc:chgData name="Wardlaw, Kelly" userId="6f42bd0a-6d04-4e77-81e0-724099dea70e" providerId="ADAL" clId="{850A7042-A954-4F18-9C1C-2F7FFFE0C03F}" dt="2024-05-30T20:19:31.393" v="1" actId="700"/>
        <pc:sldMkLst>
          <pc:docMk/>
          <pc:sldMk cId="0" sldId="264"/>
        </pc:sldMkLst>
        <pc:spChg chg="mod ord">
          <ac:chgData name="Wardlaw, Kelly" userId="6f42bd0a-6d04-4e77-81e0-724099dea70e" providerId="ADAL" clId="{850A7042-A954-4F18-9C1C-2F7FFFE0C03F}" dt="2024-05-30T20:19:31.393" v="1" actId="700"/>
          <ac:spMkLst>
            <pc:docMk/>
            <pc:sldMk cId="0" sldId="264"/>
            <ac:spMk id="1800" creationId="{00000000-0000-0000-0000-000000000000}"/>
          </ac:spMkLst>
        </pc:spChg>
        <pc:spChg chg="del">
          <ac:chgData name="Wardlaw, Kelly" userId="6f42bd0a-6d04-4e77-81e0-724099dea70e" providerId="ADAL" clId="{850A7042-A954-4F18-9C1C-2F7FFFE0C03F}" dt="2024-05-30T20:19:25.944" v="0" actId="478"/>
          <ac:spMkLst>
            <pc:docMk/>
            <pc:sldMk cId="0" sldId="264"/>
            <ac:spMk id="1801" creationId="{00000000-0000-0000-0000-000000000000}"/>
          </ac:spMkLst>
        </pc:spChg>
      </pc:sldChg>
      <pc:sldChg chg="modSp mod">
        <pc:chgData name="Wardlaw, Kelly" userId="6f42bd0a-6d04-4e77-81e0-724099dea70e" providerId="ADAL" clId="{850A7042-A954-4F18-9C1C-2F7FFFE0C03F}" dt="2024-05-30T20:19:51.359" v="38" actId="1035"/>
        <pc:sldMkLst>
          <pc:docMk/>
          <pc:sldMk cId="0" sldId="265"/>
        </pc:sldMkLst>
        <pc:spChg chg="mod">
          <ac:chgData name="Wardlaw, Kelly" userId="6f42bd0a-6d04-4e77-81e0-724099dea70e" providerId="ADAL" clId="{850A7042-A954-4F18-9C1C-2F7FFFE0C03F}" dt="2024-05-30T20:19:39.368" v="7" actId="1035"/>
          <ac:spMkLst>
            <pc:docMk/>
            <pc:sldMk cId="0" sldId="265"/>
            <ac:spMk id="1806" creationId="{00000000-0000-0000-0000-000000000000}"/>
          </ac:spMkLst>
        </pc:spChg>
        <pc:spChg chg="mod">
          <ac:chgData name="Wardlaw, Kelly" userId="6f42bd0a-6d04-4e77-81e0-724099dea70e" providerId="ADAL" clId="{850A7042-A954-4F18-9C1C-2F7FFFE0C03F}" dt="2024-05-30T20:19:51.359" v="38" actId="1035"/>
          <ac:spMkLst>
            <pc:docMk/>
            <pc:sldMk cId="0" sldId="265"/>
            <ac:spMk id="1808" creationId="{00000000-0000-0000-0000-000000000000}"/>
          </ac:spMkLst>
        </pc:spChg>
        <pc:picChg chg="mod">
          <ac:chgData name="Wardlaw, Kelly" userId="6f42bd0a-6d04-4e77-81e0-724099dea70e" providerId="ADAL" clId="{850A7042-A954-4F18-9C1C-2F7FFFE0C03F}" dt="2024-05-30T20:19:43.649" v="18" actId="1035"/>
          <ac:picMkLst>
            <pc:docMk/>
            <pc:sldMk cId="0" sldId="265"/>
            <ac:picMk id="180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ars.nasa.gov/mars2020/mission/science/objective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astrobiology.nasa.gov/missions/2020-mars-rover/" TargetMode="External"/><Relationship Id="rId4" Type="http://schemas.openxmlformats.org/officeDocument/2006/relationships/hyperlink" Target="https://mars.nasa.gov/mars2020/mission/science/goal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2"/>
        <p:cNvGrpSpPr/>
        <p:nvPr/>
      </p:nvGrpSpPr>
      <p:grpSpPr>
        <a:xfrm>
          <a:off x="0" y="0"/>
          <a:ext cx="0" cy="0"/>
          <a:chOff x="0" y="0"/>
          <a:chExt cx="0" cy="0"/>
        </a:xfrm>
      </p:grpSpPr>
      <p:sp>
        <p:nvSpPr>
          <p:cNvPr id="1803" name="Google Shape;1803;g24a67cfa237_0_1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4" name="Google Shape;1804;g24a67cfa237_0_1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g226bec06b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7" name="Google Shape;1737;g226bec06b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1"/>
        <p:cNvGrpSpPr/>
        <p:nvPr/>
      </p:nvGrpSpPr>
      <p:grpSpPr>
        <a:xfrm>
          <a:off x="0" y="0"/>
          <a:ext cx="0" cy="0"/>
          <a:chOff x="0" y="0"/>
          <a:chExt cx="0" cy="0"/>
        </a:xfrm>
      </p:grpSpPr>
      <p:sp>
        <p:nvSpPr>
          <p:cNvPr id="1742" name="Google Shape;1742;g24a67cfa237_0_4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3" name="Google Shape;1743;g24a67cfa237_0_4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0"/>
        <p:cNvGrpSpPr/>
        <p:nvPr/>
      </p:nvGrpSpPr>
      <p:grpSpPr>
        <a:xfrm>
          <a:off x="0" y="0"/>
          <a:ext cx="0" cy="0"/>
          <a:chOff x="0" y="0"/>
          <a:chExt cx="0" cy="0"/>
        </a:xfrm>
      </p:grpSpPr>
      <p:sp>
        <p:nvSpPr>
          <p:cNvPr id="1751" name="Google Shape;1751;g24a67cfa237_0_50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2" name="Google Shape;1752;g24a67cfa237_0_5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g24a67cfa237_0_3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61" name="Google Shape;1761;g24a67cfa237_0_3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Font typeface="Arial"/>
              <a:buNone/>
            </a:pPr>
            <a:r>
              <a:rPr lang="en" dirty="0">
                <a:latin typeface="Arial"/>
                <a:ea typeface="Arial"/>
                <a:cs typeface="Arial"/>
                <a:sym typeface="Arial"/>
              </a:rPr>
              <a:t>Launched in Jan 2006 on its way to flyby Pluto, closest approach in July 2015</a:t>
            </a:r>
            <a:endParaRPr dirty="0"/>
          </a:p>
          <a:p>
            <a:pPr marL="0" lvl="0" indent="0" algn="l" rtl="0">
              <a:spcBef>
                <a:spcPts val="0"/>
              </a:spcBef>
              <a:spcAft>
                <a:spcPts val="0"/>
              </a:spcAft>
              <a:buSzPts val="1800"/>
              <a:buNone/>
            </a:pPr>
            <a:endParaRPr dirty="0">
              <a:latin typeface="Arial"/>
              <a:ea typeface="Arial"/>
              <a:cs typeface="Arial"/>
              <a:sym typeface="Arial"/>
            </a:endParaRPr>
          </a:p>
          <a:p>
            <a:pPr marL="0" lvl="0" indent="0" algn="l" rtl="0">
              <a:spcBef>
                <a:spcPts val="0"/>
              </a:spcBef>
              <a:spcAft>
                <a:spcPts val="0"/>
              </a:spcAft>
              <a:buSzPts val="1800"/>
              <a:buFont typeface="Arial"/>
              <a:buNone/>
            </a:pPr>
            <a:r>
              <a:rPr lang="en" dirty="0">
                <a:latin typeface="Arial"/>
                <a:ea typeface="Arial"/>
                <a:cs typeface="Arial"/>
                <a:sym typeface="Arial"/>
              </a:rPr>
              <a:t>The cost of the mission, including the launch vehicle and operations through the Pluto-Charon encounter, will be roughly $650 million. Divided among the population of the United States at launch, over the 10-year duration of the mission, this comes out to about 20 cents per person, per year. </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1762" name="Google Shape;1762;g24a67cfa237_0_3149: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a:solidFill>
                  <a:srgbClr val="000000"/>
                </a:solidFill>
                <a:latin typeface="Arial"/>
                <a:ea typeface="Arial"/>
                <a:cs typeface="Arial"/>
                <a:sym typeface="Arial"/>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g24a67cfa237_0_3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71" name="Google Shape;1771;g24a67cfa237_0_3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
              <a:t>Juno – launched Aug 5, 2011, entered orbit July 4, 2016</a:t>
            </a:r>
            <a:endParaRPr/>
          </a:p>
          <a:p>
            <a:pPr marL="0" lvl="0" indent="0" algn="l" rtl="0">
              <a:spcBef>
                <a:spcPts val="0"/>
              </a:spcBef>
              <a:spcAft>
                <a:spcPts val="0"/>
              </a:spcAft>
              <a:buSzPts val="1800"/>
              <a:buNone/>
            </a:pPr>
            <a:r>
              <a:rPr lang="en"/>
              <a:t>Mission extended thru Sept 2025, or the end of spacecraft’s life</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
              <a:t>Cost - $700 million</a:t>
            </a:r>
            <a:endParaRPr/>
          </a:p>
        </p:txBody>
      </p:sp>
      <p:sp>
        <p:nvSpPr>
          <p:cNvPr id="1772" name="Google Shape;1772;g24a67cfa237_0_3158: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a:solidFill>
                  <a:srgbClr val="000000"/>
                </a:solidFill>
                <a:latin typeface="Arial"/>
                <a:ea typeface="Arial"/>
                <a:cs typeface="Arial"/>
                <a:sym typeface="Arial"/>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g24a67cfa237_0_3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81" name="Google Shape;1781;g24a67cfa237_0_3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 b="1" u="sng" dirty="0"/>
              <a:t>Insight</a:t>
            </a:r>
            <a:r>
              <a:rPr lang="en" dirty="0"/>
              <a:t> – launched May 5, 2018, landed Nov 26, 2018. planned mission length about 2 years, extended thru Dec 2022</a:t>
            </a:r>
            <a:endParaRPr dirty="0"/>
          </a:p>
          <a:p>
            <a:pPr marL="0" lvl="0" indent="0" algn="l" rtl="0">
              <a:spcBef>
                <a:spcPts val="0"/>
              </a:spcBef>
              <a:spcAft>
                <a:spcPts val="0"/>
              </a:spcAft>
              <a:buSzPts val="1800"/>
              <a:buNone/>
            </a:pPr>
            <a:endParaRPr dirty="0"/>
          </a:p>
          <a:p>
            <a:pPr marL="0" lvl="0" indent="0" algn="l" rtl="0">
              <a:spcBef>
                <a:spcPts val="0"/>
              </a:spcBef>
              <a:spcAft>
                <a:spcPts val="0"/>
              </a:spcAft>
              <a:buClr>
                <a:srgbClr val="222222"/>
              </a:buClr>
              <a:buSzPts val="1800"/>
              <a:buFont typeface="Montserrat"/>
              <a:buNone/>
            </a:pPr>
            <a:r>
              <a:rPr lang="en" dirty="0">
                <a:solidFill>
                  <a:srgbClr val="222222"/>
                </a:solidFill>
                <a:latin typeface="Montserrat"/>
                <a:ea typeface="Montserrat"/>
                <a:cs typeface="Montserrat"/>
                <a:sym typeface="Montserrat"/>
              </a:rPr>
              <a:t>Cost $800 million</a:t>
            </a:r>
            <a:endParaRPr dirty="0"/>
          </a:p>
          <a:p>
            <a:pPr marL="0" lvl="0" indent="0" algn="l" rtl="0">
              <a:spcBef>
                <a:spcPts val="0"/>
              </a:spcBef>
              <a:spcAft>
                <a:spcPts val="0"/>
              </a:spcAft>
              <a:buSzPts val="1800"/>
              <a:buNone/>
            </a:pPr>
            <a:endParaRPr dirty="0"/>
          </a:p>
          <a:p>
            <a:pPr marL="0" lvl="0" indent="0" algn="l" rtl="0">
              <a:spcBef>
                <a:spcPts val="0"/>
              </a:spcBef>
              <a:spcAft>
                <a:spcPts val="0"/>
              </a:spcAft>
              <a:buClr>
                <a:srgbClr val="222222"/>
              </a:buClr>
              <a:buSzPts val="1800"/>
              <a:buFont typeface="Montserrat"/>
              <a:buNone/>
            </a:pPr>
            <a:r>
              <a:rPr lang="en" dirty="0">
                <a:solidFill>
                  <a:srgbClr val="222222"/>
                </a:solidFill>
                <a:latin typeface="Montserrat"/>
                <a:ea typeface="Montserrat"/>
                <a:cs typeface="Montserrat"/>
                <a:sym typeface="Montserrat"/>
              </a:rPr>
              <a:t>The InSight mission has two major goals, each with several science investigations, designed to help uncover the process that shaped all of the rocky planets in the inner solar system.</a:t>
            </a:r>
            <a:endParaRPr dirty="0"/>
          </a:p>
          <a:p>
            <a:pPr marL="0" lvl="0" indent="0" algn="l" rtl="0">
              <a:spcBef>
                <a:spcPts val="0"/>
              </a:spcBef>
              <a:spcAft>
                <a:spcPts val="0"/>
              </a:spcAft>
              <a:buSzPts val="1800"/>
              <a:buNone/>
            </a:pPr>
            <a:endParaRPr dirty="0">
              <a:solidFill>
                <a:srgbClr val="222222"/>
              </a:solidFill>
              <a:latin typeface="Montserrat"/>
              <a:ea typeface="Montserrat"/>
              <a:cs typeface="Montserrat"/>
              <a:sym typeface="Montserrat"/>
            </a:endParaRPr>
          </a:p>
          <a:p>
            <a:pPr marL="0" lvl="0" indent="0" algn="l" rtl="0">
              <a:spcBef>
                <a:spcPts val="0"/>
              </a:spcBef>
              <a:spcAft>
                <a:spcPts val="0"/>
              </a:spcAft>
              <a:buClr>
                <a:srgbClr val="222222"/>
              </a:buClr>
              <a:buSzPts val="1800"/>
              <a:buFont typeface="Montserrat"/>
              <a:buNone/>
            </a:pPr>
            <a:r>
              <a:rPr lang="en" b="1" dirty="0">
                <a:solidFill>
                  <a:srgbClr val="222222"/>
                </a:solidFill>
                <a:latin typeface="Montserrat"/>
                <a:ea typeface="Montserrat"/>
                <a:cs typeface="Montserrat"/>
                <a:sym typeface="Montserrat"/>
              </a:rPr>
              <a:t>To understand how rocky planets formed and evolved, InSight will study the interior structure and processes of Mars by determining:</a:t>
            </a:r>
            <a:endParaRPr dirty="0"/>
          </a:p>
          <a:p>
            <a:pPr marL="0" lvl="0" indent="0" algn="l" rtl="0">
              <a:spcBef>
                <a:spcPts val="0"/>
              </a:spcBef>
              <a:spcAft>
                <a:spcPts val="0"/>
              </a:spcAft>
              <a:buSzPts val="1800"/>
              <a:buNone/>
            </a:pPr>
            <a:endParaRPr dirty="0">
              <a:solidFill>
                <a:srgbClr val="222222"/>
              </a:solidFill>
              <a:latin typeface="Montserrat"/>
              <a:ea typeface="Montserrat"/>
              <a:cs typeface="Montserrat"/>
              <a:sym typeface="Montserrat"/>
            </a:endParaRPr>
          </a:p>
          <a:p>
            <a:pPr marL="0" lvl="0" indent="0" algn="l" rtl="0">
              <a:spcBef>
                <a:spcPts val="0"/>
              </a:spcBef>
              <a:spcAft>
                <a:spcPts val="0"/>
              </a:spcAft>
              <a:buNone/>
            </a:pPr>
            <a:r>
              <a:rPr lang="en" dirty="0">
                <a:solidFill>
                  <a:srgbClr val="222222"/>
                </a:solidFill>
                <a:latin typeface="Montserrat"/>
                <a:ea typeface="Montserrat"/>
                <a:cs typeface="Montserrat"/>
                <a:sym typeface="Montserrat"/>
              </a:rPr>
              <a:t>The size of the core, what it is made of, and whether it is liquid or solid.</a:t>
            </a:r>
            <a:endParaRPr dirty="0"/>
          </a:p>
          <a:p>
            <a:pPr marL="0" lvl="0" indent="0" algn="l" rtl="0">
              <a:spcBef>
                <a:spcPts val="0"/>
              </a:spcBef>
              <a:spcAft>
                <a:spcPts val="0"/>
              </a:spcAft>
              <a:buNone/>
            </a:pPr>
            <a:r>
              <a:rPr lang="en" dirty="0">
                <a:solidFill>
                  <a:srgbClr val="222222"/>
                </a:solidFill>
                <a:latin typeface="Montserrat"/>
                <a:ea typeface="Montserrat"/>
                <a:cs typeface="Montserrat"/>
                <a:sym typeface="Montserrat"/>
              </a:rPr>
              <a:t>The thickness and structure of the crust.</a:t>
            </a:r>
            <a:endParaRPr dirty="0"/>
          </a:p>
          <a:p>
            <a:pPr marL="0" lvl="0" indent="0" algn="l" rtl="0">
              <a:spcBef>
                <a:spcPts val="0"/>
              </a:spcBef>
              <a:spcAft>
                <a:spcPts val="0"/>
              </a:spcAft>
              <a:buNone/>
            </a:pPr>
            <a:r>
              <a:rPr lang="en" dirty="0">
                <a:solidFill>
                  <a:srgbClr val="222222"/>
                </a:solidFill>
                <a:latin typeface="Montserrat"/>
                <a:ea typeface="Montserrat"/>
                <a:cs typeface="Montserrat"/>
                <a:sym typeface="Montserrat"/>
              </a:rPr>
              <a:t>The structure of the mantle and what it is made of.</a:t>
            </a:r>
            <a:endParaRPr dirty="0"/>
          </a:p>
          <a:p>
            <a:pPr marL="0" lvl="0" indent="0" algn="l" rtl="0">
              <a:spcBef>
                <a:spcPts val="0"/>
              </a:spcBef>
              <a:spcAft>
                <a:spcPts val="0"/>
              </a:spcAft>
              <a:buNone/>
            </a:pPr>
            <a:r>
              <a:rPr lang="en" dirty="0">
                <a:solidFill>
                  <a:srgbClr val="222222"/>
                </a:solidFill>
                <a:latin typeface="Montserrat"/>
                <a:ea typeface="Montserrat"/>
                <a:cs typeface="Montserrat"/>
                <a:sym typeface="Montserrat"/>
              </a:rPr>
              <a:t>How warm the interior is and how much heat is still flowing through.</a:t>
            </a:r>
            <a:endParaRPr dirty="0"/>
          </a:p>
          <a:p>
            <a:pPr marL="0" lvl="0" indent="0" algn="l" rtl="0">
              <a:spcBef>
                <a:spcPts val="0"/>
              </a:spcBef>
              <a:spcAft>
                <a:spcPts val="0"/>
              </a:spcAft>
              <a:buSzPts val="1800"/>
              <a:buNone/>
            </a:pPr>
            <a:endParaRPr b="1" dirty="0">
              <a:solidFill>
                <a:srgbClr val="222222"/>
              </a:solidFill>
              <a:latin typeface="Montserrat"/>
              <a:ea typeface="Montserrat"/>
              <a:cs typeface="Montserrat"/>
              <a:sym typeface="Montserrat"/>
            </a:endParaRPr>
          </a:p>
          <a:p>
            <a:pPr marL="0" lvl="0" indent="0" algn="l" rtl="0">
              <a:spcBef>
                <a:spcPts val="0"/>
              </a:spcBef>
              <a:spcAft>
                <a:spcPts val="0"/>
              </a:spcAft>
              <a:buClr>
                <a:srgbClr val="222222"/>
              </a:buClr>
              <a:buSzPts val="1800"/>
              <a:buFont typeface="Montserrat"/>
              <a:buNone/>
            </a:pPr>
            <a:r>
              <a:rPr lang="en" b="1" dirty="0">
                <a:solidFill>
                  <a:srgbClr val="222222"/>
                </a:solidFill>
                <a:latin typeface="Montserrat"/>
                <a:ea typeface="Montserrat"/>
                <a:cs typeface="Montserrat"/>
                <a:sym typeface="Montserrat"/>
              </a:rPr>
              <a:t>InSight will figure out just how tectonically active Mars is today, and how often meteorites impact it. For this, it will measure:</a:t>
            </a:r>
            <a:endParaRPr dirty="0"/>
          </a:p>
          <a:p>
            <a:pPr marL="0" lvl="0" indent="0" algn="l" rtl="0">
              <a:spcBef>
                <a:spcPts val="0"/>
              </a:spcBef>
              <a:spcAft>
                <a:spcPts val="0"/>
              </a:spcAft>
              <a:buSzPts val="1800"/>
              <a:buNone/>
            </a:pPr>
            <a:endParaRPr dirty="0">
              <a:solidFill>
                <a:srgbClr val="222222"/>
              </a:solidFill>
              <a:latin typeface="Montserrat"/>
              <a:ea typeface="Montserrat"/>
              <a:cs typeface="Montserrat"/>
              <a:sym typeface="Montserrat"/>
            </a:endParaRPr>
          </a:p>
          <a:p>
            <a:pPr marL="0" lvl="0" indent="0" algn="l" rtl="0">
              <a:spcBef>
                <a:spcPts val="0"/>
              </a:spcBef>
              <a:spcAft>
                <a:spcPts val="0"/>
              </a:spcAft>
              <a:buNone/>
            </a:pPr>
            <a:r>
              <a:rPr lang="en" dirty="0">
                <a:solidFill>
                  <a:srgbClr val="222222"/>
                </a:solidFill>
                <a:latin typeface="Montserrat"/>
                <a:ea typeface="Montserrat"/>
                <a:cs typeface="Montserrat"/>
                <a:sym typeface="Montserrat"/>
              </a:rPr>
              <a:t>How powerful and frequent internal seismic activity is on Mars, and where it is located within the structure of the planet.</a:t>
            </a:r>
            <a:endParaRPr dirty="0"/>
          </a:p>
          <a:p>
            <a:pPr marL="0" lvl="0" indent="0" algn="l" rtl="0">
              <a:spcBef>
                <a:spcPts val="0"/>
              </a:spcBef>
              <a:spcAft>
                <a:spcPts val="0"/>
              </a:spcAft>
              <a:buNone/>
            </a:pPr>
            <a:r>
              <a:rPr lang="en" dirty="0">
                <a:solidFill>
                  <a:srgbClr val="222222"/>
                </a:solidFill>
                <a:latin typeface="Montserrat"/>
                <a:ea typeface="Montserrat"/>
                <a:cs typeface="Montserrat"/>
                <a:sym typeface="Montserrat"/>
              </a:rPr>
              <a:t>How often meteorites impact the surface of Mars.</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US" u="sng">
                <a:solidFill>
                  <a:srgbClr val="000000"/>
                </a:solidFill>
              </a:rPr>
              <a:t>https://www.jpl.nasa.gov/missions/insight</a:t>
            </a:r>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 b="1" u="sng" dirty="0"/>
              <a:t>Perseverance</a:t>
            </a:r>
            <a:r>
              <a:rPr lang="en" dirty="0"/>
              <a:t> – Launched July 30, 2020, landed Feb 18, 2021.  planned mission length 687 Earth days.  Special note: carried the Ingenuity Helicopter!</a:t>
            </a:r>
            <a:endParaRPr dirty="0"/>
          </a:p>
          <a:p>
            <a:pPr marL="0" lvl="0" indent="0" algn="l" rtl="0">
              <a:spcBef>
                <a:spcPts val="0"/>
              </a:spcBef>
              <a:spcAft>
                <a:spcPts val="0"/>
              </a:spcAft>
              <a:buSzPts val="1800"/>
              <a:buNone/>
            </a:pPr>
            <a:endParaRPr dirty="0"/>
          </a:p>
          <a:p>
            <a:pPr marL="0" lvl="0" indent="0" algn="l" rtl="0">
              <a:spcBef>
                <a:spcPts val="0"/>
              </a:spcBef>
              <a:spcAft>
                <a:spcPts val="0"/>
              </a:spcAft>
              <a:buSzPts val="1800"/>
              <a:buNone/>
            </a:pPr>
            <a:r>
              <a:rPr lang="en" dirty="0"/>
              <a:t>Perseverance - $2.2 Billion	Ingenuity - $80 Million</a:t>
            </a:r>
            <a:endParaRPr dirty="0"/>
          </a:p>
          <a:p>
            <a:pPr marL="0" lvl="0" indent="0" algn="l" rtl="0">
              <a:spcBef>
                <a:spcPts val="0"/>
              </a:spcBef>
              <a:spcAft>
                <a:spcPts val="0"/>
              </a:spcAft>
              <a:buSzPts val="1800"/>
              <a:buNone/>
            </a:pPr>
            <a:endParaRPr dirty="0"/>
          </a:p>
          <a:p>
            <a:pPr marL="0" lvl="0" indent="0" algn="l" rtl="0">
              <a:spcBef>
                <a:spcPts val="0"/>
              </a:spcBef>
              <a:spcAft>
                <a:spcPts val="0"/>
              </a:spcAft>
              <a:buClr>
                <a:srgbClr val="222222"/>
              </a:buClr>
              <a:buSzPts val="1800"/>
              <a:buFont typeface="Montserrat"/>
              <a:buNone/>
            </a:pPr>
            <a:r>
              <a:rPr lang="en" dirty="0">
                <a:solidFill>
                  <a:srgbClr val="222222"/>
                </a:solidFill>
                <a:latin typeface="Montserrat"/>
                <a:ea typeface="Montserrat"/>
                <a:cs typeface="Montserrat"/>
                <a:sym typeface="Montserrat"/>
              </a:rPr>
              <a:t>The Perseverance rover has four </a:t>
            </a:r>
            <a:r>
              <a:rPr lang="en" u="sng" dirty="0">
                <a:solidFill>
                  <a:srgbClr val="4A97E1"/>
                </a:solidFill>
                <a:hlinkClick r:id="rId3">
                  <a:extLst>
                    <a:ext uri="{A12FA001-AC4F-418D-AE19-62706E023703}">
                      <ahyp:hlinkClr xmlns="" xmlns:ahyp="http://schemas.microsoft.com/office/drawing/2018/hyperlinkcolor" val="tx"/>
                    </a:ext>
                  </a:extLst>
                </a:hlinkClick>
              </a:rPr>
              <a:t>science objectives</a:t>
            </a:r>
            <a:r>
              <a:rPr lang="en" dirty="0">
                <a:solidFill>
                  <a:srgbClr val="222222"/>
                </a:solidFill>
                <a:latin typeface="Montserrat"/>
                <a:ea typeface="Montserrat"/>
                <a:cs typeface="Montserrat"/>
                <a:sym typeface="Montserrat"/>
              </a:rPr>
              <a:t> that support the Mars Exploration Program's </a:t>
            </a:r>
            <a:r>
              <a:rPr lang="en" u="sng" dirty="0">
                <a:solidFill>
                  <a:srgbClr val="4A97E1"/>
                </a:solidFill>
                <a:hlinkClick r:id="rId4">
                  <a:extLst>
                    <a:ext uri="{A12FA001-AC4F-418D-AE19-62706E023703}">
                      <ahyp:hlinkClr xmlns="" xmlns:ahyp="http://schemas.microsoft.com/office/drawing/2018/hyperlinkcolor" val="tx"/>
                    </a:ext>
                  </a:extLst>
                </a:hlinkClick>
              </a:rPr>
              <a:t>science goals</a:t>
            </a:r>
            <a:r>
              <a:rPr lang="en" dirty="0">
                <a:solidFill>
                  <a:srgbClr val="222222"/>
                </a:solidFill>
                <a:latin typeface="Montserrat"/>
                <a:ea typeface="Montserrat"/>
                <a:cs typeface="Montserrat"/>
                <a:sym typeface="Montserrat"/>
              </a:rPr>
              <a:t>:</a:t>
            </a:r>
            <a:endParaRPr dirty="0"/>
          </a:p>
          <a:p>
            <a:pPr marL="0" lvl="0" indent="0" algn="l" rtl="0">
              <a:spcBef>
                <a:spcPts val="0"/>
              </a:spcBef>
              <a:spcAft>
                <a:spcPts val="0"/>
              </a:spcAft>
              <a:buClr>
                <a:srgbClr val="6D3007"/>
              </a:buClr>
              <a:buSzPts val="1800"/>
              <a:buNone/>
            </a:pPr>
            <a:r>
              <a:rPr lang="en" b="1" dirty="0">
                <a:solidFill>
                  <a:srgbClr val="6D3007"/>
                </a:solidFill>
              </a:rPr>
              <a:t>Looking for Habitability: </a:t>
            </a:r>
            <a:r>
              <a:rPr lang="en" dirty="0"/>
              <a:t>Identify past environments capable of supporting microbial life.</a:t>
            </a:r>
            <a:endParaRPr dirty="0"/>
          </a:p>
          <a:p>
            <a:pPr marL="0" lvl="0" indent="0" algn="l" rtl="0">
              <a:spcBef>
                <a:spcPts val="0"/>
              </a:spcBef>
              <a:spcAft>
                <a:spcPts val="0"/>
              </a:spcAft>
              <a:buClr>
                <a:srgbClr val="6D3007"/>
              </a:buClr>
              <a:buSzPts val="1800"/>
              <a:buNone/>
            </a:pPr>
            <a:r>
              <a:rPr lang="en" b="1" dirty="0">
                <a:solidFill>
                  <a:srgbClr val="6D3007"/>
                </a:solidFill>
              </a:rPr>
              <a:t>Seeking Biosignatures: </a:t>
            </a:r>
            <a:r>
              <a:rPr lang="en" dirty="0"/>
              <a:t>Seek signs of possible past microbial life in those habitable environments, particularly in special rocks known to preserve signs of life over time.</a:t>
            </a:r>
            <a:endParaRPr dirty="0"/>
          </a:p>
          <a:p>
            <a:pPr marL="0" lvl="0" indent="0" algn="l" rtl="0">
              <a:spcBef>
                <a:spcPts val="0"/>
              </a:spcBef>
              <a:spcAft>
                <a:spcPts val="0"/>
              </a:spcAft>
              <a:buClr>
                <a:srgbClr val="6D3007"/>
              </a:buClr>
              <a:buSzPts val="1800"/>
              <a:buNone/>
            </a:pPr>
            <a:r>
              <a:rPr lang="en" b="1" dirty="0">
                <a:solidFill>
                  <a:srgbClr val="6D3007"/>
                </a:solidFill>
              </a:rPr>
              <a:t>Caching Samples: </a:t>
            </a:r>
            <a:r>
              <a:rPr lang="en" dirty="0"/>
              <a:t>Collect core rock and "soil" samples and store them on the Martian surface.</a:t>
            </a:r>
            <a:endParaRPr dirty="0"/>
          </a:p>
          <a:p>
            <a:pPr marL="0" lvl="0" indent="0" algn="l" rtl="0">
              <a:spcBef>
                <a:spcPts val="0"/>
              </a:spcBef>
              <a:spcAft>
                <a:spcPts val="0"/>
              </a:spcAft>
              <a:buClr>
                <a:srgbClr val="6D3007"/>
              </a:buClr>
              <a:buSzPts val="1800"/>
              <a:buNone/>
            </a:pPr>
            <a:r>
              <a:rPr lang="en" b="1" dirty="0">
                <a:solidFill>
                  <a:srgbClr val="6D3007"/>
                </a:solidFill>
              </a:rPr>
              <a:t>Preparing for Humans: </a:t>
            </a:r>
            <a:r>
              <a:rPr lang="en" dirty="0"/>
              <a:t>Test oxygen production from the Martian atmosphere.</a:t>
            </a:r>
            <a:endParaRPr dirty="0"/>
          </a:p>
          <a:p>
            <a:pPr marL="0" lvl="0" indent="0" algn="l" rtl="0">
              <a:spcBef>
                <a:spcPts val="0"/>
              </a:spcBef>
              <a:spcAft>
                <a:spcPts val="0"/>
              </a:spcAft>
              <a:buSzPts val="1800"/>
              <a:buNone/>
            </a:pPr>
            <a:endParaRPr dirty="0">
              <a:solidFill>
                <a:srgbClr val="222222"/>
              </a:solidFill>
              <a:latin typeface="Montserrat"/>
              <a:ea typeface="Montserrat"/>
              <a:cs typeface="Montserrat"/>
              <a:sym typeface="Montserrat"/>
            </a:endParaRPr>
          </a:p>
          <a:p>
            <a:pPr marL="0" lvl="0" indent="0" algn="l" rtl="0">
              <a:spcBef>
                <a:spcPts val="0"/>
              </a:spcBef>
              <a:spcAft>
                <a:spcPts val="0"/>
              </a:spcAft>
              <a:buClr>
                <a:srgbClr val="222222"/>
              </a:buClr>
              <a:buSzPts val="1800"/>
              <a:buFont typeface="Montserrat"/>
              <a:buNone/>
            </a:pPr>
            <a:r>
              <a:rPr lang="en" dirty="0">
                <a:solidFill>
                  <a:srgbClr val="222222"/>
                </a:solidFill>
                <a:latin typeface="Montserrat"/>
                <a:ea typeface="Montserrat"/>
                <a:cs typeface="Montserrat"/>
                <a:sym typeface="Montserrat"/>
              </a:rPr>
              <a:t>All address key </a:t>
            </a:r>
            <a:r>
              <a:rPr lang="en" u="sng" dirty="0">
                <a:solidFill>
                  <a:srgbClr val="4A97E1"/>
                </a:solidFill>
                <a:hlinkClick r:id="rId5">
                  <a:extLst>
                    <a:ext uri="{A12FA001-AC4F-418D-AE19-62706E023703}">
                      <ahyp:hlinkClr xmlns="" xmlns:ahyp="http://schemas.microsoft.com/office/drawing/2018/hyperlinkcolor" val="tx"/>
                    </a:ext>
                  </a:extLst>
                </a:hlinkClick>
              </a:rPr>
              <a:t>astrobiology</a:t>
            </a:r>
            <a:r>
              <a:rPr lang="en" dirty="0">
                <a:solidFill>
                  <a:srgbClr val="222222"/>
                </a:solidFill>
                <a:latin typeface="Montserrat"/>
                <a:ea typeface="Montserrat"/>
                <a:cs typeface="Montserrat"/>
                <a:sym typeface="Montserrat"/>
              </a:rPr>
              <a:t> questions related to the potential of Mars as a place for life. The first three consider the possibility of past microbial life. Even if Perseverance does not discover any signs of past life, it paves the way for human life on Mars someday.</a:t>
            </a:r>
            <a:endParaRPr dirty="0"/>
          </a:p>
          <a:p>
            <a:pPr marL="0" lvl="0" indent="0" algn="l" rtl="0">
              <a:spcBef>
                <a:spcPts val="0"/>
              </a:spcBef>
              <a:spcAft>
                <a:spcPts val="0"/>
              </a:spcAft>
              <a:buSzPts val="1800"/>
              <a:buNone/>
            </a:pPr>
            <a:endParaRPr lang="en-US" dirty="0"/>
          </a:p>
          <a:p>
            <a:pPr marL="0" lvl="0" indent="0" algn="l" rtl="0">
              <a:spcBef>
                <a:spcPts val="0"/>
              </a:spcBef>
              <a:spcAft>
                <a:spcPts val="0"/>
              </a:spcAft>
              <a:buSzPts val="1800"/>
              <a:buNone/>
            </a:pPr>
            <a:r>
              <a:rPr lang="fr-FR" dirty="0"/>
              <a:t>https://science.nasa.gov/mission/mars-2020-perseverance/ </a:t>
            </a:r>
            <a:endParaRPr dirty="0"/>
          </a:p>
        </p:txBody>
      </p:sp>
      <p:sp>
        <p:nvSpPr>
          <p:cNvPr id="1782" name="Google Shape;1782;g24a67cfa237_0_3167: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a:solidFill>
                  <a:srgbClr val="000000"/>
                </a:solidFill>
                <a:latin typeface="Arial"/>
                <a:ea typeface="Arial"/>
                <a:cs typeface="Arial"/>
                <a:sym typeface="Arial"/>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1"/>
        <p:cNvGrpSpPr/>
        <p:nvPr/>
      </p:nvGrpSpPr>
      <p:grpSpPr>
        <a:xfrm>
          <a:off x="0" y="0"/>
          <a:ext cx="0" cy="0"/>
          <a:chOff x="0" y="0"/>
          <a:chExt cx="0" cy="0"/>
        </a:xfrm>
      </p:grpSpPr>
      <p:sp>
        <p:nvSpPr>
          <p:cNvPr id="1792" name="Google Shape;1792;g226bec06b2d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3" name="Google Shape;1793;g226bec06b2d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g2294dea83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 name="Google Shape;1798;g2294dea83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2"/>
            </a:gs>
            <a:gs pos="100000">
              <a:schemeClr val="lt2"/>
            </a:gs>
          </a:gsLst>
          <a:lin ang="8099331" scaled="0"/>
        </a:gradFill>
        <a:effectLst/>
      </p:bgPr>
    </p:bg>
    <p:spTree>
      <p:nvGrpSpPr>
        <p:cNvPr id="1" name="Shape 8"/>
        <p:cNvGrpSpPr/>
        <p:nvPr/>
      </p:nvGrpSpPr>
      <p:grpSpPr>
        <a:xfrm>
          <a:off x="0" y="0"/>
          <a:ext cx="0" cy="0"/>
          <a:chOff x="0" y="0"/>
          <a:chExt cx="0" cy="0"/>
        </a:xfrm>
      </p:grpSpPr>
      <p:sp>
        <p:nvSpPr>
          <p:cNvPr id="9" name="Google Shape;9;p2"/>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1" name="Google Shape;11;p2"/>
          <p:cNvGrpSpPr/>
          <p:nvPr/>
        </p:nvGrpSpPr>
        <p:grpSpPr>
          <a:xfrm>
            <a:off x="7487963" y="743725"/>
            <a:ext cx="652900" cy="652900"/>
            <a:chOff x="2751400" y="2498775"/>
            <a:chExt cx="652900" cy="652900"/>
          </a:xfrm>
        </p:grpSpPr>
        <p:sp>
          <p:nvSpPr>
            <p:cNvPr id="12" name="Google Shape;12;p2"/>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3210598">
            <a:off x="-327633" y="3737841"/>
            <a:ext cx="1722395" cy="1723723"/>
            <a:chOff x="4134250" y="882850"/>
            <a:chExt cx="843375" cy="844025"/>
          </a:xfrm>
        </p:grpSpPr>
        <p:sp>
          <p:nvSpPr>
            <p:cNvPr id="22" name="Google Shape;22;p2"/>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7610758" y="-87602"/>
            <a:ext cx="1345201" cy="1345240"/>
            <a:chOff x="4876725" y="2387875"/>
            <a:chExt cx="874075" cy="874100"/>
          </a:xfrm>
        </p:grpSpPr>
        <p:sp>
          <p:nvSpPr>
            <p:cNvPr id="28" name="Google Shape;28;p2"/>
            <p:cNvSpPr/>
            <p:nvPr/>
          </p:nvSpPr>
          <p:spPr>
            <a:xfrm>
              <a:off x="4876725" y="2387875"/>
              <a:ext cx="874075" cy="874100"/>
            </a:xfrm>
            <a:custGeom>
              <a:avLst/>
              <a:gdLst/>
              <a:ahLst/>
              <a:cxnLst/>
              <a:rect l="l" t="t" r="r" b="b"/>
              <a:pathLst>
                <a:path w="34963" h="34964" extrusionOk="0">
                  <a:moveTo>
                    <a:pt x="17469" y="0"/>
                  </a:moveTo>
                  <a:cubicBezTo>
                    <a:pt x="7820" y="0"/>
                    <a:pt x="0" y="7845"/>
                    <a:pt x="0" y="17494"/>
                  </a:cubicBezTo>
                  <a:cubicBezTo>
                    <a:pt x="0" y="27143"/>
                    <a:pt x="7820" y="34963"/>
                    <a:pt x="17469" y="34963"/>
                  </a:cubicBezTo>
                  <a:cubicBezTo>
                    <a:pt x="27118" y="34963"/>
                    <a:pt x="34963" y="27143"/>
                    <a:pt x="34963" y="17494"/>
                  </a:cubicBezTo>
                  <a:cubicBezTo>
                    <a:pt x="34963" y="7845"/>
                    <a:pt x="27118" y="0"/>
                    <a:pt x="17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81725" y="2387875"/>
              <a:ext cx="853425" cy="674625"/>
            </a:xfrm>
            <a:custGeom>
              <a:avLst/>
              <a:gdLst/>
              <a:ahLst/>
              <a:cxnLst/>
              <a:rect l="l" t="t" r="r" b="b"/>
              <a:pathLst>
                <a:path w="34137" h="26985" extrusionOk="0">
                  <a:moveTo>
                    <a:pt x="17269" y="0"/>
                  </a:moveTo>
                  <a:cubicBezTo>
                    <a:pt x="8472" y="0"/>
                    <a:pt x="1204" y="6542"/>
                    <a:pt x="1" y="15013"/>
                  </a:cubicBezTo>
                  <a:cubicBezTo>
                    <a:pt x="1931" y="15088"/>
                    <a:pt x="4462" y="15013"/>
                    <a:pt x="5440" y="16341"/>
                  </a:cubicBezTo>
                  <a:cubicBezTo>
                    <a:pt x="7008" y="18495"/>
                    <a:pt x="6478" y="22112"/>
                    <a:pt x="8850" y="22112"/>
                  </a:cubicBezTo>
                  <a:cubicBezTo>
                    <a:pt x="9018" y="22112"/>
                    <a:pt x="9200" y="22094"/>
                    <a:pt x="9399" y="22056"/>
                  </a:cubicBezTo>
                  <a:cubicBezTo>
                    <a:pt x="12349" y="21495"/>
                    <a:pt x="16793" y="19796"/>
                    <a:pt x="18902" y="19796"/>
                  </a:cubicBezTo>
                  <a:cubicBezTo>
                    <a:pt x="18961" y="19796"/>
                    <a:pt x="19018" y="19797"/>
                    <a:pt x="19074" y="19800"/>
                  </a:cubicBezTo>
                  <a:cubicBezTo>
                    <a:pt x="21104" y="19875"/>
                    <a:pt x="22432" y="24437"/>
                    <a:pt x="24487" y="26517"/>
                  </a:cubicBezTo>
                  <a:cubicBezTo>
                    <a:pt x="24810" y="26844"/>
                    <a:pt x="25109" y="26984"/>
                    <a:pt x="25390" y="26984"/>
                  </a:cubicBezTo>
                  <a:cubicBezTo>
                    <a:pt x="26873" y="26984"/>
                    <a:pt x="27869" y="23067"/>
                    <a:pt x="29450" y="22056"/>
                  </a:cubicBezTo>
                  <a:cubicBezTo>
                    <a:pt x="31304" y="20853"/>
                    <a:pt x="34136" y="14286"/>
                    <a:pt x="32106" y="12958"/>
                  </a:cubicBezTo>
                  <a:cubicBezTo>
                    <a:pt x="30051" y="11630"/>
                    <a:pt x="27244" y="8948"/>
                    <a:pt x="28197" y="6792"/>
                  </a:cubicBezTo>
                  <a:cubicBezTo>
                    <a:pt x="28472" y="6191"/>
                    <a:pt x="29074" y="5690"/>
                    <a:pt x="29725" y="5239"/>
                  </a:cubicBezTo>
                  <a:cubicBezTo>
                    <a:pt x="26567" y="2005"/>
                    <a:pt x="22156" y="0"/>
                    <a:pt x="17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011425" y="2387875"/>
              <a:ext cx="511325" cy="495050"/>
            </a:xfrm>
            <a:custGeom>
              <a:avLst/>
              <a:gdLst/>
              <a:ahLst/>
              <a:cxnLst/>
              <a:rect l="l" t="t" r="r" b="b"/>
              <a:pathLst>
                <a:path w="20453" h="19802" extrusionOk="0">
                  <a:moveTo>
                    <a:pt x="12081" y="0"/>
                  </a:moveTo>
                  <a:cubicBezTo>
                    <a:pt x="7620" y="0"/>
                    <a:pt x="3560" y="1705"/>
                    <a:pt x="477" y="4462"/>
                  </a:cubicBezTo>
                  <a:cubicBezTo>
                    <a:pt x="1" y="5640"/>
                    <a:pt x="277" y="6567"/>
                    <a:pt x="1555" y="6792"/>
                  </a:cubicBezTo>
                  <a:cubicBezTo>
                    <a:pt x="4412" y="7294"/>
                    <a:pt x="8121" y="8973"/>
                    <a:pt x="6267" y="10652"/>
                  </a:cubicBezTo>
                  <a:cubicBezTo>
                    <a:pt x="4412" y="12356"/>
                    <a:pt x="2432" y="11805"/>
                    <a:pt x="3510" y="14111"/>
                  </a:cubicBezTo>
                  <a:cubicBezTo>
                    <a:pt x="4576" y="16392"/>
                    <a:pt x="5274" y="19801"/>
                    <a:pt x="8031" y="19801"/>
                  </a:cubicBezTo>
                  <a:cubicBezTo>
                    <a:pt x="8061" y="19801"/>
                    <a:pt x="8091" y="19801"/>
                    <a:pt x="8121" y="19800"/>
                  </a:cubicBezTo>
                  <a:cubicBezTo>
                    <a:pt x="10953" y="19700"/>
                    <a:pt x="13084" y="15439"/>
                    <a:pt x="14587" y="13058"/>
                  </a:cubicBezTo>
                  <a:cubicBezTo>
                    <a:pt x="16091" y="10652"/>
                    <a:pt x="17971" y="11855"/>
                    <a:pt x="18848" y="9173"/>
                  </a:cubicBezTo>
                  <a:cubicBezTo>
                    <a:pt x="19725" y="6492"/>
                    <a:pt x="20452" y="4462"/>
                    <a:pt x="17695" y="4186"/>
                  </a:cubicBezTo>
                  <a:cubicBezTo>
                    <a:pt x="17423" y="4161"/>
                    <a:pt x="17159" y="4151"/>
                    <a:pt x="16906" y="4151"/>
                  </a:cubicBezTo>
                  <a:cubicBezTo>
                    <a:pt x="15645" y="4151"/>
                    <a:pt x="14622" y="4406"/>
                    <a:pt x="13852" y="4406"/>
                  </a:cubicBezTo>
                  <a:cubicBezTo>
                    <a:pt x="13211" y="4406"/>
                    <a:pt x="12744" y="4230"/>
                    <a:pt x="12457" y="3584"/>
                  </a:cubicBezTo>
                  <a:cubicBezTo>
                    <a:pt x="11956" y="2432"/>
                    <a:pt x="12432" y="1203"/>
                    <a:pt x="12933" y="51"/>
                  </a:cubicBezTo>
                  <a:cubicBezTo>
                    <a:pt x="12633" y="51"/>
                    <a:pt x="12382" y="0"/>
                    <a:pt x="12081" y="0"/>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53575" y="2644250"/>
              <a:ext cx="297225" cy="386575"/>
            </a:xfrm>
            <a:custGeom>
              <a:avLst/>
              <a:gdLst/>
              <a:ahLst/>
              <a:cxnLst/>
              <a:rect l="l" t="t" r="r" b="b"/>
              <a:pathLst>
                <a:path w="11889" h="15463" extrusionOk="0">
                  <a:moveTo>
                    <a:pt x="9459" y="1"/>
                  </a:moveTo>
                  <a:cubicBezTo>
                    <a:pt x="9239" y="1"/>
                    <a:pt x="9012" y="15"/>
                    <a:pt x="8781" y="46"/>
                  </a:cubicBezTo>
                  <a:cubicBezTo>
                    <a:pt x="5799" y="472"/>
                    <a:pt x="2616" y="497"/>
                    <a:pt x="3217" y="3605"/>
                  </a:cubicBezTo>
                  <a:cubicBezTo>
                    <a:pt x="3819" y="6688"/>
                    <a:pt x="4821" y="9269"/>
                    <a:pt x="3217" y="9545"/>
                  </a:cubicBezTo>
                  <a:cubicBezTo>
                    <a:pt x="3093" y="9564"/>
                    <a:pt x="2967" y="9573"/>
                    <a:pt x="2839" y="9573"/>
                  </a:cubicBezTo>
                  <a:cubicBezTo>
                    <a:pt x="1961" y="9573"/>
                    <a:pt x="1025" y="9173"/>
                    <a:pt x="517" y="9173"/>
                  </a:cubicBezTo>
                  <a:cubicBezTo>
                    <a:pt x="142" y="9173"/>
                    <a:pt x="0" y="9391"/>
                    <a:pt x="285" y="10147"/>
                  </a:cubicBezTo>
                  <a:cubicBezTo>
                    <a:pt x="987" y="12101"/>
                    <a:pt x="2390" y="13881"/>
                    <a:pt x="3719" y="14407"/>
                  </a:cubicBezTo>
                  <a:cubicBezTo>
                    <a:pt x="5047" y="14934"/>
                    <a:pt x="6375" y="15385"/>
                    <a:pt x="7102" y="15460"/>
                  </a:cubicBezTo>
                  <a:cubicBezTo>
                    <a:pt x="7114" y="15462"/>
                    <a:pt x="7126" y="15462"/>
                    <a:pt x="7138" y="15462"/>
                  </a:cubicBezTo>
                  <a:cubicBezTo>
                    <a:pt x="7851" y="15462"/>
                    <a:pt x="9213" y="12653"/>
                    <a:pt x="11012" y="12653"/>
                  </a:cubicBezTo>
                  <a:cubicBezTo>
                    <a:pt x="11563" y="10949"/>
                    <a:pt x="11889" y="9119"/>
                    <a:pt x="11889" y="7239"/>
                  </a:cubicBezTo>
                  <a:cubicBezTo>
                    <a:pt x="11889" y="4683"/>
                    <a:pt x="11313" y="2252"/>
                    <a:pt x="10335" y="71"/>
                  </a:cubicBezTo>
                  <a:cubicBezTo>
                    <a:pt x="10058" y="28"/>
                    <a:pt x="9765" y="1"/>
                    <a:pt x="9459"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96150" y="2939125"/>
              <a:ext cx="609050" cy="322850"/>
            </a:xfrm>
            <a:custGeom>
              <a:avLst/>
              <a:gdLst/>
              <a:ahLst/>
              <a:cxnLst/>
              <a:rect l="l" t="t" r="r" b="b"/>
              <a:pathLst>
                <a:path w="24362" h="12914" extrusionOk="0">
                  <a:moveTo>
                    <a:pt x="2449" y="1"/>
                  </a:moveTo>
                  <a:cubicBezTo>
                    <a:pt x="1605" y="1"/>
                    <a:pt x="763" y="234"/>
                    <a:pt x="0" y="557"/>
                  </a:cubicBezTo>
                  <a:cubicBezTo>
                    <a:pt x="2181" y="7700"/>
                    <a:pt x="8848" y="12913"/>
                    <a:pt x="16692" y="12913"/>
                  </a:cubicBezTo>
                  <a:cubicBezTo>
                    <a:pt x="19449" y="12913"/>
                    <a:pt x="22056" y="12261"/>
                    <a:pt x="24361" y="11134"/>
                  </a:cubicBezTo>
                  <a:cubicBezTo>
                    <a:pt x="23234" y="10833"/>
                    <a:pt x="21630" y="10607"/>
                    <a:pt x="21153" y="9805"/>
                  </a:cubicBezTo>
                  <a:cubicBezTo>
                    <a:pt x="20176" y="8126"/>
                    <a:pt x="21780" y="7474"/>
                    <a:pt x="21153" y="4918"/>
                  </a:cubicBezTo>
                  <a:cubicBezTo>
                    <a:pt x="20527" y="2337"/>
                    <a:pt x="19299" y="3239"/>
                    <a:pt x="17168" y="1459"/>
                  </a:cubicBezTo>
                  <a:cubicBezTo>
                    <a:pt x="16653" y="1029"/>
                    <a:pt x="16143" y="843"/>
                    <a:pt x="15653" y="843"/>
                  </a:cubicBezTo>
                  <a:cubicBezTo>
                    <a:pt x="14117" y="843"/>
                    <a:pt x="12771" y="2662"/>
                    <a:pt x="12030" y="4467"/>
                  </a:cubicBezTo>
                  <a:cubicBezTo>
                    <a:pt x="11784" y="5061"/>
                    <a:pt x="11397" y="5311"/>
                    <a:pt x="10915" y="5311"/>
                  </a:cubicBezTo>
                  <a:cubicBezTo>
                    <a:pt x="9486" y="5311"/>
                    <a:pt x="7219" y="3114"/>
                    <a:pt x="5289" y="1184"/>
                  </a:cubicBezTo>
                  <a:cubicBezTo>
                    <a:pt x="4424" y="319"/>
                    <a:pt x="3436" y="1"/>
                    <a:pt x="2449"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159300" y="2454100"/>
              <a:ext cx="224975" cy="353875"/>
            </a:xfrm>
            <a:custGeom>
              <a:avLst/>
              <a:gdLst/>
              <a:ahLst/>
              <a:cxnLst/>
              <a:rect l="l" t="t" r="r" b="b"/>
              <a:pathLst>
                <a:path w="8999" h="14155" extrusionOk="0">
                  <a:moveTo>
                    <a:pt x="4556" y="1"/>
                  </a:moveTo>
                  <a:cubicBezTo>
                    <a:pt x="4412" y="1"/>
                    <a:pt x="4240" y="11"/>
                    <a:pt x="4036" y="33"/>
                  </a:cubicBezTo>
                  <a:cubicBezTo>
                    <a:pt x="1680" y="309"/>
                    <a:pt x="176" y="209"/>
                    <a:pt x="76" y="1186"/>
                  </a:cubicBezTo>
                  <a:cubicBezTo>
                    <a:pt x="1" y="2163"/>
                    <a:pt x="1053" y="4118"/>
                    <a:pt x="2031" y="5046"/>
                  </a:cubicBezTo>
                  <a:cubicBezTo>
                    <a:pt x="3008" y="5973"/>
                    <a:pt x="3635" y="8404"/>
                    <a:pt x="2557" y="9457"/>
                  </a:cubicBezTo>
                  <a:cubicBezTo>
                    <a:pt x="1129" y="10835"/>
                    <a:pt x="1" y="11211"/>
                    <a:pt x="1580" y="12640"/>
                  </a:cubicBezTo>
                  <a:cubicBezTo>
                    <a:pt x="2492" y="13438"/>
                    <a:pt x="2950" y="14155"/>
                    <a:pt x="3434" y="14155"/>
                  </a:cubicBezTo>
                  <a:cubicBezTo>
                    <a:pt x="3801" y="14155"/>
                    <a:pt x="4182" y="13742"/>
                    <a:pt x="4788" y="12640"/>
                  </a:cubicBezTo>
                  <a:cubicBezTo>
                    <a:pt x="6166" y="10058"/>
                    <a:pt x="7344" y="8880"/>
                    <a:pt x="7971" y="7602"/>
                  </a:cubicBezTo>
                  <a:cubicBezTo>
                    <a:pt x="8597" y="6324"/>
                    <a:pt x="8998" y="4444"/>
                    <a:pt x="7520" y="4143"/>
                  </a:cubicBezTo>
                  <a:cubicBezTo>
                    <a:pt x="6041" y="3843"/>
                    <a:pt x="4863" y="4194"/>
                    <a:pt x="4687" y="2615"/>
                  </a:cubicBezTo>
                  <a:cubicBezTo>
                    <a:pt x="4527" y="1151"/>
                    <a:pt x="6057" y="1"/>
                    <a:pt x="4556"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386800" y="2744225"/>
              <a:ext cx="73900" cy="54075"/>
            </a:xfrm>
            <a:custGeom>
              <a:avLst/>
              <a:gdLst/>
              <a:ahLst/>
              <a:cxnLst/>
              <a:rect l="l" t="t" r="r" b="b"/>
              <a:pathLst>
                <a:path w="2956" h="2163" extrusionOk="0">
                  <a:moveTo>
                    <a:pt x="973" y="0"/>
                  </a:moveTo>
                  <a:cubicBezTo>
                    <a:pt x="35" y="0"/>
                    <a:pt x="1" y="2163"/>
                    <a:pt x="901" y="2163"/>
                  </a:cubicBezTo>
                  <a:cubicBezTo>
                    <a:pt x="1978" y="2163"/>
                    <a:pt x="2956" y="1185"/>
                    <a:pt x="1527" y="208"/>
                  </a:cubicBezTo>
                  <a:cubicBezTo>
                    <a:pt x="1317" y="62"/>
                    <a:pt x="1132" y="0"/>
                    <a:pt x="973"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70275" y="2601850"/>
              <a:ext cx="91300" cy="88200"/>
            </a:xfrm>
            <a:custGeom>
              <a:avLst/>
              <a:gdLst/>
              <a:ahLst/>
              <a:cxnLst/>
              <a:rect l="l" t="t" r="r" b="b"/>
              <a:pathLst>
                <a:path w="3652" h="3528" extrusionOk="0">
                  <a:moveTo>
                    <a:pt x="1971" y="0"/>
                  </a:moveTo>
                  <a:cubicBezTo>
                    <a:pt x="1052" y="0"/>
                    <a:pt x="1" y="864"/>
                    <a:pt x="18" y="1692"/>
                  </a:cubicBezTo>
                  <a:cubicBezTo>
                    <a:pt x="18" y="2641"/>
                    <a:pt x="642" y="3528"/>
                    <a:pt x="1336" y="3528"/>
                  </a:cubicBezTo>
                  <a:cubicBezTo>
                    <a:pt x="1521" y="3528"/>
                    <a:pt x="1712" y="3464"/>
                    <a:pt x="1898" y="3321"/>
                  </a:cubicBezTo>
                  <a:cubicBezTo>
                    <a:pt x="2775" y="2645"/>
                    <a:pt x="3652" y="1717"/>
                    <a:pt x="3025" y="614"/>
                  </a:cubicBezTo>
                  <a:cubicBezTo>
                    <a:pt x="2775" y="177"/>
                    <a:pt x="2387" y="0"/>
                    <a:pt x="1971"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77600" y="3095475"/>
              <a:ext cx="87400" cy="55100"/>
            </a:xfrm>
            <a:custGeom>
              <a:avLst/>
              <a:gdLst/>
              <a:ahLst/>
              <a:cxnLst/>
              <a:rect l="l" t="t" r="r" b="b"/>
              <a:pathLst>
                <a:path w="3496" h="2204" extrusionOk="0">
                  <a:moveTo>
                    <a:pt x="3155" y="1"/>
                  </a:moveTo>
                  <a:cubicBezTo>
                    <a:pt x="2775" y="1"/>
                    <a:pt x="2118" y="334"/>
                    <a:pt x="1605" y="719"/>
                  </a:cubicBezTo>
                  <a:cubicBezTo>
                    <a:pt x="828" y="1296"/>
                    <a:pt x="1" y="2123"/>
                    <a:pt x="978" y="2198"/>
                  </a:cubicBezTo>
                  <a:cubicBezTo>
                    <a:pt x="1018" y="2202"/>
                    <a:pt x="1058" y="2204"/>
                    <a:pt x="1099" y="2204"/>
                  </a:cubicBezTo>
                  <a:cubicBezTo>
                    <a:pt x="2088" y="2204"/>
                    <a:pt x="3363" y="1066"/>
                    <a:pt x="3459" y="368"/>
                  </a:cubicBezTo>
                  <a:cubicBezTo>
                    <a:pt x="3495" y="106"/>
                    <a:pt x="3369" y="1"/>
                    <a:pt x="315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966325" y="3037325"/>
              <a:ext cx="392250" cy="224000"/>
            </a:xfrm>
            <a:custGeom>
              <a:avLst/>
              <a:gdLst/>
              <a:ahLst/>
              <a:cxnLst/>
              <a:rect l="l" t="t" r="r" b="b"/>
              <a:pathLst>
                <a:path w="15690" h="8960" extrusionOk="0">
                  <a:moveTo>
                    <a:pt x="566" y="1"/>
                  </a:moveTo>
                  <a:cubicBezTo>
                    <a:pt x="356" y="1"/>
                    <a:pt x="218" y="155"/>
                    <a:pt x="176" y="539"/>
                  </a:cubicBezTo>
                  <a:cubicBezTo>
                    <a:pt x="0" y="1993"/>
                    <a:pt x="1905" y="3972"/>
                    <a:pt x="3534" y="5551"/>
                  </a:cubicBezTo>
                  <a:cubicBezTo>
                    <a:pt x="6291" y="7582"/>
                    <a:pt x="9650" y="8835"/>
                    <a:pt x="13309" y="8960"/>
                  </a:cubicBezTo>
                  <a:cubicBezTo>
                    <a:pt x="14737" y="8534"/>
                    <a:pt x="15690" y="7055"/>
                    <a:pt x="15414" y="5877"/>
                  </a:cubicBezTo>
                  <a:cubicBezTo>
                    <a:pt x="15063" y="4298"/>
                    <a:pt x="14787" y="4449"/>
                    <a:pt x="15063" y="2694"/>
                  </a:cubicBezTo>
                  <a:cubicBezTo>
                    <a:pt x="15339" y="940"/>
                    <a:pt x="14361" y="1441"/>
                    <a:pt x="13033" y="990"/>
                  </a:cubicBezTo>
                  <a:cubicBezTo>
                    <a:pt x="12853" y="932"/>
                    <a:pt x="12694" y="905"/>
                    <a:pt x="12551" y="905"/>
                  </a:cubicBezTo>
                  <a:cubicBezTo>
                    <a:pt x="11637" y="905"/>
                    <a:pt x="11360" y="2019"/>
                    <a:pt x="10276" y="3471"/>
                  </a:cubicBezTo>
                  <a:cubicBezTo>
                    <a:pt x="9931" y="3943"/>
                    <a:pt x="9429" y="4128"/>
                    <a:pt x="8845" y="4128"/>
                  </a:cubicBezTo>
                  <a:cubicBezTo>
                    <a:pt x="7351" y="4128"/>
                    <a:pt x="5318" y="2921"/>
                    <a:pt x="3985" y="2218"/>
                  </a:cubicBezTo>
                  <a:cubicBezTo>
                    <a:pt x="2582" y="1497"/>
                    <a:pt x="1221" y="1"/>
                    <a:pt x="566"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548400" y="2691750"/>
              <a:ext cx="202400" cy="260600"/>
            </a:xfrm>
            <a:custGeom>
              <a:avLst/>
              <a:gdLst/>
              <a:ahLst/>
              <a:cxnLst/>
              <a:rect l="l" t="t" r="r" b="b"/>
              <a:pathLst>
                <a:path w="8096" h="10424" extrusionOk="0">
                  <a:moveTo>
                    <a:pt x="7319" y="226"/>
                  </a:moveTo>
                  <a:cubicBezTo>
                    <a:pt x="7144" y="252"/>
                    <a:pt x="6918" y="302"/>
                    <a:pt x="6667" y="377"/>
                  </a:cubicBezTo>
                  <a:cubicBezTo>
                    <a:pt x="4362" y="1079"/>
                    <a:pt x="3309" y="1"/>
                    <a:pt x="3209" y="2683"/>
                  </a:cubicBezTo>
                  <a:cubicBezTo>
                    <a:pt x="3134" y="5339"/>
                    <a:pt x="2682" y="8698"/>
                    <a:pt x="2682" y="8698"/>
                  </a:cubicBezTo>
                  <a:cubicBezTo>
                    <a:pt x="1179" y="9324"/>
                    <a:pt x="1" y="9876"/>
                    <a:pt x="1003" y="10277"/>
                  </a:cubicBezTo>
                  <a:cubicBezTo>
                    <a:pt x="1269" y="10376"/>
                    <a:pt x="1521" y="10423"/>
                    <a:pt x="1779" y="10423"/>
                  </a:cubicBezTo>
                  <a:cubicBezTo>
                    <a:pt x="2495" y="10423"/>
                    <a:pt x="3260" y="10064"/>
                    <a:pt x="4512" y="9475"/>
                  </a:cubicBezTo>
                  <a:cubicBezTo>
                    <a:pt x="6041" y="8773"/>
                    <a:pt x="6843" y="8923"/>
                    <a:pt x="7745" y="8773"/>
                  </a:cubicBezTo>
                  <a:cubicBezTo>
                    <a:pt x="7971" y="7645"/>
                    <a:pt x="8096" y="6517"/>
                    <a:pt x="8096" y="5339"/>
                  </a:cubicBezTo>
                  <a:cubicBezTo>
                    <a:pt x="8096" y="3560"/>
                    <a:pt x="7820" y="1856"/>
                    <a:pt x="7319" y="226"/>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17075" y="2429225"/>
              <a:ext cx="733725" cy="832750"/>
            </a:xfrm>
            <a:custGeom>
              <a:avLst/>
              <a:gdLst/>
              <a:ahLst/>
              <a:cxnLst/>
              <a:rect l="l" t="t" r="r" b="b"/>
              <a:pathLst>
                <a:path w="29349" h="33310" extrusionOk="0">
                  <a:moveTo>
                    <a:pt x="19224" y="1"/>
                  </a:moveTo>
                  <a:lnTo>
                    <a:pt x="19224" y="1"/>
                  </a:lnTo>
                  <a:cubicBezTo>
                    <a:pt x="22657" y="3184"/>
                    <a:pt x="24813" y="7720"/>
                    <a:pt x="24813" y="12783"/>
                  </a:cubicBezTo>
                  <a:cubicBezTo>
                    <a:pt x="24813" y="22432"/>
                    <a:pt x="16993" y="30251"/>
                    <a:pt x="7344" y="30251"/>
                  </a:cubicBezTo>
                  <a:cubicBezTo>
                    <a:pt x="4712" y="30251"/>
                    <a:pt x="2231" y="29675"/>
                    <a:pt x="0" y="28622"/>
                  </a:cubicBezTo>
                  <a:lnTo>
                    <a:pt x="0" y="28622"/>
                  </a:lnTo>
                  <a:cubicBezTo>
                    <a:pt x="3108" y="31530"/>
                    <a:pt x="7269" y="33309"/>
                    <a:pt x="11855" y="33309"/>
                  </a:cubicBezTo>
                  <a:cubicBezTo>
                    <a:pt x="21504" y="33309"/>
                    <a:pt x="29349" y="25489"/>
                    <a:pt x="29349" y="15840"/>
                  </a:cubicBezTo>
                  <a:cubicBezTo>
                    <a:pt x="29349" y="8798"/>
                    <a:pt x="25189" y="2783"/>
                    <a:pt x="19224" y="1"/>
                  </a:cubicBezTo>
                  <a:close/>
                </a:path>
              </a:pathLst>
            </a:custGeom>
            <a:solidFill>
              <a:srgbClr val="AC476D">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7544898" y="3519378"/>
            <a:ext cx="539058" cy="516124"/>
            <a:chOff x="3483800" y="1530650"/>
            <a:chExt cx="1459674" cy="1397574"/>
          </a:xfrm>
        </p:grpSpPr>
        <p:sp>
          <p:nvSpPr>
            <p:cNvPr id="41" name="Google Shape;41;p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3836035" y="191744"/>
            <a:ext cx="374992" cy="348246"/>
            <a:chOff x="3931664" y="3196564"/>
            <a:chExt cx="819834" cy="761359"/>
          </a:xfrm>
        </p:grpSpPr>
        <p:sp>
          <p:nvSpPr>
            <p:cNvPr id="51" name="Google Shape;51;p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rot="-3462168">
            <a:off x="919648" y="1638791"/>
            <a:ext cx="184279" cy="165931"/>
            <a:chOff x="3931664" y="3196564"/>
            <a:chExt cx="819834" cy="761359"/>
          </a:xfrm>
        </p:grpSpPr>
        <p:sp>
          <p:nvSpPr>
            <p:cNvPr id="55" name="Google Shape;55;p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rot="-5681754">
            <a:off x="8241378" y="3006753"/>
            <a:ext cx="184261" cy="165900"/>
            <a:chOff x="3931664" y="3196564"/>
            <a:chExt cx="819834" cy="761359"/>
          </a:xfrm>
        </p:grpSpPr>
        <p:sp>
          <p:nvSpPr>
            <p:cNvPr id="59" name="Google Shape;59;p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rot="3093417">
            <a:off x="6550801" y="196673"/>
            <a:ext cx="235009" cy="225010"/>
            <a:chOff x="3483800" y="1530650"/>
            <a:chExt cx="1459674" cy="1397574"/>
          </a:xfrm>
        </p:grpSpPr>
        <p:sp>
          <p:nvSpPr>
            <p:cNvPr id="63" name="Google Shape;63;p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rot="3093417">
            <a:off x="939951" y="2223873"/>
            <a:ext cx="235009" cy="225010"/>
            <a:chOff x="3483800" y="1530650"/>
            <a:chExt cx="1459674" cy="1397574"/>
          </a:xfrm>
        </p:grpSpPr>
        <p:sp>
          <p:nvSpPr>
            <p:cNvPr id="73" name="Google Shape;73;p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5829900" y="147188"/>
            <a:ext cx="4423146" cy="5969089"/>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5400000" flipH="1">
            <a:off x="-1409607" y="-2627799"/>
            <a:ext cx="5253633" cy="5805836"/>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37FEF"/>
              </a:solidFill>
            </a:endParaRPr>
          </a:p>
        </p:txBody>
      </p:sp>
      <p:grpSp>
        <p:nvGrpSpPr>
          <p:cNvPr id="84" name="Google Shape;84;p2"/>
          <p:cNvGrpSpPr/>
          <p:nvPr/>
        </p:nvGrpSpPr>
        <p:grpSpPr>
          <a:xfrm rot="1742423">
            <a:off x="1002631" y="4519665"/>
            <a:ext cx="849685" cy="850248"/>
            <a:chOff x="3026450" y="831475"/>
            <a:chExt cx="944275" cy="944900"/>
          </a:xfrm>
        </p:grpSpPr>
        <p:sp>
          <p:nvSpPr>
            <p:cNvPr id="85" name="Google Shape;85;p2"/>
            <p:cNvSpPr/>
            <p:nvPr/>
          </p:nvSpPr>
          <p:spPr>
            <a:xfrm>
              <a:off x="3026450" y="831475"/>
              <a:ext cx="944275" cy="944900"/>
            </a:xfrm>
            <a:custGeom>
              <a:avLst/>
              <a:gdLst/>
              <a:ahLst/>
              <a:cxnLst/>
              <a:rect l="l" t="t" r="r" b="b"/>
              <a:pathLst>
                <a:path w="37771" h="37796" extrusionOk="0">
                  <a:moveTo>
                    <a:pt x="18873" y="0"/>
                  </a:moveTo>
                  <a:cubicBezTo>
                    <a:pt x="8447" y="0"/>
                    <a:pt x="1" y="8472"/>
                    <a:pt x="1" y="18898"/>
                  </a:cubicBezTo>
                  <a:cubicBezTo>
                    <a:pt x="1" y="29324"/>
                    <a:pt x="8447" y="37795"/>
                    <a:pt x="18873" y="37795"/>
                  </a:cubicBezTo>
                  <a:cubicBezTo>
                    <a:pt x="29324" y="37795"/>
                    <a:pt x="37771" y="29324"/>
                    <a:pt x="37771" y="18898"/>
                  </a:cubicBezTo>
                  <a:cubicBezTo>
                    <a:pt x="37771" y="8472"/>
                    <a:pt x="29324" y="0"/>
                    <a:pt x="18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400525" y="1528850"/>
              <a:ext cx="513175" cy="247525"/>
            </a:xfrm>
            <a:custGeom>
              <a:avLst/>
              <a:gdLst/>
              <a:ahLst/>
              <a:cxnLst/>
              <a:rect l="l" t="t" r="r" b="b"/>
              <a:pathLst>
                <a:path w="20527" h="9901" extrusionOk="0">
                  <a:moveTo>
                    <a:pt x="20527" y="0"/>
                  </a:moveTo>
                  <a:lnTo>
                    <a:pt x="20527" y="0"/>
                  </a:lnTo>
                  <a:cubicBezTo>
                    <a:pt x="18096" y="852"/>
                    <a:pt x="14737" y="3835"/>
                    <a:pt x="11655" y="5188"/>
                  </a:cubicBezTo>
                  <a:cubicBezTo>
                    <a:pt x="7118" y="7118"/>
                    <a:pt x="3584" y="7594"/>
                    <a:pt x="477" y="9223"/>
                  </a:cubicBezTo>
                  <a:cubicBezTo>
                    <a:pt x="326" y="9299"/>
                    <a:pt x="176" y="9399"/>
                    <a:pt x="0" y="9474"/>
                  </a:cubicBezTo>
                  <a:cubicBezTo>
                    <a:pt x="1279" y="9750"/>
                    <a:pt x="2582" y="9900"/>
                    <a:pt x="3910" y="9900"/>
                  </a:cubicBezTo>
                  <a:cubicBezTo>
                    <a:pt x="11103" y="9900"/>
                    <a:pt x="17344" y="5890"/>
                    <a:pt x="20527" y="0"/>
                  </a:cubicBezTo>
                  <a:close/>
                </a:path>
              </a:pathLst>
            </a:custGeom>
            <a:solidFill>
              <a:srgbClr val="FF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026450" y="983100"/>
              <a:ext cx="943650" cy="723725"/>
            </a:xfrm>
            <a:custGeom>
              <a:avLst/>
              <a:gdLst/>
              <a:ahLst/>
              <a:cxnLst/>
              <a:rect l="l" t="t" r="r" b="b"/>
              <a:pathLst>
                <a:path w="37746" h="28949" extrusionOk="0">
                  <a:moveTo>
                    <a:pt x="32708" y="1"/>
                  </a:moveTo>
                  <a:cubicBezTo>
                    <a:pt x="31054" y="1655"/>
                    <a:pt x="29149" y="3785"/>
                    <a:pt x="27219" y="4687"/>
                  </a:cubicBezTo>
                  <a:cubicBezTo>
                    <a:pt x="23786" y="6266"/>
                    <a:pt x="19525" y="8923"/>
                    <a:pt x="14588" y="11229"/>
                  </a:cubicBezTo>
                  <a:cubicBezTo>
                    <a:pt x="12669" y="12134"/>
                    <a:pt x="10181" y="12376"/>
                    <a:pt x="7656" y="12376"/>
                  </a:cubicBezTo>
                  <a:cubicBezTo>
                    <a:pt x="4935" y="12376"/>
                    <a:pt x="2171" y="12095"/>
                    <a:pt x="26" y="12056"/>
                  </a:cubicBezTo>
                  <a:cubicBezTo>
                    <a:pt x="26" y="12306"/>
                    <a:pt x="1" y="12582"/>
                    <a:pt x="1" y="12833"/>
                  </a:cubicBezTo>
                  <a:cubicBezTo>
                    <a:pt x="1" y="19650"/>
                    <a:pt x="3635" y="25640"/>
                    <a:pt x="9074" y="28948"/>
                  </a:cubicBezTo>
                  <a:cubicBezTo>
                    <a:pt x="14613" y="26367"/>
                    <a:pt x="23334" y="20803"/>
                    <a:pt x="30101" y="16718"/>
                  </a:cubicBezTo>
                  <a:cubicBezTo>
                    <a:pt x="33736" y="14537"/>
                    <a:pt x="36116" y="13209"/>
                    <a:pt x="37746" y="12081"/>
                  </a:cubicBezTo>
                  <a:cubicBezTo>
                    <a:pt x="37545" y="7419"/>
                    <a:pt x="35690" y="3209"/>
                    <a:pt x="32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064675" y="831475"/>
              <a:ext cx="689250" cy="285125"/>
            </a:xfrm>
            <a:custGeom>
              <a:avLst/>
              <a:gdLst/>
              <a:ahLst/>
              <a:cxnLst/>
              <a:rect l="l" t="t" r="r" b="b"/>
              <a:pathLst>
                <a:path w="27570" h="11405" extrusionOk="0">
                  <a:moveTo>
                    <a:pt x="17344" y="0"/>
                  </a:moveTo>
                  <a:cubicBezTo>
                    <a:pt x="9575" y="0"/>
                    <a:pt x="2908" y="4712"/>
                    <a:pt x="1" y="11404"/>
                  </a:cubicBezTo>
                  <a:lnTo>
                    <a:pt x="1" y="11404"/>
                  </a:lnTo>
                  <a:cubicBezTo>
                    <a:pt x="4412" y="10677"/>
                    <a:pt x="13234" y="9524"/>
                    <a:pt x="17269" y="7895"/>
                  </a:cubicBezTo>
                  <a:cubicBezTo>
                    <a:pt x="21079" y="6366"/>
                    <a:pt x="25590" y="4913"/>
                    <a:pt x="27570" y="3033"/>
                  </a:cubicBezTo>
                  <a:cubicBezTo>
                    <a:pt x="24612" y="1128"/>
                    <a:pt x="21129" y="0"/>
                    <a:pt x="17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69700" y="1218075"/>
              <a:ext cx="401025" cy="384750"/>
            </a:xfrm>
            <a:custGeom>
              <a:avLst/>
              <a:gdLst/>
              <a:ahLst/>
              <a:cxnLst/>
              <a:rect l="l" t="t" r="r" b="b"/>
              <a:pathLst>
                <a:path w="16041" h="15390" extrusionOk="0">
                  <a:moveTo>
                    <a:pt x="15715" y="0"/>
                  </a:moveTo>
                  <a:cubicBezTo>
                    <a:pt x="11379" y="4211"/>
                    <a:pt x="0" y="15314"/>
                    <a:pt x="351" y="15389"/>
                  </a:cubicBezTo>
                  <a:cubicBezTo>
                    <a:pt x="354" y="15389"/>
                    <a:pt x="357" y="15390"/>
                    <a:pt x="361" y="15390"/>
                  </a:cubicBezTo>
                  <a:cubicBezTo>
                    <a:pt x="847" y="15390"/>
                    <a:pt x="10316" y="10530"/>
                    <a:pt x="15539" y="7694"/>
                  </a:cubicBezTo>
                  <a:cubicBezTo>
                    <a:pt x="15865" y="6316"/>
                    <a:pt x="16041" y="4887"/>
                    <a:pt x="16041" y="3434"/>
                  </a:cubicBezTo>
                  <a:cubicBezTo>
                    <a:pt x="16041" y="2256"/>
                    <a:pt x="15915" y="1103"/>
                    <a:pt x="15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061550" y="1302325"/>
              <a:ext cx="609675" cy="324925"/>
            </a:xfrm>
            <a:custGeom>
              <a:avLst/>
              <a:gdLst/>
              <a:ahLst/>
              <a:cxnLst/>
              <a:rect l="l" t="t" r="r" b="b"/>
              <a:pathLst>
                <a:path w="24387" h="12997" extrusionOk="0">
                  <a:moveTo>
                    <a:pt x="23527" y="0"/>
                  </a:moveTo>
                  <a:cubicBezTo>
                    <a:pt x="21221" y="0"/>
                    <a:pt x="5066" y="5931"/>
                    <a:pt x="0" y="7257"/>
                  </a:cubicBezTo>
                  <a:cubicBezTo>
                    <a:pt x="903" y="9387"/>
                    <a:pt x="2181" y="11342"/>
                    <a:pt x="3735" y="12996"/>
                  </a:cubicBezTo>
                  <a:cubicBezTo>
                    <a:pt x="9650" y="10289"/>
                    <a:pt x="24387" y="791"/>
                    <a:pt x="23785" y="64"/>
                  </a:cubicBezTo>
                  <a:cubicBezTo>
                    <a:pt x="23750" y="21"/>
                    <a:pt x="23663" y="0"/>
                    <a:pt x="23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612300" y="1022575"/>
              <a:ext cx="303300" cy="202100"/>
            </a:xfrm>
            <a:custGeom>
              <a:avLst/>
              <a:gdLst/>
              <a:ahLst/>
              <a:cxnLst/>
              <a:rect l="l" t="t" r="r" b="b"/>
              <a:pathLst>
                <a:path w="12132" h="8084" extrusionOk="0">
                  <a:moveTo>
                    <a:pt x="10602" y="1"/>
                  </a:moveTo>
                  <a:cubicBezTo>
                    <a:pt x="7695" y="2131"/>
                    <a:pt x="1" y="7770"/>
                    <a:pt x="76" y="8071"/>
                  </a:cubicBezTo>
                  <a:cubicBezTo>
                    <a:pt x="78" y="8080"/>
                    <a:pt x="89" y="8084"/>
                    <a:pt x="108" y="8084"/>
                  </a:cubicBezTo>
                  <a:cubicBezTo>
                    <a:pt x="684" y="8084"/>
                    <a:pt x="8758" y="4106"/>
                    <a:pt x="12131" y="2432"/>
                  </a:cubicBezTo>
                  <a:cubicBezTo>
                    <a:pt x="11680" y="1580"/>
                    <a:pt x="11179" y="778"/>
                    <a:pt x="10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032100" y="1148400"/>
              <a:ext cx="332725" cy="85975"/>
            </a:xfrm>
            <a:custGeom>
              <a:avLst/>
              <a:gdLst/>
              <a:ahLst/>
              <a:cxnLst/>
              <a:rect l="l" t="t" r="r" b="b"/>
              <a:pathLst>
                <a:path w="13309" h="3439" extrusionOk="0">
                  <a:moveTo>
                    <a:pt x="11892" y="1"/>
                  </a:moveTo>
                  <a:cubicBezTo>
                    <a:pt x="9582" y="1"/>
                    <a:pt x="3681" y="630"/>
                    <a:pt x="527" y="958"/>
                  </a:cubicBezTo>
                  <a:cubicBezTo>
                    <a:pt x="301" y="1760"/>
                    <a:pt x="126" y="2587"/>
                    <a:pt x="1" y="3439"/>
                  </a:cubicBezTo>
                  <a:cubicBezTo>
                    <a:pt x="4136" y="2662"/>
                    <a:pt x="13309" y="532"/>
                    <a:pt x="12833" y="105"/>
                  </a:cubicBezTo>
                  <a:cubicBezTo>
                    <a:pt x="12746" y="32"/>
                    <a:pt x="12409" y="1"/>
                    <a:pt x="11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175575" y="831475"/>
              <a:ext cx="392900" cy="131850"/>
            </a:xfrm>
            <a:custGeom>
              <a:avLst/>
              <a:gdLst/>
              <a:ahLst/>
              <a:cxnLst/>
              <a:rect l="l" t="t" r="r" b="b"/>
              <a:pathLst>
                <a:path w="15716" h="5274" extrusionOk="0">
                  <a:moveTo>
                    <a:pt x="12908" y="0"/>
                  </a:moveTo>
                  <a:cubicBezTo>
                    <a:pt x="7921" y="0"/>
                    <a:pt x="3384" y="1955"/>
                    <a:pt x="1" y="5138"/>
                  </a:cubicBezTo>
                  <a:cubicBezTo>
                    <a:pt x="486" y="5225"/>
                    <a:pt x="1032" y="5274"/>
                    <a:pt x="1587" y="5274"/>
                  </a:cubicBezTo>
                  <a:cubicBezTo>
                    <a:pt x="2320" y="5274"/>
                    <a:pt x="3068" y="5188"/>
                    <a:pt x="3710" y="4988"/>
                  </a:cubicBezTo>
                  <a:cubicBezTo>
                    <a:pt x="5590" y="4412"/>
                    <a:pt x="12933" y="1855"/>
                    <a:pt x="15715" y="226"/>
                  </a:cubicBezTo>
                  <a:cubicBezTo>
                    <a:pt x="14813" y="101"/>
                    <a:pt x="13886" y="0"/>
                    <a:pt x="12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198775" y="872200"/>
              <a:ext cx="771950" cy="904175"/>
            </a:xfrm>
            <a:custGeom>
              <a:avLst/>
              <a:gdLst/>
              <a:ahLst/>
              <a:cxnLst/>
              <a:rect l="l" t="t" r="r" b="b"/>
              <a:pathLst>
                <a:path w="30878" h="36167" extrusionOk="0">
                  <a:moveTo>
                    <a:pt x="19624" y="1"/>
                  </a:moveTo>
                  <a:lnTo>
                    <a:pt x="19624" y="1"/>
                  </a:lnTo>
                  <a:cubicBezTo>
                    <a:pt x="23835" y="3459"/>
                    <a:pt x="26542" y="8722"/>
                    <a:pt x="26542" y="14612"/>
                  </a:cubicBezTo>
                  <a:cubicBezTo>
                    <a:pt x="26542" y="25038"/>
                    <a:pt x="18071" y="33484"/>
                    <a:pt x="7644" y="33484"/>
                  </a:cubicBezTo>
                  <a:cubicBezTo>
                    <a:pt x="4938" y="33484"/>
                    <a:pt x="2356" y="32908"/>
                    <a:pt x="0" y="31880"/>
                  </a:cubicBezTo>
                  <a:lnTo>
                    <a:pt x="0" y="31880"/>
                  </a:lnTo>
                  <a:cubicBezTo>
                    <a:pt x="3258" y="34537"/>
                    <a:pt x="7444" y="36166"/>
                    <a:pt x="11980" y="36166"/>
                  </a:cubicBezTo>
                  <a:cubicBezTo>
                    <a:pt x="22431" y="36166"/>
                    <a:pt x="30878" y="27695"/>
                    <a:pt x="30878" y="17269"/>
                  </a:cubicBezTo>
                  <a:cubicBezTo>
                    <a:pt x="30878" y="9549"/>
                    <a:pt x="26241" y="2933"/>
                    <a:pt x="19624" y="1"/>
                  </a:cubicBezTo>
                  <a:close/>
                </a:path>
              </a:pathLst>
            </a:custGeom>
            <a:solidFill>
              <a:srgbClr val="FFE59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2"/>
          <p:cNvGrpSpPr/>
          <p:nvPr/>
        </p:nvGrpSpPr>
        <p:grpSpPr>
          <a:xfrm rot="3093417">
            <a:off x="8636001" y="2058773"/>
            <a:ext cx="235009" cy="225010"/>
            <a:chOff x="3483800" y="1530650"/>
            <a:chExt cx="1459674" cy="1397574"/>
          </a:xfrm>
        </p:grpSpPr>
        <p:sp>
          <p:nvSpPr>
            <p:cNvPr id="96" name="Google Shape;96;p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2"/>
          <p:cNvGrpSpPr/>
          <p:nvPr/>
        </p:nvGrpSpPr>
        <p:grpSpPr>
          <a:xfrm rot="-2454324">
            <a:off x="5278696" y="4709403"/>
            <a:ext cx="184297" cy="165881"/>
            <a:chOff x="3931664" y="3196564"/>
            <a:chExt cx="819834" cy="761359"/>
          </a:xfrm>
        </p:grpSpPr>
        <p:sp>
          <p:nvSpPr>
            <p:cNvPr id="106" name="Google Shape;106;p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2"/>
          <p:cNvSpPr txBox="1">
            <a:spLocks noGrp="1"/>
          </p:cNvSpPr>
          <p:nvPr>
            <p:ph type="ctrTitle"/>
          </p:nvPr>
        </p:nvSpPr>
        <p:spPr>
          <a:xfrm>
            <a:off x="1755300" y="1795813"/>
            <a:ext cx="5633400" cy="98880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8000">
                <a:latin typeface="Cuprum"/>
                <a:ea typeface="Cuprum"/>
                <a:cs typeface="Cuprum"/>
                <a:sym typeface="Cupru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0" name="Google Shape;110;p2"/>
          <p:cNvSpPr txBox="1">
            <a:spLocks noGrp="1"/>
          </p:cNvSpPr>
          <p:nvPr>
            <p:ph type="subTitle" idx="1"/>
          </p:nvPr>
        </p:nvSpPr>
        <p:spPr>
          <a:xfrm>
            <a:off x="1755300" y="2831688"/>
            <a:ext cx="5633400" cy="51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800"/>
              <a:buNone/>
              <a:defRPr sz="2300">
                <a:latin typeface="Karla"/>
                <a:ea typeface="Karla"/>
                <a:cs typeface="Karla"/>
                <a:sym typeface="Karl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gradFill>
          <a:gsLst>
            <a:gs pos="0">
              <a:schemeClr val="accent2"/>
            </a:gs>
            <a:gs pos="100000">
              <a:schemeClr val="lt2"/>
            </a:gs>
          </a:gsLst>
          <a:lin ang="8099331" scaled="0"/>
        </a:gradFill>
        <a:effectLst/>
      </p:bgPr>
    </p:bg>
    <p:spTree>
      <p:nvGrpSpPr>
        <p:cNvPr id="1" name="Shape 456"/>
        <p:cNvGrpSpPr/>
        <p:nvPr/>
      </p:nvGrpSpPr>
      <p:grpSpPr>
        <a:xfrm>
          <a:off x="0" y="0"/>
          <a:ext cx="0" cy="0"/>
          <a:chOff x="0" y="0"/>
          <a:chExt cx="0" cy="0"/>
        </a:xfrm>
      </p:grpSpPr>
      <p:sp>
        <p:nvSpPr>
          <p:cNvPr id="457" name="Google Shape;457;p11"/>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8" name="Google Shape;458;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9" name="Google Shape;459;p11"/>
          <p:cNvSpPr txBox="1">
            <a:spLocks noGrp="1"/>
          </p:cNvSpPr>
          <p:nvPr>
            <p:ph type="title"/>
          </p:nvPr>
        </p:nvSpPr>
        <p:spPr>
          <a:xfrm>
            <a:off x="1334875" y="2150850"/>
            <a:ext cx="4045200" cy="841800"/>
          </a:xfrm>
          <a:prstGeom prst="rect">
            <a:avLst/>
          </a:prstGeom>
        </p:spPr>
        <p:txBody>
          <a:bodyPr spcFirstLastPara="1" wrap="square" lIns="0" tIns="0" rIns="0" bIns="0" anchor="ctr" anchorCtr="0">
            <a:noAutofit/>
          </a:bodyPr>
          <a:lstStyle>
            <a:lvl1pPr lvl="0" algn="l"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0" name="Google Shape;460;p11"/>
          <p:cNvSpPr txBox="1">
            <a:spLocks noGrp="1"/>
          </p:cNvSpPr>
          <p:nvPr>
            <p:ph type="title" idx="2" hasCustomPrompt="1"/>
          </p:nvPr>
        </p:nvSpPr>
        <p:spPr>
          <a:xfrm>
            <a:off x="1334875" y="1049700"/>
            <a:ext cx="1153500" cy="936900"/>
          </a:xfrm>
          <a:prstGeom prst="rect">
            <a:avLst/>
          </a:prstGeom>
        </p:spPr>
        <p:txBody>
          <a:bodyPr spcFirstLastPara="1" wrap="square" lIns="0" tIns="0" rIns="0" bIns="0" anchor="ctr" anchorCtr="0">
            <a:noAutofit/>
          </a:bodyPr>
          <a:lstStyle>
            <a:lvl1pPr lvl="0" algn="l" rtl="0">
              <a:spcBef>
                <a:spcPts val="0"/>
              </a:spcBef>
              <a:spcAft>
                <a:spcPts val="0"/>
              </a:spcAft>
              <a:buSzPts val="12000"/>
              <a:buNone/>
              <a:defRPr sz="8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1" name="Google Shape;461;p11"/>
          <p:cNvSpPr txBox="1">
            <a:spLocks noGrp="1"/>
          </p:cNvSpPr>
          <p:nvPr>
            <p:ph type="subTitle" idx="1"/>
          </p:nvPr>
        </p:nvSpPr>
        <p:spPr>
          <a:xfrm>
            <a:off x="1334875" y="3175900"/>
            <a:ext cx="4045200" cy="699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462" name="Google Shape;462;p11"/>
          <p:cNvGrpSpPr/>
          <p:nvPr/>
        </p:nvGrpSpPr>
        <p:grpSpPr>
          <a:xfrm>
            <a:off x="7784681" y="-567513"/>
            <a:ext cx="1408670" cy="1408647"/>
            <a:chOff x="3174950" y="3673600"/>
            <a:chExt cx="1481875" cy="1481850"/>
          </a:xfrm>
        </p:grpSpPr>
        <p:sp>
          <p:nvSpPr>
            <p:cNvPr id="463" name="Google Shape;463;p11"/>
            <p:cNvSpPr/>
            <p:nvPr/>
          </p:nvSpPr>
          <p:spPr>
            <a:xfrm>
              <a:off x="3174950" y="3673600"/>
              <a:ext cx="1481875" cy="1481850"/>
            </a:xfrm>
            <a:custGeom>
              <a:avLst/>
              <a:gdLst/>
              <a:ahLst/>
              <a:cxnLst/>
              <a:rect l="l" t="t" r="r" b="b"/>
              <a:pathLst>
                <a:path w="59275" h="59274" extrusionOk="0">
                  <a:moveTo>
                    <a:pt x="29625" y="0"/>
                  </a:moveTo>
                  <a:cubicBezTo>
                    <a:pt x="13259" y="0"/>
                    <a:pt x="1" y="13259"/>
                    <a:pt x="1" y="29650"/>
                  </a:cubicBezTo>
                  <a:cubicBezTo>
                    <a:pt x="1" y="46016"/>
                    <a:pt x="13259" y="59274"/>
                    <a:pt x="29625" y="59274"/>
                  </a:cubicBezTo>
                  <a:cubicBezTo>
                    <a:pt x="46016" y="59274"/>
                    <a:pt x="59274" y="46016"/>
                    <a:pt x="59274" y="29650"/>
                  </a:cubicBezTo>
                  <a:cubicBezTo>
                    <a:pt x="59274" y="13259"/>
                    <a:pt x="46016" y="0"/>
                    <a:pt x="29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a:off x="3267075" y="3800150"/>
              <a:ext cx="1235600" cy="1232625"/>
            </a:xfrm>
            <a:custGeom>
              <a:avLst/>
              <a:gdLst/>
              <a:ahLst/>
              <a:cxnLst/>
              <a:rect l="l" t="t" r="r" b="b"/>
              <a:pathLst>
                <a:path w="49424" h="49305" extrusionOk="0">
                  <a:moveTo>
                    <a:pt x="26278" y="0"/>
                  </a:moveTo>
                  <a:cubicBezTo>
                    <a:pt x="24426" y="0"/>
                    <a:pt x="18194" y="1847"/>
                    <a:pt x="15589" y="3936"/>
                  </a:cubicBezTo>
                  <a:cubicBezTo>
                    <a:pt x="12807" y="6166"/>
                    <a:pt x="14887" y="7695"/>
                    <a:pt x="11278" y="10753"/>
                  </a:cubicBezTo>
                  <a:cubicBezTo>
                    <a:pt x="9558" y="12210"/>
                    <a:pt x="8055" y="12244"/>
                    <a:pt x="6727" y="12244"/>
                  </a:cubicBezTo>
                  <a:cubicBezTo>
                    <a:pt x="6661" y="12244"/>
                    <a:pt x="6597" y="12244"/>
                    <a:pt x="6532" y="12244"/>
                  </a:cubicBezTo>
                  <a:cubicBezTo>
                    <a:pt x="5157" y="12244"/>
                    <a:pt x="3973" y="12282"/>
                    <a:pt x="2932" y="13961"/>
                  </a:cubicBezTo>
                  <a:cubicBezTo>
                    <a:pt x="827" y="17294"/>
                    <a:pt x="276" y="23435"/>
                    <a:pt x="150" y="27319"/>
                  </a:cubicBezTo>
                  <a:cubicBezTo>
                    <a:pt x="0" y="31229"/>
                    <a:pt x="2782" y="29550"/>
                    <a:pt x="3208" y="33735"/>
                  </a:cubicBezTo>
                  <a:cubicBezTo>
                    <a:pt x="3609" y="37896"/>
                    <a:pt x="14612" y="47921"/>
                    <a:pt x="19223" y="49049"/>
                  </a:cubicBezTo>
                  <a:cubicBezTo>
                    <a:pt x="19967" y="49228"/>
                    <a:pt x="20571" y="49304"/>
                    <a:pt x="21077" y="49304"/>
                  </a:cubicBezTo>
                  <a:cubicBezTo>
                    <a:pt x="23692" y="49304"/>
                    <a:pt x="23673" y="47256"/>
                    <a:pt x="26592" y="46668"/>
                  </a:cubicBezTo>
                  <a:cubicBezTo>
                    <a:pt x="27196" y="46551"/>
                    <a:pt x="27766" y="46503"/>
                    <a:pt x="28321" y="46503"/>
                  </a:cubicBezTo>
                  <a:cubicBezTo>
                    <a:pt x="30611" y="46503"/>
                    <a:pt x="32634" y="47308"/>
                    <a:pt x="35679" y="47308"/>
                  </a:cubicBezTo>
                  <a:cubicBezTo>
                    <a:pt x="36149" y="47308"/>
                    <a:pt x="36644" y="47289"/>
                    <a:pt x="37168" y="47244"/>
                  </a:cubicBezTo>
                  <a:cubicBezTo>
                    <a:pt x="41905" y="46818"/>
                    <a:pt x="41780" y="43059"/>
                    <a:pt x="45389" y="38873"/>
                  </a:cubicBezTo>
                  <a:cubicBezTo>
                    <a:pt x="49023" y="34713"/>
                    <a:pt x="44562" y="29826"/>
                    <a:pt x="44010" y="28447"/>
                  </a:cubicBezTo>
                  <a:cubicBezTo>
                    <a:pt x="43434" y="27044"/>
                    <a:pt x="49148" y="25941"/>
                    <a:pt x="49299" y="22858"/>
                  </a:cubicBezTo>
                  <a:cubicBezTo>
                    <a:pt x="49424" y="19801"/>
                    <a:pt x="44136" y="7545"/>
                    <a:pt x="42456" y="5740"/>
                  </a:cubicBezTo>
                  <a:cubicBezTo>
                    <a:pt x="42001" y="5243"/>
                    <a:pt x="41480" y="5073"/>
                    <a:pt x="40913" y="5073"/>
                  </a:cubicBezTo>
                  <a:cubicBezTo>
                    <a:pt x="39687" y="5073"/>
                    <a:pt x="38241" y="5868"/>
                    <a:pt x="36757" y="5868"/>
                  </a:cubicBezTo>
                  <a:cubicBezTo>
                    <a:pt x="36435" y="5868"/>
                    <a:pt x="36113" y="5831"/>
                    <a:pt x="35790" y="5740"/>
                  </a:cubicBezTo>
                  <a:cubicBezTo>
                    <a:pt x="33283" y="5039"/>
                    <a:pt x="31128" y="1003"/>
                    <a:pt x="26592" y="26"/>
                  </a:cubicBezTo>
                  <a:cubicBezTo>
                    <a:pt x="26509" y="9"/>
                    <a:pt x="26403" y="0"/>
                    <a:pt x="26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a:off x="3423700" y="3886675"/>
              <a:ext cx="915450" cy="938050"/>
            </a:xfrm>
            <a:custGeom>
              <a:avLst/>
              <a:gdLst/>
              <a:ahLst/>
              <a:cxnLst/>
              <a:rect l="l" t="t" r="r" b="b"/>
              <a:pathLst>
                <a:path w="36618" h="37522" extrusionOk="0">
                  <a:moveTo>
                    <a:pt x="21166" y="0"/>
                  </a:moveTo>
                  <a:cubicBezTo>
                    <a:pt x="20747" y="0"/>
                    <a:pt x="20260" y="99"/>
                    <a:pt x="19675" y="324"/>
                  </a:cubicBezTo>
                  <a:cubicBezTo>
                    <a:pt x="15740" y="1853"/>
                    <a:pt x="12983" y="6816"/>
                    <a:pt x="11555" y="7843"/>
                  </a:cubicBezTo>
                  <a:cubicBezTo>
                    <a:pt x="9074" y="9648"/>
                    <a:pt x="2783" y="11803"/>
                    <a:pt x="1805" y="14410"/>
                  </a:cubicBezTo>
                  <a:cubicBezTo>
                    <a:pt x="828" y="17041"/>
                    <a:pt x="1" y="21227"/>
                    <a:pt x="4312" y="23031"/>
                  </a:cubicBezTo>
                  <a:cubicBezTo>
                    <a:pt x="8622" y="24836"/>
                    <a:pt x="13234" y="28320"/>
                    <a:pt x="12808" y="31252"/>
                  </a:cubicBezTo>
                  <a:cubicBezTo>
                    <a:pt x="12382" y="34159"/>
                    <a:pt x="15690" y="37367"/>
                    <a:pt x="19675" y="37518"/>
                  </a:cubicBezTo>
                  <a:cubicBezTo>
                    <a:pt x="19749" y="37520"/>
                    <a:pt x="19825" y="37521"/>
                    <a:pt x="19903" y="37521"/>
                  </a:cubicBezTo>
                  <a:cubicBezTo>
                    <a:pt x="23989" y="37521"/>
                    <a:pt x="32572" y="34295"/>
                    <a:pt x="32031" y="29548"/>
                  </a:cubicBezTo>
                  <a:cubicBezTo>
                    <a:pt x="31480" y="24685"/>
                    <a:pt x="33008" y="20926"/>
                    <a:pt x="34813" y="18420"/>
                  </a:cubicBezTo>
                  <a:cubicBezTo>
                    <a:pt x="36618" y="15914"/>
                    <a:pt x="36066" y="12304"/>
                    <a:pt x="33560" y="9949"/>
                  </a:cubicBezTo>
                  <a:cubicBezTo>
                    <a:pt x="31054" y="7568"/>
                    <a:pt x="31179" y="5337"/>
                    <a:pt x="27144" y="4234"/>
                  </a:cubicBezTo>
                  <a:cubicBezTo>
                    <a:pt x="23705" y="3273"/>
                    <a:pt x="23579" y="0"/>
                    <a:pt x="21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a:off x="3814675" y="4088925"/>
              <a:ext cx="406050" cy="481825"/>
            </a:xfrm>
            <a:custGeom>
              <a:avLst/>
              <a:gdLst/>
              <a:ahLst/>
              <a:cxnLst/>
              <a:rect l="l" t="t" r="r" b="b"/>
              <a:pathLst>
                <a:path w="16242" h="19273" extrusionOk="0">
                  <a:moveTo>
                    <a:pt x="5144" y="0"/>
                  </a:moveTo>
                  <a:cubicBezTo>
                    <a:pt x="5084" y="0"/>
                    <a:pt x="5024" y="1"/>
                    <a:pt x="4963" y="4"/>
                  </a:cubicBezTo>
                  <a:cubicBezTo>
                    <a:pt x="2282" y="104"/>
                    <a:pt x="1" y="2510"/>
                    <a:pt x="227" y="4214"/>
                  </a:cubicBezTo>
                  <a:cubicBezTo>
                    <a:pt x="502" y="6295"/>
                    <a:pt x="2883" y="10330"/>
                    <a:pt x="5114" y="11733"/>
                  </a:cubicBezTo>
                  <a:cubicBezTo>
                    <a:pt x="7274" y="13093"/>
                    <a:pt x="4991" y="19272"/>
                    <a:pt x="7123" y="19272"/>
                  </a:cubicBezTo>
                  <a:cubicBezTo>
                    <a:pt x="7192" y="19272"/>
                    <a:pt x="7266" y="19266"/>
                    <a:pt x="7344" y="19252"/>
                  </a:cubicBezTo>
                  <a:cubicBezTo>
                    <a:pt x="9851" y="18826"/>
                    <a:pt x="13034" y="15418"/>
                    <a:pt x="12482" y="13037"/>
                  </a:cubicBezTo>
                  <a:cubicBezTo>
                    <a:pt x="11931" y="10631"/>
                    <a:pt x="15139" y="7623"/>
                    <a:pt x="15690" y="7022"/>
                  </a:cubicBezTo>
                  <a:cubicBezTo>
                    <a:pt x="16242" y="6445"/>
                    <a:pt x="15966" y="4641"/>
                    <a:pt x="13886" y="3112"/>
                  </a:cubicBezTo>
                  <a:cubicBezTo>
                    <a:pt x="11780" y="1558"/>
                    <a:pt x="8598" y="1006"/>
                    <a:pt x="6768" y="305"/>
                  </a:cubicBezTo>
                  <a:cubicBezTo>
                    <a:pt x="6227" y="102"/>
                    <a:pt x="5685" y="0"/>
                    <a:pt x="5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a:off x="3345375" y="3798900"/>
              <a:ext cx="1311450" cy="1356550"/>
            </a:xfrm>
            <a:custGeom>
              <a:avLst/>
              <a:gdLst/>
              <a:ahLst/>
              <a:cxnLst/>
              <a:rect l="l" t="t" r="r" b="b"/>
              <a:pathLst>
                <a:path w="52458" h="54262" extrusionOk="0">
                  <a:moveTo>
                    <a:pt x="39350" y="1"/>
                  </a:moveTo>
                  <a:lnTo>
                    <a:pt x="39350" y="1"/>
                  </a:lnTo>
                  <a:cubicBezTo>
                    <a:pt x="43610" y="5139"/>
                    <a:pt x="46167" y="11730"/>
                    <a:pt x="46167" y="18923"/>
                  </a:cubicBezTo>
                  <a:cubicBezTo>
                    <a:pt x="46167" y="35289"/>
                    <a:pt x="32883" y="48573"/>
                    <a:pt x="16517" y="48573"/>
                  </a:cubicBezTo>
                  <a:cubicBezTo>
                    <a:pt x="10402" y="48573"/>
                    <a:pt x="4713" y="46718"/>
                    <a:pt x="1" y="43535"/>
                  </a:cubicBezTo>
                  <a:lnTo>
                    <a:pt x="1" y="43535"/>
                  </a:lnTo>
                  <a:cubicBezTo>
                    <a:pt x="5440" y="50101"/>
                    <a:pt x="13635" y="54262"/>
                    <a:pt x="22808" y="54262"/>
                  </a:cubicBezTo>
                  <a:cubicBezTo>
                    <a:pt x="39199" y="54262"/>
                    <a:pt x="52457" y="41004"/>
                    <a:pt x="52457" y="24638"/>
                  </a:cubicBezTo>
                  <a:cubicBezTo>
                    <a:pt x="52457" y="14362"/>
                    <a:pt x="47244" y="5339"/>
                    <a:pt x="39350" y="1"/>
                  </a:cubicBezTo>
                  <a:close/>
                </a:path>
              </a:pathLst>
            </a:custGeom>
            <a:solidFill>
              <a:srgbClr val="AC476D">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11"/>
          <p:cNvSpPr/>
          <p:nvPr/>
        </p:nvSpPr>
        <p:spPr>
          <a:xfrm rot="-9888660">
            <a:off x="-1518922" y="-1670745"/>
            <a:ext cx="3765401" cy="4161177"/>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1"/>
          <p:cNvGrpSpPr/>
          <p:nvPr/>
        </p:nvGrpSpPr>
        <p:grpSpPr>
          <a:xfrm rot="3204881">
            <a:off x="466980" y="4420212"/>
            <a:ext cx="229230" cy="183924"/>
            <a:chOff x="3483800" y="1530650"/>
            <a:chExt cx="1459674" cy="1397574"/>
          </a:xfrm>
        </p:grpSpPr>
        <p:sp>
          <p:nvSpPr>
            <p:cNvPr id="470" name="Google Shape;470;p1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11"/>
          <p:cNvGrpSpPr/>
          <p:nvPr/>
        </p:nvGrpSpPr>
        <p:grpSpPr>
          <a:xfrm rot="-2016257">
            <a:off x="288240" y="3163002"/>
            <a:ext cx="258192" cy="239776"/>
            <a:chOff x="3931664" y="3196564"/>
            <a:chExt cx="819834" cy="761359"/>
          </a:xfrm>
        </p:grpSpPr>
        <p:sp>
          <p:nvSpPr>
            <p:cNvPr id="480" name="Google Shape;480;p1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11"/>
          <p:cNvGrpSpPr/>
          <p:nvPr/>
        </p:nvGrpSpPr>
        <p:grpSpPr>
          <a:xfrm>
            <a:off x="431988" y="1892466"/>
            <a:ext cx="288008" cy="267466"/>
            <a:chOff x="3931664" y="3196564"/>
            <a:chExt cx="819834" cy="761359"/>
          </a:xfrm>
        </p:grpSpPr>
        <p:sp>
          <p:nvSpPr>
            <p:cNvPr id="484" name="Google Shape;484;p1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11"/>
          <p:cNvGrpSpPr/>
          <p:nvPr/>
        </p:nvGrpSpPr>
        <p:grpSpPr>
          <a:xfrm rot="-2016257">
            <a:off x="5475190" y="169002"/>
            <a:ext cx="258192" cy="239776"/>
            <a:chOff x="3931664" y="3196564"/>
            <a:chExt cx="819834" cy="761359"/>
          </a:xfrm>
        </p:grpSpPr>
        <p:sp>
          <p:nvSpPr>
            <p:cNvPr id="488" name="Google Shape;488;p1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11"/>
          <p:cNvGrpSpPr/>
          <p:nvPr/>
        </p:nvGrpSpPr>
        <p:grpSpPr>
          <a:xfrm rot="3204881">
            <a:off x="6748605" y="935912"/>
            <a:ext cx="229230" cy="183924"/>
            <a:chOff x="3483800" y="1530650"/>
            <a:chExt cx="1459674" cy="1397574"/>
          </a:xfrm>
        </p:grpSpPr>
        <p:sp>
          <p:nvSpPr>
            <p:cNvPr id="492" name="Google Shape;492;p1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11"/>
          <p:cNvGrpSpPr/>
          <p:nvPr/>
        </p:nvGrpSpPr>
        <p:grpSpPr>
          <a:xfrm rot="5983681">
            <a:off x="5765480" y="1066980"/>
            <a:ext cx="305186" cy="290029"/>
            <a:chOff x="3931664" y="3196564"/>
            <a:chExt cx="819834" cy="761359"/>
          </a:xfrm>
        </p:grpSpPr>
        <p:sp>
          <p:nvSpPr>
            <p:cNvPr id="502" name="Google Shape;502;p1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Google Shape;505;p11"/>
          <p:cNvSpPr/>
          <p:nvPr/>
        </p:nvSpPr>
        <p:spPr>
          <a:xfrm>
            <a:off x="4310250" y="876302"/>
            <a:ext cx="6000697" cy="6631097"/>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11"/>
          <p:cNvGrpSpPr/>
          <p:nvPr/>
        </p:nvGrpSpPr>
        <p:grpSpPr>
          <a:xfrm rot="1855">
            <a:off x="7475888" y="418266"/>
            <a:ext cx="781556" cy="781145"/>
            <a:chOff x="4134250" y="882850"/>
            <a:chExt cx="843375" cy="844025"/>
          </a:xfrm>
        </p:grpSpPr>
        <p:sp>
          <p:nvSpPr>
            <p:cNvPr id="507" name="Google Shape;507;p11"/>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chemeClr val="accent2"/>
            </a:gs>
            <a:gs pos="100000">
              <a:schemeClr val="lt2"/>
            </a:gs>
          </a:gsLst>
          <a:lin ang="13500032" scaled="0"/>
        </a:gradFill>
        <a:effectLst/>
      </p:bgPr>
    </p:bg>
    <p:spTree>
      <p:nvGrpSpPr>
        <p:cNvPr id="1" name="Shape 512"/>
        <p:cNvGrpSpPr/>
        <p:nvPr/>
      </p:nvGrpSpPr>
      <p:grpSpPr>
        <a:xfrm>
          <a:off x="0" y="0"/>
          <a:ext cx="0" cy="0"/>
          <a:chOff x="0" y="0"/>
          <a:chExt cx="0" cy="0"/>
        </a:xfrm>
      </p:grpSpPr>
      <p:sp>
        <p:nvSpPr>
          <p:cNvPr id="513" name="Google Shape;513;p12"/>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4" name="Google Shape;514;p12"/>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5" name="Google Shape;515;p12"/>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6" name="Google Shape;516;p12"/>
          <p:cNvSpPr/>
          <p:nvPr/>
        </p:nvSpPr>
        <p:spPr>
          <a:xfrm rot="7284063">
            <a:off x="-1608916" y="2665095"/>
            <a:ext cx="2949182" cy="3259167"/>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12"/>
          <p:cNvGrpSpPr/>
          <p:nvPr/>
        </p:nvGrpSpPr>
        <p:grpSpPr>
          <a:xfrm rot="3204101">
            <a:off x="8405188" y="4689994"/>
            <a:ext cx="197087" cy="158154"/>
            <a:chOff x="3483800" y="1530650"/>
            <a:chExt cx="1459674" cy="1397574"/>
          </a:xfrm>
        </p:grpSpPr>
        <p:sp>
          <p:nvSpPr>
            <p:cNvPr id="518" name="Google Shape;518;p1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12"/>
          <p:cNvGrpSpPr/>
          <p:nvPr/>
        </p:nvGrpSpPr>
        <p:grpSpPr>
          <a:xfrm>
            <a:off x="8716960" y="3747944"/>
            <a:ext cx="374992" cy="348246"/>
            <a:chOff x="3931664" y="3196564"/>
            <a:chExt cx="819834" cy="761359"/>
          </a:xfrm>
        </p:grpSpPr>
        <p:sp>
          <p:nvSpPr>
            <p:cNvPr id="528" name="Google Shape;528;p1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12"/>
          <p:cNvGrpSpPr/>
          <p:nvPr/>
        </p:nvGrpSpPr>
        <p:grpSpPr>
          <a:xfrm rot="3203653">
            <a:off x="8538041" y="1607001"/>
            <a:ext cx="297660" cy="239057"/>
            <a:chOff x="3483800" y="1530650"/>
            <a:chExt cx="1459674" cy="1397574"/>
          </a:xfrm>
        </p:grpSpPr>
        <p:sp>
          <p:nvSpPr>
            <p:cNvPr id="532" name="Google Shape;532;p1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2"/>
          <p:cNvGrpSpPr/>
          <p:nvPr/>
        </p:nvGrpSpPr>
        <p:grpSpPr>
          <a:xfrm>
            <a:off x="167635" y="707019"/>
            <a:ext cx="374992" cy="348246"/>
            <a:chOff x="3931664" y="3196564"/>
            <a:chExt cx="819834" cy="761359"/>
          </a:xfrm>
        </p:grpSpPr>
        <p:sp>
          <p:nvSpPr>
            <p:cNvPr id="542" name="Google Shape;542;p1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12"/>
          <p:cNvGrpSpPr/>
          <p:nvPr/>
        </p:nvGrpSpPr>
        <p:grpSpPr>
          <a:xfrm rot="3205120">
            <a:off x="435170" y="1966795"/>
            <a:ext cx="208678" cy="167461"/>
            <a:chOff x="3483800" y="1530650"/>
            <a:chExt cx="1459674" cy="1397574"/>
          </a:xfrm>
        </p:grpSpPr>
        <p:sp>
          <p:nvSpPr>
            <p:cNvPr id="546" name="Google Shape;546;p1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12"/>
          <p:cNvSpPr txBox="1">
            <a:spLocks noGrp="1"/>
          </p:cNvSpPr>
          <p:nvPr>
            <p:ph type="body" idx="1"/>
          </p:nvPr>
        </p:nvSpPr>
        <p:spPr>
          <a:xfrm>
            <a:off x="625275" y="1339375"/>
            <a:ext cx="8244300" cy="3416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bg>
      <p:bgPr>
        <a:gradFill>
          <a:gsLst>
            <a:gs pos="0">
              <a:schemeClr val="accent2"/>
            </a:gs>
            <a:gs pos="100000">
              <a:schemeClr val="lt2"/>
            </a:gs>
          </a:gsLst>
          <a:lin ang="2698631" scaled="0"/>
        </a:gradFill>
        <a:effectLst/>
      </p:bgPr>
    </p:bg>
    <p:spTree>
      <p:nvGrpSpPr>
        <p:cNvPr id="1" name="Shape 556"/>
        <p:cNvGrpSpPr/>
        <p:nvPr/>
      </p:nvGrpSpPr>
      <p:grpSpPr>
        <a:xfrm>
          <a:off x="0" y="0"/>
          <a:ext cx="0" cy="0"/>
          <a:chOff x="0" y="0"/>
          <a:chExt cx="0" cy="0"/>
        </a:xfrm>
      </p:grpSpPr>
      <p:sp>
        <p:nvSpPr>
          <p:cNvPr id="557" name="Google Shape;557;p13"/>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8" name="Google Shape;55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559" name="Google Shape;559;p13"/>
          <p:cNvSpPr txBox="1">
            <a:spLocks noGrp="1"/>
          </p:cNvSpPr>
          <p:nvPr>
            <p:ph type="title" hasCustomPrompt="1"/>
          </p:nvPr>
        </p:nvSpPr>
        <p:spPr>
          <a:xfrm>
            <a:off x="1738200" y="1789200"/>
            <a:ext cx="5667300" cy="11181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73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0" name="Google Shape;560;p13"/>
          <p:cNvSpPr txBox="1">
            <a:spLocks noGrp="1"/>
          </p:cNvSpPr>
          <p:nvPr>
            <p:ph type="subTitle" idx="1"/>
          </p:nvPr>
        </p:nvSpPr>
        <p:spPr>
          <a:xfrm>
            <a:off x="1738350" y="2907300"/>
            <a:ext cx="5667300" cy="447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61" name="Google Shape;561;p13"/>
          <p:cNvSpPr/>
          <p:nvPr/>
        </p:nvSpPr>
        <p:spPr>
          <a:xfrm rot="10800000">
            <a:off x="-954470" y="-803671"/>
            <a:ext cx="5088319" cy="6303847"/>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3"/>
          <p:cNvSpPr/>
          <p:nvPr/>
        </p:nvSpPr>
        <p:spPr>
          <a:xfrm>
            <a:off x="5860951" y="1293898"/>
            <a:ext cx="4776432" cy="5278477"/>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13"/>
          <p:cNvGrpSpPr/>
          <p:nvPr/>
        </p:nvGrpSpPr>
        <p:grpSpPr>
          <a:xfrm>
            <a:off x="6887075" y="3970549"/>
            <a:ext cx="367254" cy="351630"/>
            <a:chOff x="3483800" y="1530650"/>
            <a:chExt cx="1459674" cy="1397574"/>
          </a:xfrm>
        </p:grpSpPr>
        <p:sp>
          <p:nvSpPr>
            <p:cNvPr id="564" name="Google Shape;564;p1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13"/>
          <p:cNvGrpSpPr/>
          <p:nvPr/>
        </p:nvGrpSpPr>
        <p:grpSpPr>
          <a:xfrm rot="-3461964">
            <a:off x="1425952" y="1279122"/>
            <a:ext cx="242869" cy="218617"/>
            <a:chOff x="3931664" y="3196564"/>
            <a:chExt cx="819834" cy="761359"/>
          </a:xfrm>
        </p:grpSpPr>
        <p:sp>
          <p:nvSpPr>
            <p:cNvPr id="574" name="Google Shape;574;p1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13"/>
          <p:cNvGrpSpPr/>
          <p:nvPr/>
        </p:nvGrpSpPr>
        <p:grpSpPr>
          <a:xfrm rot="-5681754">
            <a:off x="7480828" y="255078"/>
            <a:ext cx="184261" cy="165900"/>
            <a:chOff x="3931664" y="3196564"/>
            <a:chExt cx="819834" cy="761359"/>
          </a:xfrm>
        </p:grpSpPr>
        <p:sp>
          <p:nvSpPr>
            <p:cNvPr id="578" name="Google Shape;578;p1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13"/>
          <p:cNvGrpSpPr/>
          <p:nvPr/>
        </p:nvGrpSpPr>
        <p:grpSpPr>
          <a:xfrm rot="3093417">
            <a:off x="557651" y="2840748"/>
            <a:ext cx="235009" cy="225010"/>
            <a:chOff x="3483800" y="1530650"/>
            <a:chExt cx="1459674" cy="1397574"/>
          </a:xfrm>
        </p:grpSpPr>
        <p:sp>
          <p:nvSpPr>
            <p:cNvPr id="582" name="Google Shape;582;p1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13"/>
          <p:cNvGrpSpPr/>
          <p:nvPr/>
        </p:nvGrpSpPr>
        <p:grpSpPr>
          <a:xfrm rot="-421626">
            <a:off x="5835769" y="455383"/>
            <a:ext cx="349591" cy="334718"/>
            <a:chOff x="3483800" y="1530650"/>
            <a:chExt cx="1459674" cy="1397574"/>
          </a:xfrm>
        </p:grpSpPr>
        <p:sp>
          <p:nvSpPr>
            <p:cNvPr id="592" name="Google Shape;592;p1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3"/>
          <p:cNvGrpSpPr/>
          <p:nvPr/>
        </p:nvGrpSpPr>
        <p:grpSpPr>
          <a:xfrm rot="-3461807">
            <a:off x="3312132" y="249026"/>
            <a:ext cx="326001" cy="293428"/>
            <a:chOff x="3931664" y="3196564"/>
            <a:chExt cx="819834" cy="761359"/>
          </a:xfrm>
        </p:grpSpPr>
        <p:sp>
          <p:nvSpPr>
            <p:cNvPr id="602" name="Google Shape;602;p1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oogle Shape;605;p13"/>
          <p:cNvGrpSpPr/>
          <p:nvPr/>
        </p:nvGrpSpPr>
        <p:grpSpPr>
          <a:xfrm rot="-5681754">
            <a:off x="4905266" y="4520553"/>
            <a:ext cx="184261" cy="165900"/>
            <a:chOff x="3931664" y="3196564"/>
            <a:chExt cx="819834" cy="761359"/>
          </a:xfrm>
        </p:grpSpPr>
        <p:sp>
          <p:nvSpPr>
            <p:cNvPr id="606" name="Google Shape;606;p1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13"/>
          <p:cNvGrpSpPr/>
          <p:nvPr/>
        </p:nvGrpSpPr>
        <p:grpSpPr>
          <a:xfrm rot="-1799949">
            <a:off x="-352113" y="3255243"/>
            <a:ext cx="2570135" cy="3098127"/>
            <a:chOff x="2705025" y="356575"/>
            <a:chExt cx="1582750" cy="1907900"/>
          </a:xfrm>
        </p:grpSpPr>
        <p:sp>
          <p:nvSpPr>
            <p:cNvPr id="610" name="Google Shape;610;p13"/>
            <p:cNvSpPr/>
            <p:nvPr/>
          </p:nvSpPr>
          <p:spPr>
            <a:xfrm>
              <a:off x="3026450" y="831475"/>
              <a:ext cx="944275" cy="944900"/>
            </a:xfrm>
            <a:custGeom>
              <a:avLst/>
              <a:gdLst/>
              <a:ahLst/>
              <a:cxnLst/>
              <a:rect l="l" t="t" r="r" b="b"/>
              <a:pathLst>
                <a:path w="37771" h="37796" extrusionOk="0">
                  <a:moveTo>
                    <a:pt x="18873" y="0"/>
                  </a:moveTo>
                  <a:cubicBezTo>
                    <a:pt x="8447" y="0"/>
                    <a:pt x="1" y="8472"/>
                    <a:pt x="1" y="18898"/>
                  </a:cubicBezTo>
                  <a:cubicBezTo>
                    <a:pt x="1" y="29324"/>
                    <a:pt x="8447" y="37795"/>
                    <a:pt x="18873" y="37795"/>
                  </a:cubicBezTo>
                  <a:cubicBezTo>
                    <a:pt x="29324" y="37795"/>
                    <a:pt x="37771" y="29324"/>
                    <a:pt x="37771" y="18898"/>
                  </a:cubicBezTo>
                  <a:cubicBezTo>
                    <a:pt x="37771" y="8472"/>
                    <a:pt x="29324" y="0"/>
                    <a:pt x="18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3400525" y="1528850"/>
              <a:ext cx="513175" cy="247525"/>
            </a:xfrm>
            <a:custGeom>
              <a:avLst/>
              <a:gdLst/>
              <a:ahLst/>
              <a:cxnLst/>
              <a:rect l="l" t="t" r="r" b="b"/>
              <a:pathLst>
                <a:path w="20527" h="9901" extrusionOk="0">
                  <a:moveTo>
                    <a:pt x="20527" y="0"/>
                  </a:moveTo>
                  <a:lnTo>
                    <a:pt x="20527" y="0"/>
                  </a:lnTo>
                  <a:cubicBezTo>
                    <a:pt x="18096" y="852"/>
                    <a:pt x="14737" y="3835"/>
                    <a:pt x="11655" y="5188"/>
                  </a:cubicBezTo>
                  <a:cubicBezTo>
                    <a:pt x="7118" y="7118"/>
                    <a:pt x="3584" y="7594"/>
                    <a:pt x="477" y="9223"/>
                  </a:cubicBezTo>
                  <a:cubicBezTo>
                    <a:pt x="326" y="9299"/>
                    <a:pt x="176" y="9399"/>
                    <a:pt x="0" y="9474"/>
                  </a:cubicBezTo>
                  <a:cubicBezTo>
                    <a:pt x="1279" y="9750"/>
                    <a:pt x="2582" y="9900"/>
                    <a:pt x="3910" y="9900"/>
                  </a:cubicBezTo>
                  <a:cubicBezTo>
                    <a:pt x="11103" y="9900"/>
                    <a:pt x="17344" y="5890"/>
                    <a:pt x="20527" y="0"/>
                  </a:cubicBezTo>
                  <a:close/>
                </a:path>
              </a:pathLst>
            </a:custGeom>
            <a:solidFill>
              <a:srgbClr val="FF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3026450" y="983100"/>
              <a:ext cx="943650" cy="723725"/>
            </a:xfrm>
            <a:custGeom>
              <a:avLst/>
              <a:gdLst/>
              <a:ahLst/>
              <a:cxnLst/>
              <a:rect l="l" t="t" r="r" b="b"/>
              <a:pathLst>
                <a:path w="37746" h="28949" extrusionOk="0">
                  <a:moveTo>
                    <a:pt x="32708" y="1"/>
                  </a:moveTo>
                  <a:cubicBezTo>
                    <a:pt x="31054" y="1655"/>
                    <a:pt x="29149" y="3785"/>
                    <a:pt x="27219" y="4687"/>
                  </a:cubicBezTo>
                  <a:cubicBezTo>
                    <a:pt x="23786" y="6266"/>
                    <a:pt x="19525" y="8923"/>
                    <a:pt x="14588" y="11229"/>
                  </a:cubicBezTo>
                  <a:cubicBezTo>
                    <a:pt x="12669" y="12134"/>
                    <a:pt x="10181" y="12376"/>
                    <a:pt x="7656" y="12376"/>
                  </a:cubicBezTo>
                  <a:cubicBezTo>
                    <a:pt x="4935" y="12376"/>
                    <a:pt x="2171" y="12095"/>
                    <a:pt x="26" y="12056"/>
                  </a:cubicBezTo>
                  <a:cubicBezTo>
                    <a:pt x="26" y="12306"/>
                    <a:pt x="1" y="12582"/>
                    <a:pt x="1" y="12833"/>
                  </a:cubicBezTo>
                  <a:cubicBezTo>
                    <a:pt x="1" y="19650"/>
                    <a:pt x="3635" y="25640"/>
                    <a:pt x="9074" y="28948"/>
                  </a:cubicBezTo>
                  <a:cubicBezTo>
                    <a:pt x="14613" y="26367"/>
                    <a:pt x="23334" y="20803"/>
                    <a:pt x="30101" y="16718"/>
                  </a:cubicBezTo>
                  <a:cubicBezTo>
                    <a:pt x="33736" y="14537"/>
                    <a:pt x="36116" y="13209"/>
                    <a:pt x="37746" y="12081"/>
                  </a:cubicBezTo>
                  <a:cubicBezTo>
                    <a:pt x="37545" y="7419"/>
                    <a:pt x="35690" y="3209"/>
                    <a:pt x="32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3064675" y="831475"/>
              <a:ext cx="689250" cy="285125"/>
            </a:xfrm>
            <a:custGeom>
              <a:avLst/>
              <a:gdLst/>
              <a:ahLst/>
              <a:cxnLst/>
              <a:rect l="l" t="t" r="r" b="b"/>
              <a:pathLst>
                <a:path w="27570" h="11405" extrusionOk="0">
                  <a:moveTo>
                    <a:pt x="17344" y="0"/>
                  </a:moveTo>
                  <a:cubicBezTo>
                    <a:pt x="9575" y="0"/>
                    <a:pt x="2908" y="4712"/>
                    <a:pt x="1" y="11404"/>
                  </a:cubicBezTo>
                  <a:lnTo>
                    <a:pt x="1" y="11404"/>
                  </a:lnTo>
                  <a:cubicBezTo>
                    <a:pt x="4412" y="10677"/>
                    <a:pt x="13234" y="9524"/>
                    <a:pt x="17269" y="7895"/>
                  </a:cubicBezTo>
                  <a:cubicBezTo>
                    <a:pt x="21079" y="6366"/>
                    <a:pt x="25590" y="4913"/>
                    <a:pt x="27570" y="3033"/>
                  </a:cubicBezTo>
                  <a:cubicBezTo>
                    <a:pt x="24612" y="1128"/>
                    <a:pt x="21129" y="0"/>
                    <a:pt x="17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3569700" y="1218075"/>
              <a:ext cx="401025" cy="384750"/>
            </a:xfrm>
            <a:custGeom>
              <a:avLst/>
              <a:gdLst/>
              <a:ahLst/>
              <a:cxnLst/>
              <a:rect l="l" t="t" r="r" b="b"/>
              <a:pathLst>
                <a:path w="16041" h="15390" extrusionOk="0">
                  <a:moveTo>
                    <a:pt x="15715" y="0"/>
                  </a:moveTo>
                  <a:cubicBezTo>
                    <a:pt x="11379" y="4211"/>
                    <a:pt x="0" y="15314"/>
                    <a:pt x="351" y="15389"/>
                  </a:cubicBezTo>
                  <a:cubicBezTo>
                    <a:pt x="354" y="15389"/>
                    <a:pt x="357" y="15390"/>
                    <a:pt x="361" y="15390"/>
                  </a:cubicBezTo>
                  <a:cubicBezTo>
                    <a:pt x="847" y="15390"/>
                    <a:pt x="10316" y="10530"/>
                    <a:pt x="15539" y="7694"/>
                  </a:cubicBezTo>
                  <a:cubicBezTo>
                    <a:pt x="15865" y="6316"/>
                    <a:pt x="16041" y="4887"/>
                    <a:pt x="16041" y="3434"/>
                  </a:cubicBezTo>
                  <a:cubicBezTo>
                    <a:pt x="16041" y="2256"/>
                    <a:pt x="15915" y="1103"/>
                    <a:pt x="15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3061550" y="1302325"/>
              <a:ext cx="609675" cy="324925"/>
            </a:xfrm>
            <a:custGeom>
              <a:avLst/>
              <a:gdLst/>
              <a:ahLst/>
              <a:cxnLst/>
              <a:rect l="l" t="t" r="r" b="b"/>
              <a:pathLst>
                <a:path w="24387" h="12997" extrusionOk="0">
                  <a:moveTo>
                    <a:pt x="23527" y="0"/>
                  </a:moveTo>
                  <a:cubicBezTo>
                    <a:pt x="21221" y="0"/>
                    <a:pt x="5066" y="5931"/>
                    <a:pt x="0" y="7257"/>
                  </a:cubicBezTo>
                  <a:cubicBezTo>
                    <a:pt x="903" y="9387"/>
                    <a:pt x="2181" y="11342"/>
                    <a:pt x="3735" y="12996"/>
                  </a:cubicBezTo>
                  <a:cubicBezTo>
                    <a:pt x="9650" y="10289"/>
                    <a:pt x="24387" y="791"/>
                    <a:pt x="23785" y="64"/>
                  </a:cubicBezTo>
                  <a:cubicBezTo>
                    <a:pt x="23750" y="21"/>
                    <a:pt x="23663" y="0"/>
                    <a:pt x="23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3612300" y="1022575"/>
              <a:ext cx="303300" cy="202100"/>
            </a:xfrm>
            <a:custGeom>
              <a:avLst/>
              <a:gdLst/>
              <a:ahLst/>
              <a:cxnLst/>
              <a:rect l="l" t="t" r="r" b="b"/>
              <a:pathLst>
                <a:path w="12132" h="8084" extrusionOk="0">
                  <a:moveTo>
                    <a:pt x="10602" y="1"/>
                  </a:moveTo>
                  <a:cubicBezTo>
                    <a:pt x="7695" y="2131"/>
                    <a:pt x="1" y="7770"/>
                    <a:pt x="76" y="8071"/>
                  </a:cubicBezTo>
                  <a:cubicBezTo>
                    <a:pt x="78" y="8080"/>
                    <a:pt x="89" y="8084"/>
                    <a:pt x="108" y="8084"/>
                  </a:cubicBezTo>
                  <a:cubicBezTo>
                    <a:pt x="684" y="8084"/>
                    <a:pt x="8758" y="4106"/>
                    <a:pt x="12131" y="2432"/>
                  </a:cubicBezTo>
                  <a:cubicBezTo>
                    <a:pt x="11680" y="1580"/>
                    <a:pt x="11179" y="778"/>
                    <a:pt x="10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3032100" y="1148400"/>
              <a:ext cx="332725" cy="85975"/>
            </a:xfrm>
            <a:custGeom>
              <a:avLst/>
              <a:gdLst/>
              <a:ahLst/>
              <a:cxnLst/>
              <a:rect l="l" t="t" r="r" b="b"/>
              <a:pathLst>
                <a:path w="13309" h="3439" extrusionOk="0">
                  <a:moveTo>
                    <a:pt x="11892" y="1"/>
                  </a:moveTo>
                  <a:cubicBezTo>
                    <a:pt x="9582" y="1"/>
                    <a:pt x="3681" y="630"/>
                    <a:pt x="527" y="958"/>
                  </a:cubicBezTo>
                  <a:cubicBezTo>
                    <a:pt x="301" y="1760"/>
                    <a:pt x="126" y="2587"/>
                    <a:pt x="1" y="3439"/>
                  </a:cubicBezTo>
                  <a:cubicBezTo>
                    <a:pt x="4136" y="2662"/>
                    <a:pt x="13309" y="532"/>
                    <a:pt x="12833" y="105"/>
                  </a:cubicBezTo>
                  <a:cubicBezTo>
                    <a:pt x="12746" y="32"/>
                    <a:pt x="12409" y="1"/>
                    <a:pt x="11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3175575" y="831475"/>
              <a:ext cx="392900" cy="131850"/>
            </a:xfrm>
            <a:custGeom>
              <a:avLst/>
              <a:gdLst/>
              <a:ahLst/>
              <a:cxnLst/>
              <a:rect l="l" t="t" r="r" b="b"/>
              <a:pathLst>
                <a:path w="15716" h="5274" extrusionOk="0">
                  <a:moveTo>
                    <a:pt x="12908" y="0"/>
                  </a:moveTo>
                  <a:cubicBezTo>
                    <a:pt x="7921" y="0"/>
                    <a:pt x="3384" y="1955"/>
                    <a:pt x="1" y="5138"/>
                  </a:cubicBezTo>
                  <a:cubicBezTo>
                    <a:pt x="486" y="5225"/>
                    <a:pt x="1032" y="5274"/>
                    <a:pt x="1587" y="5274"/>
                  </a:cubicBezTo>
                  <a:cubicBezTo>
                    <a:pt x="2320" y="5274"/>
                    <a:pt x="3068" y="5188"/>
                    <a:pt x="3710" y="4988"/>
                  </a:cubicBezTo>
                  <a:cubicBezTo>
                    <a:pt x="5590" y="4412"/>
                    <a:pt x="12933" y="1855"/>
                    <a:pt x="15715" y="226"/>
                  </a:cubicBezTo>
                  <a:cubicBezTo>
                    <a:pt x="14813" y="101"/>
                    <a:pt x="13886" y="0"/>
                    <a:pt x="129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3198775" y="872200"/>
              <a:ext cx="771950" cy="904175"/>
            </a:xfrm>
            <a:custGeom>
              <a:avLst/>
              <a:gdLst/>
              <a:ahLst/>
              <a:cxnLst/>
              <a:rect l="l" t="t" r="r" b="b"/>
              <a:pathLst>
                <a:path w="30878" h="36167" extrusionOk="0">
                  <a:moveTo>
                    <a:pt x="19624" y="1"/>
                  </a:moveTo>
                  <a:lnTo>
                    <a:pt x="19624" y="1"/>
                  </a:lnTo>
                  <a:cubicBezTo>
                    <a:pt x="23835" y="3459"/>
                    <a:pt x="26542" y="8722"/>
                    <a:pt x="26542" y="14612"/>
                  </a:cubicBezTo>
                  <a:cubicBezTo>
                    <a:pt x="26542" y="25038"/>
                    <a:pt x="18071" y="33484"/>
                    <a:pt x="7644" y="33484"/>
                  </a:cubicBezTo>
                  <a:cubicBezTo>
                    <a:pt x="4938" y="33484"/>
                    <a:pt x="2356" y="32908"/>
                    <a:pt x="0" y="31880"/>
                  </a:cubicBezTo>
                  <a:lnTo>
                    <a:pt x="0" y="31880"/>
                  </a:lnTo>
                  <a:cubicBezTo>
                    <a:pt x="3258" y="34537"/>
                    <a:pt x="7444" y="36166"/>
                    <a:pt x="11980" y="36166"/>
                  </a:cubicBezTo>
                  <a:cubicBezTo>
                    <a:pt x="22431" y="36166"/>
                    <a:pt x="30878" y="27695"/>
                    <a:pt x="30878" y="17269"/>
                  </a:cubicBezTo>
                  <a:cubicBezTo>
                    <a:pt x="30878" y="9549"/>
                    <a:pt x="26241" y="2933"/>
                    <a:pt x="19624" y="1"/>
                  </a:cubicBezTo>
                  <a:close/>
                </a:path>
              </a:pathLst>
            </a:custGeom>
            <a:solidFill>
              <a:srgbClr val="FFE59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2705025" y="356575"/>
              <a:ext cx="1582750" cy="1907900"/>
            </a:xfrm>
            <a:custGeom>
              <a:avLst/>
              <a:gdLst/>
              <a:ahLst/>
              <a:cxnLst/>
              <a:rect l="l" t="t" r="r" b="b"/>
              <a:pathLst>
                <a:path w="63310" h="76316" extrusionOk="0">
                  <a:moveTo>
                    <a:pt x="3166" y="0"/>
                  </a:moveTo>
                  <a:cubicBezTo>
                    <a:pt x="2929" y="0"/>
                    <a:pt x="2734" y="57"/>
                    <a:pt x="2582" y="174"/>
                  </a:cubicBezTo>
                  <a:cubicBezTo>
                    <a:pt x="1" y="2179"/>
                    <a:pt x="11028" y="20801"/>
                    <a:pt x="27269" y="41779"/>
                  </a:cubicBezTo>
                  <a:cubicBezTo>
                    <a:pt x="42531" y="61522"/>
                    <a:pt x="56927" y="76315"/>
                    <a:pt x="60741" y="76315"/>
                  </a:cubicBezTo>
                  <a:cubicBezTo>
                    <a:pt x="60979" y="76315"/>
                    <a:pt x="61176" y="76258"/>
                    <a:pt x="61329" y="76140"/>
                  </a:cubicBezTo>
                  <a:cubicBezTo>
                    <a:pt x="63309" y="74611"/>
                    <a:pt x="57319" y="63358"/>
                    <a:pt x="47144" y="48796"/>
                  </a:cubicBezTo>
                  <a:cubicBezTo>
                    <a:pt x="46818" y="49272"/>
                    <a:pt x="46467" y="49749"/>
                    <a:pt x="46066" y="50175"/>
                  </a:cubicBezTo>
                  <a:cubicBezTo>
                    <a:pt x="54187" y="61603"/>
                    <a:pt x="59149" y="69949"/>
                    <a:pt x="58046" y="70801"/>
                  </a:cubicBezTo>
                  <a:cubicBezTo>
                    <a:pt x="57985" y="70848"/>
                    <a:pt x="57907" y="70871"/>
                    <a:pt x="57811" y="70871"/>
                  </a:cubicBezTo>
                  <a:cubicBezTo>
                    <a:pt x="55506" y="70871"/>
                    <a:pt x="43274" y="57418"/>
                    <a:pt x="29725" y="39874"/>
                  </a:cubicBezTo>
                  <a:cubicBezTo>
                    <a:pt x="15590" y="21628"/>
                    <a:pt x="5389" y="5864"/>
                    <a:pt x="6918" y="4686"/>
                  </a:cubicBezTo>
                  <a:cubicBezTo>
                    <a:pt x="6978" y="4639"/>
                    <a:pt x="7056" y="4617"/>
                    <a:pt x="7151" y="4617"/>
                  </a:cubicBezTo>
                  <a:cubicBezTo>
                    <a:pt x="8746" y="4617"/>
                    <a:pt x="15128" y="11107"/>
                    <a:pt x="23409" y="20926"/>
                  </a:cubicBezTo>
                  <a:cubicBezTo>
                    <a:pt x="23936" y="20676"/>
                    <a:pt x="24487" y="20450"/>
                    <a:pt x="25039" y="20250"/>
                  </a:cubicBezTo>
                  <a:cubicBezTo>
                    <a:pt x="14567" y="8068"/>
                    <a:pt x="5972" y="0"/>
                    <a:pt x="3166"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 name="Google Shape;621;p13"/>
          <p:cNvGrpSpPr/>
          <p:nvPr/>
        </p:nvGrpSpPr>
        <p:grpSpPr>
          <a:xfrm>
            <a:off x="8317557" y="-49211"/>
            <a:ext cx="1198006" cy="1198006"/>
            <a:chOff x="2751400" y="2498775"/>
            <a:chExt cx="652900" cy="652900"/>
          </a:xfrm>
        </p:grpSpPr>
        <p:sp>
          <p:nvSpPr>
            <p:cNvPr id="622" name="Google Shape;622;p13"/>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3"/>
          <p:cNvGrpSpPr/>
          <p:nvPr/>
        </p:nvGrpSpPr>
        <p:grpSpPr>
          <a:xfrm>
            <a:off x="7955883" y="618584"/>
            <a:ext cx="799095" cy="799095"/>
            <a:chOff x="1565300" y="733100"/>
            <a:chExt cx="1143525" cy="1143525"/>
          </a:xfrm>
        </p:grpSpPr>
        <p:sp>
          <p:nvSpPr>
            <p:cNvPr id="632" name="Google Shape;632;p13"/>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
    <p:bg>
      <p:bgPr>
        <a:gradFill>
          <a:gsLst>
            <a:gs pos="0">
              <a:schemeClr val="accent2"/>
            </a:gs>
            <a:gs pos="100000">
              <a:schemeClr val="lt2"/>
            </a:gs>
          </a:gsLst>
          <a:lin ang="8099331" scaled="0"/>
        </a:gradFill>
        <a:effectLst/>
      </p:bgPr>
    </p:bg>
    <p:spTree>
      <p:nvGrpSpPr>
        <p:cNvPr id="1" name="Shape 640"/>
        <p:cNvGrpSpPr/>
        <p:nvPr/>
      </p:nvGrpSpPr>
      <p:grpSpPr>
        <a:xfrm>
          <a:off x="0" y="0"/>
          <a:ext cx="0" cy="0"/>
          <a:chOff x="0" y="0"/>
          <a:chExt cx="0" cy="0"/>
        </a:xfrm>
      </p:grpSpPr>
      <p:sp>
        <p:nvSpPr>
          <p:cNvPr id="641" name="Google Shape;641;p15"/>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2" name="Google Shape;642;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643" name="Google Shape;643;p15"/>
          <p:cNvSpPr/>
          <p:nvPr/>
        </p:nvSpPr>
        <p:spPr>
          <a:xfrm>
            <a:off x="5276925" y="0"/>
            <a:ext cx="4423146" cy="5829284"/>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3519225" y="0"/>
            <a:ext cx="5253633" cy="5276847"/>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37FEF"/>
              </a:solidFill>
            </a:endParaRPr>
          </a:p>
        </p:txBody>
      </p:sp>
      <p:sp>
        <p:nvSpPr>
          <p:cNvPr id="645" name="Google Shape;645;p15"/>
          <p:cNvSpPr txBox="1">
            <a:spLocks noGrp="1"/>
          </p:cNvSpPr>
          <p:nvPr>
            <p:ph type="title"/>
          </p:nvPr>
        </p:nvSpPr>
        <p:spPr>
          <a:xfrm>
            <a:off x="2295600" y="3021563"/>
            <a:ext cx="4553100" cy="4368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46" name="Google Shape;646;p15"/>
          <p:cNvSpPr txBox="1">
            <a:spLocks noGrp="1"/>
          </p:cNvSpPr>
          <p:nvPr>
            <p:ph type="subTitle" idx="1"/>
          </p:nvPr>
        </p:nvSpPr>
        <p:spPr>
          <a:xfrm>
            <a:off x="2295450" y="1685138"/>
            <a:ext cx="4553100" cy="123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647" name="Google Shape;647;p15"/>
          <p:cNvGrpSpPr/>
          <p:nvPr/>
        </p:nvGrpSpPr>
        <p:grpSpPr>
          <a:xfrm>
            <a:off x="1535429" y="583264"/>
            <a:ext cx="193699" cy="185318"/>
            <a:chOff x="3483800" y="1530650"/>
            <a:chExt cx="1459674" cy="1397574"/>
          </a:xfrm>
        </p:grpSpPr>
        <p:sp>
          <p:nvSpPr>
            <p:cNvPr id="648" name="Google Shape;648;p15"/>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5"/>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15"/>
          <p:cNvGrpSpPr/>
          <p:nvPr/>
        </p:nvGrpSpPr>
        <p:grpSpPr>
          <a:xfrm>
            <a:off x="7089424" y="3405872"/>
            <a:ext cx="318260" cy="295560"/>
            <a:chOff x="3931664" y="3196564"/>
            <a:chExt cx="819834" cy="761359"/>
          </a:xfrm>
        </p:grpSpPr>
        <p:sp>
          <p:nvSpPr>
            <p:cNvPr id="658" name="Google Shape;658;p1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15"/>
          <p:cNvGrpSpPr/>
          <p:nvPr/>
        </p:nvGrpSpPr>
        <p:grpSpPr>
          <a:xfrm>
            <a:off x="575339" y="1284522"/>
            <a:ext cx="500427" cy="464734"/>
            <a:chOff x="3931664" y="3196564"/>
            <a:chExt cx="819834" cy="761359"/>
          </a:xfrm>
        </p:grpSpPr>
        <p:sp>
          <p:nvSpPr>
            <p:cNvPr id="662" name="Google Shape;662;p1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15"/>
          <p:cNvGrpSpPr/>
          <p:nvPr/>
        </p:nvGrpSpPr>
        <p:grpSpPr>
          <a:xfrm>
            <a:off x="7972429" y="2479089"/>
            <a:ext cx="193699" cy="185318"/>
            <a:chOff x="3483800" y="1530650"/>
            <a:chExt cx="1459674" cy="1397574"/>
          </a:xfrm>
        </p:grpSpPr>
        <p:sp>
          <p:nvSpPr>
            <p:cNvPr id="666" name="Google Shape;666;p15"/>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15"/>
          <p:cNvGrpSpPr/>
          <p:nvPr/>
        </p:nvGrpSpPr>
        <p:grpSpPr>
          <a:xfrm rot="-2700000">
            <a:off x="2741984" y="4418164"/>
            <a:ext cx="307579" cy="294296"/>
            <a:chOff x="3483800" y="1530650"/>
            <a:chExt cx="1459674" cy="1397574"/>
          </a:xfrm>
        </p:grpSpPr>
        <p:sp>
          <p:nvSpPr>
            <p:cNvPr id="676" name="Google Shape;676;p15"/>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15"/>
          <p:cNvGrpSpPr/>
          <p:nvPr/>
        </p:nvGrpSpPr>
        <p:grpSpPr>
          <a:xfrm rot="-3121908">
            <a:off x="7407403" y="392194"/>
            <a:ext cx="318220" cy="295523"/>
            <a:chOff x="3931664" y="3196564"/>
            <a:chExt cx="819834" cy="761359"/>
          </a:xfrm>
        </p:grpSpPr>
        <p:sp>
          <p:nvSpPr>
            <p:cNvPr id="686" name="Google Shape;686;p1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15"/>
          <p:cNvGrpSpPr/>
          <p:nvPr/>
        </p:nvGrpSpPr>
        <p:grpSpPr>
          <a:xfrm>
            <a:off x="8370337" y="-422491"/>
            <a:ext cx="1143068" cy="1143068"/>
            <a:chOff x="1565300" y="733100"/>
            <a:chExt cx="1143525" cy="1143525"/>
          </a:xfrm>
        </p:grpSpPr>
        <p:sp>
          <p:nvSpPr>
            <p:cNvPr id="690" name="Google Shape;690;p15"/>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15"/>
          <p:cNvGrpSpPr/>
          <p:nvPr/>
        </p:nvGrpSpPr>
        <p:grpSpPr>
          <a:xfrm>
            <a:off x="-324835" y="3402341"/>
            <a:ext cx="1933254" cy="1933222"/>
            <a:chOff x="3174950" y="3673600"/>
            <a:chExt cx="1481875" cy="1481850"/>
          </a:xfrm>
        </p:grpSpPr>
        <p:sp>
          <p:nvSpPr>
            <p:cNvPr id="698" name="Google Shape;698;p15"/>
            <p:cNvSpPr/>
            <p:nvPr/>
          </p:nvSpPr>
          <p:spPr>
            <a:xfrm>
              <a:off x="3174950" y="3673600"/>
              <a:ext cx="1481875" cy="1481850"/>
            </a:xfrm>
            <a:custGeom>
              <a:avLst/>
              <a:gdLst/>
              <a:ahLst/>
              <a:cxnLst/>
              <a:rect l="l" t="t" r="r" b="b"/>
              <a:pathLst>
                <a:path w="59275" h="59274" extrusionOk="0">
                  <a:moveTo>
                    <a:pt x="29625" y="0"/>
                  </a:moveTo>
                  <a:cubicBezTo>
                    <a:pt x="13259" y="0"/>
                    <a:pt x="1" y="13259"/>
                    <a:pt x="1" y="29650"/>
                  </a:cubicBezTo>
                  <a:cubicBezTo>
                    <a:pt x="1" y="46016"/>
                    <a:pt x="13259" y="59274"/>
                    <a:pt x="29625" y="59274"/>
                  </a:cubicBezTo>
                  <a:cubicBezTo>
                    <a:pt x="46016" y="59274"/>
                    <a:pt x="59274" y="46016"/>
                    <a:pt x="59274" y="29650"/>
                  </a:cubicBezTo>
                  <a:cubicBezTo>
                    <a:pt x="59274" y="13259"/>
                    <a:pt x="46016" y="0"/>
                    <a:pt x="29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3267075" y="3800150"/>
              <a:ext cx="1235600" cy="1232625"/>
            </a:xfrm>
            <a:custGeom>
              <a:avLst/>
              <a:gdLst/>
              <a:ahLst/>
              <a:cxnLst/>
              <a:rect l="l" t="t" r="r" b="b"/>
              <a:pathLst>
                <a:path w="49424" h="49305" extrusionOk="0">
                  <a:moveTo>
                    <a:pt x="26278" y="0"/>
                  </a:moveTo>
                  <a:cubicBezTo>
                    <a:pt x="24426" y="0"/>
                    <a:pt x="18194" y="1847"/>
                    <a:pt x="15589" y="3936"/>
                  </a:cubicBezTo>
                  <a:cubicBezTo>
                    <a:pt x="12807" y="6166"/>
                    <a:pt x="14887" y="7695"/>
                    <a:pt x="11278" y="10753"/>
                  </a:cubicBezTo>
                  <a:cubicBezTo>
                    <a:pt x="9558" y="12210"/>
                    <a:pt x="8055" y="12244"/>
                    <a:pt x="6727" y="12244"/>
                  </a:cubicBezTo>
                  <a:cubicBezTo>
                    <a:pt x="6661" y="12244"/>
                    <a:pt x="6597" y="12244"/>
                    <a:pt x="6532" y="12244"/>
                  </a:cubicBezTo>
                  <a:cubicBezTo>
                    <a:pt x="5157" y="12244"/>
                    <a:pt x="3973" y="12282"/>
                    <a:pt x="2932" y="13961"/>
                  </a:cubicBezTo>
                  <a:cubicBezTo>
                    <a:pt x="827" y="17294"/>
                    <a:pt x="276" y="23435"/>
                    <a:pt x="150" y="27319"/>
                  </a:cubicBezTo>
                  <a:cubicBezTo>
                    <a:pt x="0" y="31229"/>
                    <a:pt x="2782" y="29550"/>
                    <a:pt x="3208" y="33735"/>
                  </a:cubicBezTo>
                  <a:cubicBezTo>
                    <a:pt x="3609" y="37896"/>
                    <a:pt x="14612" y="47921"/>
                    <a:pt x="19223" y="49049"/>
                  </a:cubicBezTo>
                  <a:cubicBezTo>
                    <a:pt x="19967" y="49228"/>
                    <a:pt x="20571" y="49304"/>
                    <a:pt x="21077" y="49304"/>
                  </a:cubicBezTo>
                  <a:cubicBezTo>
                    <a:pt x="23692" y="49304"/>
                    <a:pt x="23673" y="47256"/>
                    <a:pt x="26592" y="46668"/>
                  </a:cubicBezTo>
                  <a:cubicBezTo>
                    <a:pt x="27196" y="46551"/>
                    <a:pt x="27766" y="46503"/>
                    <a:pt x="28321" y="46503"/>
                  </a:cubicBezTo>
                  <a:cubicBezTo>
                    <a:pt x="30611" y="46503"/>
                    <a:pt x="32634" y="47308"/>
                    <a:pt x="35679" y="47308"/>
                  </a:cubicBezTo>
                  <a:cubicBezTo>
                    <a:pt x="36149" y="47308"/>
                    <a:pt x="36644" y="47289"/>
                    <a:pt x="37168" y="47244"/>
                  </a:cubicBezTo>
                  <a:cubicBezTo>
                    <a:pt x="41905" y="46818"/>
                    <a:pt x="41780" y="43059"/>
                    <a:pt x="45389" y="38873"/>
                  </a:cubicBezTo>
                  <a:cubicBezTo>
                    <a:pt x="49023" y="34713"/>
                    <a:pt x="44562" y="29826"/>
                    <a:pt x="44010" y="28447"/>
                  </a:cubicBezTo>
                  <a:cubicBezTo>
                    <a:pt x="43434" y="27044"/>
                    <a:pt x="49148" y="25941"/>
                    <a:pt x="49299" y="22858"/>
                  </a:cubicBezTo>
                  <a:cubicBezTo>
                    <a:pt x="49424" y="19801"/>
                    <a:pt x="44136" y="7545"/>
                    <a:pt x="42456" y="5740"/>
                  </a:cubicBezTo>
                  <a:cubicBezTo>
                    <a:pt x="42001" y="5243"/>
                    <a:pt x="41480" y="5073"/>
                    <a:pt x="40913" y="5073"/>
                  </a:cubicBezTo>
                  <a:cubicBezTo>
                    <a:pt x="39687" y="5073"/>
                    <a:pt x="38241" y="5868"/>
                    <a:pt x="36757" y="5868"/>
                  </a:cubicBezTo>
                  <a:cubicBezTo>
                    <a:pt x="36435" y="5868"/>
                    <a:pt x="36113" y="5831"/>
                    <a:pt x="35790" y="5740"/>
                  </a:cubicBezTo>
                  <a:cubicBezTo>
                    <a:pt x="33283" y="5039"/>
                    <a:pt x="31128" y="1003"/>
                    <a:pt x="26592" y="26"/>
                  </a:cubicBezTo>
                  <a:cubicBezTo>
                    <a:pt x="26509" y="9"/>
                    <a:pt x="26403" y="0"/>
                    <a:pt x="26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3423700" y="3886675"/>
              <a:ext cx="915450" cy="938050"/>
            </a:xfrm>
            <a:custGeom>
              <a:avLst/>
              <a:gdLst/>
              <a:ahLst/>
              <a:cxnLst/>
              <a:rect l="l" t="t" r="r" b="b"/>
              <a:pathLst>
                <a:path w="36618" h="37522" extrusionOk="0">
                  <a:moveTo>
                    <a:pt x="21166" y="0"/>
                  </a:moveTo>
                  <a:cubicBezTo>
                    <a:pt x="20747" y="0"/>
                    <a:pt x="20260" y="99"/>
                    <a:pt x="19675" y="324"/>
                  </a:cubicBezTo>
                  <a:cubicBezTo>
                    <a:pt x="15740" y="1853"/>
                    <a:pt x="12983" y="6816"/>
                    <a:pt x="11555" y="7843"/>
                  </a:cubicBezTo>
                  <a:cubicBezTo>
                    <a:pt x="9074" y="9648"/>
                    <a:pt x="2783" y="11803"/>
                    <a:pt x="1805" y="14410"/>
                  </a:cubicBezTo>
                  <a:cubicBezTo>
                    <a:pt x="828" y="17041"/>
                    <a:pt x="1" y="21227"/>
                    <a:pt x="4312" y="23031"/>
                  </a:cubicBezTo>
                  <a:cubicBezTo>
                    <a:pt x="8622" y="24836"/>
                    <a:pt x="13234" y="28320"/>
                    <a:pt x="12808" y="31252"/>
                  </a:cubicBezTo>
                  <a:cubicBezTo>
                    <a:pt x="12382" y="34159"/>
                    <a:pt x="15690" y="37367"/>
                    <a:pt x="19675" y="37518"/>
                  </a:cubicBezTo>
                  <a:cubicBezTo>
                    <a:pt x="19749" y="37520"/>
                    <a:pt x="19825" y="37521"/>
                    <a:pt x="19903" y="37521"/>
                  </a:cubicBezTo>
                  <a:cubicBezTo>
                    <a:pt x="23989" y="37521"/>
                    <a:pt x="32572" y="34295"/>
                    <a:pt x="32031" y="29548"/>
                  </a:cubicBezTo>
                  <a:cubicBezTo>
                    <a:pt x="31480" y="24685"/>
                    <a:pt x="33008" y="20926"/>
                    <a:pt x="34813" y="18420"/>
                  </a:cubicBezTo>
                  <a:cubicBezTo>
                    <a:pt x="36618" y="15914"/>
                    <a:pt x="36066" y="12304"/>
                    <a:pt x="33560" y="9949"/>
                  </a:cubicBezTo>
                  <a:cubicBezTo>
                    <a:pt x="31054" y="7568"/>
                    <a:pt x="31179" y="5337"/>
                    <a:pt x="27144" y="4234"/>
                  </a:cubicBezTo>
                  <a:cubicBezTo>
                    <a:pt x="23705" y="3273"/>
                    <a:pt x="23579" y="0"/>
                    <a:pt x="21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3814675" y="4088925"/>
              <a:ext cx="406050" cy="481825"/>
            </a:xfrm>
            <a:custGeom>
              <a:avLst/>
              <a:gdLst/>
              <a:ahLst/>
              <a:cxnLst/>
              <a:rect l="l" t="t" r="r" b="b"/>
              <a:pathLst>
                <a:path w="16242" h="19273" extrusionOk="0">
                  <a:moveTo>
                    <a:pt x="5144" y="0"/>
                  </a:moveTo>
                  <a:cubicBezTo>
                    <a:pt x="5084" y="0"/>
                    <a:pt x="5024" y="1"/>
                    <a:pt x="4963" y="4"/>
                  </a:cubicBezTo>
                  <a:cubicBezTo>
                    <a:pt x="2282" y="104"/>
                    <a:pt x="1" y="2510"/>
                    <a:pt x="227" y="4214"/>
                  </a:cubicBezTo>
                  <a:cubicBezTo>
                    <a:pt x="502" y="6295"/>
                    <a:pt x="2883" y="10330"/>
                    <a:pt x="5114" y="11733"/>
                  </a:cubicBezTo>
                  <a:cubicBezTo>
                    <a:pt x="7274" y="13093"/>
                    <a:pt x="4991" y="19272"/>
                    <a:pt x="7123" y="19272"/>
                  </a:cubicBezTo>
                  <a:cubicBezTo>
                    <a:pt x="7192" y="19272"/>
                    <a:pt x="7266" y="19266"/>
                    <a:pt x="7344" y="19252"/>
                  </a:cubicBezTo>
                  <a:cubicBezTo>
                    <a:pt x="9851" y="18826"/>
                    <a:pt x="13034" y="15418"/>
                    <a:pt x="12482" y="13037"/>
                  </a:cubicBezTo>
                  <a:cubicBezTo>
                    <a:pt x="11931" y="10631"/>
                    <a:pt x="15139" y="7623"/>
                    <a:pt x="15690" y="7022"/>
                  </a:cubicBezTo>
                  <a:cubicBezTo>
                    <a:pt x="16242" y="6445"/>
                    <a:pt x="15966" y="4641"/>
                    <a:pt x="13886" y="3112"/>
                  </a:cubicBezTo>
                  <a:cubicBezTo>
                    <a:pt x="11780" y="1558"/>
                    <a:pt x="8598" y="1006"/>
                    <a:pt x="6768" y="305"/>
                  </a:cubicBezTo>
                  <a:cubicBezTo>
                    <a:pt x="6227" y="102"/>
                    <a:pt x="5685" y="0"/>
                    <a:pt x="5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3345375" y="3798900"/>
              <a:ext cx="1311450" cy="1356550"/>
            </a:xfrm>
            <a:custGeom>
              <a:avLst/>
              <a:gdLst/>
              <a:ahLst/>
              <a:cxnLst/>
              <a:rect l="l" t="t" r="r" b="b"/>
              <a:pathLst>
                <a:path w="52458" h="54262" extrusionOk="0">
                  <a:moveTo>
                    <a:pt x="39350" y="1"/>
                  </a:moveTo>
                  <a:lnTo>
                    <a:pt x="39350" y="1"/>
                  </a:lnTo>
                  <a:cubicBezTo>
                    <a:pt x="43610" y="5139"/>
                    <a:pt x="46167" y="11730"/>
                    <a:pt x="46167" y="18923"/>
                  </a:cubicBezTo>
                  <a:cubicBezTo>
                    <a:pt x="46167" y="35289"/>
                    <a:pt x="32883" y="48573"/>
                    <a:pt x="16517" y="48573"/>
                  </a:cubicBezTo>
                  <a:cubicBezTo>
                    <a:pt x="10402" y="48573"/>
                    <a:pt x="4713" y="46718"/>
                    <a:pt x="1" y="43535"/>
                  </a:cubicBezTo>
                  <a:lnTo>
                    <a:pt x="1" y="43535"/>
                  </a:lnTo>
                  <a:cubicBezTo>
                    <a:pt x="5440" y="50101"/>
                    <a:pt x="13635" y="54262"/>
                    <a:pt x="22808" y="54262"/>
                  </a:cubicBezTo>
                  <a:cubicBezTo>
                    <a:pt x="39199" y="54262"/>
                    <a:pt x="52457" y="41004"/>
                    <a:pt x="52457" y="24638"/>
                  </a:cubicBezTo>
                  <a:cubicBezTo>
                    <a:pt x="52457" y="14362"/>
                    <a:pt x="47244" y="5339"/>
                    <a:pt x="39350" y="1"/>
                  </a:cubicBezTo>
                  <a:close/>
                </a:path>
              </a:pathLst>
            </a:custGeom>
            <a:solidFill>
              <a:srgbClr val="AC476D">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1">
    <p:bg>
      <p:bgPr>
        <a:gradFill>
          <a:gsLst>
            <a:gs pos="0">
              <a:schemeClr val="accent2"/>
            </a:gs>
            <a:gs pos="100000">
              <a:schemeClr val="lt2"/>
            </a:gs>
          </a:gsLst>
          <a:lin ang="2698631" scaled="0"/>
        </a:gradFill>
        <a:effectLst/>
      </p:bgPr>
    </p:bg>
    <p:spTree>
      <p:nvGrpSpPr>
        <p:cNvPr id="1" name="Shape 703"/>
        <p:cNvGrpSpPr/>
        <p:nvPr/>
      </p:nvGrpSpPr>
      <p:grpSpPr>
        <a:xfrm>
          <a:off x="0" y="0"/>
          <a:ext cx="0" cy="0"/>
          <a:chOff x="0" y="0"/>
          <a:chExt cx="0" cy="0"/>
        </a:xfrm>
      </p:grpSpPr>
      <p:sp>
        <p:nvSpPr>
          <p:cNvPr id="704" name="Google Shape;704;p16"/>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5" name="Google Shape;705;p1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06" name="Google Shape;706;p16"/>
          <p:cNvGrpSpPr/>
          <p:nvPr/>
        </p:nvGrpSpPr>
        <p:grpSpPr>
          <a:xfrm>
            <a:off x="239179" y="908649"/>
            <a:ext cx="309897" cy="287794"/>
            <a:chOff x="3931664" y="3196564"/>
            <a:chExt cx="819834" cy="761359"/>
          </a:xfrm>
        </p:grpSpPr>
        <p:sp>
          <p:nvSpPr>
            <p:cNvPr id="707" name="Google Shape;707;p1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16"/>
          <p:cNvGrpSpPr/>
          <p:nvPr/>
        </p:nvGrpSpPr>
        <p:grpSpPr>
          <a:xfrm>
            <a:off x="8830437" y="4641113"/>
            <a:ext cx="406227" cy="388246"/>
            <a:chOff x="3483800" y="1530650"/>
            <a:chExt cx="1459674" cy="1397574"/>
          </a:xfrm>
        </p:grpSpPr>
        <p:sp>
          <p:nvSpPr>
            <p:cNvPr id="711" name="Google Shape;711;p16"/>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6"/>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6"/>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6"/>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6"/>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6"/>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6"/>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6"/>
          <p:cNvGrpSpPr/>
          <p:nvPr/>
        </p:nvGrpSpPr>
        <p:grpSpPr>
          <a:xfrm rot="3907081">
            <a:off x="128235" y="1501958"/>
            <a:ext cx="153542" cy="142591"/>
            <a:chOff x="3931664" y="3196564"/>
            <a:chExt cx="819834" cy="761359"/>
          </a:xfrm>
        </p:grpSpPr>
        <p:sp>
          <p:nvSpPr>
            <p:cNvPr id="721" name="Google Shape;721;p1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16"/>
          <p:cNvGrpSpPr/>
          <p:nvPr/>
        </p:nvGrpSpPr>
        <p:grpSpPr>
          <a:xfrm rot="3907081">
            <a:off x="8616760" y="4004183"/>
            <a:ext cx="153542" cy="142591"/>
            <a:chOff x="3931664" y="3196564"/>
            <a:chExt cx="819834" cy="761359"/>
          </a:xfrm>
        </p:grpSpPr>
        <p:sp>
          <p:nvSpPr>
            <p:cNvPr id="725" name="Google Shape;725;p1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16"/>
          <p:cNvGrpSpPr/>
          <p:nvPr/>
        </p:nvGrpSpPr>
        <p:grpSpPr>
          <a:xfrm rot="-2977161">
            <a:off x="8962885" y="3149974"/>
            <a:ext cx="288648" cy="268060"/>
            <a:chOff x="3931664" y="3196564"/>
            <a:chExt cx="819834" cy="761359"/>
          </a:xfrm>
        </p:grpSpPr>
        <p:sp>
          <p:nvSpPr>
            <p:cNvPr id="729" name="Google Shape;729;p1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6"/>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3" name="Google Shape;733;p16"/>
          <p:cNvSpPr/>
          <p:nvPr/>
        </p:nvSpPr>
        <p:spPr>
          <a:xfrm>
            <a:off x="720825" y="1451400"/>
            <a:ext cx="7704000" cy="31521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txBox="1">
            <a:spLocks noGrp="1"/>
          </p:cNvSpPr>
          <p:nvPr>
            <p:ph type="subTitle" idx="1"/>
          </p:nvPr>
        </p:nvSpPr>
        <p:spPr>
          <a:xfrm>
            <a:off x="1867611" y="2207550"/>
            <a:ext cx="2295600" cy="681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35" name="Google Shape;735;p16"/>
          <p:cNvSpPr txBox="1">
            <a:spLocks noGrp="1"/>
          </p:cNvSpPr>
          <p:nvPr>
            <p:ph type="title" idx="2"/>
          </p:nvPr>
        </p:nvSpPr>
        <p:spPr>
          <a:xfrm>
            <a:off x="1867611" y="1865550"/>
            <a:ext cx="2295600" cy="342000"/>
          </a:xfrm>
          <a:prstGeom prst="rect">
            <a:avLst/>
          </a:prstGeom>
        </p:spPr>
        <p:txBody>
          <a:bodyPr spcFirstLastPara="1" wrap="square" lIns="0" tIns="0" rIns="0" bIns="0" anchor="ctr" anchorCtr="0">
            <a:noAutofit/>
          </a:bodyPr>
          <a:lstStyle>
            <a:lvl1pPr lvl="0" algn="l"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36" name="Google Shape;736;p16"/>
          <p:cNvSpPr txBox="1">
            <a:spLocks noGrp="1"/>
          </p:cNvSpPr>
          <p:nvPr>
            <p:ph type="subTitle" idx="3"/>
          </p:nvPr>
        </p:nvSpPr>
        <p:spPr>
          <a:xfrm>
            <a:off x="5544486" y="2207550"/>
            <a:ext cx="2295600" cy="681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37" name="Google Shape;737;p16"/>
          <p:cNvSpPr txBox="1">
            <a:spLocks noGrp="1"/>
          </p:cNvSpPr>
          <p:nvPr>
            <p:ph type="title" idx="4"/>
          </p:nvPr>
        </p:nvSpPr>
        <p:spPr>
          <a:xfrm>
            <a:off x="5544486" y="1865550"/>
            <a:ext cx="2295600" cy="342000"/>
          </a:xfrm>
          <a:prstGeom prst="rect">
            <a:avLst/>
          </a:prstGeom>
        </p:spPr>
        <p:txBody>
          <a:bodyPr spcFirstLastPara="1" wrap="square" lIns="0" tIns="0" rIns="0" bIns="0" anchor="ctr" anchorCtr="0">
            <a:noAutofit/>
          </a:bodyPr>
          <a:lstStyle>
            <a:lvl1pPr lvl="0" algn="l"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38" name="Google Shape;738;p16"/>
          <p:cNvSpPr txBox="1">
            <a:spLocks noGrp="1"/>
          </p:cNvSpPr>
          <p:nvPr>
            <p:ph type="subTitle" idx="5"/>
          </p:nvPr>
        </p:nvSpPr>
        <p:spPr>
          <a:xfrm>
            <a:off x="1867611" y="3543425"/>
            <a:ext cx="2295600" cy="681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39" name="Google Shape;739;p16"/>
          <p:cNvSpPr txBox="1">
            <a:spLocks noGrp="1"/>
          </p:cNvSpPr>
          <p:nvPr>
            <p:ph type="title" idx="6"/>
          </p:nvPr>
        </p:nvSpPr>
        <p:spPr>
          <a:xfrm>
            <a:off x="1867462" y="3201425"/>
            <a:ext cx="2295600" cy="342000"/>
          </a:xfrm>
          <a:prstGeom prst="rect">
            <a:avLst/>
          </a:prstGeom>
        </p:spPr>
        <p:txBody>
          <a:bodyPr spcFirstLastPara="1" wrap="square" lIns="0" tIns="0" rIns="0" bIns="0" anchor="ctr" anchorCtr="0">
            <a:noAutofit/>
          </a:bodyPr>
          <a:lstStyle>
            <a:lvl1pPr lvl="0" algn="l"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40" name="Google Shape;740;p16"/>
          <p:cNvSpPr txBox="1">
            <a:spLocks noGrp="1"/>
          </p:cNvSpPr>
          <p:nvPr>
            <p:ph type="subTitle" idx="7"/>
          </p:nvPr>
        </p:nvSpPr>
        <p:spPr>
          <a:xfrm>
            <a:off x="5544486" y="3543425"/>
            <a:ext cx="2295600" cy="681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41" name="Google Shape;741;p16"/>
          <p:cNvSpPr txBox="1">
            <a:spLocks noGrp="1"/>
          </p:cNvSpPr>
          <p:nvPr>
            <p:ph type="title" idx="8"/>
          </p:nvPr>
        </p:nvSpPr>
        <p:spPr>
          <a:xfrm>
            <a:off x="5544486" y="3201425"/>
            <a:ext cx="2295600" cy="342000"/>
          </a:xfrm>
          <a:prstGeom prst="rect">
            <a:avLst/>
          </a:prstGeom>
        </p:spPr>
        <p:txBody>
          <a:bodyPr spcFirstLastPara="1" wrap="square" lIns="0" tIns="0" rIns="0" bIns="0" anchor="ctr" anchorCtr="0">
            <a:noAutofit/>
          </a:bodyPr>
          <a:lstStyle>
            <a:lvl1pPr lvl="0" algn="l"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42" name="Google Shape;742;p16"/>
          <p:cNvSpPr txBox="1">
            <a:spLocks noGrp="1"/>
          </p:cNvSpPr>
          <p:nvPr>
            <p:ph type="title" idx="9" hasCustomPrompt="1"/>
          </p:nvPr>
        </p:nvSpPr>
        <p:spPr>
          <a:xfrm>
            <a:off x="1303913" y="1865550"/>
            <a:ext cx="414600" cy="342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743" name="Google Shape;743;p16"/>
          <p:cNvSpPr txBox="1">
            <a:spLocks noGrp="1"/>
          </p:cNvSpPr>
          <p:nvPr>
            <p:ph type="title" idx="13" hasCustomPrompt="1"/>
          </p:nvPr>
        </p:nvSpPr>
        <p:spPr>
          <a:xfrm>
            <a:off x="1303913" y="3201425"/>
            <a:ext cx="414600" cy="342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744" name="Google Shape;744;p16"/>
          <p:cNvSpPr txBox="1">
            <a:spLocks noGrp="1"/>
          </p:cNvSpPr>
          <p:nvPr>
            <p:ph type="title" idx="14" hasCustomPrompt="1"/>
          </p:nvPr>
        </p:nvSpPr>
        <p:spPr>
          <a:xfrm>
            <a:off x="4980788" y="1865550"/>
            <a:ext cx="414600" cy="342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745" name="Google Shape;745;p16"/>
          <p:cNvSpPr txBox="1">
            <a:spLocks noGrp="1"/>
          </p:cNvSpPr>
          <p:nvPr>
            <p:ph type="title" idx="15" hasCustomPrompt="1"/>
          </p:nvPr>
        </p:nvSpPr>
        <p:spPr>
          <a:xfrm>
            <a:off x="4980788" y="3201425"/>
            <a:ext cx="414600" cy="3420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746" name="Google Shape;746;p16"/>
          <p:cNvGrpSpPr/>
          <p:nvPr/>
        </p:nvGrpSpPr>
        <p:grpSpPr>
          <a:xfrm>
            <a:off x="-244345" y="-118031"/>
            <a:ext cx="898724" cy="898750"/>
            <a:chOff x="4876725" y="2387875"/>
            <a:chExt cx="874075" cy="874100"/>
          </a:xfrm>
        </p:grpSpPr>
        <p:sp>
          <p:nvSpPr>
            <p:cNvPr id="747" name="Google Shape;747;p16"/>
            <p:cNvSpPr/>
            <p:nvPr/>
          </p:nvSpPr>
          <p:spPr>
            <a:xfrm>
              <a:off x="4876725" y="2387875"/>
              <a:ext cx="874075" cy="874100"/>
            </a:xfrm>
            <a:custGeom>
              <a:avLst/>
              <a:gdLst/>
              <a:ahLst/>
              <a:cxnLst/>
              <a:rect l="l" t="t" r="r" b="b"/>
              <a:pathLst>
                <a:path w="34963" h="34964" extrusionOk="0">
                  <a:moveTo>
                    <a:pt x="17469" y="0"/>
                  </a:moveTo>
                  <a:cubicBezTo>
                    <a:pt x="7820" y="0"/>
                    <a:pt x="0" y="7845"/>
                    <a:pt x="0" y="17494"/>
                  </a:cubicBezTo>
                  <a:cubicBezTo>
                    <a:pt x="0" y="27143"/>
                    <a:pt x="7820" y="34963"/>
                    <a:pt x="17469" y="34963"/>
                  </a:cubicBezTo>
                  <a:cubicBezTo>
                    <a:pt x="27118" y="34963"/>
                    <a:pt x="34963" y="27143"/>
                    <a:pt x="34963" y="17494"/>
                  </a:cubicBezTo>
                  <a:cubicBezTo>
                    <a:pt x="34963" y="7845"/>
                    <a:pt x="27118" y="0"/>
                    <a:pt x="17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4881725" y="2387875"/>
              <a:ext cx="853425" cy="674625"/>
            </a:xfrm>
            <a:custGeom>
              <a:avLst/>
              <a:gdLst/>
              <a:ahLst/>
              <a:cxnLst/>
              <a:rect l="l" t="t" r="r" b="b"/>
              <a:pathLst>
                <a:path w="34137" h="26985" extrusionOk="0">
                  <a:moveTo>
                    <a:pt x="17269" y="0"/>
                  </a:moveTo>
                  <a:cubicBezTo>
                    <a:pt x="8472" y="0"/>
                    <a:pt x="1204" y="6542"/>
                    <a:pt x="1" y="15013"/>
                  </a:cubicBezTo>
                  <a:cubicBezTo>
                    <a:pt x="1931" y="15088"/>
                    <a:pt x="4462" y="15013"/>
                    <a:pt x="5440" y="16341"/>
                  </a:cubicBezTo>
                  <a:cubicBezTo>
                    <a:pt x="7008" y="18495"/>
                    <a:pt x="6478" y="22112"/>
                    <a:pt x="8850" y="22112"/>
                  </a:cubicBezTo>
                  <a:cubicBezTo>
                    <a:pt x="9018" y="22112"/>
                    <a:pt x="9200" y="22094"/>
                    <a:pt x="9399" y="22056"/>
                  </a:cubicBezTo>
                  <a:cubicBezTo>
                    <a:pt x="12349" y="21495"/>
                    <a:pt x="16793" y="19796"/>
                    <a:pt x="18902" y="19796"/>
                  </a:cubicBezTo>
                  <a:cubicBezTo>
                    <a:pt x="18961" y="19796"/>
                    <a:pt x="19018" y="19797"/>
                    <a:pt x="19074" y="19800"/>
                  </a:cubicBezTo>
                  <a:cubicBezTo>
                    <a:pt x="21104" y="19875"/>
                    <a:pt x="22432" y="24437"/>
                    <a:pt x="24487" y="26517"/>
                  </a:cubicBezTo>
                  <a:cubicBezTo>
                    <a:pt x="24810" y="26844"/>
                    <a:pt x="25109" y="26984"/>
                    <a:pt x="25390" y="26984"/>
                  </a:cubicBezTo>
                  <a:cubicBezTo>
                    <a:pt x="26873" y="26984"/>
                    <a:pt x="27869" y="23067"/>
                    <a:pt x="29450" y="22056"/>
                  </a:cubicBezTo>
                  <a:cubicBezTo>
                    <a:pt x="31304" y="20853"/>
                    <a:pt x="34136" y="14286"/>
                    <a:pt x="32106" y="12958"/>
                  </a:cubicBezTo>
                  <a:cubicBezTo>
                    <a:pt x="30051" y="11630"/>
                    <a:pt x="27244" y="8948"/>
                    <a:pt x="28197" y="6792"/>
                  </a:cubicBezTo>
                  <a:cubicBezTo>
                    <a:pt x="28472" y="6191"/>
                    <a:pt x="29074" y="5690"/>
                    <a:pt x="29725" y="5239"/>
                  </a:cubicBezTo>
                  <a:cubicBezTo>
                    <a:pt x="26567" y="2005"/>
                    <a:pt x="22156" y="0"/>
                    <a:pt x="17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5011425" y="2387875"/>
              <a:ext cx="511325" cy="495050"/>
            </a:xfrm>
            <a:custGeom>
              <a:avLst/>
              <a:gdLst/>
              <a:ahLst/>
              <a:cxnLst/>
              <a:rect l="l" t="t" r="r" b="b"/>
              <a:pathLst>
                <a:path w="20453" h="19802" extrusionOk="0">
                  <a:moveTo>
                    <a:pt x="12081" y="0"/>
                  </a:moveTo>
                  <a:cubicBezTo>
                    <a:pt x="7620" y="0"/>
                    <a:pt x="3560" y="1705"/>
                    <a:pt x="477" y="4462"/>
                  </a:cubicBezTo>
                  <a:cubicBezTo>
                    <a:pt x="1" y="5640"/>
                    <a:pt x="277" y="6567"/>
                    <a:pt x="1555" y="6792"/>
                  </a:cubicBezTo>
                  <a:cubicBezTo>
                    <a:pt x="4412" y="7294"/>
                    <a:pt x="8121" y="8973"/>
                    <a:pt x="6267" y="10652"/>
                  </a:cubicBezTo>
                  <a:cubicBezTo>
                    <a:pt x="4412" y="12356"/>
                    <a:pt x="2432" y="11805"/>
                    <a:pt x="3510" y="14111"/>
                  </a:cubicBezTo>
                  <a:cubicBezTo>
                    <a:pt x="4576" y="16392"/>
                    <a:pt x="5274" y="19801"/>
                    <a:pt x="8031" y="19801"/>
                  </a:cubicBezTo>
                  <a:cubicBezTo>
                    <a:pt x="8061" y="19801"/>
                    <a:pt x="8091" y="19801"/>
                    <a:pt x="8121" y="19800"/>
                  </a:cubicBezTo>
                  <a:cubicBezTo>
                    <a:pt x="10953" y="19700"/>
                    <a:pt x="13084" y="15439"/>
                    <a:pt x="14587" y="13058"/>
                  </a:cubicBezTo>
                  <a:cubicBezTo>
                    <a:pt x="16091" y="10652"/>
                    <a:pt x="17971" y="11855"/>
                    <a:pt x="18848" y="9173"/>
                  </a:cubicBezTo>
                  <a:cubicBezTo>
                    <a:pt x="19725" y="6492"/>
                    <a:pt x="20452" y="4462"/>
                    <a:pt x="17695" y="4186"/>
                  </a:cubicBezTo>
                  <a:cubicBezTo>
                    <a:pt x="17423" y="4161"/>
                    <a:pt x="17159" y="4151"/>
                    <a:pt x="16906" y="4151"/>
                  </a:cubicBezTo>
                  <a:cubicBezTo>
                    <a:pt x="15645" y="4151"/>
                    <a:pt x="14622" y="4406"/>
                    <a:pt x="13852" y="4406"/>
                  </a:cubicBezTo>
                  <a:cubicBezTo>
                    <a:pt x="13211" y="4406"/>
                    <a:pt x="12744" y="4230"/>
                    <a:pt x="12457" y="3584"/>
                  </a:cubicBezTo>
                  <a:cubicBezTo>
                    <a:pt x="11956" y="2432"/>
                    <a:pt x="12432" y="1203"/>
                    <a:pt x="12933" y="51"/>
                  </a:cubicBezTo>
                  <a:cubicBezTo>
                    <a:pt x="12633" y="51"/>
                    <a:pt x="12382" y="0"/>
                    <a:pt x="12081" y="0"/>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6"/>
            <p:cNvSpPr/>
            <p:nvPr/>
          </p:nvSpPr>
          <p:spPr>
            <a:xfrm>
              <a:off x="5453575" y="2644250"/>
              <a:ext cx="297225" cy="386575"/>
            </a:xfrm>
            <a:custGeom>
              <a:avLst/>
              <a:gdLst/>
              <a:ahLst/>
              <a:cxnLst/>
              <a:rect l="l" t="t" r="r" b="b"/>
              <a:pathLst>
                <a:path w="11889" h="15463" extrusionOk="0">
                  <a:moveTo>
                    <a:pt x="9459" y="1"/>
                  </a:moveTo>
                  <a:cubicBezTo>
                    <a:pt x="9239" y="1"/>
                    <a:pt x="9012" y="15"/>
                    <a:pt x="8781" y="46"/>
                  </a:cubicBezTo>
                  <a:cubicBezTo>
                    <a:pt x="5799" y="472"/>
                    <a:pt x="2616" y="497"/>
                    <a:pt x="3217" y="3605"/>
                  </a:cubicBezTo>
                  <a:cubicBezTo>
                    <a:pt x="3819" y="6688"/>
                    <a:pt x="4821" y="9269"/>
                    <a:pt x="3217" y="9545"/>
                  </a:cubicBezTo>
                  <a:cubicBezTo>
                    <a:pt x="3093" y="9564"/>
                    <a:pt x="2967" y="9573"/>
                    <a:pt x="2839" y="9573"/>
                  </a:cubicBezTo>
                  <a:cubicBezTo>
                    <a:pt x="1961" y="9573"/>
                    <a:pt x="1025" y="9173"/>
                    <a:pt x="517" y="9173"/>
                  </a:cubicBezTo>
                  <a:cubicBezTo>
                    <a:pt x="142" y="9173"/>
                    <a:pt x="0" y="9391"/>
                    <a:pt x="285" y="10147"/>
                  </a:cubicBezTo>
                  <a:cubicBezTo>
                    <a:pt x="987" y="12101"/>
                    <a:pt x="2390" y="13881"/>
                    <a:pt x="3719" y="14407"/>
                  </a:cubicBezTo>
                  <a:cubicBezTo>
                    <a:pt x="5047" y="14934"/>
                    <a:pt x="6375" y="15385"/>
                    <a:pt x="7102" y="15460"/>
                  </a:cubicBezTo>
                  <a:cubicBezTo>
                    <a:pt x="7114" y="15462"/>
                    <a:pt x="7126" y="15462"/>
                    <a:pt x="7138" y="15462"/>
                  </a:cubicBezTo>
                  <a:cubicBezTo>
                    <a:pt x="7851" y="15462"/>
                    <a:pt x="9213" y="12653"/>
                    <a:pt x="11012" y="12653"/>
                  </a:cubicBezTo>
                  <a:cubicBezTo>
                    <a:pt x="11563" y="10949"/>
                    <a:pt x="11889" y="9119"/>
                    <a:pt x="11889" y="7239"/>
                  </a:cubicBezTo>
                  <a:cubicBezTo>
                    <a:pt x="11889" y="4683"/>
                    <a:pt x="11313" y="2252"/>
                    <a:pt x="10335" y="71"/>
                  </a:cubicBezTo>
                  <a:cubicBezTo>
                    <a:pt x="10058" y="28"/>
                    <a:pt x="9765" y="1"/>
                    <a:pt x="9459"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6"/>
            <p:cNvSpPr/>
            <p:nvPr/>
          </p:nvSpPr>
          <p:spPr>
            <a:xfrm>
              <a:off x="4896150" y="2939125"/>
              <a:ext cx="609050" cy="322850"/>
            </a:xfrm>
            <a:custGeom>
              <a:avLst/>
              <a:gdLst/>
              <a:ahLst/>
              <a:cxnLst/>
              <a:rect l="l" t="t" r="r" b="b"/>
              <a:pathLst>
                <a:path w="24362" h="12914" extrusionOk="0">
                  <a:moveTo>
                    <a:pt x="2449" y="1"/>
                  </a:moveTo>
                  <a:cubicBezTo>
                    <a:pt x="1605" y="1"/>
                    <a:pt x="763" y="234"/>
                    <a:pt x="0" y="557"/>
                  </a:cubicBezTo>
                  <a:cubicBezTo>
                    <a:pt x="2181" y="7700"/>
                    <a:pt x="8848" y="12913"/>
                    <a:pt x="16692" y="12913"/>
                  </a:cubicBezTo>
                  <a:cubicBezTo>
                    <a:pt x="19449" y="12913"/>
                    <a:pt x="22056" y="12261"/>
                    <a:pt x="24361" y="11134"/>
                  </a:cubicBezTo>
                  <a:cubicBezTo>
                    <a:pt x="23234" y="10833"/>
                    <a:pt x="21630" y="10607"/>
                    <a:pt x="21153" y="9805"/>
                  </a:cubicBezTo>
                  <a:cubicBezTo>
                    <a:pt x="20176" y="8126"/>
                    <a:pt x="21780" y="7474"/>
                    <a:pt x="21153" y="4918"/>
                  </a:cubicBezTo>
                  <a:cubicBezTo>
                    <a:pt x="20527" y="2337"/>
                    <a:pt x="19299" y="3239"/>
                    <a:pt x="17168" y="1459"/>
                  </a:cubicBezTo>
                  <a:cubicBezTo>
                    <a:pt x="16653" y="1029"/>
                    <a:pt x="16143" y="843"/>
                    <a:pt x="15653" y="843"/>
                  </a:cubicBezTo>
                  <a:cubicBezTo>
                    <a:pt x="14117" y="843"/>
                    <a:pt x="12771" y="2662"/>
                    <a:pt x="12030" y="4467"/>
                  </a:cubicBezTo>
                  <a:cubicBezTo>
                    <a:pt x="11784" y="5061"/>
                    <a:pt x="11397" y="5311"/>
                    <a:pt x="10915" y="5311"/>
                  </a:cubicBezTo>
                  <a:cubicBezTo>
                    <a:pt x="9486" y="5311"/>
                    <a:pt x="7219" y="3114"/>
                    <a:pt x="5289" y="1184"/>
                  </a:cubicBezTo>
                  <a:cubicBezTo>
                    <a:pt x="4424" y="319"/>
                    <a:pt x="3436" y="1"/>
                    <a:pt x="2449"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6"/>
            <p:cNvSpPr/>
            <p:nvPr/>
          </p:nvSpPr>
          <p:spPr>
            <a:xfrm>
              <a:off x="5159300" y="2454100"/>
              <a:ext cx="224975" cy="353875"/>
            </a:xfrm>
            <a:custGeom>
              <a:avLst/>
              <a:gdLst/>
              <a:ahLst/>
              <a:cxnLst/>
              <a:rect l="l" t="t" r="r" b="b"/>
              <a:pathLst>
                <a:path w="8999" h="14155" extrusionOk="0">
                  <a:moveTo>
                    <a:pt x="4556" y="1"/>
                  </a:moveTo>
                  <a:cubicBezTo>
                    <a:pt x="4412" y="1"/>
                    <a:pt x="4240" y="11"/>
                    <a:pt x="4036" y="33"/>
                  </a:cubicBezTo>
                  <a:cubicBezTo>
                    <a:pt x="1680" y="309"/>
                    <a:pt x="176" y="209"/>
                    <a:pt x="76" y="1186"/>
                  </a:cubicBezTo>
                  <a:cubicBezTo>
                    <a:pt x="1" y="2163"/>
                    <a:pt x="1053" y="4118"/>
                    <a:pt x="2031" y="5046"/>
                  </a:cubicBezTo>
                  <a:cubicBezTo>
                    <a:pt x="3008" y="5973"/>
                    <a:pt x="3635" y="8404"/>
                    <a:pt x="2557" y="9457"/>
                  </a:cubicBezTo>
                  <a:cubicBezTo>
                    <a:pt x="1129" y="10835"/>
                    <a:pt x="1" y="11211"/>
                    <a:pt x="1580" y="12640"/>
                  </a:cubicBezTo>
                  <a:cubicBezTo>
                    <a:pt x="2492" y="13438"/>
                    <a:pt x="2950" y="14155"/>
                    <a:pt x="3434" y="14155"/>
                  </a:cubicBezTo>
                  <a:cubicBezTo>
                    <a:pt x="3801" y="14155"/>
                    <a:pt x="4182" y="13742"/>
                    <a:pt x="4788" y="12640"/>
                  </a:cubicBezTo>
                  <a:cubicBezTo>
                    <a:pt x="6166" y="10058"/>
                    <a:pt x="7344" y="8880"/>
                    <a:pt x="7971" y="7602"/>
                  </a:cubicBezTo>
                  <a:cubicBezTo>
                    <a:pt x="8597" y="6324"/>
                    <a:pt x="8998" y="4444"/>
                    <a:pt x="7520" y="4143"/>
                  </a:cubicBezTo>
                  <a:cubicBezTo>
                    <a:pt x="6041" y="3843"/>
                    <a:pt x="4863" y="4194"/>
                    <a:pt x="4687" y="2615"/>
                  </a:cubicBezTo>
                  <a:cubicBezTo>
                    <a:pt x="4527" y="1151"/>
                    <a:pt x="6057" y="1"/>
                    <a:pt x="4556"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6"/>
            <p:cNvSpPr/>
            <p:nvPr/>
          </p:nvSpPr>
          <p:spPr>
            <a:xfrm>
              <a:off x="5386800" y="2744225"/>
              <a:ext cx="73900" cy="54075"/>
            </a:xfrm>
            <a:custGeom>
              <a:avLst/>
              <a:gdLst/>
              <a:ahLst/>
              <a:cxnLst/>
              <a:rect l="l" t="t" r="r" b="b"/>
              <a:pathLst>
                <a:path w="2956" h="2163" extrusionOk="0">
                  <a:moveTo>
                    <a:pt x="973" y="0"/>
                  </a:moveTo>
                  <a:cubicBezTo>
                    <a:pt x="35" y="0"/>
                    <a:pt x="1" y="2163"/>
                    <a:pt x="901" y="2163"/>
                  </a:cubicBezTo>
                  <a:cubicBezTo>
                    <a:pt x="1978" y="2163"/>
                    <a:pt x="2956" y="1185"/>
                    <a:pt x="1527" y="208"/>
                  </a:cubicBezTo>
                  <a:cubicBezTo>
                    <a:pt x="1317" y="62"/>
                    <a:pt x="1132" y="0"/>
                    <a:pt x="973"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6"/>
            <p:cNvSpPr/>
            <p:nvPr/>
          </p:nvSpPr>
          <p:spPr>
            <a:xfrm>
              <a:off x="4970275" y="2601850"/>
              <a:ext cx="91300" cy="88200"/>
            </a:xfrm>
            <a:custGeom>
              <a:avLst/>
              <a:gdLst/>
              <a:ahLst/>
              <a:cxnLst/>
              <a:rect l="l" t="t" r="r" b="b"/>
              <a:pathLst>
                <a:path w="3652" h="3528" extrusionOk="0">
                  <a:moveTo>
                    <a:pt x="1971" y="0"/>
                  </a:moveTo>
                  <a:cubicBezTo>
                    <a:pt x="1052" y="0"/>
                    <a:pt x="1" y="864"/>
                    <a:pt x="18" y="1692"/>
                  </a:cubicBezTo>
                  <a:cubicBezTo>
                    <a:pt x="18" y="2641"/>
                    <a:pt x="642" y="3528"/>
                    <a:pt x="1336" y="3528"/>
                  </a:cubicBezTo>
                  <a:cubicBezTo>
                    <a:pt x="1521" y="3528"/>
                    <a:pt x="1712" y="3464"/>
                    <a:pt x="1898" y="3321"/>
                  </a:cubicBezTo>
                  <a:cubicBezTo>
                    <a:pt x="2775" y="2645"/>
                    <a:pt x="3652" y="1717"/>
                    <a:pt x="3025" y="614"/>
                  </a:cubicBezTo>
                  <a:cubicBezTo>
                    <a:pt x="2775" y="177"/>
                    <a:pt x="2387" y="0"/>
                    <a:pt x="1971"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6"/>
            <p:cNvSpPr/>
            <p:nvPr/>
          </p:nvSpPr>
          <p:spPr>
            <a:xfrm>
              <a:off x="5477600" y="3095475"/>
              <a:ext cx="87400" cy="55100"/>
            </a:xfrm>
            <a:custGeom>
              <a:avLst/>
              <a:gdLst/>
              <a:ahLst/>
              <a:cxnLst/>
              <a:rect l="l" t="t" r="r" b="b"/>
              <a:pathLst>
                <a:path w="3496" h="2204" extrusionOk="0">
                  <a:moveTo>
                    <a:pt x="3155" y="1"/>
                  </a:moveTo>
                  <a:cubicBezTo>
                    <a:pt x="2775" y="1"/>
                    <a:pt x="2118" y="334"/>
                    <a:pt x="1605" y="719"/>
                  </a:cubicBezTo>
                  <a:cubicBezTo>
                    <a:pt x="828" y="1296"/>
                    <a:pt x="1" y="2123"/>
                    <a:pt x="978" y="2198"/>
                  </a:cubicBezTo>
                  <a:cubicBezTo>
                    <a:pt x="1018" y="2202"/>
                    <a:pt x="1058" y="2204"/>
                    <a:pt x="1099" y="2204"/>
                  </a:cubicBezTo>
                  <a:cubicBezTo>
                    <a:pt x="2088" y="2204"/>
                    <a:pt x="3363" y="1066"/>
                    <a:pt x="3459" y="368"/>
                  </a:cubicBezTo>
                  <a:cubicBezTo>
                    <a:pt x="3495" y="106"/>
                    <a:pt x="3369" y="1"/>
                    <a:pt x="315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6"/>
            <p:cNvSpPr/>
            <p:nvPr/>
          </p:nvSpPr>
          <p:spPr>
            <a:xfrm>
              <a:off x="4966325" y="3037325"/>
              <a:ext cx="392250" cy="224000"/>
            </a:xfrm>
            <a:custGeom>
              <a:avLst/>
              <a:gdLst/>
              <a:ahLst/>
              <a:cxnLst/>
              <a:rect l="l" t="t" r="r" b="b"/>
              <a:pathLst>
                <a:path w="15690" h="8960" extrusionOk="0">
                  <a:moveTo>
                    <a:pt x="566" y="1"/>
                  </a:moveTo>
                  <a:cubicBezTo>
                    <a:pt x="356" y="1"/>
                    <a:pt x="218" y="155"/>
                    <a:pt x="176" y="539"/>
                  </a:cubicBezTo>
                  <a:cubicBezTo>
                    <a:pt x="0" y="1993"/>
                    <a:pt x="1905" y="3972"/>
                    <a:pt x="3534" y="5551"/>
                  </a:cubicBezTo>
                  <a:cubicBezTo>
                    <a:pt x="6291" y="7582"/>
                    <a:pt x="9650" y="8835"/>
                    <a:pt x="13309" y="8960"/>
                  </a:cubicBezTo>
                  <a:cubicBezTo>
                    <a:pt x="14737" y="8534"/>
                    <a:pt x="15690" y="7055"/>
                    <a:pt x="15414" y="5877"/>
                  </a:cubicBezTo>
                  <a:cubicBezTo>
                    <a:pt x="15063" y="4298"/>
                    <a:pt x="14787" y="4449"/>
                    <a:pt x="15063" y="2694"/>
                  </a:cubicBezTo>
                  <a:cubicBezTo>
                    <a:pt x="15339" y="940"/>
                    <a:pt x="14361" y="1441"/>
                    <a:pt x="13033" y="990"/>
                  </a:cubicBezTo>
                  <a:cubicBezTo>
                    <a:pt x="12853" y="932"/>
                    <a:pt x="12694" y="905"/>
                    <a:pt x="12551" y="905"/>
                  </a:cubicBezTo>
                  <a:cubicBezTo>
                    <a:pt x="11637" y="905"/>
                    <a:pt x="11360" y="2019"/>
                    <a:pt x="10276" y="3471"/>
                  </a:cubicBezTo>
                  <a:cubicBezTo>
                    <a:pt x="9931" y="3943"/>
                    <a:pt x="9429" y="4128"/>
                    <a:pt x="8845" y="4128"/>
                  </a:cubicBezTo>
                  <a:cubicBezTo>
                    <a:pt x="7351" y="4128"/>
                    <a:pt x="5318" y="2921"/>
                    <a:pt x="3985" y="2218"/>
                  </a:cubicBezTo>
                  <a:cubicBezTo>
                    <a:pt x="2582" y="1497"/>
                    <a:pt x="1221" y="1"/>
                    <a:pt x="566"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6"/>
            <p:cNvSpPr/>
            <p:nvPr/>
          </p:nvSpPr>
          <p:spPr>
            <a:xfrm>
              <a:off x="5548400" y="2691750"/>
              <a:ext cx="202400" cy="260600"/>
            </a:xfrm>
            <a:custGeom>
              <a:avLst/>
              <a:gdLst/>
              <a:ahLst/>
              <a:cxnLst/>
              <a:rect l="l" t="t" r="r" b="b"/>
              <a:pathLst>
                <a:path w="8096" h="10424" extrusionOk="0">
                  <a:moveTo>
                    <a:pt x="7319" y="226"/>
                  </a:moveTo>
                  <a:cubicBezTo>
                    <a:pt x="7144" y="252"/>
                    <a:pt x="6918" y="302"/>
                    <a:pt x="6667" y="377"/>
                  </a:cubicBezTo>
                  <a:cubicBezTo>
                    <a:pt x="4362" y="1079"/>
                    <a:pt x="3309" y="1"/>
                    <a:pt x="3209" y="2683"/>
                  </a:cubicBezTo>
                  <a:cubicBezTo>
                    <a:pt x="3134" y="5339"/>
                    <a:pt x="2682" y="8698"/>
                    <a:pt x="2682" y="8698"/>
                  </a:cubicBezTo>
                  <a:cubicBezTo>
                    <a:pt x="1179" y="9324"/>
                    <a:pt x="1" y="9876"/>
                    <a:pt x="1003" y="10277"/>
                  </a:cubicBezTo>
                  <a:cubicBezTo>
                    <a:pt x="1269" y="10376"/>
                    <a:pt x="1521" y="10423"/>
                    <a:pt x="1779" y="10423"/>
                  </a:cubicBezTo>
                  <a:cubicBezTo>
                    <a:pt x="2495" y="10423"/>
                    <a:pt x="3260" y="10064"/>
                    <a:pt x="4512" y="9475"/>
                  </a:cubicBezTo>
                  <a:cubicBezTo>
                    <a:pt x="6041" y="8773"/>
                    <a:pt x="6843" y="8923"/>
                    <a:pt x="7745" y="8773"/>
                  </a:cubicBezTo>
                  <a:cubicBezTo>
                    <a:pt x="7971" y="7645"/>
                    <a:pt x="8096" y="6517"/>
                    <a:pt x="8096" y="5339"/>
                  </a:cubicBezTo>
                  <a:cubicBezTo>
                    <a:pt x="8096" y="3560"/>
                    <a:pt x="7820" y="1856"/>
                    <a:pt x="7319" y="226"/>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6"/>
            <p:cNvSpPr/>
            <p:nvPr/>
          </p:nvSpPr>
          <p:spPr>
            <a:xfrm>
              <a:off x="5017075" y="2429225"/>
              <a:ext cx="733725" cy="832750"/>
            </a:xfrm>
            <a:custGeom>
              <a:avLst/>
              <a:gdLst/>
              <a:ahLst/>
              <a:cxnLst/>
              <a:rect l="l" t="t" r="r" b="b"/>
              <a:pathLst>
                <a:path w="29349" h="33310" extrusionOk="0">
                  <a:moveTo>
                    <a:pt x="19224" y="1"/>
                  </a:moveTo>
                  <a:lnTo>
                    <a:pt x="19224" y="1"/>
                  </a:lnTo>
                  <a:cubicBezTo>
                    <a:pt x="22657" y="3184"/>
                    <a:pt x="24813" y="7720"/>
                    <a:pt x="24813" y="12783"/>
                  </a:cubicBezTo>
                  <a:cubicBezTo>
                    <a:pt x="24813" y="22432"/>
                    <a:pt x="16993" y="30251"/>
                    <a:pt x="7344" y="30251"/>
                  </a:cubicBezTo>
                  <a:cubicBezTo>
                    <a:pt x="4712" y="30251"/>
                    <a:pt x="2231" y="29675"/>
                    <a:pt x="0" y="28622"/>
                  </a:cubicBezTo>
                  <a:lnTo>
                    <a:pt x="0" y="28622"/>
                  </a:lnTo>
                  <a:cubicBezTo>
                    <a:pt x="3108" y="31530"/>
                    <a:pt x="7269" y="33309"/>
                    <a:pt x="11855" y="33309"/>
                  </a:cubicBezTo>
                  <a:cubicBezTo>
                    <a:pt x="21504" y="33309"/>
                    <a:pt x="29349" y="25489"/>
                    <a:pt x="29349" y="15840"/>
                  </a:cubicBezTo>
                  <a:cubicBezTo>
                    <a:pt x="29349" y="8798"/>
                    <a:pt x="25189" y="2783"/>
                    <a:pt x="19224" y="1"/>
                  </a:cubicBezTo>
                  <a:close/>
                </a:path>
              </a:pathLst>
            </a:custGeom>
            <a:solidFill>
              <a:srgbClr val="AC476D">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2">
    <p:bg>
      <p:bgPr>
        <a:gradFill>
          <a:gsLst>
            <a:gs pos="0">
              <a:schemeClr val="accent2"/>
            </a:gs>
            <a:gs pos="100000">
              <a:schemeClr val="lt2"/>
            </a:gs>
          </a:gsLst>
          <a:lin ang="8099331" scaled="0"/>
        </a:gradFill>
        <a:effectLst/>
      </p:bgPr>
    </p:bg>
    <p:spTree>
      <p:nvGrpSpPr>
        <p:cNvPr id="1" name="Shape 759"/>
        <p:cNvGrpSpPr/>
        <p:nvPr/>
      </p:nvGrpSpPr>
      <p:grpSpPr>
        <a:xfrm>
          <a:off x="0" y="0"/>
          <a:ext cx="0" cy="0"/>
          <a:chOff x="0" y="0"/>
          <a:chExt cx="0" cy="0"/>
        </a:xfrm>
      </p:grpSpPr>
      <p:sp>
        <p:nvSpPr>
          <p:cNvPr id="760" name="Google Shape;760;p17"/>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1" name="Google Shape;761;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762" name="Google Shape;762;p17"/>
          <p:cNvSpPr/>
          <p:nvPr/>
        </p:nvSpPr>
        <p:spPr>
          <a:xfrm rot="5400000" flipH="1">
            <a:off x="-2207151" y="-2847654"/>
            <a:ext cx="6090356" cy="6730506"/>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17"/>
          <p:cNvGrpSpPr/>
          <p:nvPr/>
        </p:nvGrpSpPr>
        <p:grpSpPr>
          <a:xfrm>
            <a:off x="8830437" y="4641113"/>
            <a:ext cx="406227" cy="388246"/>
            <a:chOff x="3483800" y="1530650"/>
            <a:chExt cx="1459674" cy="1397574"/>
          </a:xfrm>
        </p:grpSpPr>
        <p:sp>
          <p:nvSpPr>
            <p:cNvPr id="764" name="Google Shape;764;p17"/>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7"/>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7"/>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7"/>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7"/>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7"/>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7"/>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17"/>
          <p:cNvGrpSpPr/>
          <p:nvPr/>
        </p:nvGrpSpPr>
        <p:grpSpPr>
          <a:xfrm rot="3907081">
            <a:off x="8616760" y="4004183"/>
            <a:ext cx="153542" cy="142591"/>
            <a:chOff x="3931664" y="3196564"/>
            <a:chExt cx="819834" cy="761359"/>
          </a:xfrm>
        </p:grpSpPr>
        <p:sp>
          <p:nvSpPr>
            <p:cNvPr id="774" name="Google Shape;774;p1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17"/>
          <p:cNvGrpSpPr/>
          <p:nvPr/>
        </p:nvGrpSpPr>
        <p:grpSpPr>
          <a:xfrm rot="-2977161">
            <a:off x="8962885" y="3149974"/>
            <a:ext cx="288648" cy="268060"/>
            <a:chOff x="3931664" y="3196564"/>
            <a:chExt cx="819834" cy="761359"/>
          </a:xfrm>
        </p:grpSpPr>
        <p:sp>
          <p:nvSpPr>
            <p:cNvPr id="778" name="Google Shape;778;p1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17"/>
          <p:cNvGrpSpPr/>
          <p:nvPr/>
        </p:nvGrpSpPr>
        <p:grpSpPr>
          <a:xfrm>
            <a:off x="239179" y="908649"/>
            <a:ext cx="309897" cy="287794"/>
            <a:chOff x="3931664" y="3196564"/>
            <a:chExt cx="819834" cy="761359"/>
          </a:xfrm>
        </p:grpSpPr>
        <p:sp>
          <p:nvSpPr>
            <p:cNvPr id="782" name="Google Shape;782;p1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17"/>
          <p:cNvGrpSpPr/>
          <p:nvPr/>
        </p:nvGrpSpPr>
        <p:grpSpPr>
          <a:xfrm rot="3907081">
            <a:off x="128235" y="1501958"/>
            <a:ext cx="153542" cy="142591"/>
            <a:chOff x="3931664" y="3196564"/>
            <a:chExt cx="819834" cy="761359"/>
          </a:xfrm>
        </p:grpSpPr>
        <p:sp>
          <p:nvSpPr>
            <p:cNvPr id="786" name="Google Shape;786;p1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17"/>
          <p:cNvSpPr txBox="1">
            <a:spLocks noGrp="1"/>
          </p:cNvSpPr>
          <p:nvPr>
            <p:ph type="subTitle" idx="1"/>
          </p:nvPr>
        </p:nvSpPr>
        <p:spPr>
          <a:xfrm>
            <a:off x="720000" y="1875650"/>
            <a:ext cx="5969100" cy="2727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accent1"/>
              </a:buClr>
              <a:buSzPts val="16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a:endParaRPr/>
          </a:p>
        </p:txBody>
      </p:sp>
      <p:sp>
        <p:nvSpPr>
          <p:cNvPr id="790" name="Google Shape;790;p17"/>
          <p:cNvSpPr txBox="1">
            <a:spLocks noGrp="1"/>
          </p:cNvSpPr>
          <p:nvPr>
            <p:ph type="title"/>
          </p:nvPr>
        </p:nvSpPr>
        <p:spPr>
          <a:xfrm>
            <a:off x="4572000" y="431350"/>
            <a:ext cx="3852000" cy="4773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grpSp>
        <p:nvGrpSpPr>
          <p:cNvPr id="791" name="Google Shape;791;p17"/>
          <p:cNvGrpSpPr/>
          <p:nvPr/>
        </p:nvGrpSpPr>
        <p:grpSpPr>
          <a:xfrm rot="-895738">
            <a:off x="715843" y="-317192"/>
            <a:ext cx="1016157" cy="1012457"/>
            <a:chOff x="4134250" y="882850"/>
            <a:chExt cx="843375" cy="844025"/>
          </a:xfrm>
        </p:grpSpPr>
        <p:sp>
          <p:nvSpPr>
            <p:cNvPr id="792" name="Google Shape;792;p17"/>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7"/>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7"/>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7"/>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7"/>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gradFill>
          <a:gsLst>
            <a:gs pos="0">
              <a:schemeClr val="accent2"/>
            </a:gs>
            <a:gs pos="100000">
              <a:schemeClr val="lt2"/>
            </a:gs>
          </a:gsLst>
          <a:lin ang="13500032" scaled="0"/>
        </a:gradFill>
        <a:effectLst/>
      </p:bgPr>
    </p:bg>
    <p:spTree>
      <p:nvGrpSpPr>
        <p:cNvPr id="1" name="Shape 797"/>
        <p:cNvGrpSpPr/>
        <p:nvPr/>
      </p:nvGrpSpPr>
      <p:grpSpPr>
        <a:xfrm>
          <a:off x="0" y="0"/>
          <a:ext cx="0" cy="0"/>
          <a:chOff x="0" y="0"/>
          <a:chExt cx="0" cy="0"/>
        </a:xfrm>
      </p:grpSpPr>
      <p:sp>
        <p:nvSpPr>
          <p:cNvPr id="798" name="Google Shape;798;p18"/>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9" name="Google Shape;799;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800" name="Google Shape;800;p18"/>
          <p:cNvSpPr txBox="1">
            <a:spLocks noGrp="1"/>
          </p:cNvSpPr>
          <p:nvPr>
            <p:ph type="title"/>
          </p:nvPr>
        </p:nvSpPr>
        <p:spPr>
          <a:xfrm>
            <a:off x="1135200" y="431350"/>
            <a:ext cx="68736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01" name="Google Shape;801;p18"/>
          <p:cNvSpPr/>
          <p:nvPr/>
        </p:nvSpPr>
        <p:spPr>
          <a:xfrm>
            <a:off x="624900" y="2005450"/>
            <a:ext cx="2388900" cy="2343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6130200" y="2005450"/>
            <a:ext cx="2388900" cy="2343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a:off x="3377550" y="2005450"/>
            <a:ext cx="2388900" cy="2343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txBox="1">
            <a:spLocks noGrp="1"/>
          </p:cNvSpPr>
          <p:nvPr>
            <p:ph type="subTitle" idx="1"/>
          </p:nvPr>
        </p:nvSpPr>
        <p:spPr>
          <a:xfrm>
            <a:off x="720000" y="3533788"/>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05" name="Google Shape;805;p18"/>
          <p:cNvSpPr txBox="1">
            <a:spLocks noGrp="1"/>
          </p:cNvSpPr>
          <p:nvPr>
            <p:ph type="title" idx="2"/>
          </p:nvPr>
        </p:nvSpPr>
        <p:spPr>
          <a:xfrm>
            <a:off x="720000" y="3117163"/>
            <a:ext cx="2198700" cy="3420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06" name="Google Shape;806;p18"/>
          <p:cNvSpPr txBox="1">
            <a:spLocks noGrp="1"/>
          </p:cNvSpPr>
          <p:nvPr>
            <p:ph type="subTitle" idx="3"/>
          </p:nvPr>
        </p:nvSpPr>
        <p:spPr>
          <a:xfrm>
            <a:off x="3472649" y="3536050"/>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07" name="Google Shape;807;p18"/>
          <p:cNvSpPr txBox="1">
            <a:spLocks noGrp="1"/>
          </p:cNvSpPr>
          <p:nvPr>
            <p:ph type="title" idx="4"/>
          </p:nvPr>
        </p:nvSpPr>
        <p:spPr>
          <a:xfrm>
            <a:off x="3472650" y="3119425"/>
            <a:ext cx="2198700" cy="3420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08" name="Google Shape;808;p18"/>
          <p:cNvSpPr txBox="1">
            <a:spLocks noGrp="1"/>
          </p:cNvSpPr>
          <p:nvPr>
            <p:ph type="subTitle" idx="5"/>
          </p:nvPr>
        </p:nvSpPr>
        <p:spPr>
          <a:xfrm>
            <a:off x="6225299" y="3536050"/>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09" name="Google Shape;809;p18"/>
          <p:cNvSpPr txBox="1">
            <a:spLocks noGrp="1"/>
          </p:cNvSpPr>
          <p:nvPr>
            <p:ph type="title" idx="6"/>
          </p:nvPr>
        </p:nvSpPr>
        <p:spPr>
          <a:xfrm>
            <a:off x="6225300" y="3119425"/>
            <a:ext cx="2198700" cy="3420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810" name="Google Shape;810;p18"/>
          <p:cNvGrpSpPr/>
          <p:nvPr/>
        </p:nvGrpSpPr>
        <p:grpSpPr>
          <a:xfrm flipH="1">
            <a:off x="67046" y="1212064"/>
            <a:ext cx="193699" cy="185318"/>
            <a:chOff x="3483800" y="1530650"/>
            <a:chExt cx="1459674" cy="1397574"/>
          </a:xfrm>
        </p:grpSpPr>
        <p:sp>
          <p:nvSpPr>
            <p:cNvPr id="811" name="Google Shape;811;p18"/>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8"/>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8"/>
          <p:cNvGrpSpPr/>
          <p:nvPr/>
        </p:nvGrpSpPr>
        <p:grpSpPr>
          <a:xfrm flipH="1">
            <a:off x="8629015" y="4491897"/>
            <a:ext cx="318260" cy="295560"/>
            <a:chOff x="3931664" y="3196564"/>
            <a:chExt cx="819834" cy="761359"/>
          </a:xfrm>
        </p:grpSpPr>
        <p:sp>
          <p:nvSpPr>
            <p:cNvPr id="821" name="Google Shape;821;p18"/>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8"/>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8"/>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18"/>
          <p:cNvGrpSpPr/>
          <p:nvPr/>
        </p:nvGrpSpPr>
        <p:grpSpPr>
          <a:xfrm flipH="1">
            <a:off x="-67743" y="586194"/>
            <a:ext cx="351053" cy="326014"/>
            <a:chOff x="3931664" y="3196564"/>
            <a:chExt cx="819834" cy="761359"/>
          </a:xfrm>
        </p:grpSpPr>
        <p:sp>
          <p:nvSpPr>
            <p:cNvPr id="825" name="Google Shape;825;p18"/>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8"/>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8"/>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18"/>
          <p:cNvGrpSpPr/>
          <p:nvPr/>
        </p:nvGrpSpPr>
        <p:grpSpPr>
          <a:xfrm flipH="1">
            <a:off x="8691296" y="2386439"/>
            <a:ext cx="193699" cy="185318"/>
            <a:chOff x="3483800" y="1530650"/>
            <a:chExt cx="1459674" cy="1397574"/>
          </a:xfrm>
        </p:grpSpPr>
        <p:sp>
          <p:nvSpPr>
            <p:cNvPr id="829" name="Google Shape;829;p18"/>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8"/>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8"/>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8"/>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8"/>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8"/>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18"/>
          <p:cNvGrpSpPr/>
          <p:nvPr/>
        </p:nvGrpSpPr>
        <p:grpSpPr>
          <a:xfrm flipH="1">
            <a:off x="7828954" y="4747047"/>
            <a:ext cx="117212" cy="111946"/>
            <a:chOff x="3483800" y="1530650"/>
            <a:chExt cx="1459674" cy="1397574"/>
          </a:xfrm>
        </p:grpSpPr>
        <p:sp>
          <p:nvSpPr>
            <p:cNvPr id="839" name="Google Shape;839;p18"/>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8"/>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8"/>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8"/>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8"/>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8"/>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8"/>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18"/>
          <p:cNvGrpSpPr/>
          <p:nvPr/>
        </p:nvGrpSpPr>
        <p:grpSpPr>
          <a:xfrm flipH="1">
            <a:off x="8519096" y="447339"/>
            <a:ext cx="193699" cy="185318"/>
            <a:chOff x="3483800" y="1530650"/>
            <a:chExt cx="1459674" cy="1397574"/>
          </a:xfrm>
        </p:grpSpPr>
        <p:sp>
          <p:nvSpPr>
            <p:cNvPr id="849" name="Google Shape;849;p18"/>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8"/>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8"/>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8"/>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4">
    <p:bg>
      <p:bgPr>
        <a:gradFill>
          <a:gsLst>
            <a:gs pos="0">
              <a:schemeClr val="accent2"/>
            </a:gs>
            <a:gs pos="100000">
              <a:schemeClr val="lt2"/>
            </a:gs>
          </a:gsLst>
          <a:lin ang="8099331" scaled="0"/>
        </a:gradFill>
        <a:effectLst/>
      </p:bgPr>
    </p:bg>
    <p:spTree>
      <p:nvGrpSpPr>
        <p:cNvPr id="1" name="Shape 858"/>
        <p:cNvGrpSpPr/>
        <p:nvPr/>
      </p:nvGrpSpPr>
      <p:grpSpPr>
        <a:xfrm>
          <a:off x="0" y="0"/>
          <a:ext cx="0" cy="0"/>
          <a:chOff x="0" y="0"/>
          <a:chExt cx="0" cy="0"/>
        </a:xfrm>
      </p:grpSpPr>
      <p:sp>
        <p:nvSpPr>
          <p:cNvPr id="859" name="Google Shape;859;p19"/>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0" name="Google Shape;860;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861" name="Google Shape;861;p19"/>
          <p:cNvSpPr txBox="1">
            <a:spLocks noGrp="1"/>
          </p:cNvSpPr>
          <p:nvPr>
            <p:ph type="title"/>
          </p:nvPr>
        </p:nvSpPr>
        <p:spPr>
          <a:xfrm>
            <a:off x="720000" y="1149300"/>
            <a:ext cx="4430700" cy="1671300"/>
          </a:xfrm>
          <a:prstGeom prst="rect">
            <a:avLst/>
          </a:prstGeom>
        </p:spPr>
        <p:txBody>
          <a:bodyPr spcFirstLastPara="1" wrap="square" lIns="0" tIns="0" rIns="0" bIns="0" anchor="t" anchorCtr="0">
            <a:noAutofit/>
          </a:bodyPr>
          <a:lstStyle>
            <a:lvl1pPr lvl="0" algn="l"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62" name="Google Shape;862;p19"/>
          <p:cNvSpPr txBox="1">
            <a:spLocks noGrp="1"/>
          </p:cNvSpPr>
          <p:nvPr>
            <p:ph type="subTitle" idx="1"/>
          </p:nvPr>
        </p:nvSpPr>
        <p:spPr>
          <a:xfrm>
            <a:off x="720000" y="3179707"/>
            <a:ext cx="2920500" cy="814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863" name="Google Shape;863;p19"/>
          <p:cNvGrpSpPr/>
          <p:nvPr/>
        </p:nvGrpSpPr>
        <p:grpSpPr>
          <a:xfrm>
            <a:off x="623154" y="244439"/>
            <a:ext cx="193699" cy="185318"/>
            <a:chOff x="3483800" y="1530650"/>
            <a:chExt cx="1459674" cy="1397574"/>
          </a:xfrm>
        </p:grpSpPr>
        <p:sp>
          <p:nvSpPr>
            <p:cNvPr id="864" name="Google Shape;864;p19"/>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19"/>
          <p:cNvGrpSpPr/>
          <p:nvPr/>
        </p:nvGrpSpPr>
        <p:grpSpPr>
          <a:xfrm>
            <a:off x="138749" y="4109622"/>
            <a:ext cx="318260" cy="295560"/>
            <a:chOff x="3931664" y="3196564"/>
            <a:chExt cx="819834" cy="761359"/>
          </a:xfrm>
        </p:grpSpPr>
        <p:sp>
          <p:nvSpPr>
            <p:cNvPr id="874" name="Google Shape;874;p1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19"/>
          <p:cNvGrpSpPr/>
          <p:nvPr/>
        </p:nvGrpSpPr>
        <p:grpSpPr>
          <a:xfrm>
            <a:off x="-180561" y="641597"/>
            <a:ext cx="500427" cy="464734"/>
            <a:chOff x="3931664" y="3196564"/>
            <a:chExt cx="819834" cy="761359"/>
          </a:xfrm>
        </p:grpSpPr>
        <p:sp>
          <p:nvSpPr>
            <p:cNvPr id="878" name="Google Shape;878;p1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19"/>
          <p:cNvGrpSpPr/>
          <p:nvPr/>
        </p:nvGrpSpPr>
        <p:grpSpPr>
          <a:xfrm>
            <a:off x="457004" y="4794839"/>
            <a:ext cx="193699" cy="185318"/>
            <a:chOff x="3483800" y="1530650"/>
            <a:chExt cx="1459674" cy="1397574"/>
          </a:xfrm>
        </p:grpSpPr>
        <p:sp>
          <p:nvSpPr>
            <p:cNvPr id="882" name="Google Shape;882;p19"/>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9"/>
          <p:cNvGrpSpPr/>
          <p:nvPr/>
        </p:nvGrpSpPr>
        <p:grpSpPr>
          <a:xfrm>
            <a:off x="8323174" y="244447"/>
            <a:ext cx="318260" cy="295560"/>
            <a:chOff x="3931664" y="3196564"/>
            <a:chExt cx="819834" cy="761359"/>
          </a:xfrm>
        </p:grpSpPr>
        <p:sp>
          <p:nvSpPr>
            <p:cNvPr id="892" name="Google Shape;892;p1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19"/>
          <p:cNvGrpSpPr/>
          <p:nvPr/>
        </p:nvGrpSpPr>
        <p:grpSpPr>
          <a:xfrm>
            <a:off x="8716329" y="963989"/>
            <a:ext cx="193699" cy="185318"/>
            <a:chOff x="3483800" y="1530650"/>
            <a:chExt cx="1459674" cy="1397574"/>
          </a:xfrm>
        </p:grpSpPr>
        <p:sp>
          <p:nvSpPr>
            <p:cNvPr id="896" name="Google Shape;896;p19"/>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9"/>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Title">
  <p:cSld name="CUSTOM_5">
    <p:spTree>
      <p:nvGrpSpPr>
        <p:cNvPr id="1" name="Shape 905"/>
        <p:cNvGrpSpPr/>
        <p:nvPr/>
      </p:nvGrpSpPr>
      <p:grpSpPr>
        <a:xfrm>
          <a:off x="0" y="0"/>
          <a:ext cx="0" cy="0"/>
          <a:chOff x="0" y="0"/>
          <a:chExt cx="0" cy="0"/>
        </a:xfrm>
      </p:grpSpPr>
      <p:sp>
        <p:nvSpPr>
          <p:cNvPr id="906" name="Google Shape;906;p20"/>
          <p:cNvSpPr txBox="1">
            <a:spLocks noGrp="1"/>
          </p:cNvSpPr>
          <p:nvPr>
            <p:ph type="title"/>
          </p:nvPr>
        </p:nvSpPr>
        <p:spPr>
          <a:xfrm>
            <a:off x="2126700" y="1729525"/>
            <a:ext cx="4890600" cy="1268100"/>
          </a:xfrm>
          <a:prstGeom prst="rect">
            <a:avLst/>
          </a:prstGeom>
        </p:spPr>
        <p:txBody>
          <a:bodyPr spcFirstLastPara="1" wrap="square" lIns="0" tIns="0" rIns="0" bIns="0" anchor="t" anchorCtr="0">
            <a:noAutofit/>
          </a:bodyPr>
          <a:lstStyle>
            <a:lvl1pPr lvl="0" rtl="0">
              <a:spcBef>
                <a:spcPts val="0"/>
              </a:spcBef>
              <a:spcAft>
                <a:spcPts val="0"/>
              </a:spcAft>
              <a:buClr>
                <a:srgbClr val="F3F3F3"/>
              </a:buClr>
              <a:buSzPts val="3600"/>
              <a:buNone/>
              <a:defRPr sz="4400">
                <a:solidFill>
                  <a:srgbClr val="F3F3F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7" name="Google Shape;907;p20"/>
          <p:cNvSpPr/>
          <p:nvPr/>
        </p:nvSpPr>
        <p:spPr>
          <a:xfrm>
            <a:off x="4825125" y="0"/>
            <a:ext cx="4423146" cy="5829284"/>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0"/>
          <p:cNvSpPr/>
          <p:nvPr/>
        </p:nvSpPr>
        <p:spPr>
          <a:xfrm rot="10800000" flipH="1">
            <a:off x="-3321749" y="-740555"/>
            <a:ext cx="5253633" cy="5884059"/>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37FEF"/>
              </a:solidFill>
            </a:endParaRPr>
          </a:p>
        </p:txBody>
      </p:sp>
      <p:grpSp>
        <p:nvGrpSpPr>
          <p:cNvPr id="909" name="Google Shape;909;p20"/>
          <p:cNvGrpSpPr/>
          <p:nvPr/>
        </p:nvGrpSpPr>
        <p:grpSpPr>
          <a:xfrm>
            <a:off x="708085" y="4068918"/>
            <a:ext cx="858890" cy="858890"/>
            <a:chOff x="2751400" y="2498775"/>
            <a:chExt cx="652900" cy="652900"/>
          </a:xfrm>
        </p:grpSpPr>
        <p:sp>
          <p:nvSpPr>
            <p:cNvPr id="910" name="Google Shape;910;p20"/>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0"/>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0"/>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0"/>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0"/>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0"/>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0"/>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0"/>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0"/>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20"/>
          <p:cNvGrpSpPr/>
          <p:nvPr/>
        </p:nvGrpSpPr>
        <p:grpSpPr>
          <a:xfrm>
            <a:off x="8250814" y="-120033"/>
            <a:ext cx="1021881" cy="1021910"/>
            <a:chOff x="4876725" y="2387875"/>
            <a:chExt cx="874075" cy="874100"/>
          </a:xfrm>
        </p:grpSpPr>
        <p:sp>
          <p:nvSpPr>
            <p:cNvPr id="920" name="Google Shape;920;p20"/>
            <p:cNvSpPr/>
            <p:nvPr/>
          </p:nvSpPr>
          <p:spPr>
            <a:xfrm>
              <a:off x="4876725" y="2387875"/>
              <a:ext cx="874075" cy="874100"/>
            </a:xfrm>
            <a:custGeom>
              <a:avLst/>
              <a:gdLst/>
              <a:ahLst/>
              <a:cxnLst/>
              <a:rect l="l" t="t" r="r" b="b"/>
              <a:pathLst>
                <a:path w="34963" h="34964" extrusionOk="0">
                  <a:moveTo>
                    <a:pt x="17469" y="0"/>
                  </a:moveTo>
                  <a:cubicBezTo>
                    <a:pt x="7820" y="0"/>
                    <a:pt x="0" y="7845"/>
                    <a:pt x="0" y="17494"/>
                  </a:cubicBezTo>
                  <a:cubicBezTo>
                    <a:pt x="0" y="27143"/>
                    <a:pt x="7820" y="34963"/>
                    <a:pt x="17469" y="34963"/>
                  </a:cubicBezTo>
                  <a:cubicBezTo>
                    <a:pt x="27118" y="34963"/>
                    <a:pt x="34963" y="27143"/>
                    <a:pt x="34963" y="17494"/>
                  </a:cubicBezTo>
                  <a:cubicBezTo>
                    <a:pt x="34963" y="7845"/>
                    <a:pt x="27118" y="0"/>
                    <a:pt x="17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0"/>
            <p:cNvSpPr/>
            <p:nvPr/>
          </p:nvSpPr>
          <p:spPr>
            <a:xfrm>
              <a:off x="4881725" y="2387875"/>
              <a:ext cx="853425" cy="674625"/>
            </a:xfrm>
            <a:custGeom>
              <a:avLst/>
              <a:gdLst/>
              <a:ahLst/>
              <a:cxnLst/>
              <a:rect l="l" t="t" r="r" b="b"/>
              <a:pathLst>
                <a:path w="34137" h="26985" extrusionOk="0">
                  <a:moveTo>
                    <a:pt x="17269" y="0"/>
                  </a:moveTo>
                  <a:cubicBezTo>
                    <a:pt x="8472" y="0"/>
                    <a:pt x="1204" y="6542"/>
                    <a:pt x="1" y="15013"/>
                  </a:cubicBezTo>
                  <a:cubicBezTo>
                    <a:pt x="1931" y="15088"/>
                    <a:pt x="4462" y="15013"/>
                    <a:pt x="5440" y="16341"/>
                  </a:cubicBezTo>
                  <a:cubicBezTo>
                    <a:pt x="7008" y="18495"/>
                    <a:pt x="6478" y="22112"/>
                    <a:pt x="8850" y="22112"/>
                  </a:cubicBezTo>
                  <a:cubicBezTo>
                    <a:pt x="9018" y="22112"/>
                    <a:pt x="9200" y="22094"/>
                    <a:pt x="9399" y="22056"/>
                  </a:cubicBezTo>
                  <a:cubicBezTo>
                    <a:pt x="12349" y="21495"/>
                    <a:pt x="16793" y="19796"/>
                    <a:pt x="18902" y="19796"/>
                  </a:cubicBezTo>
                  <a:cubicBezTo>
                    <a:pt x="18961" y="19796"/>
                    <a:pt x="19018" y="19797"/>
                    <a:pt x="19074" y="19800"/>
                  </a:cubicBezTo>
                  <a:cubicBezTo>
                    <a:pt x="21104" y="19875"/>
                    <a:pt x="22432" y="24437"/>
                    <a:pt x="24487" y="26517"/>
                  </a:cubicBezTo>
                  <a:cubicBezTo>
                    <a:pt x="24810" y="26844"/>
                    <a:pt x="25109" y="26984"/>
                    <a:pt x="25390" y="26984"/>
                  </a:cubicBezTo>
                  <a:cubicBezTo>
                    <a:pt x="26873" y="26984"/>
                    <a:pt x="27869" y="23067"/>
                    <a:pt x="29450" y="22056"/>
                  </a:cubicBezTo>
                  <a:cubicBezTo>
                    <a:pt x="31304" y="20853"/>
                    <a:pt x="34136" y="14286"/>
                    <a:pt x="32106" y="12958"/>
                  </a:cubicBezTo>
                  <a:cubicBezTo>
                    <a:pt x="30051" y="11630"/>
                    <a:pt x="27244" y="8948"/>
                    <a:pt x="28197" y="6792"/>
                  </a:cubicBezTo>
                  <a:cubicBezTo>
                    <a:pt x="28472" y="6191"/>
                    <a:pt x="29074" y="5690"/>
                    <a:pt x="29725" y="5239"/>
                  </a:cubicBezTo>
                  <a:cubicBezTo>
                    <a:pt x="26567" y="2005"/>
                    <a:pt x="22156" y="0"/>
                    <a:pt x="172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0"/>
            <p:cNvSpPr/>
            <p:nvPr/>
          </p:nvSpPr>
          <p:spPr>
            <a:xfrm>
              <a:off x="5011425" y="2387875"/>
              <a:ext cx="511325" cy="495050"/>
            </a:xfrm>
            <a:custGeom>
              <a:avLst/>
              <a:gdLst/>
              <a:ahLst/>
              <a:cxnLst/>
              <a:rect l="l" t="t" r="r" b="b"/>
              <a:pathLst>
                <a:path w="20453" h="19802" extrusionOk="0">
                  <a:moveTo>
                    <a:pt x="12081" y="0"/>
                  </a:moveTo>
                  <a:cubicBezTo>
                    <a:pt x="7620" y="0"/>
                    <a:pt x="3560" y="1705"/>
                    <a:pt x="477" y="4462"/>
                  </a:cubicBezTo>
                  <a:cubicBezTo>
                    <a:pt x="1" y="5640"/>
                    <a:pt x="277" y="6567"/>
                    <a:pt x="1555" y="6792"/>
                  </a:cubicBezTo>
                  <a:cubicBezTo>
                    <a:pt x="4412" y="7294"/>
                    <a:pt x="8121" y="8973"/>
                    <a:pt x="6267" y="10652"/>
                  </a:cubicBezTo>
                  <a:cubicBezTo>
                    <a:pt x="4412" y="12356"/>
                    <a:pt x="2432" y="11805"/>
                    <a:pt x="3510" y="14111"/>
                  </a:cubicBezTo>
                  <a:cubicBezTo>
                    <a:pt x="4576" y="16392"/>
                    <a:pt x="5274" y="19801"/>
                    <a:pt x="8031" y="19801"/>
                  </a:cubicBezTo>
                  <a:cubicBezTo>
                    <a:pt x="8061" y="19801"/>
                    <a:pt x="8091" y="19801"/>
                    <a:pt x="8121" y="19800"/>
                  </a:cubicBezTo>
                  <a:cubicBezTo>
                    <a:pt x="10953" y="19700"/>
                    <a:pt x="13084" y="15439"/>
                    <a:pt x="14587" y="13058"/>
                  </a:cubicBezTo>
                  <a:cubicBezTo>
                    <a:pt x="16091" y="10652"/>
                    <a:pt x="17971" y="11855"/>
                    <a:pt x="18848" y="9173"/>
                  </a:cubicBezTo>
                  <a:cubicBezTo>
                    <a:pt x="19725" y="6492"/>
                    <a:pt x="20452" y="4462"/>
                    <a:pt x="17695" y="4186"/>
                  </a:cubicBezTo>
                  <a:cubicBezTo>
                    <a:pt x="17423" y="4161"/>
                    <a:pt x="17159" y="4151"/>
                    <a:pt x="16906" y="4151"/>
                  </a:cubicBezTo>
                  <a:cubicBezTo>
                    <a:pt x="15645" y="4151"/>
                    <a:pt x="14622" y="4406"/>
                    <a:pt x="13852" y="4406"/>
                  </a:cubicBezTo>
                  <a:cubicBezTo>
                    <a:pt x="13211" y="4406"/>
                    <a:pt x="12744" y="4230"/>
                    <a:pt x="12457" y="3584"/>
                  </a:cubicBezTo>
                  <a:cubicBezTo>
                    <a:pt x="11956" y="2432"/>
                    <a:pt x="12432" y="1203"/>
                    <a:pt x="12933" y="51"/>
                  </a:cubicBezTo>
                  <a:cubicBezTo>
                    <a:pt x="12633" y="51"/>
                    <a:pt x="12382" y="0"/>
                    <a:pt x="12081" y="0"/>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0"/>
            <p:cNvSpPr/>
            <p:nvPr/>
          </p:nvSpPr>
          <p:spPr>
            <a:xfrm>
              <a:off x="5453575" y="2644250"/>
              <a:ext cx="297225" cy="386575"/>
            </a:xfrm>
            <a:custGeom>
              <a:avLst/>
              <a:gdLst/>
              <a:ahLst/>
              <a:cxnLst/>
              <a:rect l="l" t="t" r="r" b="b"/>
              <a:pathLst>
                <a:path w="11889" h="15463" extrusionOk="0">
                  <a:moveTo>
                    <a:pt x="9459" y="1"/>
                  </a:moveTo>
                  <a:cubicBezTo>
                    <a:pt x="9239" y="1"/>
                    <a:pt x="9012" y="15"/>
                    <a:pt x="8781" y="46"/>
                  </a:cubicBezTo>
                  <a:cubicBezTo>
                    <a:pt x="5799" y="472"/>
                    <a:pt x="2616" y="497"/>
                    <a:pt x="3217" y="3605"/>
                  </a:cubicBezTo>
                  <a:cubicBezTo>
                    <a:pt x="3819" y="6688"/>
                    <a:pt x="4821" y="9269"/>
                    <a:pt x="3217" y="9545"/>
                  </a:cubicBezTo>
                  <a:cubicBezTo>
                    <a:pt x="3093" y="9564"/>
                    <a:pt x="2967" y="9573"/>
                    <a:pt x="2839" y="9573"/>
                  </a:cubicBezTo>
                  <a:cubicBezTo>
                    <a:pt x="1961" y="9573"/>
                    <a:pt x="1025" y="9173"/>
                    <a:pt x="517" y="9173"/>
                  </a:cubicBezTo>
                  <a:cubicBezTo>
                    <a:pt x="142" y="9173"/>
                    <a:pt x="0" y="9391"/>
                    <a:pt x="285" y="10147"/>
                  </a:cubicBezTo>
                  <a:cubicBezTo>
                    <a:pt x="987" y="12101"/>
                    <a:pt x="2390" y="13881"/>
                    <a:pt x="3719" y="14407"/>
                  </a:cubicBezTo>
                  <a:cubicBezTo>
                    <a:pt x="5047" y="14934"/>
                    <a:pt x="6375" y="15385"/>
                    <a:pt x="7102" y="15460"/>
                  </a:cubicBezTo>
                  <a:cubicBezTo>
                    <a:pt x="7114" y="15462"/>
                    <a:pt x="7126" y="15462"/>
                    <a:pt x="7138" y="15462"/>
                  </a:cubicBezTo>
                  <a:cubicBezTo>
                    <a:pt x="7851" y="15462"/>
                    <a:pt x="9213" y="12653"/>
                    <a:pt x="11012" y="12653"/>
                  </a:cubicBezTo>
                  <a:cubicBezTo>
                    <a:pt x="11563" y="10949"/>
                    <a:pt x="11889" y="9119"/>
                    <a:pt x="11889" y="7239"/>
                  </a:cubicBezTo>
                  <a:cubicBezTo>
                    <a:pt x="11889" y="4683"/>
                    <a:pt x="11313" y="2252"/>
                    <a:pt x="10335" y="71"/>
                  </a:cubicBezTo>
                  <a:cubicBezTo>
                    <a:pt x="10058" y="28"/>
                    <a:pt x="9765" y="1"/>
                    <a:pt x="9459"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0"/>
            <p:cNvSpPr/>
            <p:nvPr/>
          </p:nvSpPr>
          <p:spPr>
            <a:xfrm>
              <a:off x="4896150" y="2939125"/>
              <a:ext cx="609050" cy="322850"/>
            </a:xfrm>
            <a:custGeom>
              <a:avLst/>
              <a:gdLst/>
              <a:ahLst/>
              <a:cxnLst/>
              <a:rect l="l" t="t" r="r" b="b"/>
              <a:pathLst>
                <a:path w="24362" h="12914" extrusionOk="0">
                  <a:moveTo>
                    <a:pt x="2449" y="1"/>
                  </a:moveTo>
                  <a:cubicBezTo>
                    <a:pt x="1605" y="1"/>
                    <a:pt x="763" y="234"/>
                    <a:pt x="0" y="557"/>
                  </a:cubicBezTo>
                  <a:cubicBezTo>
                    <a:pt x="2181" y="7700"/>
                    <a:pt x="8848" y="12913"/>
                    <a:pt x="16692" y="12913"/>
                  </a:cubicBezTo>
                  <a:cubicBezTo>
                    <a:pt x="19449" y="12913"/>
                    <a:pt x="22056" y="12261"/>
                    <a:pt x="24361" y="11134"/>
                  </a:cubicBezTo>
                  <a:cubicBezTo>
                    <a:pt x="23234" y="10833"/>
                    <a:pt x="21630" y="10607"/>
                    <a:pt x="21153" y="9805"/>
                  </a:cubicBezTo>
                  <a:cubicBezTo>
                    <a:pt x="20176" y="8126"/>
                    <a:pt x="21780" y="7474"/>
                    <a:pt x="21153" y="4918"/>
                  </a:cubicBezTo>
                  <a:cubicBezTo>
                    <a:pt x="20527" y="2337"/>
                    <a:pt x="19299" y="3239"/>
                    <a:pt x="17168" y="1459"/>
                  </a:cubicBezTo>
                  <a:cubicBezTo>
                    <a:pt x="16653" y="1029"/>
                    <a:pt x="16143" y="843"/>
                    <a:pt x="15653" y="843"/>
                  </a:cubicBezTo>
                  <a:cubicBezTo>
                    <a:pt x="14117" y="843"/>
                    <a:pt x="12771" y="2662"/>
                    <a:pt x="12030" y="4467"/>
                  </a:cubicBezTo>
                  <a:cubicBezTo>
                    <a:pt x="11784" y="5061"/>
                    <a:pt x="11397" y="5311"/>
                    <a:pt x="10915" y="5311"/>
                  </a:cubicBezTo>
                  <a:cubicBezTo>
                    <a:pt x="9486" y="5311"/>
                    <a:pt x="7219" y="3114"/>
                    <a:pt x="5289" y="1184"/>
                  </a:cubicBezTo>
                  <a:cubicBezTo>
                    <a:pt x="4424" y="319"/>
                    <a:pt x="3436" y="1"/>
                    <a:pt x="2449"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0"/>
            <p:cNvSpPr/>
            <p:nvPr/>
          </p:nvSpPr>
          <p:spPr>
            <a:xfrm>
              <a:off x="5159300" y="2454100"/>
              <a:ext cx="224975" cy="353875"/>
            </a:xfrm>
            <a:custGeom>
              <a:avLst/>
              <a:gdLst/>
              <a:ahLst/>
              <a:cxnLst/>
              <a:rect l="l" t="t" r="r" b="b"/>
              <a:pathLst>
                <a:path w="8999" h="14155" extrusionOk="0">
                  <a:moveTo>
                    <a:pt x="4556" y="1"/>
                  </a:moveTo>
                  <a:cubicBezTo>
                    <a:pt x="4412" y="1"/>
                    <a:pt x="4240" y="11"/>
                    <a:pt x="4036" y="33"/>
                  </a:cubicBezTo>
                  <a:cubicBezTo>
                    <a:pt x="1680" y="309"/>
                    <a:pt x="176" y="209"/>
                    <a:pt x="76" y="1186"/>
                  </a:cubicBezTo>
                  <a:cubicBezTo>
                    <a:pt x="1" y="2163"/>
                    <a:pt x="1053" y="4118"/>
                    <a:pt x="2031" y="5046"/>
                  </a:cubicBezTo>
                  <a:cubicBezTo>
                    <a:pt x="3008" y="5973"/>
                    <a:pt x="3635" y="8404"/>
                    <a:pt x="2557" y="9457"/>
                  </a:cubicBezTo>
                  <a:cubicBezTo>
                    <a:pt x="1129" y="10835"/>
                    <a:pt x="1" y="11211"/>
                    <a:pt x="1580" y="12640"/>
                  </a:cubicBezTo>
                  <a:cubicBezTo>
                    <a:pt x="2492" y="13438"/>
                    <a:pt x="2950" y="14155"/>
                    <a:pt x="3434" y="14155"/>
                  </a:cubicBezTo>
                  <a:cubicBezTo>
                    <a:pt x="3801" y="14155"/>
                    <a:pt x="4182" y="13742"/>
                    <a:pt x="4788" y="12640"/>
                  </a:cubicBezTo>
                  <a:cubicBezTo>
                    <a:pt x="6166" y="10058"/>
                    <a:pt x="7344" y="8880"/>
                    <a:pt x="7971" y="7602"/>
                  </a:cubicBezTo>
                  <a:cubicBezTo>
                    <a:pt x="8597" y="6324"/>
                    <a:pt x="8998" y="4444"/>
                    <a:pt x="7520" y="4143"/>
                  </a:cubicBezTo>
                  <a:cubicBezTo>
                    <a:pt x="6041" y="3843"/>
                    <a:pt x="4863" y="4194"/>
                    <a:pt x="4687" y="2615"/>
                  </a:cubicBezTo>
                  <a:cubicBezTo>
                    <a:pt x="4527" y="1151"/>
                    <a:pt x="6057" y="1"/>
                    <a:pt x="4556"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0"/>
            <p:cNvSpPr/>
            <p:nvPr/>
          </p:nvSpPr>
          <p:spPr>
            <a:xfrm>
              <a:off x="5386800" y="2744225"/>
              <a:ext cx="73900" cy="54075"/>
            </a:xfrm>
            <a:custGeom>
              <a:avLst/>
              <a:gdLst/>
              <a:ahLst/>
              <a:cxnLst/>
              <a:rect l="l" t="t" r="r" b="b"/>
              <a:pathLst>
                <a:path w="2956" h="2163" extrusionOk="0">
                  <a:moveTo>
                    <a:pt x="973" y="0"/>
                  </a:moveTo>
                  <a:cubicBezTo>
                    <a:pt x="35" y="0"/>
                    <a:pt x="1" y="2163"/>
                    <a:pt x="901" y="2163"/>
                  </a:cubicBezTo>
                  <a:cubicBezTo>
                    <a:pt x="1978" y="2163"/>
                    <a:pt x="2956" y="1185"/>
                    <a:pt x="1527" y="208"/>
                  </a:cubicBezTo>
                  <a:cubicBezTo>
                    <a:pt x="1317" y="62"/>
                    <a:pt x="1132" y="0"/>
                    <a:pt x="973"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0"/>
            <p:cNvSpPr/>
            <p:nvPr/>
          </p:nvSpPr>
          <p:spPr>
            <a:xfrm>
              <a:off x="4970275" y="2601850"/>
              <a:ext cx="91300" cy="88200"/>
            </a:xfrm>
            <a:custGeom>
              <a:avLst/>
              <a:gdLst/>
              <a:ahLst/>
              <a:cxnLst/>
              <a:rect l="l" t="t" r="r" b="b"/>
              <a:pathLst>
                <a:path w="3652" h="3528" extrusionOk="0">
                  <a:moveTo>
                    <a:pt x="1971" y="0"/>
                  </a:moveTo>
                  <a:cubicBezTo>
                    <a:pt x="1052" y="0"/>
                    <a:pt x="1" y="864"/>
                    <a:pt x="18" y="1692"/>
                  </a:cubicBezTo>
                  <a:cubicBezTo>
                    <a:pt x="18" y="2641"/>
                    <a:pt x="642" y="3528"/>
                    <a:pt x="1336" y="3528"/>
                  </a:cubicBezTo>
                  <a:cubicBezTo>
                    <a:pt x="1521" y="3528"/>
                    <a:pt x="1712" y="3464"/>
                    <a:pt x="1898" y="3321"/>
                  </a:cubicBezTo>
                  <a:cubicBezTo>
                    <a:pt x="2775" y="2645"/>
                    <a:pt x="3652" y="1717"/>
                    <a:pt x="3025" y="614"/>
                  </a:cubicBezTo>
                  <a:cubicBezTo>
                    <a:pt x="2775" y="177"/>
                    <a:pt x="2387" y="0"/>
                    <a:pt x="1971"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0"/>
            <p:cNvSpPr/>
            <p:nvPr/>
          </p:nvSpPr>
          <p:spPr>
            <a:xfrm>
              <a:off x="5477600" y="3095475"/>
              <a:ext cx="87400" cy="55100"/>
            </a:xfrm>
            <a:custGeom>
              <a:avLst/>
              <a:gdLst/>
              <a:ahLst/>
              <a:cxnLst/>
              <a:rect l="l" t="t" r="r" b="b"/>
              <a:pathLst>
                <a:path w="3496" h="2204" extrusionOk="0">
                  <a:moveTo>
                    <a:pt x="3155" y="1"/>
                  </a:moveTo>
                  <a:cubicBezTo>
                    <a:pt x="2775" y="1"/>
                    <a:pt x="2118" y="334"/>
                    <a:pt x="1605" y="719"/>
                  </a:cubicBezTo>
                  <a:cubicBezTo>
                    <a:pt x="828" y="1296"/>
                    <a:pt x="1" y="2123"/>
                    <a:pt x="978" y="2198"/>
                  </a:cubicBezTo>
                  <a:cubicBezTo>
                    <a:pt x="1018" y="2202"/>
                    <a:pt x="1058" y="2204"/>
                    <a:pt x="1099" y="2204"/>
                  </a:cubicBezTo>
                  <a:cubicBezTo>
                    <a:pt x="2088" y="2204"/>
                    <a:pt x="3363" y="1066"/>
                    <a:pt x="3459" y="368"/>
                  </a:cubicBezTo>
                  <a:cubicBezTo>
                    <a:pt x="3495" y="106"/>
                    <a:pt x="3369" y="1"/>
                    <a:pt x="315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0"/>
            <p:cNvSpPr/>
            <p:nvPr/>
          </p:nvSpPr>
          <p:spPr>
            <a:xfrm>
              <a:off x="4966325" y="3037325"/>
              <a:ext cx="392250" cy="224000"/>
            </a:xfrm>
            <a:custGeom>
              <a:avLst/>
              <a:gdLst/>
              <a:ahLst/>
              <a:cxnLst/>
              <a:rect l="l" t="t" r="r" b="b"/>
              <a:pathLst>
                <a:path w="15690" h="8960" extrusionOk="0">
                  <a:moveTo>
                    <a:pt x="566" y="1"/>
                  </a:moveTo>
                  <a:cubicBezTo>
                    <a:pt x="356" y="1"/>
                    <a:pt x="218" y="155"/>
                    <a:pt x="176" y="539"/>
                  </a:cubicBezTo>
                  <a:cubicBezTo>
                    <a:pt x="0" y="1993"/>
                    <a:pt x="1905" y="3972"/>
                    <a:pt x="3534" y="5551"/>
                  </a:cubicBezTo>
                  <a:cubicBezTo>
                    <a:pt x="6291" y="7582"/>
                    <a:pt x="9650" y="8835"/>
                    <a:pt x="13309" y="8960"/>
                  </a:cubicBezTo>
                  <a:cubicBezTo>
                    <a:pt x="14737" y="8534"/>
                    <a:pt x="15690" y="7055"/>
                    <a:pt x="15414" y="5877"/>
                  </a:cubicBezTo>
                  <a:cubicBezTo>
                    <a:pt x="15063" y="4298"/>
                    <a:pt x="14787" y="4449"/>
                    <a:pt x="15063" y="2694"/>
                  </a:cubicBezTo>
                  <a:cubicBezTo>
                    <a:pt x="15339" y="940"/>
                    <a:pt x="14361" y="1441"/>
                    <a:pt x="13033" y="990"/>
                  </a:cubicBezTo>
                  <a:cubicBezTo>
                    <a:pt x="12853" y="932"/>
                    <a:pt x="12694" y="905"/>
                    <a:pt x="12551" y="905"/>
                  </a:cubicBezTo>
                  <a:cubicBezTo>
                    <a:pt x="11637" y="905"/>
                    <a:pt x="11360" y="2019"/>
                    <a:pt x="10276" y="3471"/>
                  </a:cubicBezTo>
                  <a:cubicBezTo>
                    <a:pt x="9931" y="3943"/>
                    <a:pt x="9429" y="4128"/>
                    <a:pt x="8845" y="4128"/>
                  </a:cubicBezTo>
                  <a:cubicBezTo>
                    <a:pt x="7351" y="4128"/>
                    <a:pt x="5318" y="2921"/>
                    <a:pt x="3985" y="2218"/>
                  </a:cubicBezTo>
                  <a:cubicBezTo>
                    <a:pt x="2582" y="1497"/>
                    <a:pt x="1221" y="1"/>
                    <a:pt x="566"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0"/>
            <p:cNvSpPr/>
            <p:nvPr/>
          </p:nvSpPr>
          <p:spPr>
            <a:xfrm>
              <a:off x="5548400" y="2691750"/>
              <a:ext cx="202400" cy="260600"/>
            </a:xfrm>
            <a:custGeom>
              <a:avLst/>
              <a:gdLst/>
              <a:ahLst/>
              <a:cxnLst/>
              <a:rect l="l" t="t" r="r" b="b"/>
              <a:pathLst>
                <a:path w="8096" h="10424" extrusionOk="0">
                  <a:moveTo>
                    <a:pt x="7319" y="226"/>
                  </a:moveTo>
                  <a:cubicBezTo>
                    <a:pt x="7144" y="252"/>
                    <a:pt x="6918" y="302"/>
                    <a:pt x="6667" y="377"/>
                  </a:cubicBezTo>
                  <a:cubicBezTo>
                    <a:pt x="4362" y="1079"/>
                    <a:pt x="3309" y="1"/>
                    <a:pt x="3209" y="2683"/>
                  </a:cubicBezTo>
                  <a:cubicBezTo>
                    <a:pt x="3134" y="5339"/>
                    <a:pt x="2682" y="8698"/>
                    <a:pt x="2682" y="8698"/>
                  </a:cubicBezTo>
                  <a:cubicBezTo>
                    <a:pt x="1179" y="9324"/>
                    <a:pt x="1" y="9876"/>
                    <a:pt x="1003" y="10277"/>
                  </a:cubicBezTo>
                  <a:cubicBezTo>
                    <a:pt x="1269" y="10376"/>
                    <a:pt x="1521" y="10423"/>
                    <a:pt x="1779" y="10423"/>
                  </a:cubicBezTo>
                  <a:cubicBezTo>
                    <a:pt x="2495" y="10423"/>
                    <a:pt x="3260" y="10064"/>
                    <a:pt x="4512" y="9475"/>
                  </a:cubicBezTo>
                  <a:cubicBezTo>
                    <a:pt x="6041" y="8773"/>
                    <a:pt x="6843" y="8923"/>
                    <a:pt x="7745" y="8773"/>
                  </a:cubicBezTo>
                  <a:cubicBezTo>
                    <a:pt x="7971" y="7645"/>
                    <a:pt x="8096" y="6517"/>
                    <a:pt x="8096" y="5339"/>
                  </a:cubicBezTo>
                  <a:cubicBezTo>
                    <a:pt x="8096" y="3560"/>
                    <a:pt x="7820" y="1856"/>
                    <a:pt x="7319" y="226"/>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0"/>
            <p:cNvSpPr/>
            <p:nvPr/>
          </p:nvSpPr>
          <p:spPr>
            <a:xfrm>
              <a:off x="5017075" y="2429225"/>
              <a:ext cx="733725" cy="832750"/>
            </a:xfrm>
            <a:custGeom>
              <a:avLst/>
              <a:gdLst/>
              <a:ahLst/>
              <a:cxnLst/>
              <a:rect l="l" t="t" r="r" b="b"/>
              <a:pathLst>
                <a:path w="29349" h="33310" extrusionOk="0">
                  <a:moveTo>
                    <a:pt x="19224" y="1"/>
                  </a:moveTo>
                  <a:lnTo>
                    <a:pt x="19224" y="1"/>
                  </a:lnTo>
                  <a:cubicBezTo>
                    <a:pt x="22657" y="3184"/>
                    <a:pt x="24813" y="7720"/>
                    <a:pt x="24813" y="12783"/>
                  </a:cubicBezTo>
                  <a:cubicBezTo>
                    <a:pt x="24813" y="22432"/>
                    <a:pt x="16993" y="30251"/>
                    <a:pt x="7344" y="30251"/>
                  </a:cubicBezTo>
                  <a:cubicBezTo>
                    <a:pt x="4712" y="30251"/>
                    <a:pt x="2231" y="29675"/>
                    <a:pt x="0" y="28622"/>
                  </a:cubicBezTo>
                  <a:lnTo>
                    <a:pt x="0" y="28622"/>
                  </a:lnTo>
                  <a:cubicBezTo>
                    <a:pt x="3108" y="31530"/>
                    <a:pt x="7269" y="33309"/>
                    <a:pt x="11855" y="33309"/>
                  </a:cubicBezTo>
                  <a:cubicBezTo>
                    <a:pt x="21504" y="33309"/>
                    <a:pt x="29349" y="25489"/>
                    <a:pt x="29349" y="15840"/>
                  </a:cubicBezTo>
                  <a:cubicBezTo>
                    <a:pt x="29349" y="8798"/>
                    <a:pt x="25189" y="2783"/>
                    <a:pt x="19224" y="1"/>
                  </a:cubicBezTo>
                  <a:close/>
                </a:path>
              </a:pathLst>
            </a:custGeom>
            <a:solidFill>
              <a:srgbClr val="AC476D">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20"/>
          <p:cNvGrpSpPr/>
          <p:nvPr/>
        </p:nvGrpSpPr>
        <p:grpSpPr>
          <a:xfrm rot="8419">
            <a:off x="8177859" y="562298"/>
            <a:ext cx="413255" cy="411715"/>
            <a:chOff x="4134250" y="882850"/>
            <a:chExt cx="843375" cy="844025"/>
          </a:xfrm>
        </p:grpSpPr>
        <p:sp>
          <p:nvSpPr>
            <p:cNvPr id="933" name="Google Shape;933;p20"/>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0"/>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0"/>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0"/>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0"/>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accent2"/>
            </a:gs>
            <a:gs pos="100000">
              <a:schemeClr val="lt2"/>
            </a:gs>
          </a:gsLst>
          <a:lin ang="13500032" scaled="0"/>
        </a:gradFill>
        <a:effectLst/>
      </p:bgPr>
    </p:bg>
    <p:spTree>
      <p:nvGrpSpPr>
        <p:cNvPr id="1" name="Shape 111"/>
        <p:cNvGrpSpPr/>
        <p:nvPr/>
      </p:nvGrpSpPr>
      <p:grpSpPr>
        <a:xfrm>
          <a:off x="0" y="0"/>
          <a:ext cx="0" cy="0"/>
          <a:chOff x="0" y="0"/>
          <a:chExt cx="0" cy="0"/>
        </a:xfrm>
      </p:grpSpPr>
      <p:pic>
        <p:nvPicPr>
          <p:cNvPr id="112" name="Google Shape;112;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3" name="Google Shape;113;p3"/>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flipH="1">
            <a:off x="-252064" y="-78198"/>
            <a:ext cx="4824064" cy="5976465"/>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9970999" flipH="1">
            <a:off x="5653541" y="-1105621"/>
            <a:ext cx="5170845" cy="5714347"/>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3"/>
          <p:cNvGrpSpPr/>
          <p:nvPr/>
        </p:nvGrpSpPr>
        <p:grpSpPr>
          <a:xfrm rot="-1953277">
            <a:off x="7233350" y="3280679"/>
            <a:ext cx="2042473" cy="2462065"/>
            <a:chOff x="2705025" y="356575"/>
            <a:chExt cx="1582750" cy="1907900"/>
          </a:xfrm>
        </p:grpSpPr>
        <p:sp>
          <p:nvSpPr>
            <p:cNvPr id="117" name="Google Shape;117;p3"/>
            <p:cNvSpPr/>
            <p:nvPr/>
          </p:nvSpPr>
          <p:spPr>
            <a:xfrm>
              <a:off x="3026450" y="831475"/>
              <a:ext cx="944275" cy="944900"/>
            </a:xfrm>
            <a:custGeom>
              <a:avLst/>
              <a:gdLst/>
              <a:ahLst/>
              <a:cxnLst/>
              <a:rect l="l" t="t" r="r" b="b"/>
              <a:pathLst>
                <a:path w="37771" h="37796" extrusionOk="0">
                  <a:moveTo>
                    <a:pt x="18873" y="0"/>
                  </a:moveTo>
                  <a:cubicBezTo>
                    <a:pt x="8447" y="0"/>
                    <a:pt x="1" y="8472"/>
                    <a:pt x="1" y="18898"/>
                  </a:cubicBezTo>
                  <a:cubicBezTo>
                    <a:pt x="1" y="29324"/>
                    <a:pt x="8447" y="37795"/>
                    <a:pt x="18873" y="37795"/>
                  </a:cubicBezTo>
                  <a:cubicBezTo>
                    <a:pt x="29324" y="37795"/>
                    <a:pt x="37771" y="29324"/>
                    <a:pt x="37771" y="18898"/>
                  </a:cubicBezTo>
                  <a:cubicBezTo>
                    <a:pt x="37771" y="8472"/>
                    <a:pt x="29324" y="0"/>
                    <a:pt x="188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400525" y="1528850"/>
              <a:ext cx="513175" cy="247525"/>
            </a:xfrm>
            <a:custGeom>
              <a:avLst/>
              <a:gdLst/>
              <a:ahLst/>
              <a:cxnLst/>
              <a:rect l="l" t="t" r="r" b="b"/>
              <a:pathLst>
                <a:path w="20527" h="9901" extrusionOk="0">
                  <a:moveTo>
                    <a:pt x="20527" y="0"/>
                  </a:moveTo>
                  <a:lnTo>
                    <a:pt x="20527" y="0"/>
                  </a:lnTo>
                  <a:cubicBezTo>
                    <a:pt x="18096" y="852"/>
                    <a:pt x="14737" y="3835"/>
                    <a:pt x="11655" y="5188"/>
                  </a:cubicBezTo>
                  <a:cubicBezTo>
                    <a:pt x="7118" y="7118"/>
                    <a:pt x="3584" y="7594"/>
                    <a:pt x="477" y="9223"/>
                  </a:cubicBezTo>
                  <a:cubicBezTo>
                    <a:pt x="326" y="9299"/>
                    <a:pt x="176" y="9399"/>
                    <a:pt x="0" y="9474"/>
                  </a:cubicBezTo>
                  <a:cubicBezTo>
                    <a:pt x="1279" y="9750"/>
                    <a:pt x="2582" y="9900"/>
                    <a:pt x="3910" y="9900"/>
                  </a:cubicBezTo>
                  <a:cubicBezTo>
                    <a:pt x="11103" y="9900"/>
                    <a:pt x="17344" y="5890"/>
                    <a:pt x="20527" y="0"/>
                  </a:cubicBezTo>
                  <a:close/>
                </a:path>
              </a:pathLst>
            </a:custGeom>
            <a:solidFill>
              <a:srgbClr val="FF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026450" y="983100"/>
              <a:ext cx="943650" cy="723725"/>
            </a:xfrm>
            <a:custGeom>
              <a:avLst/>
              <a:gdLst/>
              <a:ahLst/>
              <a:cxnLst/>
              <a:rect l="l" t="t" r="r" b="b"/>
              <a:pathLst>
                <a:path w="37746" h="28949" extrusionOk="0">
                  <a:moveTo>
                    <a:pt x="32708" y="1"/>
                  </a:moveTo>
                  <a:cubicBezTo>
                    <a:pt x="31054" y="1655"/>
                    <a:pt x="29149" y="3785"/>
                    <a:pt x="27219" y="4687"/>
                  </a:cubicBezTo>
                  <a:cubicBezTo>
                    <a:pt x="23786" y="6266"/>
                    <a:pt x="19525" y="8923"/>
                    <a:pt x="14588" y="11229"/>
                  </a:cubicBezTo>
                  <a:cubicBezTo>
                    <a:pt x="12669" y="12134"/>
                    <a:pt x="10181" y="12376"/>
                    <a:pt x="7656" y="12376"/>
                  </a:cubicBezTo>
                  <a:cubicBezTo>
                    <a:pt x="4935" y="12376"/>
                    <a:pt x="2171" y="12095"/>
                    <a:pt x="26" y="12056"/>
                  </a:cubicBezTo>
                  <a:cubicBezTo>
                    <a:pt x="26" y="12306"/>
                    <a:pt x="1" y="12582"/>
                    <a:pt x="1" y="12833"/>
                  </a:cubicBezTo>
                  <a:cubicBezTo>
                    <a:pt x="1" y="19650"/>
                    <a:pt x="3635" y="25640"/>
                    <a:pt x="9074" y="28948"/>
                  </a:cubicBezTo>
                  <a:cubicBezTo>
                    <a:pt x="14613" y="26367"/>
                    <a:pt x="23334" y="20803"/>
                    <a:pt x="30101" y="16718"/>
                  </a:cubicBezTo>
                  <a:cubicBezTo>
                    <a:pt x="33736" y="14537"/>
                    <a:pt x="36116" y="13209"/>
                    <a:pt x="37746" y="12081"/>
                  </a:cubicBezTo>
                  <a:cubicBezTo>
                    <a:pt x="37545" y="7419"/>
                    <a:pt x="35690" y="3209"/>
                    <a:pt x="32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064675" y="831475"/>
              <a:ext cx="689250" cy="285125"/>
            </a:xfrm>
            <a:custGeom>
              <a:avLst/>
              <a:gdLst/>
              <a:ahLst/>
              <a:cxnLst/>
              <a:rect l="l" t="t" r="r" b="b"/>
              <a:pathLst>
                <a:path w="27570" h="11405" extrusionOk="0">
                  <a:moveTo>
                    <a:pt x="17344" y="0"/>
                  </a:moveTo>
                  <a:cubicBezTo>
                    <a:pt x="9575" y="0"/>
                    <a:pt x="2908" y="4712"/>
                    <a:pt x="1" y="11404"/>
                  </a:cubicBezTo>
                  <a:lnTo>
                    <a:pt x="1" y="11404"/>
                  </a:lnTo>
                  <a:cubicBezTo>
                    <a:pt x="4412" y="10677"/>
                    <a:pt x="13234" y="9524"/>
                    <a:pt x="17269" y="7895"/>
                  </a:cubicBezTo>
                  <a:cubicBezTo>
                    <a:pt x="21079" y="6366"/>
                    <a:pt x="25590" y="4913"/>
                    <a:pt x="27570" y="3033"/>
                  </a:cubicBezTo>
                  <a:cubicBezTo>
                    <a:pt x="24612" y="1128"/>
                    <a:pt x="21129" y="0"/>
                    <a:pt x="17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569700" y="1218075"/>
              <a:ext cx="401025" cy="384750"/>
            </a:xfrm>
            <a:custGeom>
              <a:avLst/>
              <a:gdLst/>
              <a:ahLst/>
              <a:cxnLst/>
              <a:rect l="l" t="t" r="r" b="b"/>
              <a:pathLst>
                <a:path w="16041" h="15390" extrusionOk="0">
                  <a:moveTo>
                    <a:pt x="15715" y="0"/>
                  </a:moveTo>
                  <a:cubicBezTo>
                    <a:pt x="11379" y="4211"/>
                    <a:pt x="0" y="15314"/>
                    <a:pt x="351" y="15389"/>
                  </a:cubicBezTo>
                  <a:cubicBezTo>
                    <a:pt x="354" y="15389"/>
                    <a:pt x="357" y="15390"/>
                    <a:pt x="361" y="15390"/>
                  </a:cubicBezTo>
                  <a:cubicBezTo>
                    <a:pt x="847" y="15390"/>
                    <a:pt x="10316" y="10530"/>
                    <a:pt x="15539" y="7694"/>
                  </a:cubicBezTo>
                  <a:cubicBezTo>
                    <a:pt x="15865" y="6316"/>
                    <a:pt x="16041" y="4887"/>
                    <a:pt x="16041" y="3434"/>
                  </a:cubicBezTo>
                  <a:cubicBezTo>
                    <a:pt x="16041" y="2256"/>
                    <a:pt x="15915" y="1103"/>
                    <a:pt x="15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3061550" y="1302325"/>
              <a:ext cx="609675" cy="324925"/>
            </a:xfrm>
            <a:custGeom>
              <a:avLst/>
              <a:gdLst/>
              <a:ahLst/>
              <a:cxnLst/>
              <a:rect l="l" t="t" r="r" b="b"/>
              <a:pathLst>
                <a:path w="24387" h="12997" extrusionOk="0">
                  <a:moveTo>
                    <a:pt x="23527" y="0"/>
                  </a:moveTo>
                  <a:cubicBezTo>
                    <a:pt x="21221" y="0"/>
                    <a:pt x="5066" y="5931"/>
                    <a:pt x="0" y="7257"/>
                  </a:cubicBezTo>
                  <a:cubicBezTo>
                    <a:pt x="903" y="9387"/>
                    <a:pt x="2181" y="11342"/>
                    <a:pt x="3735" y="12996"/>
                  </a:cubicBezTo>
                  <a:cubicBezTo>
                    <a:pt x="9650" y="10289"/>
                    <a:pt x="24387" y="791"/>
                    <a:pt x="23785" y="64"/>
                  </a:cubicBezTo>
                  <a:cubicBezTo>
                    <a:pt x="23750" y="21"/>
                    <a:pt x="23663" y="0"/>
                    <a:pt x="23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612300" y="1022575"/>
              <a:ext cx="303300" cy="202100"/>
            </a:xfrm>
            <a:custGeom>
              <a:avLst/>
              <a:gdLst/>
              <a:ahLst/>
              <a:cxnLst/>
              <a:rect l="l" t="t" r="r" b="b"/>
              <a:pathLst>
                <a:path w="12132" h="8084" extrusionOk="0">
                  <a:moveTo>
                    <a:pt x="10602" y="1"/>
                  </a:moveTo>
                  <a:cubicBezTo>
                    <a:pt x="7695" y="2131"/>
                    <a:pt x="1" y="7770"/>
                    <a:pt x="76" y="8071"/>
                  </a:cubicBezTo>
                  <a:cubicBezTo>
                    <a:pt x="78" y="8080"/>
                    <a:pt x="89" y="8084"/>
                    <a:pt x="108" y="8084"/>
                  </a:cubicBezTo>
                  <a:cubicBezTo>
                    <a:pt x="684" y="8084"/>
                    <a:pt x="8758" y="4106"/>
                    <a:pt x="12131" y="2432"/>
                  </a:cubicBezTo>
                  <a:cubicBezTo>
                    <a:pt x="11680" y="1580"/>
                    <a:pt x="11179" y="778"/>
                    <a:pt x="10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032100" y="1148400"/>
              <a:ext cx="332725" cy="85975"/>
            </a:xfrm>
            <a:custGeom>
              <a:avLst/>
              <a:gdLst/>
              <a:ahLst/>
              <a:cxnLst/>
              <a:rect l="l" t="t" r="r" b="b"/>
              <a:pathLst>
                <a:path w="13309" h="3439" extrusionOk="0">
                  <a:moveTo>
                    <a:pt x="11892" y="1"/>
                  </a:moveTo>
                  <a:cubicBezTo>
                    <a:pt x="9582" y="1"/>
                    <a:pt x="3681" y="630"/>
                    <a:pt x="527" y="958"/>
                  </a:cubicBezTo>
                  <a:cubicBezTo>
                    <a:pt x="301" y="1760"/>
                    <a:pt x="126" y="2587"/>
                    <a:pt x="1" y="3439"/>
                  </a:cubicBezTo>
                  <a:cubicBezTo>
                    <a:pt x="4136" y="2662"/>
                    <a:pt x="13309" y="532"/>
                    <a:pt x="12833" y="105"/>
                  </a:cubicBezTo>
                  <a:cubicBezTo>
                    <a:pt x="12746" y="32"/>
                    <a:pt x="12409" y="1"/>
                    <a:pt x="11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175575" y="831475"/>
              <a:ext cx="392900" cy="131850"/>
            </a:xfrm>
            <a:custGeom>
              <a:avLst/>
              <a:gdLst/>
              <a:ahLst/>
              <a:cxnLst/>
              <a:rect l="l" t="t" r="r" b="b"/>
              <a:pathLst>
                <a:path w="15716" h="5274" extrusionOk="0">
                  <a:moveTo>
                    <a:pt x="12908" y="0"/>
                  </a:moveTo>
                  <a:cubicBezTo>
                    <a:pt x="7921" y="0"/>
                    <a:pt x="3384" y="1955"/>
                    <a:pt x="1" y="5138"/>
                  </a:cubicBezTo>
                  <a:cubicBezTo>
                    <a:pt x="486" y="5225"/>
                    <a:pt x="1032" y="5274"/>
                    <a:pt x="1587" y="5274"/>
                  </a:cubicBezTo>
                  <a:cubicBezTo>
                    <a:pt x="2320" y="5274"/>
                    <a:pt x="3068" y="5188"/>
                    <a:pt x="3710" y="4988"/>
                  </a:cubicBezTo>
                  <a:cubicBezTo>
                    <a:pt x="5590" y="4412"/>
                    <a:pt x="12933" y="1855"/>
                    <a:pt x="15715" y="226"/>
                  </a:cubicBezTo>
                  <a:cubicBezTo>
                    <a:pt x="14813" y="101"/>
                    <a:pt x="13886" y="0"/>
                    <a:pt x="129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198775" y="872200"/>
              <a:ext cx="771950" cy="904175"/>
            </a:xfrm>
            <a:custGeom>
              <a:avLst/>
              <a:gdLst/>
              <a:ahLst/>
              <a:cxnLst/>
              <a:rect l="l" t="t" r="r" b="b"/>
              <a:pathLst>
                <a:path w="30878" h="36167" extrusionOk="0">
                  <a:moveTo>
                    <a:pt x="19624" y="1"/>
                  </a:moveTo>
                  <a:lnTo>
                    <a:pt x="19624" y="1"/>
                  </a:lnTo>
                  <a:cubicBezTo>
                    <a:pt x="23835" y="3459"/>
                    <a:pt x="26542" y="8722"/>
                    <a:pt x="26542" y="14612"/>
                  </a:cubicBezTo>
                  <a:cubicBezTo>
                    <a:pt x="26542" y="25038"/>
                    <a:pt x="18071" y="33484"/>
                    <a:pt x="7644" y="33484"/>
                  </a:cubicBezTo>
                  <a:cubicBezTo>
                    <a:pt x="4938" y="33484"/>
                    <a:pt x="2356" y="32908"/>
                    <a:pt x="0" y="31880"/>
                  </a:cubicBezTo>
                  <a:lnTo>
                    <a:pt x="0" y="31880"/>
                  </a:lnTo>
                  <a:cubicBezTo>
                    <a:pt x="3258" y="34537"/>
                    <a:pt x="7444" y="36166"/>
                    <a:pt x="11980" y="36166"/>
                  </a:cubicBezTo>
                  <a:cubicBezTo>
                    <a:pt x="22431" y="36166"/>
                    <a:pt x="30878" y="27695"/>
                    <a:pt x="30878" y="17269"/>
                  </a:cubicBezTo>
                  <a:cubicBezTo>
                    <a:pt x="30878" y="9549"/>
                    <a:pt x="26241" y="2933"/>
                    <a:pt x="19624" y="1"/>
                  </a:cubicBezTo>
                  <a:close/>
                </a:path>
              </a:pathLst>
            </a:custGeom>
            <a:solidFill>
              <a:srgbClr val="FFE599">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705025" y="356575"/>
              <a:ext cx="1582750" cy="1907900"/>
            </a:xfrm>
            <a:custGeom>
              <a:avLst/>
              <a:gdLst/>
              <a:ahLst/>
              <a:cxnLst/>
              <a:rect l="l" t="t" r="r" b="b"/>
              <a:pathLst>
                <a:path w="63310" h="76316" extrusionOk="0">
                  <a:moveTo>
                    <a:pt x="3166" y="0"/>
                  </a:moveTo>
                  <a:cubicBezTo>
                    <a:pt x="2929" y="0"/>
                    <a:pt x="2734" y="57"/>
                    <a:pt x="2582" y="174"/>
                  </a:cubicBezTo>
                  <a:cubicBezTo>
                    <a:pt x="1" y="2179"/>
                    <a:pt x="11028" y="20801"/>
                    <a:pt x="27269" y="41779"/>
                  </a:cubicBezTo>
                  <a:cubicBezTo>
                    <a:pt x="42531" y="61522"/>
                    <a:pt x="56927" y="76315"/>
                    <a:pt x="60741" y="76315"/>
                  </a:cubicBezTo>
                  <a:cubicBezTo>
                    <a:pt x="60979" y="76315"/>
                    <a:pt x="61176" y="76258"/>
                    <a:pt x="61329" y="76140"/>
                  </a:cubicBezTo>
                  <a:cubicBezTo>
                    <a:pt x="63309" y="74611"/>
                    <a:pt x="57319" y="63358"/>
                    <a:pt x="47144" y="48796"/>
                  </a:cubicBezTo>
                  <a:cubicBezTo>
                    <a:pt x="46818" y="49272"/>
                    <a:pt x="46467" y="49749"/>
                    <a:pt x="46066" y="50175"/>
                  </a:cubicBezTo>
                  <a:cubicBezTo>
                    <a:pt x="54187" y="61603"/>
                    <a:pt x="59149" y="69949"/>
                    <a:pt x="58046" y="70801"/>
                  </a:cubicBezTo>
                  <a:cubicBezTo>
                    <a:pt x="57985" y="70848"/>
                    <a:pt x="57907" y="70871"/>
                    <a:pt x="57811" y="70871"/>
                  </a:cubicBezTo>
                  <a:cubicBezTo>
                    <a:pt x="55506" y="70871"/>
                    <a:pt x="43274" y="57418"/>
                    <a:pt x="29725" y="39874"/>
                  </a:cubicBezTo>
                  <a:cubicBezTo>
                    <a:pt x="15590" y="21628"/>
                    <a:pt x="5389" y="5864"/>
                    <a:pt x="6918" y="4686"/>
                  </a:cubicBezTo>
                  <a:cubicBezTo>
                    <a:pt x="6978" y="4639"/>
                    <a:pt x="7056" y="4617"/>
                    <a:pt x="7151" y="4617"/>
                  </a:cubicBezTo>
                  <a:cubicBezTo>
                    <a:pt x="8746" y="4617"/>
                    <a:pt x="15128" y="11107"/>
                    <a:pt x="23409" y="20926"/>
                  </a:cubicBezTo>
                  <a:cubicBezTo>
                    <a:pt x="23936" y="20676"/>
                    <a:pt x="24487" y="20450"/>
                    <a:pt x="25039" y="20250"/>
                  </a:cubicBezTo>
                  <a:cubicBezTo>
                    <a:pt x="14567" y="8068"/>
                    <a:pt x="5972" y="0"/>
                    <a:pt x="3166"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3"/>
          <p:cNvGrpSpPr/>
          <p:nvPr/>
        </p:nvGrpSpPr>
        <p:grpSpPr>
          <a:xfrm>
            <a:off x="498409" y="1604250"/>
            <a:ext cx="308283" cy="294609"/>
            <a:chOff x="3483800" y="1530650"/>
            <a:chExt cx="1459674" cy="1397574"/>
          </a:xfrm>
        </p:grpSpPr>
        <p:sp>
          <p:nvSpPr>
            <p:cNvPr id="129" name="Google Shape;129;p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3"/>
          <p:cNvGrpSpPr/>
          <p:nvPr/>
        </p:nvGrpSpPr>
        <p:grpSpPr>
          <a:xfrm rot="3907081">
            <a:off x="7078935" y="1546583"/>
            <a:ext cx="153542" cy="142591"/>
            <a:chOff x="3931664" y="3196564"/>
            <a:chExt cx="819834" cy="761359"/>
          </a:xfrm>
        </p:grpSpPr>
        <p:sp>
          <p:nvSpPr>
            <p:cNvPr id="139" name="Google Shape;139;p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3"/>
          <p:cNvGrpSpPr/>
          <p:nvPr/>
        </p:nvGrpSpPr>
        <p:grpSpPr>
          <a:xfrm rot="-2977161">
            <a:off x="3670185" y="4602124"/>
            <a:ext cx="288648" cy="268060"/>
            <a:chOff x="3931664" y="3196564"/>
            <a:chExt cx="819834" cy="761359"/>
          </a:xfrm>
        </p:grpSpPr>
        <p:sp>
          <p:nvSpPr>
            <p:cNvPr id="143" name="Google Shape;143;p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3"/>
          <p:cNvGrpSpPr/>
          <p:nvPr/>
        </p:nvGrpSpPr>
        <p:grpSpPr>
          <a:xfrm rot="-2011775">
            <a:off x="6731571" y="900792"/>
            <a:ext cx="375775" cy="359090"/>
            <a:chOff x="3483800" y="1530650"/>
            <a:chExt cx="1459674" cy="1397574"/>
          </a:xfrm>
        </p:grpSpPr>
        <p:sp>
          <p:nvSpPr>
            <p:cNvPr id="147" name="Google Shape;147;p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3"/>
          <p:cNvGrpSpPr/>
          <p:nvPr/>
        </p:nvGrpSpPr>
        <p:grpSpPr>
          <a:xfrm rot="3907383">
            <a:off x="1116907" y="1177468"/>
            <a:ext cx="235229" cy="218451"/>
            <a:chOff x="3931664" y="3196564"/>
            <a:chExt cx="819834" cy="761359"/>
          </a:xfrm>
        </p:grpSpPr>
        <p:sp>
          <p:nvSpPr>
            <p:cNvPr id="157" name="Google Shape;157;p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3"/>
          <p:cNvSpPr txBox="1">
            <a:spLocks noGrp="1"/>
          </p:cNvSpPr>
          <p:nvPr>
            <p:ph type="title"/>
          </p:nvPr>
        </p:nvSpPr>
        <p:spPr>
          <a:xfrm>
            <a:off x="2549400" y="2150850"/>
            <a:ext cx="4045200" cy="8418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1" name="Google Shape;161;p3"/>
          <p:cNvSpPr txBox="1">
            <a:spLocks noGrp="1"/>
          </p:cNvSpPr>
          <p:nvPr>
            <p:ph type="title" idx="2" hasCustomPrompt="1"/>
          </p:nvPr>
        </p:nvSpPr>
        <p:spPr>
          <a:xfrm>
            <a:off x="4010100" y="1026550"/>
            <a:ext cx="1123800" cy="9369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8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2" name="Google Shape;162;p3"/>
          <p:cNvSpPr txBox="1">
            <a:spLocks noGrp="1"/>
          </p:cNvSpPr>
          <p:nvPr>
            <p:ph type="subTitle" idx="1"/>
          </p:nvPr>
        </p:nvSpPr>
        <p:spPr>
          <a:xfrm>
            <a:off x="2549400" y="3180050"/>
            <a:ext cx="4045200" cy="699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163" name="Google Shape;163;p3"/>
          <p:cNvGrpSpPr/>
          <p:nvPr/>
        </p:nvGrpSpPr>
        <p:grpSpPr>
          <a:xfrm>
            <a:off x="998376" y="190487"/>
            <a:ext cx="699037" cy="699037"/>
            <a:chOff x="1565300" y="733100"/>
            <a:chExt cx="1143525" cy="1143525"/>
          </a:xfrm>
        </p:grpSpPr>
        <p:sp>
          <p:nvSpPr>
            <p:cNvPr id="164" name="Google Shape;164;p3"/>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3"/>
          <p:cNvGrpSpPr/>
          <p:nvPr/>
        </p:nvGrpSpPr>
        <p:grpSpPr>
          <a:xfrm rot="-895738">
            <a:off x="359618" y="-299817"/>
            <a:ext cx="1016157" cy="1012457"/>
            <a:chOff x="4134250" y="882850"/>
            <a:chExt cx="843375" cy="844025"/>
          </a:xfrm>
        </p:grpSpPr>
        <p:sp>
          <p:nvSpPr>
            <p:cNvPr id="172" name="Google Shape;172;p3"/>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1">
  <p:cSld name="CUSTOM_6">
    <p:bg>
      <p:bgPr>
        <a:gradFill>
          <a:gsLst>
            <a:gs pos="0">
              <a:schemeClr val="accent2"/>
            </a:gs>
            <a:gs pos="100000">
              <a:schemeClr val="lt2"/>
            </a:gs>
          </a:gsLst>
          <a:lin ang="13500032" scaled="0"/>
        </a:gradFill>
        <a:effectLst/>
      </p:bgPr>
    </p:bg>
    <p:spTree>
      <p:nvGrpSpPr>
        <p:cNvPr id="1" name="Shape 938"/>
        <p:cNvGrpSpPr/>
        <p:nvPr/>
      </p:nvGrpSpPr>
      <p:grpSpPr>
        <a:xfrm>
          <a:off x="0" y="0"/>
          <a:ext cx="0" cy="0"/>
          <a:chOff x="0" y="0"/>
          <a:chExt cx="0" cy="0"/>
        </a:xfrm>
      </p:grpSpPr>
      <p:sp>
        <p:nvSpPr>
          <p:cNvPr id="939" name="Google Shape;939;p21"/>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0" name="Google Shape;940;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941" name="Google Shape;941;p21"/>
          <p:cNvSpPr txBox="1">
            <a:spLocks noGrp="1"/>
          </p:cNvSpPr>
          <p:nvPr>
            <p:ph type="title"/>
          </p:nvPr>
        </p:nvSpPr>
        <p:spPr>
          <a:xfrm>
            <a:off x="1135200" y="431350"/>
            <a:ext cx="68736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2" name="Google Shape;942;p21"/>
          <p:cNvSpPr/>
          <p:nvPr/>
        </p:nvSpPr>
        <p:spPr>
          <a:xfrm>
            <a:off x="5130000" y="1538413"/>
            <a:ext cx="3305400" cy="1161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a:off x="708600" y="1538425"/>
            <a:ext cx="3305400" cy="1161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708600" y="3353925"/>
            <a:ext cx="3305400" cy="1161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a:off x="5130000" y="3353925"/>
            <a:ext cx="3305400" cy="1161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txBox="1">
            <a:spLocks noGrp="1"/>
          </p:cNvSpPr>
          <p:nvPr>
            <p:ph type="subTitle" idx="1"/>
          </p:nvPr>
        </p:nvSpPr>
        <p:spPr>
          <a:xfrm>
            <a:off x="1686250" y="2060813"/>
            <a:ext cx="2198700" cy="528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47" name="Google Shape;947;p21"/>
          <p:cNvSpPr txBox="1">
            <a:spLocks noGrp="1"/>
          </p:cNvSpPr>
          <p:nvPr>
            <p:ph type="title" idx="2"/>
          </p:nvPr>
        </p:nvSpPr>
        <p:spPr>
          <a:xfrm>
            <a:off x="1686250" y="1645788"/>
            <a:ext cx="2198700" cy="342000"/>
          </a:xfrm>
          <a:prstGeom prst="rect">
            <a:avLst/>
          </a:prstGeom>
        </p:spPr>
        <p:txBody>
          <a:bodyPr spcFirstLastPara="1" wrap="square" lIns="0" tIns="0" rIns="0" bIns="0" anchor="ctr" anchorCtr="0">
            <a:noAutofit/>
          </a:bodyPr>
          <a:lstStyle>
            <a:lvl1pPr lvl="0" algn="l"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8" name="Google Shape;948;p21"/>
          <p:cNvSpPr txBox="1">
            <a:spLocks noGrp="1"/>
          </p:cNvSpPr>
          <p:nvPr>
            <p:ph type="subTitle" idx="3"/>
          </p:nvPr>
        </p:nvSpPr>
        <p:spPr>
          <a:xfrm>
            <a:off x="6095325" y="2060813"/>
            <a:ext cx="2198700" cy="528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49" name="Google Shape;949;p21"/>
          <p:cNvSpPr txBox="1">
            <a:spLocks noGrp="1"/>
          </p:cNvSpPr>
          <p:nvPr>
            <p:ph type="title" idx="4"/>
          </p:nvPr>
        </p:nvSpPr>
        <p:spPr>
          <a:xfrm>
            <a:off x="6095325" y="1645788"/>
            <a:ext cx="2198700" cy="342000"/>
          </a:xfrm>
          <a:prstGeom prst="rect">
            <a:avLst/>
          </a:prstGeom>
        </p:spPr>
        <p:txBody>
          <a:bodyPr spcFirstLastPara="1" wrap="square" lIns="0" tIns="0" rIns="0" bIns="0" anchor="ctr" anchorCtr="0">
            <a:noAutofit/>
          </a:bodyPr>
          <a:lstStyle>
            <a:lvl1pPr lvl="0" algn="l"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50" name="Google Shape;950;p21"/>
          <p:cNvSpPr txBox="1">
            <a:spLocks noGrp="1"/>
          </p:cNvSpPr>
          <p:nvPr>
            <p:ph type="subTitle" idx="5"/>
          </p:nvPr>
        </p:nvSpPr>
        <p:spPr>
          <a:xfrm>
            <a:off x="1686238" y="3876538"/>
            <a:ext cx="2198700" cy="528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1" name="Google Shape;951;p21"/>
          <p:cNvSpPr txBox="1">
            <a:spLocks noGrp="1"/>
          </p:cNvSpPr>
          <p:nvPr>
            <p:ph type="title" idx="6"/>
          </p:nvPr>
        </p:nvSpPr>
        <p:spPr>
          <a:xfrm>
            <a:off x="1686238" y="3452963"/>
            <a:ext cx="2198700" cy="342000"/>
          </a:xfrm>
          <a:prstGeom prst="rect">
            <a:avLst/>
          </a:prstGeom>
        </p:spPr>
        <p:txBody>
          <a:bodyPr spcFirstLastPara="1" wrap="square" lIns="0" tIns="0" rIns="0" bIns="0" anchor="ctr" anchorCtr="0">
            <a:noAutofit/>
          </a:bodyPr>
          <a:lstStyle>
            <a:lvl1pPr lvl="0" algn="l"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52" name="Google Shape;952;p21"/>
          <p:cNvSpPr txBox="1">
            <a:spLocks noGrp="1"/>
          </p:cNvSpPr>
          <p:nvPr>
            <p:ph type="subTitle" idx="7"/>
          </p:nvPr>
        </p:nvSpPr>
        <p:spPr>
          <a:xfrm>
            <a:off x="6095313" y="3876538"/>
            <a:ext cx="2198700" cy="528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3" name="Google Shape;953;p21"/>
          <p:cNvSpPr txBox="1">
            <a:spLocks noGrp="1"/>
          </p:cNvSpPr>
          <p:nvPr>
            <p:ph type="title" idx="8"/>
          </p:nvPr>
        </p:nvSpPr>
        <p:spPr>
          <a:xfrm>
            <a:off x="6095313" y="3452963"/>
            <a:ext cx="2198700" cy="342000"/>
          </a:xfrm>
          <a:prstGeom prst="rect">
            <a:avLst/>
          </a:prstGeom>
        </p:spPr>
        <p:txBody>
          <a:bodyPr spcFirstLastPara="1" wrap="square" lIns="0" tIns="0" rIns="0" bIns="0" anchor="ctr" anchorCtr="0">
            <a:noAutofit/>
          </a:bodyPr>
          <a:lstStyle>
            <a:lvl1pPr lvl="0" algn="l"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954" name="Google Shape;954;p21"/>
          <p:cNvGrpSpPr/>
          <p:nvPr/>
        </p:nvGrpSpPr>
        <p:grpSpPr>
          <a:xfrm flipH="1">
            <a:off x="67046" y="1212064"/>
            <a:ext cx="193699" cy="185318"/>
            <a:chOff x="3483800" y="1530650"/>
            <a:chExt cx="1459674" cy="1397574"/>
          </a:xfrm>
        </p:grpSpPr>
        <p:sp>
          <p:nvSpPr>
            <p:cNvPr id="955" name="Google Shape;955;p2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21"/>
          <p:cNvGrpSpPr/>
          <p:nvPr/>
        </p:nvGrpSpPr>
        <p:grpSpPr>
          <a:xfrm flipH="1">
            <a:off x="8629015" y="4491897"/>
            <a:ext cx="318260" cy="295560"/>
            <a:chOff x="3931664" y="3196564"/>
            <a:chExt cx="819834" cy="761359"/>
          </a:xfrm>
        </p:grpSpPr>
        <p:sp>
          <p:nvSpPr>
            <p:cNvPr id="965" name="Google Shape;965;p2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21"/>
          <p:cNvGrpSpPr/>
          <p:nvPr/>
        </p:nvGrpSpPr>
        <p:grpSpPr>
          <a:xfrm flipH="1">
            <a:off x="-67743" y="586194"/>
            <a:ext cx="351053" cy="326014"/>
            <a:chOff x="3931664" y="3196564"/>
            <a:chExt cx="819834" cy="761359"/>
          </a:xfrm>
        </p:grpSpPr>
        <p:sp>
          <p:nvSpPr>
            <p:cNvPr id="969" name="Google Shape;969;p2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21"/>
          <p:cNvGrpSpPr/>
          <p:nvPr/>
        </p:nvGrpSpPr>
        <p:grpSpPr>
          <a:xfrm flipH="1">
            <a:off x="8691296" y="2386439"/>
            <a:ext cx="193699" cy="185318"/>
            <a:chOff x="3483800" y="1530650"/>
            <a:chExt cx="1459674" cy="1397574"/>
          </a:xfrm>
        </p:grpSpPr>
        <p:sp>
          <p:nvSpPr>
            <p:cNvPr id="973" name="Google Shape;973;p2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21"/>
          <p:cNvGrpSpPr/>
          <p:nvPr/>
        </p:nvGrpSpPr>
        <p:grpSpPr>
          <a:xfrm flipH="1">
            <a:off x="7828954" y="4747047"/>
            <a:ext cx="117212" cy="111946"/>
            <a:chOff x="3483800" y="1530650"/>
            <a:chExt cx="1459674" cy="1397574"/>
          </a:xfrm>
        </p:grpSpPr>
        <p:sp>
          <p:nvSpPr>
            <p:cNvPr id="983" name="Google Shape;983;p2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21"/>
          <p:cNvGrpSpPr/>
          <p:nvPr/>
        </p:nvGrpSpPr>
        <p:grpSpPr>
          <a:xfrm flipH="1">
            <a:off x="623146" y="4710364"/>
            <a:ext cx="193699" cy="185318"/>
            <a:chOff x="3483800" y="1530650"/>
            <a:chExt cx="1459674" cy="1397574"/>
          </a:xfrm>
        </p:grpSpPr>
        <p:sp>
          <p:nvSpPr>
            <p:cNvPr id="993" name="Google Shape;993;p2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21"/>
          <p:cNvGrpSpPr/>
          <p:nvPr/>
        </p:nvGrpSpPr>
        <p:grpSpPr>
          <a:xfrm flipH="1">
            <a:off x="8533957" y="213994"/>
            <a:ext cx="351053" cy="326014"/>
            <a:chOff x="3931664" y="3196564"/>
            <a:chExt cx="819834" cy="761359"/>
          </a:xfrm>
        </p:grpSpPr>
        <p:sp>
          <p:nvSpPr>
            <p:cNvPr id="1003" name="Google Shape;1003;p2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gradFill>
          <a:gsLst>
            <a:gs pos="0">
              <a:schemeClr val="accent2"/>
            </a:gs>
            <a:gs pos="100000">
              <a:schemeClr val="lt2"/>
            </a:gs>
          </a:gsLst>
          <a:lin ang="2698631" scaled="0"/>
        </a:gradFill>
        <a:effectLst/>
      </p:bgPr>
    </p:bg>
    <p:spTree>
      <p:nvGrpSpPr>
        <p:cNvPr id="1" name="Shape 1006"/>
        <p:cNvGrpSpPr/>
        <p:nvPr/>
      </p:nvGrpSpPr>
      <p:grpSpPr>
        <a:xfrm>
          <a:off x="0" y="0"/>
          <a:ext cx="0" cy="0"/>
          <a:chOff x="0" y="0"/>
          <a:chExt cx="0" cy="0"/>
        </a:xfrm>
      </p:grpSpPr>
      <p:sp>
        <p:nvSpPr>
          <p:cNvPr id="1007" name="Google Shape;1007;p22"/>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8" name="Google Shape;1008;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09" name="Google Shape;1009;p22"/>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10" name="Google Shape;1010;p22"/>
          <p:cNvSpPr txBox="1">
            <a:spLocks noGrp="1"/>
          </p:cNvSpPr>
          <p:nvPr>
            <p:ph type="subTitle" idx="1"/>
          </p:nvPr>
        </p:nvSpPr>
        <p:spPr>
          <a:xfrm>
            <a:off x="3472650" y="2411050"/>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1" name="Google Shape;1011;p22"/>
          <p:cNvSpPr txBox="1">
            <a:spLocks noGrp="1"/>
          </p:cNvSpPr>
          <p:nvPr>
            <p:ph type="title" idx="2"/>
          </p:nvPr>
        </p:nvSpPr>
        <p:spPr>
          <a:xfrm>
            <a:off x="3472650" y="1992850"/>
            <a:ext cx="21987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12" name="Google Shape;1012;p22"/>
          <p:cNvSpPr txBox="1">
            <a:spLocks noGrp="1"/>
          </p:cNvSpPr>
          <p:nvPr>
            <p:ph type="subTitle" idx="3"/>
          </p:nvPr>
        </p:nvSpPr>
        <p:spPr>
          <a:xfrm>
            <a:off x="6225300" y="2411050"/>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3" name="Google Shape;1013;p22"/>
          <p:cNvSpPr txBox="1">
            <a:spLocks noGrp="1"/>
          </p:cNvSpPr>
          <p:nvPr>
            <p:ph type="title" idx="4"/>
          </p:nvPr>
        </p:nvSpPr>
        <p:spPr>
          <a:xfrm>
            <a:off x="6225300" y="1992850"/>
            <a:ext cx="21987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14" name="Google Shape;1014;p22"/>
          <p:cNvSpPr txBox="1">
            <a:spLocks noGrp="1"/>
          </p:cNvSpPr>
          <p:nvPr>
            <p:ph type="subTitle" idx="5"/>
          </p:nvPr>
        </p:nvSpPr>
        <p:spPr>
          <a:xfrm>
            <a:off x="3472638" y="4075188"/>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5" name="Google Shape;1015;p22"/>
          <p:cNvSpPr txBox="1">
            <a:spLocks noGrp="1"/>
          </p:cNvSpPr>
          <p:nvPr>
            <p:ph type="title" idx="6"/>
          </p:nvPr>
        </p:nvSpPr>
        <p:spPr>
          <a:xfrm>
            <a:off x="3472638" y="3656988"/>
            <a:ext cx="21987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16" name="Google Shape;1016;p22"/>
          <p:cNvSpPr txBox="1">
            <a:spLocks noGrp="1"/>
          </p:cNvSpPr>
          <p:nvPr>
            <p:ph type="subTitle" idx="7"/>
          </p:nvPr>
        </p:nvSpPr>
        <p:spPr>
          <a:xfrm>
            <a:off x="6225288" y="4075188"/>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7" name="Google Shape;1017;p22"/>
          <p:cNvSpPr txBox="1">
            <a:spLocks noGrp="1"/>
          </p:cNvSpPr>
          <p:nvPr>
            <p:ph type="title" idx="8"/>
          </p:nvPr>
        </p:nvSpPr>
        <p:spPr>
          <a:xfrm>
            <a:off x="6225288" y="3656988"/>
            <a:ext cx="21987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18" name="Google Shape;1018;p22"/>
          <p:cNvSpPr txBox="1">
            <a:spLocks noGrp="1"/>
          </p:cNvSpPr>
          <p:nvPr>
            <p:ph type="subTitle" idx="9"/>
          </p:nvPr>
        </p:nvSpPr>
        <p:spPr>
          <a:xfrm>
            <a:off x="720000" y="2411050"/>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19" name="Google Shape;1019;p22"/>
          <p:cNvSpPr txBox="1">
            <a:spLocks noGrp="1"/>
          </p:cNvSpPr>
          <p:nvPr>
            <p:ph type="title" idx="13"/>
          </p:nvPr>
        </p:nvSpPr>
        <p:spPr>
          <a:xfrm>
            <a:off x="720000" y="1992850"/>
            <a:ext cx="21987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20" name="Google Shape;1020;p22"/>
          <p:cNvSpPr txBox="1">
            <a:spLocks noGrp="1"/>
          </p:cNvSpPr>
          <p:nvPr>
            <p:ph type="subTitle" idx="14"/>
          </p:nvPr>
        </p:nvSpPr>
        <p:spPr>
          <a:xfrm>
            <a:off x="719988" y="4075188"/>
            <a:ext cx="2198700" cy="5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1" name="Google Shape;1021;p22"/>
          <p:cNvSpPr txBox="1">
            <a:spLocks noGrp="1"/>
          </p:cNvSpPr>
          <p:nvPr>
            <p:ph type="title" idx="15"/>
          </p:nvPr>
        </p:nvSpPr>
        <p:spPr>
          <a:xfrm>
            <a:off x="719988" y="3656988"/>
            <a:ext cx="2198700" cy="342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22" name="Google Shape;1022;p22"/>
          <p:cNvGrpSpPr/>
          <p:nvPr/>
        </p:nvGrpSpPr>
        <p:grpSpPr>
          <a:xfrm rot="3203653">
            <a:off x="118866" y="1131351"/>
            <a:ext cx="297660" cy="239057"/>
            <a:chOff x="3483800" y="1530650"/>
            <a:chExt cx="1459674" cy="1397574"/>
          </a:xfrm>
        </p:grpSpPr>
        <p:sp>
          <p:nvSpPr>
            <p:cNvPr id="1023" name="Google Shape;1023;p2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22"/>
          <p:cNvGrpSpPr/>
          <p:nvPr/>
        </p:nvGrpSpPr>
        <p:grpSpPr>
          <a:xfrm>
            <a:off x="447585" y="150969"/>
            <a:ext cx="374992" cy="348246"/>
            <a:chOff x="3931664" y="3196564"/>
            <a:chExt cx="819834" cy="761359"/>
          </a:xfrm>
        </p:grpSpPr>
        <p:sp>
          <p:nvSpPr>
            <p:cNvPr id="1033" name="Google Shape;1033;p2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22"/>
          <p:cNvGrpSpPr/>
          <p:nvPr/>
        </p:nvGrpSpPr>
        <p:grpSpPr>
          <a:xfrm rot="3204101">
            <a:off x="8561588" y="4759494"/>
            <a:ext cx="197087" cy="158154"/>
            <a:chOff x="3483800" y="1530650"/>
            <a:chExt cx="1459674" cy="1397574"/>
          </a:xfrm>
        </p:grpSpPr>
        <p:sp>
          <p:nvSpPr>
            <p:cNvPr id="1037" name="Google Shape;1037;p2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 name="Google Shape;1046;p22"/>
          <p:cNvGrpSpPr/>
          <p:nvPr/>
        </p:nvGrpSpPr>
        <p:grpSpPr>
          <a:xfrm>
            <a:off x="8873360" y="3817444"/>
            <a:ext cx="374992" cy="348246"/>
            <a:chOff x="3931664" y="3196564"/>
            <a:chExt cx="819834" cy="761359"/>
          </a:xfrm>
        </p:grpSpPr>
        <p:sp>
          <p:nvSpPr>
            <p:cNvPr id="1047" name="Google Shape;1047;p2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22"/>
          <p:cNvGrpSpPr/>
          <p:nvPr/>
        </p:nvGrpSpPr>
        <p:grpSpPr>
          <a:xfrm>
            <a:off x="-154252" y="2571744"/>
            <a:ext cx="320309" cy="297463"/>
            <a:chOff x="3931664" y="3196564"/>
            <a:chExt cx="819834" cy="761359"/>
          </a:xfrm>
        </p:grpSpPr>
        <p:sp>
          <p:nvSpPr>
            <p:cNvPr id="1051" name="Google Shape;1051;p2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22"/>
          <p:cNvGrpSpPr/>
          <p:nvPr/>
        </p:nvGrpSpPr>
        <p:grpSpPr>
          <a:xfrm rot="3203653">
            <a:off x="8694441" y="1676501"/>
            <a:ext cx="297660" cy="239057"/>
            <a:chOff x="3483800" y="1530650"/>
            <a:chExt cx="1459674" cy="1397574"/>
          </a:xfrm>
        </p:grpSpPr>
        <p:sp>
          <p:nvSpPr>
            <p:cNvPr id="1055" name="Google Shape;1055;p2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Design">
  <p:cSld name="CUSTOM_8">
    <p:bg>
      <p:bgPr>
        <a:gradFill>
          <a:gsLst>
            <a:gs pos="0">
              <a:schemeClr val="accent2"/>
            </a:gs>
            <a:gs pos="100000">
              <a:schemeClr val="lt2"/>
            </a:gs>
          </a:gsLst>
          <a:lin ang="2698631" scaled="0"/>
        </a:gradFill>
        <a:effectLst/>
      </p:bgPr>
    </p:bg>
    <p:spTree>
      <p:nvGrpSpPr>
        <p:cNvPr id="1" name="Shape 1064"/>
        <p:cNvGrpSpPr/>
        <p:nvPr/>
      </p:nvGrpSpPr>
      <p:grpSpPr>
        <a:xfrm>
          <a:off x="0" y="0"/>
          <a:ext cx="0" cy="0"/>
          <a:chOff x="0" y="0"/>
          <a:chExt cx="0" cy="0"/>
        </a:xfrm>
      </p:grpSpPr>
      <p:sp>
        <p:nvSpPr>
          <p:cNvPr id="1065" name="Google Shape;1065;p23"/>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6" name="Google Shape;1066;p23"/>
          <p:cNvPicPr preferRelativeResize="0"/>
          <p:nvPr/>
        </p:nvPicPr>
        <p:blipFill>
          <a:blip r:embed="rId2">
            <a:alphaModFix/>
          </a:blip>
          <a:stretch>
            <a:fillRect/>
          </a:stretch>
        </p:blipFill>
        <p:spPr>
          <a:xfrm>
            <a:off x="0" y="-76200"/>
            <a:ext cx="9144000" cy="5143500"/>
          </a:xfrm>
          <a:prstGeom prst="rect">
            <a:avLst/>
          </a:prstGeom>
          <a:noFill/>
          <a:ln>
            <a:noFill/>
          </a:ln>
        </p:spPr>
      </p:pic>
      <p:sp>
        <p:nvSpPr>
          <p:cNvPr id="1067" name="Google Shape;1067;p23"/>
          <p:cNvSpPr/>
          <p:nvPr/>
        </p:nvSpPr>
        <p:spPr>
          <a:xfrm rot="-10063475">
            <a:off x="-404704" y="-1027620"/>
            <a:ext cx="3824720" cy="4738391"/>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8" name="Google Shape;1068;p23"/>
          <p:cNvGrpSpPr/>
          <p:nvPr/>
        </p:nvGrpSpPr>
        <p:grpSpPr>
          <a:xfrm rot="3204101">
            <a:off x="8405188" y="4689994"/>
            <a:ext cx="197087" cy="158154"/>
            <a:chOff x="3483800" y="1530650"/>
            <a:chExt cx="1459674" cy="1397574"/>
          </a:xfrm>
        </p:grpSpPr>
        <p:sp>
          <p:nvSpPr>
            <p:cNvPr id="1069" name="Google Shape;1069;p2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23"/>
          <p:cNvGrpSpPr/>
          <p:nvPr/>
        </p:nvGrpSpPr>
        <p:grpSpPr>
          <a:xfrm>
            <a:off x="8716960" y="3747944"/>
            <a:ext cx="374992" cy="348246"/>
            <a:chOff x="3931664" y="3196564"/>
            <a:chExt cx="819834" cy="761359"/>
          </a:xfrm>
        </p:grpSpPr>
        <p:sp>
          <p:nvSpPr>
            <p:cNvPr id="1079" name="Google Shape;1079;p2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23"/>
          <p:cNvGrpSpPr/>
          <p:nvPr/>
        </p:nvGrpSpPr>
        <p:grpSpPr>
          <a:xfrm rot="3203653">
            <a:off x="8538041" y="1607001"/>
            <a:ext cx="297660" cy="239057"/>
            <a:chOff x="3483800" y="1530650"/>
            <a:chExt cx="1459674" cy="1397574"/>
          </a:xfrm>
        </p:grpSpPr>
        <p:sp>
          <p:nvSpPr>
            <p:cNvPr id="1083" name="Google Shape;1083;p2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23"/>
          <p:cNvGrpSpPr/>
          <p:nvPr/>
        </p:nvGrpSpPr>
        <p:grpSpPr>
          <a:xfrm>
            <a:off x="177535" y="4385606"/>
            <a:ext cx="374992" cy="348246"/>
            <a:chOff x="3931664" y="3196564"/>
            <a:chExt cx="819834" cy="761359"/>
          </a:xfrm>
        </p:grpSpPr>
        <p:sp>
          <p:nvSpPr>
            <p:cNvPr id="1093" name="Google Shape;1093;p2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23"/>
          <p:cNvGrpSpPr/>
          <p:nvPr/>
        </p:nvGrpSpPr>
        <p:grpSpPr>
          <a:xfrm rot="3205120">
            <a:off x="260683" y="1899870"/>
            <a:ext cx="208678" cy="167461"/>
            <a:chOff x="3483800" y="1530650"/>
            <a:chExt cx="1459674" cy="1397574"/>
          </a:xfrm>
        </p:grpSpPr>
        <p:sp>
          <p:nvSpPr>
            <p:cNvPr id="1097" name="Google Shape;1097;p2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23"/>
          <p:cNvGrpSpPr/>
          <p:nvPr/>
        </p:nvGrpSpPr>
        <p:grpSpPr>
          <a:xfrm rot="-2016416">
            <a:off x="40756" y="3318338"/>
            <a:ext cx="235067" cy="218301"/>
            <a:chOff x="3931664" y="3196564"/>
            <a:chExt cx="819834" cy="761359"/>
          </a:xfrm>
        </p:grpSpPr>
        <p:sp>
          <p:nvSpPr>
            <p:cNvPr id="1107" name="Google Shape;1107;p2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23"/>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11" name="Google Shape;1111;p23"/>
          <p:cNvSpPr txBox="1">
            <a:spLocks noGrp="1"/>
          </p:cNvSpPr>
          <p:nvPr>
            <p:ph type="body" idx="1"/>
          </p:nvPr>
        </p:nvSpPr>
        <p:spPr>
          <a:xfrm>
            <a:off x="472875" y="1186975"/>
            <a:ext cx="8244300" cy="3416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Design 3">
  <p:cSld name="CUSTOM_8_1">
    <p:bg>
      <p:bgPr>
        <a:gradFill>
          <a:gsLst>
            <a:gs pos="0">
              <a:schemeClr val="accent2"/>
            </a:gs>
            <a:gs pos="100000">
              <a:schemeClr val="lt2"/>
            </a:gs>
          </a:gsLst>
          <a:lin ang="2698631" scaled="0"/>
        </a:gradFill>
        <a:effectLst/>
      </p:bgPr>
    </p:bg>
    <p:spTree>
      <p:nvGrpSpPr>
        <p:cNvPr id="1" name="Shape 1112"/>
        <p:cNvGrpSpPr/>
        <p:nvPr/>
      </p:nvGrpSpPr>
      <p:grpSpPr>
        <a:xfrm>
          <a:off x="0" y="0"/>
          <a:ext cx="0" cy="0"/>
          <a:chOff x="0" y="0"/>
          <a:chExt cx="0" cy="0"/>
        </a:xfrm>
      </p:grpSpPr>
      <p:sp>
        <p:nvSpPr>
          <p:cNvPr id="1113" name="Google Shape;1113;p24"/>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4" name="Google Shape;1114;p24"/>
          <p:cNvPicPr preferRelativeResize="0"/>
          <p:nvPr/>
        </p:nvPicPr>
        <p:blipFill>
          <a:blip r:embed="rId2">
            <a:alphaModFix/>
          </a:blip>
          <a:stretch>
            <a:fillRect/>
          </a:stretch>
        </p:blipFill>
        <p:spPr>
          <a:xfrm>
            <a:off x="0" y="-76200"/>
            <a:ext cx="9144000" cy="5143500"/>
          </a:xfrm>
          <a:prstGeom prst="rect">
            <a:avLst/>
          </a:prstGeom>
          <a:noFill/>
          <a:ln>
            <a:noFill/>
          </a:ln>
        </p:spPr>
      </p:pic>
      <p:sp>
        <p:nvSpPr>
          <p:cNvPr id="1115" name="Google Shape;1115;p24"/>
          <p:cNvSpPr/>
          <p:nvPr/>
        </p:nvSpPr>
        <p:spPr>
          <a:xfrm rot="-10447607">
            <a:off x="-1200168" y="-850422"/>
            <a:ext cx="4045448" cy="5085982"/>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6" name="Google Shape;1116;p24"/>
          <p:cNvGrpSpPr/>
          <p:nvPr/>
        </p:nvGrpSpPr>
        <p:grpSpPr>
          <a:xfrm rot="3204101">
            <a:off x="8405188" y="4689994"/>
            <a:ext cx="197087" cy="158154"/>
            <a:chOff x="3483800" y="1530650"/>
            <a:chExt cx="1459674" cy="1397574"/>
          </a:xfrm>
        </p:grpSpPr>
        <p:sp>
          <p:nvSpPr>
            <p:cNvPr id="1117" name="Google Shape;1117;p24"/>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4"/>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4"/>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4"/>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4"/>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4"/>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4"/>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4"/>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4"/>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24"/>
          <p:cNvGrpSpPr/>
          <p:nvPr/>
        </p:nvGrpSpPr>
        <p:grpSpPr>
          <a:xfrm>
            <a:off x="8716960" y="3747944"/>
            <a:ext cx="374992" cy="348246"/>
            <a:chOff x="3931664" y="3196564"/>
            <a:chExt cx="819834" cy="761359"/>
          </a:xfrm>
        </p:grpSpPr>
        <p:sp>
          <p:nvSpPr>
            <p:cNvPr id="1127" name="Google Shape;1127;p24"/>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4"/>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4"/>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24"/>
          <p:cNvGrpSpPr/>
          <p:nvPr/>
        </p:nvGrpSpPr>
        <p:grpSpPr>
          <a:xfrm rot="3233966">
            <a:off x="1870" y="4030202"/>
            <a:ext cx="184811" cy="170355"/>
            <a:chOff x="3483800" y="1530650"/>
            <a:chExt cx="1459674" cy="1397574"/>
          </a:xfrm>
        </p:grpSpPr>
        <p:sp>
          <p:nvSpPr>
            <p:cNvPr id="1131" name="Google Shape;1131;p24"/>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24"/>
          <p:cNvGrpSpPr/>
          <p:nvPr/>
        </p:nvGrpSpPr>
        <p:grpSpPr>
          <a:xfrm>
            <a:off x="253785" y="4429381"/>
            <a:ext cx="374992" cy="348246"/>
            <a:chOff x="3931664" y="3196564"/>
            <a:chExt cx="819834" cy="761359"/>
          </a:xfrm>
        </p:grpSpPr>
        <p:sp>
          <p:nvSpPr>
            <p:cNvPr id="1141" name="Google Shape;1141;p24"/>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24"/>
          <p:cNvGrpSpPr/>
          <p:nvPr/>
        </p:nvGrpSpPr>
        <p:grpSpPr>
          <a:xfrm rot="3205120">
            <a:off x="1245008" y="132220"/>
            <a:ext cx="208678" cy="167461"/>
            <a:chOff x="3483800" y="1530650"/>
            <a:chExt cx="1459674" cy="1397574"/>
          </a:xfrm>
        </p:grpSpPr>
        <p:sp>
          <p:nvSpPr>
            <p:cNvPr id="1145" name="Google Shape;1145;p24"/>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4"/>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4"/>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4"/>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4" name="Google Shape;1154;p24"/>
          <p:cNvGrpSpPr/>
          <p:nvPr/>
        </p:nvGrpSpPr>
        <p:grpSpPr>
          <a:xfrm rot="-2016416">
            <a:off x="40756" y="3318338"/>
            <a:ext cx="235067" cy="218301"/>
            <a:chOff x="3931664" y="3196564"/>
            <a:chExt cx="819834" cy="761359"/>
          </a:xfrm>
        </p:grpSpPr>
        <p:sp>
          <p:nvSpPr>
            <p:cNvPr id="1155" name="Google Shape;1155;p24"/>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4"/>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4"/>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8" name="Google Shape;1158;p24"/>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59" name="Google Shape;1159;p24"/>
          <p:cNvSpPr txBox="1">
            <a:spLocks noGrp="1"/>
          </p:cNvSpPr>
          <p:nvPr>
            <p:ph type="body" idx="1"/>
          </p:nvPr>
        </p:nvSpPr>
        <p:spPr>
          <a:xfrm>
            <a:off x="472875" y="1186975"/>
            <a:ext cx="8244300" cy="3416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grpSp>
        <p:nvGrpSpPr>
          <p:cNvPr id="1160" name="Google Shape;1160;p24"/>
          <p:cNvGrpSpPr/>
          <p:nvPr/>
        </p:nvGrpSpPr>
        <p:grpSpPr>
          <a:xfrm>
            <a:off x="-399124" y="539994"/>
            <a:ext cx="986290" cy="942379"/>
            <a:chOff x="1565300" y="733100"/>
            <a:chExt cx="1143525" cy="1143525"/>
          </a:xfrm>
        </p:grpSpPr>
        <p:sp>
          <p:nvSpPr>
            <p:cNvPr id="1161" name="Google Shape;1161;p24"/>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4"/>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4"/>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p:cSld name="CUSTOM_9">
    <p:bg>
      <p:bgPr>
        <a:gradFill>
          <a:gsLst>
            <a:gs pos="0">
              <a:schemeClr val="accent2"/>
            </a:gs>
            <a:gs pos="100000">
              <a:schemeClr val="lt2"/>
            </a:gs>
          </a:gsLst>
          <a:lin ang="13500032" scaled="0"/>
        </a:gradFill>
        <a:effectLst/>
      </p:bgPr>
    </p:bg>
    <p:spTree>
      <p:nvGrpSpPr>
        <p:cNvPr id="1" name="Shape 1168"/>
        <p:cNvGrpSpPr/>
        <p:nvPr/>
      </p:nvGrpSpPr>
      <p:grpSpPr>
        <a:xfrm>
          <a:off x="0" y="0"/>
          <a:ext cx="0" cy="0"/>
          <a:chOff x="0" y="0"/>
          <a:chExt cx="0" cy="0"/>
        </a:xfrm>
      </p:grpSpPr>
      <p:sp>
        <p:nvSpPr>
          <p:cNvPr id="1169" name="Google Shape;1169;p25"/>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0" name="Google Shape;1170;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71" name="Google Shape;1171;p25"/>
          <p:cNvSpPr txBox="1">
            <a:spLocks noGrp="1"/>
          </p:cNvSpPr>
          <p:nvPr>
            <p:ph type="title" hasCustomPrompt="1"/>
          </p:nvPr>
        </p:nvSpPr>
        <p:spPr>
          <a:xfrm>
            <a:off x="2189475" y="630100"/>
            <a:ext cx="4770000" cy="8061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72" name="Google Shape;1172;p25"/>
          <p:cNvSpPr txBox="1">
            <a:spLocks noGrp="1"/>
          </p:cNvSpPr>
          <p:nvPr>
            <p:ph type="subTitle" idx="1"/>
          </p:nvPr>
        </p:nvSpPr>
        <p:spPr>
          <a:xfrm>
            <a:off x="2189475" y="1436200"/>
            <a:ext cx="4770000" cy="368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73" name="Google Shape;1173;p25"/>
          <p:cNvSpPr txBox="1">
            <a:spLocks noGrp="1"/>
          </p:cNvSpPr>
          <p:nvPr>
            <p:ph type="title" idx="2" hasCustomPrompt="1"/>
          </p:nvPr>
        </p:nvSpPr>
        <p:spPr>
          <a:xfrm>
            <a:off x="2189475" y="1984538"/>
            <a:ext cx="4770000" cy="8061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74" name="Google Shape;1174;p25"/>
          <p:cNvSpPr txBox="1">
            <a:spLocks noGrp="1"/>
          </p:cNvSpPr>
          <p:nvPr>
            <p:ph type="subTitle" idx="3"/>
          </p:nvPr>
        </p:nvSpPr>
        <p:spPr>
          <a:xfrm>
            <a:off x="2189475" y="2790589"/>
            <a:ext cx="4770000" cy="368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75" name="Google Shape;1175;p25"/>
          <p:cNvSpPr txBox="1">
            <a:spLocks noGrp="1"/>
          </p:cNvSpPr>
          <p:nvPr>
            <p:ph type="title" idx="4" hasCustomPrompt="1"/>
          </p:nvPr>
        </p:nvSpPr>
        <p:spPr>
          <a:xfrm>
            <a:off x="2189475" y="3339000"/>
            <a:ext cx="4770000" cy="8061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76" name="Google Shape;1176;p25"/>
          <p:cNvSpPr txBox="1">
            <a:spLocks noGrp="1"/>
          </p:cNvSpPr>
          <p:nvPr>
            <p:ph type="subTitle" idx="5"/>
          </p:nvPr>
        </p:nvSpPr>
        <p:spPr>
          <a:xfrm>
            <a:off x="2189475" y="4145002"/>
            <a:ext cx="4770000" cy="368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77" name="Google Shape;1177;p25"/>
          <p:cNvSpPr/>
          <p:nvPr/>
        </p:nvSpPr>
        <p:spPr>
          <a:xfrm rot="804923" flipH="1">
            <a:off x="-1842925" y="765347"/>
            <a:ext cx="5129334" cy="5668472"/>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5"/>
          <p:cNvSpPr/>
          <p:nvPr/>
        </p:nvSpPr>
        <p:spPr>
          <a:xfrm rot="-2700000" flipH="1">
            <a:off x="5766545" y="-3226941"/>
            <a:ext cx="6454584" cy="7133018"/>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9" name="Google Shape;1179;p25"/>
          <p:cNvGrpSpPr/>
          <p:nvPr/>
        </p:nvGrpSpPr>
        <p:grpSpPr>
          <a:xfrm flipH="1">
            <a:off x="630193" y="412327"/>
            <a:ext cx="666556" cy="666556"/>
            <a:chOff x="1852275" y="2571450"/>
            <a:chExt cx="506925" cy="506925"/>
          </a:xfrm>
        </p:grpSpPr>
        <p:sp>
          <p:nvSpPr>
            <p:cNvPr id="1180" name="Google Shape;1180;p25"/>
            <p:cNvSpPr/>
            <p:nvPr/>
          </p:nvSpPr>
          <p:spPr>
            <a:xfrm>
              <a:off x="1852275" y="2571450"/>
              <a:ext cx="506925" cy="506925"/>
            </a:xfrm>
            <a:custGeom>
              <a:avLst/>
              <a:gdLst/>
              <a:ahLst/>
              <a:cxnLst/>
              <a:rect l="l" t="t" r="r" b="b"/>
              <a:pathLst>
                <a:path w="20277" h="20277" extrusionOk="0">
                  <a:moveTo>
                    <a:pt x="10126" y="1"/>
                  </a:moveTo>
                  <a:cubicBezTo>
                    <a:pt x="4537" y="1"/>
                    <a:pt x="0" y="4537"/>
                    <a:pt x="0" y="10151"/>
                  </a:cubicBezTo>
                  <a:cubicBezTo>
                    <a:pt x="0" y="15740"/>
                    <a:pt x="4537" y="20277"/>
                    <a:pt x="10126" y="20277"/>
                  </a:cubicBezTo>
                  <a:cubicBezTo>
                    <a:pt x="15740" y="20277"/>
                    <a:pt x="20276" y="15740"/>
                    <a:pt x="20276" y="10151"/>
                  </a:cubicBezTo>
                  <a:cubicBezTo>
                    <a:pt x="20276" y="4537"/>
                    <a:pt x="15740" y="1"/>
                    <a:pt x="10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5"/>
            <p:cNvSpPr/>
            <p:nvPr/>
          </p:nvSpPr>
          <p:spPr>
            <a:xfrm>
              <a:off x="1921825" y="2571450"/>
              <a:ext cx="437375" cy="318900"/>
            </a:xfrm>
            <a:custGeom>
              <a:avLst/>
              <a:gdLst/>
              <a:ahLst/>
              <a:cxnLst/>
              <a:rect l="l" t="t" r="r" b="b"/>
              <a:pathLst>
                <a:path w="17495" h="12756" extrusionOk="0">
                  <a:moveTo>
                    <a:pt x="7344" y="1"/>
                  </a:moveTo>
                  <a:cubicBezTo>
                    <a:pt x="4461" y="1"/>
                    <a:pt x="1830" y="1229"/>
                    <a:pt x="0" y="3184"/>
                  </a:cubicBezTo>
                  <a:cubicBezTo>
                    <a:pt x="1119" y="4324"/>
                    <a:pt x="2789" y="5268"/>
                    <a:pt x="3917" y="5268"/>
                  </a:cubicBezTo>
                  <a:cubicBezTo>
                    <a:pt x="4128" y="5268"/>
                    <a:pt x="4320" y="5235"/>
                    <a:pt x="4487" y="5164"/>
                  </a:cubicBezTo>
                  <a:cubicBezTo>
                    <a:pt x="5902" y="4539"/>
                    <a:pt x="6549" y="3657"/>
                    <a:pt x="7476" y="3657"/>
                  </a:cubicBezTo>
                  <a:cubicBezTo>
                    <a:pt x="7812" y="3657"/>
                    <a:pt x="8186" y="3774"/>
                    <a:pt x="8647" y="4061"/>
                  </a:cubicBezTo>
                  <a:cubicBezTo>
                    <a:pt x="10401" y="5164"/>
                    <a:pt x="9399" y="8322"/>
                    <a:pt x="9248" y="10151"/>
                  </a:cubicBezTo>
                  <a:cubicBezTo>
                    <a:pt x="9117" y="11524"/>
                    <a:pt x="9592" y="12756"/>
                    <a:pt x="10790" y="12756"/>
                  </a:cubicBezTo>
                  <a:cubicBezTo>
                    <a:pt x="11189" y="12756"/>
                    <a:pt x="11668" y="12620"/>
                    <a:pt x="12231" y="12307"/>
                  </a:cubicBezTo>
                  <a:cubicBezTo>
                    <a:pt x="13511" y="11584"/>
                    <a:pt x="15166" y="11082"/>
                    <a:pt x="16578" y="11082"/>
                  </a:cubicBezTo>
                  <a:cubicBezTo>
                    <a:pt x="16880" y="11082"/>
                    <a:pt x="17170" y="11105"/>
                    <a:pt x="17444" y="11154"/>
                  </a:cubicBezTo>
                  <a:cubicBezTo>
                    <a:pt x="17469" y="10828"/>
                    <a:pt x="17494" y="10477"/>
                    <a:pt x="17494" y="10151"/>
                  </a:cubicBezTo>
                  <a:cubicBezTo>
                    <a:pt x="17494" y="4537"/>
                    <a:pt x="12958" y="1"/>
                    <a:pt x="7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5"/>
            <p:cNvSpPr/>
            <p:nvPr/>
          </p:nvSpPr>
          <p:spPr>
            <a:xfrm>
              <a:off x="1852275" y="2757550"/>
              <a:ext cx="469325" cy="320825"/>
            </a:xfrm>
            <a:custGeom>
              <a:avLst/>
              <a:gdLst/>
              <a:ahLst/>
              <a:cxnLst/>
              <a:rect l="l" t="t" r="r" b="b"/>
              <a:pathLst>
                <a:path w="18773" h="12833" extrusionOk="0">
                  <a:moveTo>
                    <a:pt x="376" y="0"/>
                  </a:moveTo>
                  <a:cubicBezTo>
                    <a:pt x="126" y="878"/>
                    <a:pt x="0" y="1755"/>
                    <a:pt x="0" y="2707"/>
                  </a:cubicBezTo>
                  <a:cubicBezTo>
                    <a:pt x="0" y="8296"/>
                    <a:pt x="4537" y="12833"/>
                    <a:pt x="10126" y="12833"/>
                  </a:cubicBezTo>
                  <a:cubicBezTo>
                    <a:pt x="13810" y="12833"/>
                    <a:pt x="16993" y="10903"/>
                    <a:pt x="18772" y="7996"/>
                  </a:cubicBezTo>
                  <a:cubicBezTo>
                    <a:pt x="17695" y="7444"/>
                    <a:pt x="16592" y="7068"/>
                    <a:pt x="15915" y="6943"/>
                  </a:cubicBezTo>
                  <a:cubicBezTo>
                    <a:pt x="15722" y="6903"/>
                    <a:pt x="15539" y="6884"/>
                    <a:pt x="15365" y="6884"/>
                  </a:cubicBezTo>
                  <a:cubicBezTo>
                    <a:pt x="13678" y="6884"/>
                    <a:pt x="12761" y="8616"/>
                    <a:pt x="11103" y="9524"/>
                  </a:cubicBezTo>
                  <a:cubicBezTo>
                    <a:pt x="10856" y="9656"/>
                    <a:pt x="10590" y="9715"/>
                    <a:pt x="10311" y="9715"/>
                  </a:cubicBezTo>
                  <a:cubicBezTo>
                    <a:pt x="8523" y="9715"/>
                    <a:pt x="6221" y="7309"/>
                    <a:pt x="5289" y="6442"/>
                  </a:cubicBezTo>
                  <a:cubicBezTo>
                    <a:pt x="4211" y="5439"/>
                    <a:pt x="6191" y="5940"/>
                    <a:pt x="6291" y="4111"/>
                  </a:cubicBezTo>
                  <a:cubicBezTo>
                    <a:pt x="6341" y="2707"/>
                    <a:pt x="3309" y="1254"/>
                    <a:pt x="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5"/>
            <p:cNvSpPr/>
            <p:nvPr/>
          </p:nvSpPr>
          <p:spPr>
            <a:xfrm>
              <a:off x="2171200" y="2708325"/>
              <a:ext cx="128675" cy="122575"/>
            </a:xfrm>
            <a:custGeom>
              <a:avLst/>
              <a:gdLst/>
              <a:ahLst/>
              <a:cxnLst/>
              <a:rect l="l" t="t" r="r" b="b"/>
              <a:pathLst>
                <a:path w="5147" h="4903" extrusionOk="0">
                  <a:moveTo>
                    <a:pt x="2825" y="0"/>
                  </a:moveTo>
                  <a:cubicBezTo>
                    <a:pt x="2777" y="0"/>
                    <a:pt x="2730" y="5"/>
                    <a:pt x="2682" y="15"/>
                  </a:cubicBezTo>
                  <a:cubicBezTo>
                    <a:pt x="1354" y="265"/>
                    <a:pt x="0" y="4501"/>
                    <a:pt x="1429" y="4676"/>
                  </a:cubicBezTo>
                  <a:cubicBezTo>
                    <a:pt x="2105" y="4749"/>
                    <a:pt x="2804" y="4903"/>
                    <a:pt x="3392" y="4903"/>
                  </a:cubicBezTo>
                  <a:cubicBezTo>
                    <a:pt x="4025" y="4903"/>
                    <a:pt x="4529" y="4724"/>
                    <a:pt x="4737" y="4075"/>
                  </a:cubicBezTo>
                  <a:cubicBezTo>
                    <a:pt x="5147" y="2894"/>
                    <a:pt x="4005" y="0"/>
                    <a:pt x="2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5"/>
            <p:cNvSpPr/>
            <p:nvPr/>
          </p:nvSpPr>
          <p:spPr>
            <a:xfrm>
              <a:off x="1877075" y="2819800"/>
              <a:ext cx="67600" cy="45275"/>
            </a:xfrm>
            <a:custGeom>
              <a:avLst/>
              <a:gdLst/>
              <a:ahLst/>
              <a:cxnLst/>
              <a:rect l="l" t="t" r="r" b="b"/>
              <a:pathLst>
                <a:path w="2704" h="1811" extrusionOk="0">
                  <a:moveTo>
                    <a:pt x="1197" y="0"/>
                  </a:moveTo>
                  <a:cubicBezTo>
                    <a:pt x="539" y="0"/>
                    <a:pt x="0" y="809"/>
                    <a:pt x="612" y="1295"/>
                  </a:cubicBezTo>
                  <a:cubicBezTo>
                    <a:pt x="991" y="1585"/>
                    <a:pt x="1564" y="1810"/>
                    <a:pt x="1965" y="1810"/>
                  </a:cubicBezTo>
                  <a:cubicBezTo>
                    <a:pt x="2467" y="1810"/>
                    <a:pt x="2703" y="1459"/>
                    <a:pt x="1966" y="443"/>
                  </a:cubicBezTo>
                  <a:cubicBezTo>
                    <a:pt x="1733" y="125"/>
                    <a:pt x="1455" y="0"/>
                    <a:pt x="1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5"/>
            <p:cNvSpPr/>
            <p:nvPr/>
          </p:nvSpPr>
          <p:spPr>
            <a:xfrm>
              <a:off x="2013300" y="2730975"/>
              <a:ext cx="113025" cy="59975"/>
            </a:xfrm>
            <a:custGeom>
              <a:avLst/>
              <a:gdLst/>
              <a:ahLst/>
              <a:cxnLst/>
              <a:rect l="l" t="t" r="r" b="b"/>
              <a:pathLst>
                <a:path w="4521" h="2399" extrusionOk="0">
                  <a:moveTo>
                    <a:pt x="2319" y="1"/>
                  </a:moveTo>
                  <a:cubicBezTo>
                    <a:pt x="2221" y="1"/>
                    <a:pt x="2116" y="4"/>
                    <a:pt x="2005" y="11"/>
                  </a:cubicBezTo>
                  <a:cubicBezTo>
                    <a:pt x="752" y="111"/>
                    <a:pt x="0" y="1314"/>
                    <a:pt x="1178" y="1865"/>
                  </a:cubicBezTo>
                  <a:cubicBezTo>
                    <a:pt x="1763" y="2158"/>
                    <a:pt x="2688" y="2398"/>
                    <a:pt x="3384" y="2398"/>
                  </a:cubicBezTo>
                  <a:cubicBezTo>
                    <a:pt x="4061" y="2398"/>
                    <a:pt x="4520" y="2170"/>
                    <a:pt x="4236" y="1540"/>
                  </a:cubicBezTo>
                  <a:cubicBezTo>
                    <a:pt x="3733" y="374"/>
                    <a:pt x="3335" y="1"/>
                    <a:pt x="2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5"/>
            <p:cNvSpPr/>
            <p:nvPr/>
          </p:nvSpPr>
          <p:spPr>
            <a:xfrm>
              <a:off x="1909925" y="2614700"/>
              <a:ext cx="449275" cy="463675"/>
            </a:xfrm>
            <a:custGeom>
              <a:avLst/>
              <a:gdLst/>
              <a:ahLst/>
              <a:cxnLst/>
              <a:rect l="l" t="t" r="r" b="b"/>
              <a:pathLst>
                <a:path w="17971" h="18547" extrusionOk="0">
                  <a:moveTo>
                    <a:pt x="13484" y="0"/>
                  </a:moveTo>
                  <a:lnTo>
                    <a:pt x="13484" y="0"/>
                  </a:lnTo>
                  <a:cubicBezTo>
                    <a:pt x="14938" y="1755"/>
                    <a:pt x="15815" y="4010"/>
                    <a:pt x="15815" y="6441"/>
                  </a:cubicBezTo>
                  <a:cubicBezTo>
                    <a:pt x="15815" y="12055"/>
                    <a:pt x="11278" y="16592"/>
                    <a:pt x="5664" y="16592"/>
                  </a:cubicBezTo>
                  <a:cubicBezTo>
                    <a:pt x="3559" y="16592"/>
                    <a:pt x="1629" y="15965"/>
                    <a:pt x="0" y="14862"/>
                  </a:cubicBezTo>
                  <a:lnTo>
                    <a:pt x="0" y="14862"/>
                  </a:lnTo>
                  <a:cubicBezTo>
                    <a:pt x="1855" y="17118"/>
                    <a:pt x="4687" y="18547"/>
                    <a:pt x="7820" y="18547"/>
                  </a:cubicBezTo>
                  <a:cubicBezTo>
                    <a:pt x="13434" y="18547"/>
                    <a:pt x="17970" y="14010"/>
                    <a:pt x="17970" y="8421"/>
                  </a:cubicBezTo>
                  <a:cubicBezTo>
                    <a:pt x="17970" y="4912"/>
                    <a:pt x="16191" y="1830"/>
                    <a:pt x="13484" y="0"/>
                  </a:cubicBezTo>
                  <a:close/>
                </a:path>
              </a:pathLst>
            </a:custGeom>
            <a:solidFill>
              <a:srgbClr val="631200">
                <a:alpha val="3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25"/>
          <p:cNvGrpSpPr/>
          <p:nvPr/>
        </p:nvGrpSpPr>
        <p:grpSpPr>
          <a:xfrm rot="8100000">
            <a:off x="-88855" y="-156259"/>
            <a:ext cx="945223" cy="945223"/>
            <a:chOff x="2751400" y="2498775"/>
            <a:chExt cx="652900" cy="652900"/>
          </a:xfrm>
        </p:grpSpPr>
        <p:sp>
          <p:nvSpPr>
            <p:cNvPr id="1188" name="Google Shape;1188;p25"/>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5"/>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5"/>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5"/>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5"/>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5"/>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5"/>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5"/>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5"/>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25"/>
          <p:cNvGrpSpPr/>
          <p:nvPr/>
        </p:nvGrpSpPr>
        <p:grpSpPr>
          <a:xfrm rot="10800000">
            <a:off x="8124511" y="4040371"/>
            <a:ext cx="1304506" cy="1304506"/>
            <a:chOff x="591150" y="540000"/>
            <a:chExt cx="1040525" cy="1040525"/>
          </a:xfrm>
        </p:grpSpPr>
        <p:sp>
          <p:nvSpPr>
            <p:cNvPr id="1198" name="Google Shape;1198;p25"/>
            <p:cNvSpPr/>
            <p:nvPr/>
          </p:nvSpPr>
          <p:spPr>
            <a:xfrm>
              <a:off x="591150" y="540000"/>
              <a:ext cx="1040525" cy="1040525"/>
            </a:xfrm>
            <a:custGeom>
              <a:avLst/>
              <a:gdLst/>
              <a:ahLst/>
              <a:cxnLst/>
              <a:rect l="l" t="t" r="r" b="b"/>
              <a:pathLst>
                <a:path w="37345" h="37345" extrusionOk="0">
                  <a:moveTo>
                    <a:pt x="18673" y="0"/>
                  </a:moveTo>
                  <a:cubicBezTo>
                    <a:pt x="8372" y="0"/>
                    <a:pt x="1" y="8346"/>
                    <a:pt x="1" y="18672"/>
                  </a:cubicBezTo>
                  <a:cubicBezTo>
                    <a:pt x="1" y="28973"/>
                    <a:pt x="8372" y="37344"/>
                    <a:pt x="18673" y="37344"/>
                  </a:cubicBezTo>
                  <a:cubicBezTo>
                    <a:pt x="28998" y="37344"/>
                    <a:pt x="37344" y="28973"/>
                    <a:pt x="37344" y="18672"/>
                  </a:cubicBezTo>
                  <a:cubicBezTo>
                    <a:pt x="37344" y="8346"/>
                    <a:pt x="28998" y="0"/>
                    <a:pt x="18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5"/>
            <p:cNvSpPr/>
            <p:nvPr/>
          </p:nvSpPr>
          <p:spPr>
            <a:xfrm>
              <a:off x="591150" y="759975"/>
              <a:ext cx="1040525" cy="602359"/>
            </a:xfrm>
            <a:custGeom>
              <a:avLst/>
              <a:gdLst/>
              <a:ahLst/>
              <a:cxnLst/>
              <a:rect l="l" t="t" r="r" b="b"/>
              <a:pathLst>
                <a:path w="37345" h="21619" extrusionOk="0">
                  <a:moveTo>
                    <a:pt x="33911" y="0"/>
                  </a:moveTo>
                  <a:cubicBezTo>
                    <a:pt x="30552" y="1028"/>
                    <a:pt x="28322" y="6918"/>
                    <a:pt x="25966" y="7494"/>
                  </a:cubicBezTo>
                  <a:cubicBezTo>
                    <a:pt x="23234" y="8196"/>
                    <a:pt x="18322" y="10677"/>
                    <a:pt x="13259" y="10752"/>
                  </a:cubicBezTo>
                  <a:cubicBezTo>
                    <a:pt x="13238" y="10753"/>
                    <a:pt x="13216" y="10753"/>
                    <a:pt x="13195" y="10753"/>
                  </a:cubicBezTo>
                  <a:cubicBezTo>
                    <a:pt x="9192" y="10753"/>
                    <a:pt x="6198" y="3720"/>
                    <a:pt x="2783" y="1003"/>
                  </a:cubicBezTo>
                  <a:cubicBezTo>
                    <a:pt x="1028" y="3835"/>
                    <a:pt x="1" y="7193"/>
                    <a:pt x="1" y="10777"/>
                  </a:cubicBezTo>
                  <a:cubicBezTo>
                    <a:pt x="1" y="14712"/>
                    <a:pt x="1229" y="18371"/>
                    <a:pt x="3334" y="21379"/>
                  </a:cubicBezTo>
                  <a:cubicBezTo>
                    <a:pt x="4624" y="21295"/>
                    <a:pt x="6194" y="20931"/>
                    <a:pt x="8178" y="20931"/>
                  </a:cubicBezTo>
                  <a:cubicBezTo>
                    <a:pt x="9163" y="20931"/>
                    <a:pt x="10249" y="21021"/>
                    <a:pt x="11454" y="21279"/>
                  </a:cubicBezTo>
                  <a:cubicBezTo>
                    <a:pt x="12565" y="21517"/>
                    <a:pt x="13500" y="21619"/>
                    <a:pt x="14316" y="21619"/>
                  </a:cubicBezTo>
                  <a:cubicBezTo>
                    <a:pt x="18046" y="21619"/>
                    <a:pt x="19264" y="19484"/>
                    <a:pt x="23234" y="18497"/>
                  </a:cubicBezTo>
                  <a:cubicBezTo>
                    <a:pt x="24192" y="18265"/>
                    <a:pt x="25311" y="18178"/>
                    <a:pt x="26530" y="18178"/>
                  </a:cubicBezTo>
                  <a:cubicBezTo>
                    <a:pt x="29265" y="18178"/>
                    <a:pt x="32498" y="18614"/>
                    <a:pt x="35515" y="18822"/>
                  </a:cubicBezTo>
                  <a:cubicBezTo>
                    <a:pt x="36693" y="16391"/>
                    <a:pt x="37344" y="13659"/>
                    <a:pt x="37344" y="10777"/>
                  </a:cubicBezTo>
                  <a:cubicBezTo>
                    <a:pt x="37344" y="6742"/>
                    <a:pt x="36066" y="3033"/>
                    <a:pt x="33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5"/>
            <p:cNvSpPr/>
            <p:nvPr/>
          </p:nvSpPr>
          <p:spPr>
            <a:xfrm>
              <a:off x="745481" y="540000"/>
              <a:ext cx="710215" cy="295343"/>
            </a:xfrm>
            <a:custGeom>
              <a:avLst/>
              <a:gdLst/>
              <a:ahLst/>
              <a:cxnLst/>
              <a:rect l="l" t="t" r="r" b="b"/>
              <a:pathLst>
                <a:path w="25490" h="10600" extrusionOk="0">
                  <a:moveTo>
                    <a:pt x="13134" y="0"/>
                  </a:moveTo>
                  <a:cubicBezTo>
                    <a:pt x="8021" y="0"/>
                    <a:pt x="3359" y="2056"/>
                    <a:pt x="1" y="5414"/>
                  </a:cubicBezTo>
                  <a:cubicBezTo>
                    <a:pt x="1304" y="7394"/>
                    <a:pt x="3610" y="9850"/>
                    <a:pt x="5915" y="10226"/>
                  </a:cubicBezTo>
                  <a:cubicBezTo>
                    <a:pt x="7236" y="10446"/>
                    <a:pt x="8717" y="10599"/>
                    <a:pt x="10203" y="10599"/>
                  </a:cubicBezTo>
                  <a:cubicBezTo>
                    <a:pt x="12780" y="10599"/>
                    <a:pt x="15373" y="10139"/>
                    <a:pt x="17169" y="8772"/>
                  </a:cubicBezTo>
                  <a:cubicBezTo>
                    <a:pt x="19449" y="7043"/>
                    <a:pt x="23936" y="6592"/>
                    <a:pt x="25489" y="4662"/>
                  </a:cubicBezTo>
                  <a:cubicBezTo>
                    <a:pt x="22181" y="1755"/>
                    <a:pt x="17870" y="0"/>
                    <a:pt x="13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5"/>
            <p:cNvSpPr/>
            <p:nvPr/>
          </p:nvSpPr>
          <p:spPr>
            <a:xfrm>
              <a:off x="783206" y="1371779"/>
              <a:ext cx="731140" cy="208746"/>
            </a:xfrm>
            <a:custGeom>
              <a:avLst/>
              <a:gdLst/>
              <a:ahLst/>
              <a:cxnLst/>
              <a:rect l="l" t="t" r="r" b="b"/>
              <a:pathLst>
                <a:path w="26241" h="7492" extrusionOk="0">
                  <a:moveTo>
                    <a:pt x="24003" y="1"/>
                  </a:moveTo>
                  <a:cubicBezTo>
                    <a:pt x="22615" y="1"/>
                    <a:pt x="20868" y="387"/>
                    <a:pt x="18922" y="674"/>
                  </a:cubicBezTo>
                  <a:cubicBezTo>
                    <a:pt x="15396" y="1187"/>
                    <a:pt x="12817" y="2702"/>
                    <a:pt x="9306" y="2702"/>
                  </a:cubicBezTo>
                  <a:cubicBezTo>
                    <a:pt x="8699" y="2702"/>
                    <a:pt x="8065" y="2657"/>
                    <a:pt x="7394" y="2554"/>
                  </a:cubicBezTo>
                  <a:cubicBezTo>
                    <a:pt x="6534" y="2429"/>
                    <a:pt x="5772" y="2373"/>
                    <a:pt x="5068" y="2373"/>
                  </a:cubicBezTo>
                  <a:cubicBezTo>
                    <a:pt x="3226" y="2373"/>
                    <a:pt x="1777" y="2755"/>
                    <a:pt x="0" y="3281"/>
                  </a:cubicBezTo>
                  <a:cubicBezTo>
                    <a:pt x="3208" y="5912"/>
                    <a:pt x="7318" y="7491"/>
                    <a:pt x="11780" y="7491"/>
                  </a:cubicBezTo>
                  <a:cubicBezTo>
                    <a:pt x="17619" y="7491"/>
                    <a:pt x="22807" y="4809"/>
                    <a:pt x="26241" y="649"/>
                  </a:cubicBezTo>
                  <a:cubicBezTo>
                    <a:pt x="25682" y="170"/>
                    <a:pt x="24921" y="1"/>
                    <a:pt x="2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a:off x="751778" y="795583"/>
              <a:ext cx="199050" cy="118889"/>
            </a:xfrm>
            <a:custGeom>
              <a:avLst/>
              <a:gdLst/>
              <a:ahLst/>
              <a:cxnLst/>
              <a:rect l="l" t="t" r="r" b="b"/>
              <a:pathLst>
                <a:path w="7144" h="4267" extrusionOk="0">
                  <a:moveTo>
                    <a:pt x="3058" y="1"/>
                  </a:moveTo>
                  <a:cubicBezTo>
                    <a:pt x="2880" y="1"/>
                    <a:pt x="2726" y="17"/>
                    <a:pt x="2607" y="51"/>
                  </a:cubicBezTo>
                  <a:cubicBezTo>
                    <a:pt x="1053" y="452"/>
                    <a:pt x="0" y="903"/>
                    <a:pt x="953" y="1930"/>
                  </a:cubicBezTo>
                  <a:cubicBezTo>
                    <a:pt x="1809" y="2855"/>
                    <a:pt x="2869" y="4266"/>
                    <a:pt x="4077" y="4266"/>
                  </a:cubicBezTo>
                  <a:cubicBezTo>
                    <a:pt x="4212" y="4266"/>
                    <a:pt x="4348" y="4249"/>
                    <a:pt x="4486" y="4211"/>
                  </a:cubicBezTo>
                  <a:cubicBezTo>
                    <a:pt x="5840" y="3810"/>
                    <a:pt x="7143" y="2482"/>
                    <a:pt x="6441" y="1429"/>
                  </a:cubicBezTo>
                  <a:cubicBezTo>
                    <a:pt x="5866" y="533"/>
                    <a:pt x="4074" y="1"/>
                    <a:pt x="30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a:off x="1035278" y="771315"/>
              <a:ext cx="567058" cy="640977"/>
            </a:xfrm>
            <a:custGeom>
              <a:avLst/>
              <a:gdLst/>
              <a:ahLst/>
              <a:cxnLst/>
              <a:rect l="l" t="t" r="r" b="b"/>
              <a:pathLst>
                <a:path w="20352" h="23005" extrusionOk="0">
                  <a:moveTo>
                    <a:pt x="15529" y="0"/>
                  </a:moveTo>
                  <a:cubicBezTo>
                    <a:pt x="15203" y="0"/>
                    <a:pt x="14344" y="338"/>
                    <a:pt x="11931" y="1323"/>
                  </a:cubicBezTo>
                  <a:cubicBezTo>
                    <a:pt x="10336" y="1977"/>
                    <a:pt x="9201" y="2218"/>
                    <a:pt x="8377" y="2218"/>
                  </a:cubicBezTo>
                  <a:cubicBezTo>
                    <a:pt x="6094" y="2218"/>
                    <a:pt x="6191" y="373"/>
                    <a:pt x="5462" y="373"/>
                  </a:cubicBezTo>
                  <a:cubicBezTo>
                    <a:pt x="5416" y="373"/>
                    <a:pt x="5367" y="380"/>
                    <a:pt x="5314" y="395"/>
                  </a:cubicBezTo>
                  <a:cubicBezTo>
                    <a:pt x="4111" y="721"/>
                    <a:pt x="2908" y="2250"/>
                    <a:pt x="3234" y="3002"/>
                  </a:cubicBezTo>
                  <a:cubicBezTo>
                    <a:pt x="3585" y="3729"/>
                    <a:pt x="4687" y="6110"/>
                    <a:pt x="4286" y="6185"/>
                  </a:cubicBezTo>
                  <a:cubicBezTo>
                    <a:pt x="2206" y="6511"/>
                    <a:pt x="577" y="6160"/>
                    <a:pt x="753" y="7613"/>
                  </a:cubicBezTo>
                  <a:cubicBezTo>
                    <a:pt x="928" y="9067"/>
                    <a:pt x="2632" y="10696"/>
                    <a:pt x="3685" y="11222"/>
                  </a:cubicBezTo>
                  <a:cubicBezTo>
                    <a:pt x="4712" y="11724"/>
                    <a:pt x="5139" y="12501"/>
                    <a:pt x="4286" y="13278"/>
                  </a:cubicBezTo>
                  <a:cubicBezTo>
                    <a:pt x="3409" y="14055"/>
                    <a:pt x="3610" y="13729"/>
                    <a:pt x="2231" y="14456"/>
                  </a:cubicBezTo>
                  <a:cubicBezTo>
                    <a:pt x="828" y="15182"/>
                    <a:pt x="1" y="14230"/>
                    <a:pt x="201" y="15608"/>
                  </a:cubicBezTo>
                  <a:cubicBezTo>
                    <a:pt x="402" y="16987"/>
                    <a:pt x="978" y="17714"/>
                    <a:pt x="1931" y="19318"/>
                  </a:cubicBezTo>
                  <a:cubicBezTo>
                    <a:pt x="2908" y="20947"/>
                    <a:pt x="7720" y="22902"/>
                    <a:pt x="8497" y="23002"/>
                  </a:cubicBezTo>
                  <a:cubicBezTo>
                    <a:pt x="8516" y="23004"/>
                    <a:pt x="8534" y="23005"/>
                    <a:pt x="8552" y="23005"/>
                  </a:cubicBezTo>
                  <a:cubicBezTo>
                    <a:pt x="9245" y="23005"/>
                    <a:pt x="9176" y="21583"/>
                    <a:pt x="9249" y="19994"/>
                  </a:cubicBezTo>
                  <a:cubicBezTo>
                    <a:pt x="9349" y="18365"/>
                    <a:pt x="8823" y="17613"/>
                    <a:pt x="10301" y="16661"/>
                  </a:cubicBezTo>
                  <a:cubicBezTo>
                    <a:pt x="11755" y="15684"/>
                    <a:pt x="13560" y="16586"/>
                    <a:pt x="13635" y="14581"/>
                  </a:cubicBezTo>
                  <a:cubicBezTo>
                    <a:pt x="13735" y="12601"/>
                    <a:pt x="11931" y="12250"/>
                    <a:pt x="12432" y="11047"/>
                  </a:cubicBezTo>
                  <a:cubicBezTo>
                    <a:pt x="12760" y="10297"/>
                    <a:pt x="13847" y="9947"/>
                    <a:pt x="14851" y="9947"/>
                  </a:cubicBezTo>
                  <a:cubicBezTo>
                    <a:pt x="15457" y="9947"/>
                    <a:pt x="16033" y="10075"/>
                    <a:pt x="16392" y="10320"/>
                  </a:cubicBezTo>
                  <a:cubicBezTo>
                    <a:pt x="17050" y="10771"/>
                    <a:pt x="17541" y="11485"/>
                    <a:pt x="18038" y="11485"/>
                  </a:cubicBezTo>
                  <a:cubicBezTo>
                    <a:pt x="18260" y="11485"/>
                    <a:pt x="18483" y="11343"/>
                    <a:pt x="18723" y="10972"/>
                  </a:cubicBezTo>
                  <a:cubicBezTo>
                    <a:pt x="19500" y="9769"/>
                    <a:pt x="19575" y="8616"/>
                    <a:pt x="19750" y="8014"/>
                  </a:cubicBezTo>
                  <a:cubicBezTo>
                    <a:pt x="19926" y="7438"/>
                    <a:pt x="19500" y="5633"/>
                    <a:pt x="19750" y="5132"/>
                  </a:cubicBezTo>
                  <a:cubicBezTo>
                    <a:pt x="20001" y="4631"/>
                    <a:pt x="20352" y="2100"/>
                    <a:pt x="17169" y="1323"/>
                  </a:cubicBezTo>
                  <a:cubicBezTo>
                    <a:pt x="15212" y="860"/>
                    <a:pt x="16050" y="0"/>
                    <a:pt x="15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a:off x="816725" y="540000"/>
              <a:ext cx="483944" cy="230423"/>
            </a:xfrm>
            <a:custGeom>
              <a:avLst/>
              <a:gdLst/>
              <a:ahLst/>
              <a:cxnLst/>
              <a:rect l="l" t="t" r="r" b="b"/>
              <a:pathLst>
                <a:path w="17369" h="8270" extrusionOk="0">
                  <a:moveTo>
                    <a:pt x="10577" y="0"/>
                  </a:moveTo>
                  <a:cubicBezTo>
                    <a:pt x="7143" y="0"/>
                    <a:pt x="3935" y="928"/>
                    <a:pt x="1153" y="2557"/>
                  </a:cubicBezTo>
                  <a:cubicBezTo>
                    <a:pt x="326" y="3810"/>
                    <a:pt x="0" y="4938"/>
                    <a:pt x="602" y="5389"/>
                  </a:cubicBezTo>
                  <a:cubicBezTo>
                    <a:pt x="2155" y="6542"/>
                    <a:pt x="5589" y="6843"/>
                    <a:pt x="6441" y="7720"/>
                  </a:cubicBezTo>
                  <a:cubicBezTo>
                    <a:pt x="6798" y="8087"/>
                    <a:pt x="7581" y="8270"/>
                    <a:pt x="8441" y="8270"/>
                  </a:cubicBezTo>
                  <a:cubicBezTo>
                    <a:pt x="9634" y="8270"/>
                    <a:pt x="10975" y="7918"/>
                    <a:pt x="11529" y="7219"/>
                  </a:cubicBezTo>
                  <a:cubicBezTo>
                    <a:pt x="12456" y="6016"/>
                    <a:pt x="13158" y="5765"/>
                    <a:pt x="14536" y="4988"/>
                  </a:cubicBezTo>
                  <a:cubicBezTo>
                    <a:pt x="15890" y="4211"/>
                    <a:pt x="17369" y="2632"/>
                    <a:pt x="16667" y="1705"/>
                  </a:cubicBezTo>
                  <a:cubicBezTo>
                    <a:pt x="16491" y="1454"/>
                    <a:pt x="16040" y="1053"/>
                    <a:pt x="15389" y="627"/>
                  </a:cubicBezTo>
                  <a:cubicBezTo>
                    <a:pt x="13860" y="226"/>
                    <a:pt x="12256" y="0"/>
                    <a:pt x="10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5"/>
            <p:cNvSpPr/>
            <p:nvPr/>
          </p:nvSpPr>
          <p:spPr>
            <a:xfrm>
              <a:off x="591150" y="889730"/>
              <a:ext cx="335910" cy="604198"/>
            </a:xfrm>
            <a:custGeom>
              <a:avLst/>
              <a:gdLst/>
              <a:ahLst/>
              <a:cxnLst/>
              <a:rect l="l" t="t" r="r" b="b"/>
              <a:pathLst>
                <a:path w="12056" h="21685" extrusionOk="0">
                  <a:moveTo>
                    <a:pt x="2637" y="0"/>
                  </a:moveTo>
                  <a:cubicBezTo>
                    <a:pt x="1822" y="0"/>
                    <a:pt x="1119" y="254"/>
                    <a:pt x="778" y="857"/>
                  </a:cubicBezTo>
                  <a:cubicBezTo>
                    <a:pt x="276" y="2511"/>
                    <a:pt x="1" y="4291"/>
                    <a:pt x="1" y="6120"/>
                  </a:cubicBezTo>
                  <a:cubicBezTo>
                    <a:pt x="1" y="12612"/>
                    <a:pt x="3334" y="18326"/>
                    <a:pt x="8372" y="21684"/>
                  </a:cubicBezTo>
                  <a:cubicBezTo>
                    <a:pt x="9700" y="20832"/>
                    <a:pt x="9926" y="19830"/>
                    <a:pt x="10327" y="17800"/>
                  </a:cubicBezTo>
                  <a:cubicBezTo>
                    <a:pt x="10728" y="15769"/>
                    <a:pt x="11104" y="15318"/>
                    <a:pt x="10076" y="14291"/>
                  </a:cubicBezTo>
                  <a:cubicBezTo>
                    <a:pt x="9048" y="13288"/>
                    <a:pt x="5164" y="13063"/>
                    <a:pt x="4387" y="12411"/>
                  </a:cubicBezTo>
                  <a:cubicBezTo>
                    <a:pt x="3610" y="11734"/>
                    <a:pt x="3008" y="9554"/>
                    <a:pt x="3284" y="8852"/>
                  </a:cubicBezTo>
                  <a:cubicBezTo>
                    <a:pt x="3328" y="8734"/>
                    <a:pt x="3395" y="8684"/>
                    <a:pt x="3489" y="8684"/>
                  </a:cubicBezTo>
                  <a:cubicBezTo>
                    <a:pt x="3934" y="8684"/>
                    <a:pt x="4981" y="9812"/>
                    <a:pt x="6968" y="10206"/>
                  </a:cubicBezTo>
                  <a:cubicBezTo>
                    <a:pt x="7151" y="10242"/>
                    <a:pt x="7309" y="10259"/>
                    <a:pt x="7446" y="10259"/>
                  </a:cubicBezTo>
                  <a:cubicBezTo>
                    <a:pt x="9108" y="10259"/>
                    <a:pt x="7605" y="7760"/>
                    <a:pt x="8948" y="6972"/>
                  </a:cubicBezTo>
                  <a:cubicBezTo>
                    <a:pt x="10402" y="6120"/>
                    <a:pt x="10502" y="6020"/>
                    <a:pt x="11279" y="4917"/>
                  </a:cubicBezTo>
                  <a:cubicBezTo>
                    <a:pt x="12056" y="3789"/>
                    <a:pt x="7394" y="4642"/>
                    <a:pt x="6968" y="2586"/>
                  </a:cubicBezTo>
                  <a:cubicBezTo>
                    <a:pt x="6677" y="1182"/>
                    <a:pt x="4396" y="0"/>
                    <a:pt x="26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5"/>
            <p:cNvSpPr/>
            <p:nvPr/>
          </p:nvSpPr>
          <p:spPr>
            <a:xfrm>
              <a:off x="876072" y="1448318"/>
              <a:ext cx="528635" cy="132208"/>
            </a:xfrm>
            <a:custGeom>
              <a:avLst/>
              <a:gdLst/>
              <a:ahLst/>
              <a:cxnLst/>
              <a:rect l="l" t="t" r="r" b="b"/>
              <a:pathLst>
                <a:path w="18973" h="4745" extrusionOk="0">
                  <a:moveTo>
                    <a:pt x="14066" y="1"/>
                  </a:moveTo>
                  <a:cubicBezTo>
                    <a:pt x="13042" y="1"/>
                    <a:pt x="11946" y="367"/>
                    <a:pt x="11128" y="1185"/>
                  </a:cubicBezTo>
                  <a:cubicBezTo>
                    <a:pt x="10482" y="1857"/>
                    <a:pt x="9151" y="2069"/>
                    <a:pt x="7610" y="2069"/>
                  </a:cubicBezTo>
                  <a:cubicBezTo>
                    <a:pt x="6162" y="2069"/>
                    <a:pt x="4529" y="1881"/>
                    <a:pt x="3108" y="1711"/>
                  </a:cubicBezTo>
                  <a:cubicBezTo>
                    <a:pt x="2892" y="1687"/>
                    <a:pt x="2687" y="1676"/>
                    <a:pt x="2493" y="1676"/>
                  </a:cubicBezTo>
                  <a:cubicBezTo>
                    <a:pt x="1270" y="1676"/>
                    <a:pt x="476" y="2126"/>
                    <a:pt x="0" y="2689"/>
                  </a:cubicBezTo>
                  <a:cubicBezTo>
                    <a:pt x="2557" y="3992"/>
                    <a:pt x="5414" y="4744"/>
                    <a:pt x="8447" y="4744"/>
                  </a:cubicBezTo>
                  <a:cubicBezTo>
                    <a:pt x="12206" y="4744"/>
                    <a:pt x="15715" y="3616"/>
                    <a:pt x="18622" y="1711"/>
                  </a:cubicBezTo>
                  <a:cubicBezTo>
                    <a:pt x="18973" y="433"/>
                    <a:pt x="16692" y="809"/>
                    <a:pt x="15665" y="333"/>
                  </a:cubicBezTo>
                  <a:cubicBezTo>
                    <a:pt x="15196" y="116"/>
                    <a:pt x="14642" y="1"/>
                    <a:pt x="14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5"/>
            <p:cNvSpPr/>
            <p:nvPr/>
          </p:nvSpPr>
          <p:spPr>
            <a:xfrm>
              <a:off x="1501752" y="1180085"/>
              <a:ext cx="111756" cy="193728"/>
            </a:xfrm>
            <a:custGeom>
              <a:avLst/>
              <a:gdLst/>
              <a:ahLst/>
              <a:cxnLst/>
              <a:rect l="l" t="t" r="r" b="b"/>
              <a:pathLst>
                <a:path w="4011" h="6953" extrusionOk="0">
                  <a:moveTo>
                    <a:pt x="2703" y="1"/>
                  </a:moveTo>
                  <a:cubicBezTo>
                    <a:pt x="2264" y="1"/>
                    <a:pt x="1815" y="278"/>
                    <a:pt x="1354" y="1113"/>
                  </a:cubicBezTo>
                  <a:cubicBezTo>
                    <a:pt x="1" y="3519"/>
                    <a:pt x="301" y="6125"/>
                    <a:pt x="602" y="6551"/>
                  </a:cubicBezTo>
                  <a:cubicBezTo>
                    <a:pt x="652" y="6602"/>
                    <a:pt x="753" y="6752"/>
                    <a:pt x="878" y="6952"/>
                  </a:cubicBezTo>
                  <a:cubicBezTo>
                    <a:pt x="2306" y="5073"/>
                    <a:pt x="3384" y="2917"/>
                    <a:pt x="4011" y="561"/>
                  </a:cubicBezTo>
                  <a:cubicBezTo>
                    <a:pt x="3582" y="284"/>
                    <a:pt x="3147" y="1"/>
                    <a:pt x="2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5"/>
            <p:cNvSpPr/>
            <p:nvPr/>
          </p:nvSpPr>
          <p:spPr>
            <a:xfrm>
              <a:off x="818815" y="562346"/>
              <a:ext cx="812861" cy="1018179"/>
            </a:xfrm>
            <a:custGeom>
              <a:avLst/>
              <a:gdLst/>
              <a:ahLst/>
              <a:cxnLst/>
              <a:rect l="l" t="t" r="r" b="b"/>
              <a:pathLst>
                <a:path w="29174" h="36543" extrusionOk="0">
                  <a:moveTo>
                    <a:pt x="16015" y="0"/>
                  </a:moveTo>
                  <a:cubicBezTo>
                    <a:pt x="20928" y="3384"/>
                    <a:pt x="24161" y="9023"/>
                    <a:pt x="24161" y="15439"/>
                  </a:cubicBezTo>
                  <a:cubicBezTo>
                    <a:pt x="24161" y="25765"/>
                    <a:pt x="15815" y="34111"/>
                    <a:pt x="5489" y="34111"/>
                  </a:cubicBezTo>
                  <a:cubicBezTo>
                    <a:pt x="3584" y="34111"/>
                    <a:pt x="1730" y="33810"/>
                    <a:pt x="0" y="33284"/>
                  </a:cubicBezTo>
                  <a:lnTo>
                    <a:pt x="0" y="33284"/>
                  </a:lnTo>
                  <a:cubicBezTo>
                    <a:pt x="2983" y="35339"/>
                    <a:pt x="6617" y="36542"/>
                    <a:pt x="10502" y="36542"/>
                  </a:cubicBezTo>
                  <a:cubicBezTo>
                    <a:pt x="20827" y="36542"/>
                    <a:pt x="29173" y="28171"/>
                    <a:pt x="29173" y="17870"/>
                  </a:cubicBezTo>
                  <a:cubicBezTo>
                    <a:pt x="29173" y="9449"/>
                    <a:pt x="23634" y="2356"/>
                    <a:pt x="16015" y="0"/>
                  </a:cubicBezTo>
                  <a:close/>
                </a:path>
              </a:pathLst>
            </a:custGeom>
            <a:solidFill>
              <a:srgbClr val="00C0C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Design 1">
  <p:cSld name="CUSTOM_10">
    <p:bg>
      <p:bgPr>
        <a:gradFill>
          <a:gsLst>
            <a:gs pos="0">
              <a:schemeClr val="accent2"/>
            </a:gs>
            <a:gs pos="100000">
              <a:schemeClr val="lt2"/>
            </a:gs>
          </a:gsLst>
          <a:lin ang="8099331" scaled="0"/>
        </a:gradFill>
        <a:effectLst/>
      </p:bgPr>
    </p:bg>
    <p:spTree>
      <p:nvGrpSpPr>
        <p:cNvPr id="1" name="Shape 1209"/>
        <p:cNvGrpSpPr/>
        <p:nvPr/>
      </p:nvGrpSpPr>
      <p:grpSpPr>
        <a:xfrm>
          <a:off x="0" y="0"/>
          <a:ext cx="0" cy="0"/>
          <a:chOff x="0" y="0"/>
          <a:chExt cx="0" cy="0"/>
        </a:xfrm>
      </p:grpSpPr>
      <p:sp>
        <p:nvSpPr>
          <p:cNvPr id="1210" name="Google Shape;1210;p26"/>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1" name="Google Shape;1211;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12" name="Google Shape;1212;p26"/>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213" name="Google Shape;1213;p26"/>
          <p:cNvGrpSpPr/>
          <p:nvPr/>
        </p:nvGrpSpPr>
        <p:grpSpPr>
          <a:xfrm rot="3203653">
            <a:off x="240691" y="985951"/>
            <a:ext cx="297660" cy="239057"/>
            <a:chOff x="3483800" y="1530650"/>
            <a:chExt cx="1459674" cy="1397574"/>
          </a:xfrm>
        </p:grpSpPr>
        <p:sp>
          <p:nvSpPr>
            <p:cNvPr id="1214" name="Google Shape;1214;p26"/>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6"/>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6"/>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6"/>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6"/>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6"/>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6"/>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 name="Google Shape;1223;p26"/>
          <p:cNvGrpSpPr/>
          <p:nvPr/>
        </p:nvGrpSpPr>
        <p:grpSpPr>
          <a:xfrm>
            <a:off x="447585" y="150969"/>
            <a:ext cx="374992" cy="348246"/>
            <a:chOff x="3931664" y="3196564"/>
            <a:chExt cx="819834" cy="761359"/>
          </a:xfrm>
        </p:grpSpPr>
        <p:sp>
          <p:nvSpPr>
            <p:cNvPr id="1224" name="Google Shape;1224;p2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26"/>
          <p:cNvGrpSpPr/>
          <p:nvPr/>
        </p:nvGrpSpPr>
        <p:grpSpPr>
          <a:xfrm rot="-2865348">
            <a:off x="-165362" y="3586213"/>
            <a:ext cx="374985" cy="348239"/>
            <a:chOff x="3931664" y="3196564"/>
            <a:chExt cx="819834" cy="761359"/>
          </a:xfrm>
        </p:grpSpPr>
        <p:sp>
          <p:nvSpPr>
            <p:cNvPr id="1228" name="Google Shape;1228;p2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26"/>
          <p:cNvGrpSpPr/>
          <p:nvPr/>
        </p:nvGrpSpPr>
        <p:grpSpPr>
          <a:xfrm rot="-2113056">
            <a:off x="-68471" y="2140023"/>
            <a:ext cx="297664" cy="239111"/>
            <a:chOff x="3483800" y="1530650"/>
            <a:chExt cx="1459674" cy="1397574"/>
          </a:xfrm>
        </p:grpSpPr>
        <p:sp>
          <p:nvSpPr>
            <p:cNvPr id="1232" name="Google Shape;1232;p26"/>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6"/>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6"/>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6"/>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6"/>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6"/>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1" name="Google Shape;1241;p26"/>
          <p:cNvSpPr txBox="1">
            <a:spLocks noGrp="1"/>
          </p:cNvSpPr>
          <p:nvPr>
            <p:ph type="body" idx="1"/>
          </p:nvPr>
        </p:nvSpPr>
        <p:spPr>
          <a:xfrm>
            <a:off x="472875" y="1186975"/>
            <a:ext cx="8244300" cy="3416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
        <p:nvSpPr>
          <p:cNvPr id="1242" name="Google Shape;1242;p26"/>
          <p:cNvSpPr/>
          <p:nvPr/>
        </p:nvSpPr>
        <p:spPr>
          <a:xfrm rot="-804923">
            <a:off x="6508350" y="509147"/>
            <a:ext cx="5129334" cy="5668472"/>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3" name="Google Shape;1243;p26"/>
          <p:cNvGrpSpPr/>
          <p:nvPr/>
        </p:nvGrpSpPr>
        <p:grpSpPr>
          <a:xfrm>
            <a:off x="8193210" y="460927"/>
            <a:ext cx="666556" cy="666556"/>
            <a:chOff x="1852275" y="2571450"/>
            <a:chExt cx="506925" cy="506925"/>
          </a:xfrm>
        </p:grpSpPr>
        <p:sp>
          <p:nvSpPr>
            <p:cNvPr id="1244" name="Google Shape;1244;p26"/>
            <p:cNvSpPr/>
            <p:nvPr/>
          </p:nvSpPr>
          <p:spPr>
            <a:xfrm>
              <a:off x="1852275" y="2571450"/>
              <a:ext cx="506925" cy="506925"/>
            </a:xfrm>
            <a:custGeom>
              <a:avLst/>
              <a:gdLst/>
              <a:ahLst/>
              <a:cxnLst/>
              <a:rect l="l" t="t" r="r" b="b"/>
              <a:pathLst>
                <a:path w="20277" h="20277" extrusionOk="0">
                  <a:moveTo>
                    <a:pt x="10126" y="1"/>
                  </a:moveTo>
                  <a:cubicBezTo>
                    <a:pt x="4537" y="1"/>
                    <a:pt x="0" y="4537"/>
                    <a:pt x="0" y="10151"/>
                  </a:cubicBezTo>
                  <a:cubicBezTo>
                    <a:pt x="0" y="15740"/>
                    <a:pt x="4537" y="20277"/>
                    <a:pt x="10126" y="20277"/>
                  </a:cubicBezTo>
                  <a:cubicBezTo>
                    <a:pt x="15740" y="20277"/>
                    <a:pt x="20276" y="15740"/>
                    <a:pt x="20276" y="10151"/>
                  </a:cubicBezTo>
                  <a:cubicBezTo>
                    <a:pt x="20276" y="4537"/>
                    <a:pt x="15740" y="1"/>
                    <a:pt x="10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a:off x="1921825" y="2571450"/>
              <a:ext cx="437375" cy="318900"/>
            </a:xfrm>
            <a:custGeom>
              <a:avLst/>
              <a:gdLst/>
              <a:ahLst/>
              <a:cxnLst/>
              <a:rect l="l" t="t" r="r" b="b"/>
              <a:pathLst>
                <a:path w="17495" h="12756" extrusionOk="0">
                  <a:moveTo>
                    <a:pt x="7344" y="1"/>
                  </a:moveTo>
                  <a:cubicBezTo>
                    <a:pt x="4461" y="1"/>
                    <a:pt x="1830" y="1229"/>
                    <a:pt x="0" y="3184"/>
                  </a:cubicBezTo>
                  <a:cubicBezTo>
                    <a:pt x="1119" y="4324"/>
                    <a:pt x="2789" y="5268"/>
                    <a:pt x="3917" y="5268"/>
                  </a:cubicBezTo>
                  <a:cubicBezTo>
                    <a:pt x="4128" y="5268"/>
                    <a:pt x="4320" y="5235"/>
                    <a:pt x="4487" y="5164"/>
                  </a:cubicBezTo>
                  <a:cubicBezTo>
                    <a:pt x="5902" y="4539"/>
                    <a:pt x="6549" y="3657"/>
                    <a:pt x="7476" y="3657"/>
                  </a:cubicBezTo>
                  <a:cubicBezTo>
                    <a:pt x="7812" y="3657"/>
                    <a:pt x="8186" y="3774"/>
                    <a:pt x="8647" y="4061"/>
                  </a:cubicBezTo>
                  <a:cubicBezTo>
                    <a:pt x="10401" y="5164"/>
                    <a:pt x="9399" y="8322"/>
                    <a:pt x="9248" y="10151"/>
                  </a:cubicBezTo>
                  <a:cubicBezTo>
                    <a:pt x="9117" y="11524"/>
                    <a:pt x="9592" y="12756"/>
                    <a:pt x="10790" y="12756"/>
                  </a:cubicBezTo>
                  <a:cubicBezTo>
                    <a:pt x="11189" y="12756"/>
                    <a:pt x="11668" y="12620"/>
                    <a:pt x="12231" y="12307"/>
                  </a:cubicBezTo>
                  <a:cubicBezTo>
                    <a:pt x="13511" y="11584"/>
                    <a:pt x="15166" y="11082"/>
                    <a:pt x="16578" y="11082"/>
                  </a:cubicBezTo>
                  <a:cubicBezTo>
                    <a:pt x="16880" y="11082"/>
                    <a:pt x="17170" y="11105"/>
                    <a:pt x="17444" y="11154"/>
                  </a:cubicBezTo>
                  <a:cubicBezTo>
                    <a:pt x="17469" y="10828"/>
                    <a:pt x="17494" y="10477"/>
                    <a:pt x="17494" y="10151"/>
                  </a:cubicBezTo>
                  <a:cubicBezTo>
                    <a:pt x="17494" y="4537"/>
                    <a:pt x="12958" y="1"/>
                    <a:pt x="7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a:off x="1852275" y="2757550"/>
              <a:ext cx="469325" cy="320825"/>
            </a:xfrm>
            <a:custGeom>
              <a:avLst/>
              <a:gdLst/>
              <a:ahLst/>
              <a:cxnLst/>
              <a:rect l="l" t="t" r="r" b="b"/>
              <a:pathLst>
                <a:path w="18773" h="12833" extrusionOk="0">
                  <a:moveTo>
                    <a:pt x="376" y="0"/>
                  </a:moveTo>
                  <a:cubicBezTo>
                    <a:pt x="126" y="878"/>
                    <a:pt x="0" y="1755"/>
                    <a:pt x="0" y="2707"/>
                  </a:cubicBezTo>
                  <a:cubicBezTo>
                    <a:pt x="0" y="8296"/>
                    <a:pt x="4537" y="12833"/>
                    <a:pt x="10126" y="12833"/>
                  </a:cubicBezTo>
                  <a:cubicBezTo>
                    <a:pt x="13810" y="12833"/>
                    <a:pt x="16993" y="10903"/>
                    <a:pt x="18772" y="7996"/>
                  </a:cubicBezTo>
                  <a:cubicBezTo>
                    <a:pt x="17695" y="7444"/>
                    <a:pt x="16592" y="7068"/>
                    <a:pt x="15915" y="6943"/>
                  </a:cubicBezTo>
                  <a:cubicBezTo>
                    <a:pt x="15722" y="6903"/>
                    <a:pt x="15539" y="6884"/>
                    <a:pt x="15365" y="6884"/>
                  </a:cubicBezTo>
                  <a:cubicBezTo>
                    <a:pt x="13678" y="6884"/>
                    <a:pt x="12761" y="8616"/>
                    <a:pt x="11103" y="9524"/>
                  </a:cubicBezTo>
                  <a:cubicBezTo>
                    <a:pt x="10856" y="9656"/>
                    <a:pt x="10590" y="9715"/>
                    <a:pt x="10311" y="9715"/>
                  </a:cubicBezTo>
                  <a:cubicBezTo>
                    <a:pt x="8523" y="9715"/>
                    <a:pt x="6221" y="7309"/>
                    <a:pt x="5289" y="6442"/>
                  </a:cubicBezTo>
                  <a:cubicBezTo>
                    <a:pt x="4211" y="5439"/>
                    <a:pt x="6191" y="5940"/>
                    <a:pt x="6291" y="4111"/>
                  </a:cubicBezTo>
                  <a:cubicBezTo>
                    <a:pt x="6341" y="2707"/>
                    <a:pt x="3309" y="1254"/>
                    <a:pt x="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6"/>
            <p:cNvSpPr/>
            <p:nvPr/>
          </p:nvSpPr>
          <p:spPr>
            <a:xfrm>
              <a:off x="2171200" y="2708325"/>
              <a:ext cx="128675" cy="122575"/>
            </a:xfrm>
            <a:custGeom>
              <a:avLst/>
              <a:gdLst/>
              <a:ahLst/>
              <a:cxnLst/>
              <a:rect l="l" t="t" r="r" b="b"/>
              <a:pathLst>
                <a:path w="5147" h="4903" extrusionOk="0">
                  <a:moveTo>
                    <a:pt x="2825" y="0"/>
                  </a:moveTo>
                  <a:cubicBezTo>
                    <a:pt x="2777" y="0"/>
                    <a:pt x="2730" y="5"/>
                    <a:pt x="2682" y="15"/>
                  </a:cubicBezTo>
                  <a:cubicBezTo>
                    <a:pt x="1354" y="265"/>
                    <a:pt x="0" y="4501"/>
                    <a:pt x="1429" y="4676"/>
                  </a:cubicBezTo>
                  <a:cubicBezTo>
                    <a:pt x="2105" y="4749"/>
                    <a:pt x="2804" y="4903"/>
                    <a:pt x="3392" y="4903"/>
                  </a:cubicBezTo>
                  <a:cubicBezTo>
                    <a:pt x="4025" y="4903"/>
                    <a:pt x="4529" y="4724"/>
                    <a:pt x="4737" y="4075"/>
                  </a:cubicBezTo>
                  <a:cubicBezTo>
                    <a:pt x="5147" y="2894"/>
                    <a:pt x="4005" y="0"/>
                    <a:pt x="2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6"/>
            <p:cNvSpPr/>
            <p:nvPr/>
          </p:nvSpPr>
          <p:spPr>
            <a:xfrm>
              <a:off x="1877075" y="2819800"/>
              <a:ext cx="67600" cy="45275"/>
            </a:xfrm>
            <a:custGeom>
              <a:avLst/>
              <a:gdLst/>
              <a:ahLst/>
              <a:cxnLst/>
              <a:rect l="l" t="t" r="r" b="b"/>
              <a:pathLst>
                <a:path w="2704" h="1811" extrusionOk="0">
                  <a:moveTo>
                    <a:pt x="1197" y="0"/>
                  </a:moveTo>
                  <a:cubicBezTo>
                    <a:pt x="539" y="0"/>
                    <a:pt x="0" y="809"/>
                    <a:pt x="612" y="1295"/>
                  </a:cubicBezTo>
                  <a:cubicBezTo>
                    <a:pt x="991" y="1585"/>
                    <a:pt x="1564" y="1810"/>
                    <a:pt x="1965" y="1810"/>
                  </a:cubicBezTo>
                  <a:cubicBezTo>
                    <a:pt x="2467" y="1810"/>
                    <a:pt x="2703" y="1459"/>
                    <a:pt x="1966" y="443"/>
                  </a:cubicBezTo>
                  <a:cubicBezTo>
                    <a:pt x="1733" y="125"/>
                    <a:pt x="1455" y="0"/>
                    <a:pt x="1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a:off x="2013300" y="2730975"/>
              <a:ext cx="113025" cy="59975"/>
            </a:xfrm>
            <a:custGeom>
              <a:avLst/>
              <a:gdLst/>
              <a:ahLst/>
              <a:cxnLst/>
              <a:rect l="l" t="t" r="r" b="b"/>
              <a:pathLst>
                <a:path w="4521" h="2399" extrusionOk="0">
                  <a:moveTo>
                    <a:pt x="2319" y="1"/>
                  </a:moveTo>
                  <a:cubicBezTo>
                    <a:pt x="2221" y="1"/>
                    <a:pt x="2116" y="4"/>
                    <a:pt x="2005" y="11"/>
                  </a:cubicBezTo>
                  <a:cubicBezTo>
                    <a:pt x="752" y="111"/>
                    <a:pt x="0" y="1314"/>
                    <a:pt x="1178" y="1865"/>
                  </a:cubicBezTo>
                  <a:cubicBezTo>
                    <a:pt x="1763" y="2158"/>
                    <a:pt x="2688" y="2398"/>
                    <a:pt x="3384" y="2398"/>
                  </a:cubicBezTo>
                  <a:cubicBezTo>
                    <a:pt x="4061" y="2398"/>
                    <a:pt x="4520" y="2170"/>
                    <a:pt x="4236" y="1540"/>
                  </a:cubicBezTo>
                  <a:cubicBezTo>
                    <a:pt x="3733" y="374"/>
                    <a:pt x="3335" y="1"/>
                    <a:pt x="2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a:off x="1909925" y="2614700"/>
              <a:ext cx="449275" cy="463675"/>
            </a:xfrm>
            <a:custGeom>
              <a:avLst/>
              <a:gdLst/>
              <a:ahLst/>
              <a:cxnLst/>
              <a:rect l="l" t="t" r="r" b="b"/>
              <a:pathLst>
                <a:path w="17971" h="18547" extrusionOk="0">
                  <a:moveTo>
                    <a:pt x="13484" y="0"/>
                  </a:moveTo>
                  <a:lnTo>
                    <a:pt x="13484" y="0"/>
                  </a:lnTo>
                  <a:cubicBezTo>
                    <a:pt x="14938" y="1755"/>
                    <a:pt x="15815" y="4010"/>
                    <a:pt x="15815" y="6441"/>
                  </a:cubicBezTo>
                  <a:cubicBezTo>
                    <a:pt x="15815" y="12055"/>
                    <a:pt x="11278" y="16592"/>
                    <a:pt x="5664" y="16592"/>
                  </a:cubicBezTo>
                  <a:cubicBezTo>
                    <a:pt x="3559" y="16592"/>
                    <a:pt x="1629" y="15965"/>
                    <a:pt x="0" y="14862"/>
                  </a:cubicBezTo>
                  <a:lnTo>
                    <a:pt x="0" y="14862"/>
                  </a:lnTo>
                  <a:cubicBezTo>
                    <a:pt x="1855" y="17118"/>
                    <a:pt x="4687" y="18547"/>
                    <a:pt x="7820" y="18547"/>
                  </a:cubicBezTo>
                  <a:cubicBezTo>
                    <a:pt x="13434" y="18547"/>
                    <a:pt x="17970" y="14010"/>
                    <a:pt x="17970" y="8421"/>
                  </a:cubicBezTo>
                  <a:cubicBezTo>
                    <a:pt x="17970" y="4912"/>
                    <a:pt x="16191" y="1830"/>
                    <a:pt x="13484" y="0"/>
                  </a:cubicBezTo>
                  <a:close/>
                </a:path>
              </a:pathLst>
            </a:custGeom>
            <a:solidFill>
              <a:srgbClr val="631200">
                <a:alpha val="3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26"/>
          <p:cNvGrpSpPr/>
          <p:nvPr/>
        </p:nvGrpSpPr>
        <p:grpSpPr>
          <a:xfrm rot="-8100000" flipH="1">
            <a:off x="8633591" y="-107659"/>
            <a:ext cx="945223" cy="945223"/>
            <a:chOff x="2751400" y="2498775"/>
            <a:chExt cx="652900" cy="652900"/>
          </a:xfrm>
        </p:grpSpPr>
        <p:sp>
          <p:nvSpPr>
            <p:cNvPr id="1252" name="Google Shape;1252;p26"/>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6"/>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6"/>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6"/>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6"/>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6"/>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6"/>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6"/>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Design 2">
  <p:cSld name="CUSTOM_11">
    <p:bg>
      <p:bgPr>
        <a:gradFill>
          <a:gsLst>
            <a:gs pos="0">
              <a:schemeClr val="accent2"/>
            </a:gs>
            <a:gs pos="100000">
              <a:schemeClr val="lt2"/>
            </a:gs>
          </a:gsLst>
          <a:lin ang="2698631" scaled="0"/>
        </a:gradFill>
        <a:effectLst/>
      </p:bgPr>
    </p:bg>
    <p:spTree>
      <p:nvGrpSpPr>
        <p:cNvPr id="1" name="Shape 1261"/>
        <p:cNvGrpSpPr/>
        <p:nvPr/>
      </p:nvGrpSpPr>
      <p:grpSpPr>
        <a:xfrm>
          <a:off x="0" y="0"/>
          <a:ext cx="0" cy="0"/>
          <a:chOff x="0" y="0"/>
          <a:chExt cx="0" cy="0"/>
        </a:xfrm>
      </p:grpSpPr>
      <p:sp>
        <p:nvSpPr>
          <p:cNvPr id="1262" name="Google Shape;1262;p27"/>
          <p:cNvSpPr/>
          <p:nvPr/>
        </p:nvSpPr>
        <p:spPr>
          <a:xfrm rot="-2700000" flipH="1">
            <a:off x="5995145" y="-3684141"/>
            <a:ext cx="6454584" cy="7133018"/>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7"/>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4" name="Google Shape;1264;p27"/>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265" name="Google Shape;1265;p27"/>
          <p:cNvGrpSpPr/>
          <p:nvPr/>
        </p:nvGrpSpPr>
        <p:grpSpPr>
          <a:xfrm rot="3204101">
            <a:off x="8805038" y="4262894"/>
            <a:ext cx="197087" cy="158154"/>
            <a:chOff x="3483800" y="1530650"/>
            <a:chExt cx="1459674" cy="1397574"/>
          </a:xfrm>
        </p:grpSpPr>
        <p:sp>
          <p:nvSpPr>
            <p:cNvPr id="1266" name="Google Shape;1266;p27"/>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7"/>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7"/>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7"/>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7"/>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7"/>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7"/>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27"/>
          <p:cNvGrpSpPr/>
          <p:nvPr/>
        </p:nvGrpSpPr>
        <p:grpSpPr>
          <a:xfrm>
            <a:off x="7628111" y="4775327"/>
            <a:ext cx="273497" cy="253990"/>
            <a:chOff x="3931664" y="3196564"/>
            <a:chExt cx="819834" cy="761359"/>
          </a:xfrm>
        </p:grpSpPr>
        <p:sp>
          <p:nvSpPr>
            <p:cNvPr id="1276" name="Google Shape;1276;p2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27"/>
          <p:cNvGrpSpPr/>
          <p:nvPr/>
        </p:nvGrpSpPr>
        <p:grpSpPr>
          <a:xfrm rot="3203653">
            <a:off x="8754753" y="3221151"/>
            <a:ext cx="297660" cy="239057"/>
            <a:chOff x="3483800" y="1530650"/>
            <a:chExt cx="1459674" cy="1397574"/>
          </a:xfrm>
        </p:grpSpPr>
        <p:sp>
          <p:nvSpPr>
            <p:cNvPr id="1280" name="Google Shape;1280;p27"/>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7"/>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7"/>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7"/>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7"/>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7"/>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7"/>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27"/>
          <p:cNvGrpSpPr/>
          <p:nvPr/>
        </p:nvGrpSpPr>
        <p:grpSpPr>
          <a:xfrm rot="3205120">
            <a:off x="21633" y="409520"/>
            <a:ext cx="208678" cy="167461"/>
            <a:chOff x="3483800" y="1530650"/>
            <a:chExt cx="1459674" cy="1397574"/>
          </a:xfrm>
        </p:grpSpPr>
        <p:sp>
          <p:nvSpPr>
            <p:cNvPr id="1290" name="Google Shape;1290;p27"/>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7"/>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7"/>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7"/>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7"/>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7"/>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7"/>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27"/>
          <p:cNvGrpSpPr/>
          <p:nvPr/>
        </p:nvGrpSpPr>
        <p:grpSpPr>
          <a:xfrm rot="-2016416">
            <a:off x="40756" y="3318338"/>
            <a:ext cx="235067" cy="218301"/>
            <a:chOff x="3931664" y="3196564"/>
            <a:chExt cx="819834" cy="761359"/>
          </a:xfrm>
        </p:grpSpPr>
        <p:sp>
          <p:nvSpPr>
            <p:cNvPr id="1300" name="Google Shape;1300;p2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3" name="Google Shape;1303;p27"/>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304" name="Google Shape;1304;p27"/>
          <p:cNvGrpSpPr/>
          <p:nvPr/>
        </p:nvGrpSpPr>
        <p:grpSpPr>
          <a:xfrm>
            <a:off x="251954" y="1066772"/>
            <a:ext cx="262265" cy="243559"/>
            <a:chOff x="3931664" y="3196564"/>
            <a:chExt cx="819834" cy="761359"/>
          </a:xfrm>
        </p:grpSpPr>
        <p:sp>
          <p:nvSpPr>
            <p:cNvPr id="1305" name="Google Shape;1305;p2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8" name="Google Shape;1308;p27"/>
          <p:cNvSpPr txBox="1">
            <a:spLocks noGrp="1"/>
          </p:cNvSpPr>
          <p:nvPr>
            <p:ph type="body" idx="1"/>
          </p:nvPr>
        </p:nvSpPr>
        <p:spPr>
          <a:xfrm>
            <a:off x="472875" y="1186975"/>
            <a:ext cx="8244300" cy="3416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grpSp>
        <p:nvGrpSpPr>
          <p:cNvPr id="1309" name="Google Shape;1309;p27"/>
          <p:cNvGrpSpPr/>
          <p:nvPr/>
        </p:nvGrpSpPr>
        <p:grpSpPr>
          <a:xfrm rot="10800000">
            <a:off x="8124511" y="4040371"/>
            <a:ext cx="1304506" cy="1304506"/>
            <a:chOff x="591150" y="540000"/>
            <a:chExt cx="1040525" cy="1040525"/>
          </a:xfrm>
        </p:grpSpPr>
        <p:sp>
          <p:nvSpPr>
            <p:cNvPr id="1310" name="Google Shape;1310;p27"/>
            <p:cNvSpPr/>
            <p:nvPr/>
          </p:nvSpPr>
          <p:spPr>
            <a:xfrm>
              <a:off x="591150" y="540000"/>
              <a:ext cx="1040525" cy="1040525"/>
            </a:xfrm>
            <a:custGeom>
              <a:avLst/>
              <a:gdLst/>
              <a:ahLst/>
              <a:cxnLst/>
              <a:rect l="l" t="t" r="r" b="b"/>
              <a:pathLst>
                <a:path w="37345" h="37345" extrusionOk="0">
                  <a:moveTo>
                    <a:pt x="18673" y="0"/>
                  </a:moveTo>
                  <a:cubicBezTo>
                    <a:pt x="8372" y="0"/>
                    <a:pt x="1" y="8346"/>
                    <a:pt x="1" y="18672"/>
                  </a:cubicBezTo>
                  <a:cubicBezTo>
                    <a:pt x="1" y="28973"/>
                    <a:pt x="8372" y="37344"/>
                    <a:pt x="18673" y="37344"/>
                  </a:cubicBezTo>
                  <a:cubicBezTo>
                    <a:pt x="28998" y="37344"/>
                    <a:pt x="37344" y="28973"/>
                    <a:pt x="37344" y="18672"/>
                  </a:cubicBezTo>
                  <a:cubicBezTo>
                    <a:pt x="37344" y="8346"/>
                    <a:pt x="28998" y="0"/>
                    <a:pt x="18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7"/>
            <p:cNvSpPr/>
            <p:nvPr/>
          </p:nvSpPr>
          <p:spPr>
            <a:xfrm>
              <a:off x="591150" y="759975"/>
              <a:ext cx="1040525" cy="602359"/>
            </a:xfrm>
            <a:custGeom>
              <a:avLst/>
              <a:gdLst/>
              <a:ahLst/>
              <a:cxnLst/>
              <a:rect l="l" t="t" r="r" b="b"/>
              <a:pathLst>
                <a:path w="37345" h="21619" extrusionOk="0">
                  <a:moveTo>
                    <a:pt x="33911" y="0"/>
                  </a:moveTo>
                  <a:cubicBezTo>
                    <a:pt x="30552" y="1028"/>
                    <a:pt x="28322" y="6918"/>
                    <a:pt x="25966" y="7494"/>
                  </a:cubicBezTo>
                  <a:cubicBezTo>
                    <a:pt x="23234" y="8196"/>
                    <a:pt x="18322" y="10677"/>
                    <a:pt x="13259" y="10752"/>
                  </a:cubicBezTo>
                  <a:cubicBezTo>
                    <a:pt x="13238" y="10753"/>
                    <a:pt x="13216" y="10753"/>
                    <a:pt x="13195" y="10753"/>
                  </a:cubicBezTo>
                  <a:cubicBezTo>
                    <a:pt x="9192" y="10753"/>
                    <a:pt x="6198" y="3720"/>
                    <a:pt x="2783" y="1003"/>
                  </a:cubicBezTo>
                  <a:cubicBezTo>
                    <a:pt x="1028" y="3835"/>
                    <a:pt x="1" y="7193"/>
                    <a:pt x="1" y="10777"/>
                  </a:cubicBezTo>
                  <a:cubicBezTo>
                    <a:pt x="1" y="14712"/>
                    <a:pt x="1229" y="18371"/>
                    <a:pt x="3334" y="21379"/>
                  </a:cubicBezTo>
                  <a:cubicBezTo>
                    <a:pt x="4624" y="21295"/>
                    <a:pt x="6194" y="20931"/>
                    <a:pt x="8178" y="20931"/>
                  </a:cubicBezTo>
                  <a:cubicBezTo>
                    <a:pt x="9163" y="20931"/>
                    <a:pt x="10249" y="21021"/>
                    <a:pt x="11454" y="21279"/>
                  </a:cubicBezTo>
                  <a:cubicBezTo>
                    <a:pt x="12565" y="21517"/>
                    <a:pt x="13500" y="21619"/>
                    <a:pt x="14316" y="21619"/>
                  </a:cubicBezTo>
                  <a:cubicBezTo>
                    <a:pt x="18046" y="21619"/>
                    <a:pt x="19264" y="19484"/>
                    <a:pt x="23234" y="18497"/>
                  </a:cubicBezTo>
                  <a:cubicBezTo>
                    <a:pt x="24192" y="18265"/>
                    <a:pt x="25311" y="18178"/>
                    <a:pt x="26530" y="18178"/>
                  </a:cubicBezTo>
                  <a:cubicBezTo>
                    <a:pt x="29265" y="18178"/>
                    <a:pt x="32498" y="18614"/>
                    <a:pt x="35515" y="18822"/>
                  </a:cubicBezTo>
                  <a:cubicBezTo>
                    <a:pt x="36693" y="16391"/>
                    <a:pt x="37344" y="13659"/>
                    <a:pt x="37344" y="10777"/>
                  </a:cubicBezTo>
                  <a:cubicBezTo>
                    <a:pt x="37344" y="6742"/>
                    <a:pt x="36066" y="3033"/>
                    <a:pt x="33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7"/>
            <p:cNvSpPr/>
            <p:nvPr/>
          </p:nvSpPr>
          <p:spPr>
            <a:xfrm>
              <a:off x="745481" y="540000"/>
              <a:ext cx="710215" cy="295343"/>
            </a:xfrm>
            <a:custGeom>
              <a:avLst/>
              <a:gdLst/>
              <a:ahLst/>
              <a:cxnLst/>
              <a:rect l="l" t="t" r="r" b="b"/>
              <a:pathLst>
                <a:path w="25490" h="10600" extrusionOk="0">
                  <a:moveTo>
                    <a:pt x="13134" y="0"/>
                  </a:moveTo>
                  <a:cubicBezTo>
                    <a:pt x="8021" y="0"/>
                    <a:pt x="3359" y="2056"/>
                    <a:pt x="1" y="5414"/>
                  </a:cubicBezTo>
                  <a:cubicBezTo>
                    <a:pt x="1304" y="7394"/>
                    <a:pt x="3610" y="9850"/>
                    <a:pt x="5915" y="10226"/>
                  </a:cubicBezTo>
                  <a:cubicBezTo>
                    <a:pt x="7236" y="10446"/>
                    <a:pt x="8717" y="10599"/>
                    <a:pt x="10203" y="10599"/>
                  </a:cubicBezTo>
                  <a:cubicBezTo>
                    <a:pt x="12780" y="10599"/>
                    <a:pt x="15373" y="10139"/>
                    <a:pt x="17169" y="8772"/>
                  </a:cubicBezTo>
                  <a:cubicBezTo>
                    <a:pt x="19449" y="7043"/>
                    <a:pt x="23936" y="6592"/>
                    <a:pt x="25489" y="4662"/>
                  </a:cubicBezTo>
                  <a:cubicBezTo>
                    <a:pt x="22181" y="1755"/>
                    <a:pt x="17870" y="0"/>
                    <a:pt x="13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7"/>
            <p:cNvSpPr/>
            <p:nvPr/>
          </p:nvSpPr>
          <p:spPr>
            <a:xfrm>
              <a:off x="783206" y="1371779"/>
              <a:ext cx="731140" cy="208746"/>
            </a:xfrm>
            <a:custGeom>
              <a:avLst/>
              <a:gdLst/>
              <a:ahLst/>
              <a:cxnLst/>
              <a:rect l="l" t="t" r="r" b="b"/>
              <a:pathLst>
                <a:path w="26241" h="7492" extrusionOk="0">
                  <a:moveTo>
                    <a:pt x="24003" y="1"/>
                  </a:moveTo>
                  <a:cubicBezTo>
                    <a:pt x="22615" y="1"/>
                    <a:pt x="20868" y="387"/>
                    <a:pt x="18922" y="674"/>
                  </a:cubicBezTo>
                  <a:cubicBezTo>
                    <a:pt x="15396" y="1187"/>
                    <a:pt x="12817" y="2702"/>
                    <a:pt x="9306" y="2702"/>
                  </a:cubicBezTo>
                  <a:cubicBezTo>
                    <a:pt x="8699" y="2702"/>
                    <a:pt x="8065" y="2657"/>
                    <a:pt x="7394" y="2554"/>
                  </a:cubicBezTo>
                  <a:cubicBezTo>
                    <a:pt x="6534" y="2429"/>
                    <a:pt x="5772" y="2373"/>
                    <a:pt x="5068" y="2373"/>
                  </a:cubicBezTo>
                  <a:cubicBezTo>
                    <a:pt x="3226" y="2373"/>
                    <a:pt x="1777" y="2755"/>
                    <a:pt x="0" y="3281"/>
                  </a:cubicBezTo>
                  <a:cubicBezTo>
                    <a:pt x="3208" y="5912"/>
                    <a:pt x="7318" y="7491"/>
                    <a:pt x="11780" y="7491"/>
                  </a:cubicBezTo>
                  <a:cubicBezTo>
                    <a:pt x="17619" y="7491"/>
                    <a:pt x="22807" y="4809"/>
                    <a:pt x="26241" y="649"/>
                  </a:cubicBezTo>
                  <a:cubicBezTo>
                    <a:pt x="25682" y="170"/>
                    <a:pt x="24921" y="1"/>
                    <a:pt x="2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7"/>
            <p:cNvSpPr/>
            <p:nvPr/>
          </p:nvSpPr>
          <p:spPr>
            <a:xfrm>
              <a:off x="751778" y="795583"/>
              <a:ext cx="199050" cy="118889"/>
            </a:xfrm>
            <a:custGeom>
              <a:avLst/>
              <a:gdLst/>
              <a:ahLst/>
              <a:cxnLst/>
              <a:rect l="l" t="t" r="r" b="b"/>
              <a:pathLst>
                <a:path w="7144" h="4267" extrusionOk="0">
                  <a:moveTo>
                    <a:pt x="3058" y="1"/>
                  </a:moveTo>
                  <a:cubicBezTo>
                    <a:pt x="2880" y="1"/>
                    <a:pt x="2726" y="17"/>
                    <a:pt x="2607" y="51"/>
                  </a:cubicBezTo>
                  <a:cubicBezTo>
                    <a:pt x="1053" y="452"/>
                    <a:pt x="0" y="903"/>
                    <a:pt x="953" y="1930"/>
                  </a:cubicBezTo>
                  <a:cubicBezTo>
                    <a:pt x="1809" y="2855"/>
                    <a:pt x="2869" y="4266"/>
                    <a:pt x="4077" y="4266"/>
                  </a:cubicBezTo>
                  <a:cubicBezTo>
                    <a:pt x="4212" y="4266"/>
                    <a:pt x="4348" y="4249"/>
                    <a:pt x="4486" y="4211"/>
                  </a:cubicBezTo>
                  <a:cubicBezTo>
                    <a:pt x="5840" y="3810"/>
                    <a:pt x="7143" y="2482"/>
                    <a:pt x="6441" y="1429"/>
                  </a:cubicBezTo>
                  <a:cubicBezTo>
                    <a:pt x="5866" y="533"/>
                    <a:pt x="4074" y="1"/>
                    <a:pt x="30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7"/>
            <p:cNvSpPr/>
            <p:nvPr/>
          </p:nvSpPr>
          <p:spPr>
            <a:xfrm>
              <a:off x="1035278" y="771315"/>
              <a:ext cx="567058" cy="640977"/>
            </a:xfrm>
            <a:custGeom>
              <a:avLst/>
              <a:gdLst/>
              <a:ahLst/>
              <a:cxnLst/>
              <a:rect l="l" t="t" r="r" b="b"/>
              <a:pathLst>
                <a:path w="20352" h="23005" extrusionOk="0">
                  <a:moveTo>
                    <a:pt x="15529" y="0"/>
                  </a:moveTo>
                  <a:cubicBezTo>
                    <a:pt x="15203" y="0"/>
                    <a:pt x="14344" y="338"/>
                    <a:pt x="11931" y="1323"/>
                  </a:cubicBezTo>
                  <a:cubicBezTo>
                    <a:pt x="10336" y="1977"/>
                    <a:pt x="9201" y="2218"/>
                    <a:pt x="8377" y="2218"/>
                  </a:cubicBezTo>
                  <a:cubicBezTo>
                    <a:pt x="6094" y="2218"/>
                    <a:pt x="6191" y="373"/>
                    <a:pt x="5462" y="373"/>
                  </a:cubicBezTo>
                  <a:cubicBezTo>
                    <a:pt x="5416" y="373"/>
                    <a:pt x="5367" y="380"/>
                    <a:pt x="5314" y="395"/>
                  </a:cubicBezTo>
                  <a:cubicBezTo>
                    <a:pt x="4111" y="721"/>
                    <a:pt x="2908" y="2250"/>
                    <a:pt x="3234" y="3002"/>
                  </a:cubicBezTo>
                  <a:cubicBezTo>
                    <a:pt x="3585" y="3729"/>
                    <a:pt x="4687" y="6110"/>
                    <a:pt x="4286" y="6185"/>
                  </a:cubicBezTo>
                  <a:cubicBezTo>
                    <a:pt x="2206" y="6511"/>
                    <a:pt x="577" y="6160"/>
                    <a:pt x="753" y="7613"/>
                  </a:cubicBezTo>
                  <a:cubicBezTo>
                    <a:pt x="928" y="9067"/>
                    <a:pt x="2632" y="10696"/>
                    <a:pt x="3685" y="11222"/>
                  </a:cubicBezTo>
                  <a:cubicBezTo>
                    <a:pt x="4712" y="11724"/>
                    <a:pt x="5139" y="12501"/>
                    <a:pt x="4286" y="13278"/>
                  </a:cubicBezTo>
                  <a:cubicBezTo>
                    <a:pt x="3409" y="14055"/>
                    <a:pt x="3610" y="13729"/>
                    <a:pt x="2231" y="14456"/>
                  </a:cubicBezTo>
                  <a:cubicBezTo>
                    <a:pt x="828" y="15182"/>
                    <a:pt x="1" y="14230"/>
                    <a:pt x="201" y="15608"/>
                  </a:cubicBezTo>
                  <a:cubicBezTo>
                    <a:pt x="402" y="16987"/>
                    <a:pt x="978" y="17714"/>
                    <a:pt x="1931" y="19318"/>
                  </a:cubicBezTo>
                  <a:cubicBezTo>
                    <a:pt x="2908" y="20947"/>
                    <a:pt x="7720" y="22902"/>
                    <a:pt x="8497" y="23002"/>
                  </a:cubicBezTo>
                  <a:cubicBezTo>
                    <a:pt x="8516" y="23004"/>
                    <a:pt x="8534" y="23005"/>
                    <a:pt x="8552" y="23005"/>
                  </a:cubicBezTo>
                  <a:cubicBezTo>
                    <a:pt x="9245" y="23005"/>
                    <a:pt x="9176" y="21583"/>
                    <a:pt x="9249" y="19994"/>
                  </a:cubicBezTo>
                  <a:cubicBezTo>
                    <a:pt x="9349" y="18365"/>
                    <a:pt x="8823" y="17613"/>
                    <a:pt x="10301" y="16661"/>
                  </a:cubicBezTo>
                  <a:cubicBezTo>
                    <a:pt x="11755" y="15684"/>
                    <a:pt x="13560" y="16586"/>
                    <a:pt x="13635" y="14581"/>
                  </a:cubicBezTo>
                  <a:cubicBezTo>
                    <a:pt x="13735" y="12601"/>
                    <a:pt x="11931" y="12250"/>
                    <a:pt x="12432" y="11047"/>
                  </a:cubicBezTo>
                  <a:cubicBezTo>
                    <a:pt x="12760" y="10297"/>
                    <a:pt x="13847" y="9947"/>
                    <a:pt x="14851" y="9947"/>
                  </a:cubicBezTo>
                  <a:cubicBezTo>
                    <a:pt x="15457" y="9947"/>
                    <a:pt x="16033" y="10075"/>
                    <a:pt x="16392" y="10320"/>
                  </a:cubicBezTo>
                  <a:cubicBezTo>
                    <a:pt x="17050" y="10771"/>
                    <a:pt x="17541" y="11485"/>
                    <a:pt x="18038" y="11485"/>
                  </a:cubicBezTo>
                  <a:cubicBezTo>
                    <a:pt x="18260" y="11485"/>
                    <a:pt x="18483" y="11343"/>
                    <a:pt x="18723" y="10972"/>
                  </a:cubicBezTo>
                  <a:cubicBezTo>
                    <a:pt x="19500" y="9769"/>
                    <a:pt x="19575" y="8616"/>
                    <a:pt x="19750" y="8014"/>
                  </a:cubicBezTo>
                  <a:cubicBezTo>
                    <a:pt x="19926" y="7438"/>
                    <a:pt x="19500" y="5633"/>
                    <a:pt x="19750" y="5132"/>
                  </a:cubicBezTo>
                  <a:cubicBezTo>
                    <a:pt x="20001" y="4631"/>
                    <a:pt x="20352" y="2100"/>
                    <a:pt x="17169" y="1323"/>
                  </a:cubicBezTo>
                  <a:cubicBezTo>
                    <a:pt x="15212" y="860"/>
                    <a:pt x="16050" y="0"/>
                    <a:pt x="15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7"/>
            <p:cNvSpPr/>
            <p:nvPr/>
          </p:nvSpPr>
          <p:spPr>
            <a:xfrm>
              <a:off x="816725" y="540000"/>
              <a:ext cx="483944" cy="230423"/>
            </a:xfrm>
            <a:custGeom>
              <a:avLst/>
              <a:gdLst/>
              <a:ahLst/>
              <a:cxnLst/>
              <a:rect l="l" t="t" r="r" b="b"/>
              <a:pathLst>
                <a:path w="17369" h="8270" extrusionOk="0">
                  <a:moveTo>
                    <a:pt x="10577" y="0"/>
                  </a:moveTo>
                  <a:cubicBezTo>
                    <a:pt x="7143" y="0"/>
                    <a:pt x="3935" y="928"/>
                    <a:pt x="1153" y="2557"/>
                  </a:cubicBezTo>
                  <a:cubicBezTo>
                    <a:pt x="326" y="3810"/>
                    <a:pt x="0" y="4938"/>
                    <a:pt x="602" y="5389"/>
                  </a:cubicBezTo>
                  <a:cubicBezTo>
                    <a:pt x="2155" y="6542"/>
                    <a:pt x="5589" y="6843"/>
                    <a:pt x="6441" y="7720"/>
                  </a:cubicBezTo>
                  <a:cubicBezTo>
                    <a:pt x="6798" y="8087"/>
                    <a:pt x="7581" y="8270"/>
                    <a:pt x="8441" y="8270"/>
                  </a:cubicBezTo>
                  <a:cubicBezTo>
                    <a:pt x="9634" y="8270"/>
                    <a:pt x="10975" y="7918"/>
                    <a:pt x="11529" y="7219"/>
                  </a:cubicBezTo>
                  <a:cubicBezTo>
                    <a:pt x="12456" y="6016"/>
                    <a:pt x="13158" y="5765"/>
                    <a:pt x="14536" y="4988"/>
                  </a:cubicBezTo>
                  <a:cubicBezTo>
                    <a:pt x="15890" y="4211"/>
                    <a:pt x="17369" y="2632"/>
                    <a:pt x="16667" y="1705"/>
                  </a:cubicBezTo>
                  <a:cubicBezTo>
                    <a:pt x="16491" y="1454"/>
                    <a:pt x="16040" y="1053"/>
                    <a:pt x="15389" y="627"/>
                  </a:cubicBezTo>
                  <a:cubicBezTo>
                    <a:pt x="13860" y="226"/>
                    <a:pt x="12256" y="0"/>
                    <a:pt x="10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7"/>
            <p:cNvSpPr/>
            <p:nvPr/>
          </p:nvSpPr>
          <p:spPr>
            <a:xfrm>
              <a:off x="591150" y="889730"/>
              <a:ext cx="335910" cy="604198"/>
            </a:xfrm>
            <a:custGeom>
              <a:avLst/>
              <a:gdLst/>
              <a:ahLst/>
              <a:cxnLst/>
              <a:rect l="l" t="t" r="r" b="b"/>
              <a:pathLst>
                <a:path w="12056" h="21685" extrusionOk="0">
                  <a:moveTo>
                    <a:pt x="2637" y="0"/>
                  </a:moveTo>
                  <a:cubicBezTo>
                    <a:pt x="1822" y="0"/>
                    <a:pt x="1119" y="254"/>
                    <a:pt x="778" y="857"/>
                  </a:cubicBezTo>
                  <a:cubicBezTo>
                    <a:pt x="276" y="2511"/>
                    <a:pt x="1" y="4291"/>
                    <a:pt x="1" y="6120"/>
                  </a:cubicBezTo>
                  <a:cubicBezTo>
                    <a:pt x="1" y="12612"/>
                    <a:pt x="3334" y="18326"/>
                    <a:pt x="8372" y="21684"/>
                  </a:cubicBezTo>
                  <a:cubicBezTo>
                    <a:pt x="9700" y="20832"/>
                    <a:pt x="9926" y="19830"/>
                    <a:pt x="10327" y="17800"/>
                  </a:cubicBezTo>
                  <a:cubicBezTo>
                    <a:pt x="10728" y="15769"/>
                    <a:pt x="11104" y="15318"/>
                    <a:pt x="10076" y="14291"/>
                  </a:cubicBezTo>
                  <a:cubicBezTo>
                    <a:pt x="9048" y="13288"/>
                    <a:pt x="5164" y="13063"/>
                    <a:pt x="4387" y="12411"/>
                  </a:cubicBezTo>
                  <a:cubicBezTo>
                    <a:pt x="3610" y="11734"/>
                    <a:pt x="3008" y="9554"/>
                    <a:pt x="3284" y="8852"/>
                  </a:cubicBezTo>
                  <a:cubicBezTo>
                    <a:pt x="3328" y="8734"/>
                    <a:pt x="3395" y="8684"/>
                    <a:pt x="3489" y="8684"/>
                  </a:cubicBezTo>
                  <a:cubicBezTo>
                    <a:pt x="3934" y="8684"/>
                    <a:pt x="4981" y="9812"/>
                    <a:pt x="6968" y="10206"/>
                  </a:cubicBezTo>
                  <a:cubicBezTo>
                    <a:pt x="7151" y="10242"/>
                    <a:pt x="7309" y="10259"/>
                    <a:pt x="7446" y="10259"/>
                  </a:cubicBezTo>
                  <a:cubicBezTo>
                    <a:pt x="9108" y="10259"/>
                    <a:pt x="7605" y="7760"/>
                    <a:pt x="8948" y="6972"/>
                  </a:cubicBezTo>
                  <a:cubicBezTo>
                    <a:pt x="10402" y="6120"/>
                    <a:pt x="10502" y="6020"/>
                    <a:pt x="11279" y="4917"/>
                  </a:cubicBezTo>
                  <a:cubicBezTo>
                    <a:pt x="12056" y="3789"/>
                    <a:pt x="7394" y="4642"/>
                    <a:pt x="6968" y="2586"/>
                  </a:cubicBezTo>
                  <a:cubicBezTo>
                    <a:pt x="6677" y="1182"/>
                    <a:pt x="4396" y="0"/>
                    <a:pt x="26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7"/>
            <p:cNvSpPr/>
            <p:nvPr/>
          </p:nvSpPr>
          <p:spPr>
            <a:xfrm>
              <a:off x="876072" y="1448318"/>
              <a:ext cx="528635" cy="132208"/>
            </a:xfrm>
            <a:custGeom>
              <a:avLst/>
              <a:gdLst/>
              <a:ahLst/>
              <a:cxnLst/>
              <a:rect l="l" t="t" r="r" b="b"/>
              <a:pathLst>
                <a:path w="18973" h="4745" extrusionOk="0">
                  <a:moveTo>
                    <a:pt x="14066" y="1"/>
                  </a:moveTo>
                  <a:cubicBezTo>
                    <a:pt x="13042" y="1"/>
                    <a:pt x="11946" y="367"/>
                    <a:pt x="11128" y="1185"/>
                  </a:cubicBezTo>
                  <a:cubicBezTo>
                    <a:pt x="10482" y="1857"/>
                    <a:pt x="9151" y="2069"/>
                    <a:pt x="7610" y="2069"/>
                  </a:cubicBezTo>
                  <a:cubicBezTo>
                    <a:pt x="6162" y="2069"/>
                    <a:pt x="4529" y="1881"/>
                    <a:pt x="3108" y="1711"/>
                  </a:cubicBezTo>
                  <a:cubicBezTo>
                    <a:pt x="2892" y="1687"/>
                    <a:pt x="2687" y="1676"/>
                    <a:pt x="2493" y="1676"/>
                  </a:cubicBezTo>
                  <a:cubicBezTo>
                    <a:pt x="1270" y="1676"/>
                    <a:pt x="476" y="2126"/>
                    <a:pt x="0" y="2689"/>
                  </a:cubicBezTo>
                  <a:cubicBezTo>
                    <a:pt x="2557" y="3992"/>
                    <a:pt x="5414" y="4744"/>
                    <a:pt x="8447" y="4744"/>
                  </a:cubicBezTo>
                  <a:cubicBezTo>
                    <a:pt x="12206" y="4744"/>
                    <a:pt x="15715" y="3616"/>
                    <a:pt x="18622" y="1711"/>
                  </a:cubicBezTo>
                  <a:cubicBezTo>
                    <a:pt x="18973" y="433"/>
                    <a:pt x="16692" y="809"/>
                    <a:pt x="15665" y="333"/>
                  </a:cubicBezTo>
                  <a:cubicBezTo>
                    <a:pt x="15196" y="116"/>
                    <a:pt x="14642" y="1"/>
                    <a:pt x="14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7"/>
            <p:cNvSpPr/>
            <p:nvPr/>
          </p:nvSpPr>
          <p:spPr>
            <a:xfrm>
              <a:off x="1501752" y="1180085"/>
              <a:ext cx="111756" cy="193728"/>
            </a:xfrm>
            <a:custGeom>
              <a:avLst/>
              <a:gdLst/>
              <a:ahLst/>
              <a:cxnLst/>
              <a:rect l="l" t="t" r="r" b="b"/>
              <a:pathLst>
                <a:path w="4011" h="6953" extrusionOk="0">
                  <a:moveTo>
                    <a:pt x="2703" y="1"/>
                  </a:moveTo>
                  <a:cubicBezTo>
                    <a:pt x="2264" y="1"/>
                    <a:pt x="1815" y="278"/>
                    <a:pt x="1354" y="1113"/>
                  </a:cubicBezTo>
                  <a:cubicBezTo>
                    <a:pt x="1" y="3519"/>
                    <a:pt x="301" y="6125"/>
                    <a:pt x="602" y="6551"/>
                  </a:cubicBezTo>
                  <a:cubicBezTo>
                    <a:pt x="652" y="6602"/>
                    <a:pt x="753" y="6752"/>
                    <a:pt x="878" y="6952"/>
                  </a:cubicBezTo>
                  <a:cubicBezTo>
                    <a:pt x="2306" y="5073"/>
                    <a:pt x="3384" y="2917"/>
                    <a:pt x="4011" y="561"/>
                  </a:cubicBezTo>
                  <a:cubicBezTo>
                    <a:pt x="3582" y="284"/>
                    <a:pt x="3147" y="1"/>
                    <a:pt x="2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7"/>
            <p:cNvSpPr/>
            <p:nvPr/>
          </p:nvSpPr>
          <p:spPr>
            <a:xfrm>
              <a:off x="818815" y="562346"/>
              <a:ext cx="812861" cy="1018179"/>
            </a:xfrm>
            <a:custGeom>
              <a:avLst/>
              <a:gdLst/>
              <a:ahLst/>
              <a:cxnLst/>
              <a:rect l="l" t="t" r="r" b="b"/>
              <a:pathLst>
                <a:path w="29174" h="36543" extrusionOk="0">
                  <a:moveTo>
                    <a:pt x="16015" y="0"/>
                  </a:moveTo>
                  <a:cubicBezTo>
                    <a:pt x="20928" y="3384"/>
                    <a:pt x="24161" y="9023"/>
                    <a:pt x="24161" y="15439"/>
                  </a:cubicBezTo>
                  <a:cubicBezTo>
                    <a:pt x="24161" y="25765"/>
                    <a:pt x="15815" y="34111"/>
                    <a:pt x="5489" y="34111"/>
                  </a:cubicBezTo>
                  <a:cubicBezTo>
                    <a:pt x="3584" y="34111"/>
                    <a:pt x="1730" y="33810"/>
                    <a:pt x="0" y="33284"/>
                  </a:cubicBezTo>
                  <a:lnTo>
                    <a:pt x="0" y="33284"/>
                  </a:lnTo>
                  <a:cubicBezTo>
                    <a:pt x="2983" y="35339"/>
                    <a:pt x="6617" y="36542"/>
                    <a:pt x="10502" y="36542"/>
                  </a:cubicBezTo>
                  <a:cubicBezTo>
                    <a:pt x="20827" y="36542"/>
                    <a:pt x="29173" y="28171"/>
                    <a:pt x="29173" y="17870"/>
                  </a:cubicBezTo>
                  <a:cubicBezTo>
                    <a:pt x="29173" y="9449"/>
                    <a:pt x="23634" y="2356"/>
                    <a:pt x="16015" y="0"/>
                  </a:cubicBezTo>
                  <a:close/>
                </a:path>
              </a:pathLst>
            </a:custGeom>
            <a:solidFill>
              <a:srgbClr val="00C0C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CUSTOM_12">
    <p:bg>
      <p:bgPr>
        <a:gradFill>
          <a:gsLst>
            <a:gs pos="0">
              <a:schemeClr val="accent2"/>
            </a:gs>
            <a:gs pos="100000">
              <a:schemeClr val="lt2"/>
            </a:gs>
          </a:gsLst>
          <a:lin ang="2698631" scaled="0"/>
        </a:gradFill>
        <a:effectLst/>
      </p:bgPr>
    </p:bg>
    <p:spTree>
      <p:nvGrpSpPr>
        <p:cNvPr id="1" name="Shape 1321"/>
        <p:cNvGrpSpPr/>
        <p:nvPr/>
      </p:nvGrpSpPr>
      <p:grpSpPr>
        <a:xfrm>
          <a:off x="0" y="0"/>
          <a:ext cx="0" cy="0"/>
          <a:chOff x="0" y="0"/>
          <a:chExt cx="0" cy="0"/>
        </a:xfrm>
      </p:grpSpPr>
      <p:sp>
        <p:nvSpPr>
          <p:cNvPr id="1322" name="Google Shape;1322;p28"/>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3" name="Google Shape;1323;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24" name="Google Shape;1324;p28"/>
          <p:cNvSpPr txBox="1">
            <a:spLocks noGrp="1"/>
          </p:cNvSpPr>
          <p:nvPr>
            <p:ph type="title"/>
          </p:nvPr>
        </p:nvSpPr>
        <p:spPr>
          <a:xfrm>
            <a:off x="5503500" y="1822913"/>
            <a:ext cx="2920500" cy="6822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325" name="Google Shape;1325;p28"/>
          <p:cNvSpPr txBox="1">
            <a:spLocks noGrp="1"/>
          </p:cNvSpPr>
          <p:nvPr>
            <p:ph type="subTitle" idx="1"/>
          </p:nvPr>
        </p:nvSpPr>
        <p:spPr>
          <a:xfrm>
            <a:off x="5503500" y="2636252"/>
            <a:ext cx="2920500" cy="8145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326" name="Google Shape;1326;p28"/>
          <p:cNvSpPr/>
          <p:nvPr/>
        </p:nvSpPr>
        <p:spPr>
          <a:xfrm rot="-6766684">
            <a:off x="6428043" y="-1411391"/>
            <a:ext cx="2949608" cy="3259638"/>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7" name="Google Shape;1327;p28"/>
          <p:cNvGrpSpPr/>
          <p:nvPr/>
        </p:nvGrpSpPr>
        <p:grpSpPr>
          <a:xfrm>
            <a:off x="623154" y="244439"/>
            <a:ext cx="193699" cy="185318"/>
            <a:chOff x="3483800" y="1530650"/>
            <a:chExt cx="1459674" cy="1397574"/>
          </a:xfrm>
        </p:grpSpPr>
        <p:sp>
          <p:nvSpPr>
            <p:cNvPr id="1328" name="Google Shape;1328;p28"/>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8"/>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28"/>
          <p:cNvGrpSpPr/>
          <p:nvPr/>
        </p:nvGrpSpPr>
        <p:grpSpPr>
          <a:xfrm>
            <a:off x="138749" y="4109622"/>
            <a:ext cx="318260" cy="295560"/>
            <a:chOff x="3931664" y="3196564"/>
            <a:chExt cx="819834" cy="761359"/>
          </a:xfrm>
        </p:grpSpPr>
        <p:sp>
          <p:nvSpPr>
            <p:cNvPr id="1338" name="Google Shape;1338;p28"/>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28"/>
          <p:cNvGrpSpPr/>
          <p:nvPr/>
        </p:nvGrpSpPr>
        <p:grpSpPr>
          <a:xfrm>
            <a:off x="-180561" y="641597"/>
            <a:ext cx="500427" cy="464734"/>
            <a:chOff x="3931664" y="3196564"/>
            <a:chExt cx="819834" cy="761359"/>
          </a:xfrm>
        </p:grpSpPr>
        <p:sp>
          <p:nvSpPr>
            <p:cNvPr id="1342" name="Google Shape;1342;p28"/>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28"/>
          <p:cNvGrpSpPr/>
          <p:nvPr/>
        </p:nvGrpSpPr>
        <p:grpSpPr>
          <a:xfrm>
            <a:off x="457004" y="4794839"/>
            <a:ext cx="193699" cy="185318"/>
            <a:chOff x="3483800" y="1530650"/>
            <a:chExt cx="1459674" cy="1397574"/>
          </a:xfrm>
        </p:grpSpPr>
        <p:sp>
          <p:nvSpPr>
            <p:cNvPr id="1346" name="Google Shape;1346;p28"/>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28"/>
          <p:cNvGrpSpPr/>
          <p:nvPr/>
        </p:nvGrpSpPr>
        <p:grpSpPr>
          <a:xfrm rot="10800000" flipH="1">
            <a:off x="8130574" y="4601398"/>
            <a:ext cx="318260" cy="295560"/>
            <a:chOff x="3931664" y="3196564"/>
            <a:chExt cx="819834" cy="761359"/>
          </a:xfrm>
        </p:grpSpPr>
        <p:sp>
          <p:nvSpPr>
            <p:cNvPr id="1356" name="Google Shape;1356;p28"/>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28"/>
          <p:cNvGrpSpPr/>
          <p:nvPr/>
        </p:nvGrpSpPr>
        <p:grpSpPr>
          <a:xfrm rot="10800000" flipH="1">
            <a:off x="8523729" y="3992097"/>
            <a:ext cx="193699" cy="185318"/>
            <a:chOff x="3483800" y="1530650"/>
            <a:chExt cx="1459674" cy="1397574"/>
          </a:xfrm>
        </p:grpSpPr>
        <p:sp>
          <p:nvSpPr>
            <p:cNvPr id="1360" name="Google Shape;1360;p28"/>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28"/>
          <p:cNvGrpSpPr/>
          <p:nvPr/>
        </p:nvGrpSpPr>
        <p:grpSpPr>
          <a:xfrm rot="-6300011" flipH="1">
            <a:off x="6024652" y="-203856"/>
            <a:ext cx="666506" cy="666506"/>
            <a:chOff x="1852275" y="2571450"/>
            <a:chExt cx="506925" cy="506925"/>
          </a:xfrm>
        </p:grpSpPr>
        <p:sp>
          <p:nvSpPr>
            <p:cNvPr id="1370" name="Google Shape;1370;p28"/>
            <p:cNvSpPr/>
            <p:nvPr/>
          </p:nvSpPr>
          <p:spPr>
            <a:xfrm>
              <a:off x="1852275" y="2571450"/>
              <a:ext cx="506925" cy="506925"/>
            </a:xfrm>
            <a:custGeom>
              <a:avLst/>
              <a:gdLst/>
              <a:ahLst/>
              <a:cxnLst/>
              <a:rect l="l" t="t" r="r" b="b"/>
              <a:pathLst>
                <a:path w="20277" h="20277" extrusionOk="0">
                  <a:moveTo>
                    <a:pt x="10126" y="1"/>
                  </a:moveTo>
                  <a:cubicBezTo>
                    <a:pt x="4537" y="1"/>
                    <a:pt x="0" y="4537"/>
                    <a:pt x="0" y="10151"/>
                  </a:cubicBezTo>
                  <a:cubicBezTo>
                    <a:pt x="0" y="15740"/>
                    <a:pt x="4537" y="20277"/>
                    <a:pt x="10126" y="20277"/>
                  </a:cubicBezTo>
                  <a:cubicBezTo>
                    <a:pt x="15740" y="20277"/>
                    <a:pt x="20276" y="15740"/>
                    <a:pt x="20276" y="10151"/>
                  </a:cubicBezTo>
                  <a:cubicBezTo>
                    <a:pt x="20276" y="4537"/>
                    <a:pt x="15740" y="1"/>
                    <a:pt x="10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1921825" y="2571450"/>
              <a:ext cx="437375" cy="318900"/>
            </a:xfrm>
            <a:custGeom>
              <a:avLst/>
              <a:gdLst/>
              <a:ahLst/>
              <a:cxnLst/>
              <a:rect l="l" t="t" r="r" b="b"/>
              <a:pathLst>
                <a:path w="17495" h="12756" extrusionOk="0">
                  <a:moveTo>
                    <a:pt x="7344" y="1"/>
                  </a:moveTo>
                  <a:cubicBezTo>
                    <a:pt x="4461" y="1"/>
                    <a:pt x="1830" y="1229"/>
                    <a:pt x="0" y="3184"/>
                  </a:cubicBezTo>
                  <a:cubicBezTo>
                    <a:pt x="1119" y="4324"/>
                    <a:pt x="2789" y="5268"/>
                    <a:pt x="3917" y="5268"/>
                  </a:cubicBezTo>
                  <a:cubicBezTo>
                    <a:pt x="4128" y="5268"/>
                    <a:pt x="4320" y="5235"/>
                    <a:pt x="4487" y="5164"/>
                  </a:cubicBezTo>
                  <a:cubicBezTo>
                    <a:pt x="5902" y="4539"/>
                    <a:pt x="6549" y="3657"/>
                    <a:pt x="7476" y="3657"/>
                  </a:cubicBezTo>
                  <a:cubicBezTo>
                    <a:pt x="7812" y="3657"/>
                    <a:pt x="8186" y="3774"/>
                    <a:pt x="8647" y="4061"/>
                  </a:cubicBezTo>
                  <a:cubicBezTo>
                    <a:pt x="10401" y="5164"/>
                    <a:pt x="9399" y="8322"/>
                    <a:pt x="9248" y="10151"/>
                  </a:cubicBezTo>
                  <a:cubicBezTo>
                    <a:pt x="9117" y="11524"/>
                    <a:pt x="9592" y="12756"/>
                    <a:pt x="10790" y="12756"/>
                  </a:cubicBezTo>
                  <a:cubicBezTo>
                    <a:pt x="11189" y="12756"/>
                    <a:pt x="11668" y="12620"/>
                    <a:pt x="12231" y="12307"/>
                  </a:cubicBezTo>
                  <a:cubicBezTo>
                    <a:pt x="13511" y="11584"/>
                    <a:pt x="15166" y="11082"/>
                    <a:pt x="16578" y="11082"/>
                  </a:cubicBezTo>
                  <a:cubicBezTo>
                    <a:pt x="16880" y="11082"/>
                    <a:pt x="17170" y="11105"/>
                    <a:pt x="17444" y="11154"/>
                  </a:cubicBezTo>
                  <a:cubicBezTo>
                    <a:pt x="17469" y="10828"/>
                    <a:pt x="17494" y="10477"/>
                    <a:pt x="17494" y="10151"/>
                  </a:cubicBezTo>
                  <a:cubicBezTo>
                    <a:pt x="17494" y="4537"/>
                    <a:pt x="12958" y="1"/>
                    <a:pt x="7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1852275" y="2757550"/>
              <a:ext cx="469325" cy="320825"/>
            </a:xfrm>
            <a:custGeom>
              <a:avLst/>
              <a:gdLst/>
              <a:ahLst/>
              <a:cxnLst/>
              <a:rect l="l" t="t" r="r" b="b"/>
              <a:pathLst>
                <a:path w="18773" h="12833" extrusionOk="0">
                  <a:moveTo>
                    <a:pt x="376" y="0"/>
                  </a:moveTo>
                  <a:cubicBezTo>
                    <a:pt x="126" y="878"/>
                    <a:pt x="0" y="1755"/>
                    <a:pt x="0" y="2707"/>
                  </a:cubicBezTo>
                  <a:cubicBezTo>
                    <a:pt x="0" y="8296"/>
                    <a:pt x="4537" y="12833"/>
                    <a:pt x="10126" y="12833"/>
                  </a:cubicBezTo>
                  <a:cubicBezTo>
                    <a:pt x="13810" y="12833"/>
                    <a:pt x="16993" y="10903"/>
                    <a:pt x="18772" y="7996"/>
                  </a:cubicBezTo>
                  <a:cubicBezTo>
                    <a:pt x="17695" y="7444"/>
                    <a:pt x="16592" y="7068"/>
                    <a:pt x="15915" y="6943"/>
                  </a:cubicBezTo>
                  <a:cubicBezTo>
                    <a:pt x="15722" y="6903"/>
                    <a:pt x="15539" y="6884"/>
                    <a:pt x="15365" y="6884"/>
                  </a:cubicBezTo>
                  <a:cubicBezTo>
                    <a:pt x="13678" y="6884"/>
                    <a:pt x="12761" y="8616"/>
                    <a:pt x="11103" y="9524"/>
                  </a:cubicBezTo>
                  <a:cubicBezTo>
                    <a:pt x="10856" y="9656"/>
                    <a:pt x="10590" y="9715"/>
                    <a:pt x="10311" y="9715"/>
                  </a:cubicBezTo>
                  <a:cubicBezTo>
                    <a:pt x="8523" y="9715"/>
                    <a:pt x="6221" y="7309"/>
                    <a:pt x="5289" y="6442"/>
                  </a:cubicBezTo>
                  <a:cubicBezTo>
                    <a:pt x="4211" y="5439"/>
                    <a:pt x="6191" y="5940"/>
                    <a:pt x="6291" y="4111"/>
                  </a:cubicBezTo>
                  <a:cubicBezTo>
                    <a:pt x="6341" y="2707"/>
                    <a:pt x="3309" y="1254"/>
                    <a:pt x="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2171200" y="2708325"/>
              <a:ext cx="128675" cy="122575"/>
            </a:xfrm>
            <a:custGeom>
              <a:avLst/>
              <a:gdLst/>
              <a:ahLst/>
              <a:cxnLst/>
              <a:rect l="l" t="t" r="r" b="b"/>
              <a:pathLst>
                <a:path w="5147" h="4903" extrusionOk="0">
                  <a:moveTo>
                    <a:pt x="2825" y="0"/>
                  </a:moveTo>
                  <a:cubicBezTo>
                    <a:pt x="2777" y="0"/>
                    <a:pt x="2730" y="5"/>
                    <a:pt x="2682" y="15"/>
                  </a:cubicBezTo>
                  <a:cubicBezTo>
                    <a:pt x="1354" y="265"/>
                    <a:pt x="0" y="4501"/>
                    <a:pt x="1429" y="4676"/>
                  </a:cubicBezTo>
                  <a:cubicBezTo>
                    <a:pt x="2105" y="4749"/>
                    <a:pt x="2804" y="4903"/>
                    <a:pt x="3392" y="4903"/>
                  </a:cubicBezTo>
                  <a:cubicBezTo>
                    <a:pt x="4025" y="4903"/>
                    <a:pt x="4529" y="4724"/>
                    <a:pt x="4737" y="4075"/>
                  </a:cubicBezTo>
                  <a:cubicBezTo>
                    <a:pt x="5147" y="2894"/>
                    <a:pt x="4005" y="0"/>
                    <a:pt x="2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1877075" y="2819800"/>
              <a:ext cx="67600" cy="45275"/>
            </a:xfrm>
            <a:custGeom>
              <a:avLst/>
              <a:gdLst/>
              <a:ahLst/>
              <a:cxnLst/>
              <a:rect l="l" t="t" r="r" b="b"/>
              <a:pathLst>
                <a:path w="2704" h="1811" extrusionOk="0">
                  <a:moveTo>
                    <a:pt x="1197" y="0"/>
                  </a:moveTo>
                  <a:cubicBezTo>
                    <a:pt x="539" y="0"/>
                    <a:pt x="0" y="809"/>
                    <a:pt x="612" y="1295"/>
                  </a:cubicBezTo>
                  <a:cubicBezTo>
                    <a:pt x="991" y="1585"/>
                    <a:pt x="1564" y="1810"/>
                    <a:pt x="1965" y="1810"/>
                  </a:cubicBezTo>
                  <a:cubicBezTo>
                    <a:pt x="2467" y="1810"/>
                    <a:pt x="2703" y="1459"/>
                    <a:pt x="1966" y="443"/>
                  </a:cubicBezTo>
                  <a:cubicBezTo>
                    <a:pt x="1733" y="125"/>
                    <a:pt x="1455" y="0"/>
                    <a:pt x="1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2013300" y="2730975"/>
              <a:ext cx="113025" cy="59975"/>
            </a:xfrm>
            <a:custGeom>
              <a:avLst/>
              <a:gdLst/>
              <a:ahLst/>
              <a:cxnLst/>
              <a:rect l="l" t="t" r="r" b="b"/>
              <a:pathLst>
                <a:path w="4521" h="2399" extrusionOk="0">
                  <a:moveTo>
                    <a:pt x="2319" y="1"/>
                  </a:moveTo>
                  <a:cubicBezTo>
                    <a:pt x="2221" y="1"/>
                    <a:pt x="2116" y="4"/>
                    <a:pt x="2005" y="11"/>
                  </a:cubicBezTo>
                  <a:cubicBezTo>
                    <a:pt x="752" y="111"/>
                    <a:pt x="0" y="1314"/>
                    <a:pt x="1178" y="1865"/>
                  </a:cubicBezTo>
                  <a:cubicBezTo>
                    <a:pt x="1763" y="2158"/>
                    <a:pt x="2688" y="2398"/>
                    <a:pt x="3384" y="2398"/>
                  </a:cubicBezTo>
                  <a:cubicBezTo>
                    <a:pt x="4061" y="2398"/>
                    <a:pt x="4520" y="2170"/>
                    <a:pt x="4236" y="1540"/>
                  </a:cubicBezTo>
                  <a:cubicBezTo>
                    <a:pt x="3733" y="374"/>
                    <a:pt x="3335" y="1"/>
                    <a:pt x="2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1909925" y="2614700"/>
              <a:ext cx="449275" cy="463675"/>
            </a:xfrm>
            <a:custGeom>
              <a:avLst/>
              <a:gdLst/>
              <a:ahLst/>
              <a:cxnLst/>
              <a:rect l="l" t="t" r="r" b="b"/>
              <a:pathLst>
                <a:path w="17971" h="18547" extrusionOk="0">
                  <a:moveTo>
                    <a:pt x="13484" y="0"/>
                  </a:moveTo>
                  <a:lnTo>
                    <a:pt x="13484" y="0"/>
                  </a:lnTo>
                  <a:cubicBezTo>
                    <a:pt x="14938" y="1755"/>
                    <a:pt x="15815" y="4010"/>
                    <a:pt x="15815" y="6441"/>
                  </a:cubicBezTo>
                  <a:cubicBezTo>
                    <a:pt x="15815" y="12055"/>
                    <a:pt x="11278" y="16592"/>
                    <a:pt x="5664" y="16592"/>
                  </a:cubicBezTo>
                  <a:cubicBezTo>
                    <a:pt x="3559" y="16592"/>
                    <a:pt x="1629" y="15965"/>
                    <a:pt x="0" y="14862"/>
                  </a:cubicBezTo>
                  <a:lnTo>
                    <a:pt x="0" y="14862"/>
                  </a:lnTo>
                  <a:cubicBezTo>
                    <a:pt x="1855" y="17118"/>
                    <a:pt x="4687" y="18547"/>
                    <a:pt x="7820" y="18547"/>
                  </a:cubicBezTo>
                  <a:cubicBezTo>
                    <a:pt x="13434" y="18547"/>
                    <a:pt x="17970" y="14010"/>
                    <a:pt x="17970" y="8421"/>
                  </a:cubicBezTo>
                  <a:cubicBezTo>
                    <a:pt x="17970" y="4912"/>
                    <a:pt x="16191" y="1830"/>
                    <a:pt x="13484" y="0"/>
                  </a:cubicBezTo>
                  <a:close/>
                </a:path>
              </a:pathLst>
            </a:custGeom>
            <a:solidFill>
              <a:srgbClr val="631200">
                <a:alpha val="3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7" name="Google Shape;1377;p28"/>
          <p:cNvGrpSpPr/>
          <p:nvPr/>
        </p:nvGrpSpPr>
        <p:grpSpPr>
          <a:xfrm rot="-1799945">
            <a:off x="6466948" y="179147"/>
            <a:ext cx="500135" cy="500135"/>
            <a:chOff x="2751400" y="2498775"/>
            <a:chExt cx="652900" cy="652900"/>
          </a:xfrm>
        </p:grpSpPr>
        <p:sp>
          <p:nvSpPr>
            <p:cNvPr id="1378" name="Google Shape;1378;p28"/>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8"/>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8"/>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8"/>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1">
  <p:cSld name="CUSTOM_12_1">
    <p:bg>
      <p:bgPr>
        <a:gradFill>
          <a:gsLst>
            <a:gs pos="0">
              <a:schemeClr val="accent2"/>
            </a:gs>
            <a:gs pos="100000">
              <a:schemeClr val="lt2"/>
            </a:gs>
          </a:gsLst>
          <a:lin ang="2698631" scaled="0"/>
        </a:gradFill>
        <a:effectLst/>
      </p:bgPr>
    </p:bg>
    <p:spTree>
      <p:nvGrpSpPr>
        <p:cNvPr id="1" name="Shape 1387"/>
        <p:cNvGrpSpPr/>
        <p:nvPr/>
      </p:nvGrpSpPr>
      <p:grpSpPr>
        <a:xfrm>
          <a:off x="0" y="0"/>
          <a:ext cx="0" cy="0"/>
          <a:chOff x="0" y="0"/>
          <a:chExt cx="0" cy="0"/>
        </a:xfrm>
      </p:grpSpPr>
      <p:sp>
        <p:nvSpPr>
          <p:cNvPr id="1388" name="Google Shape;1388;p29"/>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9" name="Google Shape;1389;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90" name="Google Shape;1390;p29"/>
          <p:cNvSpPr/>
          <p:nvPr/>
        </p:nvSpPr>
        <p:spPr>
          <a:xfrm rot="-6766684">
            <a:off x="6428043" y="-1411391"/>
            <a:ext cx="2949608" cy="3259638"/>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1" name="Google Shape;1391;p29"/>
          <p:cNvGrpSpPr/>
          <p:nvPr/>
        </p:nvGrpSpPr>
        <p:grpSpPr>
          <a:xfrm>
            <a:off x="623154" y="244439"/>
            <a:ext cx="193699" cy="185318"/>
            <a:chOff x="3483800" y="1530650"/>
            <a:chExt cx="1459674" cy="1397574"/>
          </a:xfrm>
        </p:grpSpPr>
        <p:sp>
          <p:nvSpPr>
            <p:cNvPr id="1392" name="Google Shape;1392;p29"/>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29"/>
          <p:cNvGrpSpPr/>
          <p:nvPr/>
        </p:nvGrpSpPr>
        <p:grpSpPr>
          <a:xfrm>
            <a:off x="138749" y="4109622"/>
            <a:ext cx="318260" cy="295560"/>
            <a:chOff x="3931664" y="3196564"/>
            <a:chExt cx="819834" cy="761359"/>
          </a:xfrm>
        </p:grpSpPr>
        <p:sp>
          <p:nvSpPr>
            <p:cNvPr id="1402" name="Google Shape;1402;p2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29"/>
          <p:cNvGrpSpPr/>
          <p:nvPr/>
        </p:nvGrpSpPr>
        <p:grpSpPr>
          <a:xfrm>
            <a:off x="-180561" y="641597"/>
            <a:ext cx="500427" cy="464734"/>
            <a:chOff x="3931664" y="3196564"/>
            <a:chExt cx="819834" cy="761359"/>
          </a:xfrm>
        </p:grpSpPr>
        <p:sp>
          <p:nvSpPr>
            <p:cNvPr id="1406" name="Google Shape;1406;p2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9" name="Google Shape;1409;p29"/>
          <p:cNvGrpSpPr/>
          <p:nvPr/>
        </p:nvGrpSpPr>
        <p:grpSpPr>
          <a:xfrm>
            <a:off x="457004" y="4794839"/>
            <a:ext cx="193699" cy="185318"/>
            <a:chOff x="3483800" y="1530650"/>
            <a:chExt cx="1459674" cy="1397574"/>
          </a:xfrm>
        </p:grpSpPr>
        <p:sp>
          <p:nvSpPr>
            <p:cNvPr id="1410" name="Google Shape;1410;p29"/>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29"/>
          <p:cNvGrpSpPr/>
          <p:nvPr/>
        </p:nvGrpSpPr>
        <p:grpSpPr>
          <a:xfrm rot="10800000" flipH="1">
            <a:off x="8130574" y="4601398"/>
            <a:ext cx="318260" cy="295560"/>
            <a:chOff x="3931664" y="3196564"/>
            <a:chExt cx="819834" cy="761359"/>
          </a:xfrm>
        </p:grpSpPr>
        <p:sp>
          <p:nvSpPr>
            <p:cNvPr id="1420" name="Google Shape;1420;p2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 name="Google Shape;1423;p29"/>
          <p:cNvGrpSpPr/>
          <p:nvPr/>
        </p:nvGrpSpPr>
        <p:grpSpPr>
          <a:xfrm rot="10800000" flipH="1">
            <a:off x="8523729" y="3992097"/>
            <a:ext cx="193699" cy="185318"/>
            <a:chOff x="3483800" y="1530650"/>
            <a:chExt cx="1459674" cy="1397574"/>
          </a:xfrm>
        </p:grpSpPr>
        <p:sp>
          <p:nvSpPr>
            <p:cNvPr id="1424" name="Google Shape;1424;p29"/>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9"/>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9"/>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9"/>
          <p:cNvGrpSpPr/>
          <p:nvPr/>
        </p:nvGrpSpPr>
        <p:grpSpPr>
          <a:xfrm rot="-6300011" flipH="1">
            <a:off x="6024652" y="-203856"/>
            <a:ext cx="666506" cy="666506"/>
            <a:chOff x="1852275" y="2571450"/>
            <a:chExt cx="506925" cy="506925"/>
          </a:xfrm>
        </p:grpSpPr>
        <p:sp>
          <p:nvSpPr>
            <p:cNvPr id="1434" name="Google Shape;1434;p29"/>
            <p:cNvSpPr/>
            <p:nvPr/>
          </p:nvSpPr>
          <p:spPr>
            <a:xfrm>
              <a:off x="1852275" y="2571450"/>
              <a:ext cx="506925" cy="506925"/>
            </a:xfrm>
            <a:custGeom>
              <a:avLst/>
              <a:gdLst/>
              <a:ahLst/>
              <a:cxnLst/>
              <a:rect l="l" t="t" r="r" b="b"/>
              <a:pathLst>
                <a:path w="20277" h="20277" extrusionOk="0">
                  <a:moveTo>
                    <a:pt x="10126" y="1"/>
                  </a:moveTo>
                  <a:cubicBezTo>
                    <a:pt x="4537" y="1"/>
                    <a:pt x="0" y="4537"/>
                    <a:pt x="0" y="10151"/>
                  </a:cubicBezTo>
                  <a:cubicBezTo>
                    <a:pt x="0" y="15740"/>
                    <a:pt x="4537" y="20277"/>
                    <a:pt x="10126" y="20277"/>
                  </a:cubicBezTo>
                  <a:cubicBezTo>
                    <a:pt x="15740" y="20277"/>
                    <a:pt x="20276" y="15740"/>
                    <a:pt x="20276" y="10151"/>
                  </a:cubicBezTo>
                  <a:cubicBezTo>
                    <a:pt x="20276" y="4537"/>
                    <a:pt x="15740" y="1"/>
                    <a:pt x="10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1921825" y="2571450"/>
              <a:ext cx="437375" cy="318900"/>
            </a:xfrm>
            <a:custGeom>
              <a:avLst/>
              <a:gdLst/>
              <a:ahLst/>
              <a:cxnLst/>
              <a:rect l="l" t="t" r="r" b="b"/>
              <a:pathLst>
                <a:path w="17495" h="12756" extrusionOk="0">
                  <a:moveTo>
                    <a:pt x="7344" y="1"/>
                  </a:moveTo>
                  <a:cubicBezTo>
                    <a:pt x="4461" y="1"/>
                    <a:pt x="1830" y="1229"/>
                    <a:pt x="0" y="3184"/>
                  </a:cubicBezTo>
                  <a:cubicBezTo>
                    <a:pt x="1119" y="4324"/>
                    <a:pt x="2789" y="5268"/>
                    <a:pt x="3917" y="5268"/>
                  </a:cubicBezTo>
                  <a:cubicBezTo>
                    <a:pt x="4128" y="5268"/>
                    <a:pt x="4320" y="5235"/>
                    <a:pt x="4487" y="5164"/>
                  </a:cubicBezTo>
                  <a:cubicBezTo>
                    <a:pt x="5902" y="4539"/>
                    <a:pt x="6549" y="3657"/>
                    <a:pt x="7476" y="3657"/>
                  </a:cubicBezTo>
                  <a:cubicBezTo>
                    <a:pt x="7812" y="3657"/>
                    <a:pt x="8186" y="3774"/>
                    <a:pt x="8647" y="4061"/>
                  </a:cubicBezTo>
                  <a:cubicBezTo>
                    <a:pt x="10401" y="5164"/>
                    <a:pt x="9399" y="8322"/>
                    <a:pt x="9248" y="10151"/>
                  </a:cubicBezTo>
                  <a:cubicBezTo>
                    <a:pt x="9117" y="11524"/>
                    <a:pt x="9592" y="12756"/>
                    <a:pt x="10790" y="12756"/>
                  </a:cubicBezTo>
                  <a:cubicBezTo>
                    <a:pt x="11189" y="12756"/>
                    <a:pt x="11668" y="12620"/>
                    <a:pt x="12231" y="12307"/>
                  </a:cubicBezTo>
                  <a:cubicBezTo>
                    <a:pt x="13511" y="11584"/>
                    <a:pt x="15166" y="11082"/>
                    <a:pt x="16578" y="11082"/>
                  </a:cubicBezTo>
                  <a:cubicBezTo>
                    <a:pt x="16880" y="11082"/>
                    <a:pt x="17170" y="11105"/>
                    <a:pt x="17444" y="11154"/>
                  </a:cubicBezTo>
                  <a:cubicBezTo>
                    <a:pt x="17469" y="10828"/>
                    <a:pt x="17494" y="10477"/>
                    <a:pt x="17494" y="10151"/>
                  </a:cubicBezTo>
                  <a:cubicBezTo>
                    <a:pt x="17494" y="4537"/>
                    <a:pt x="12958" y="1"/>
                    <a:pt x="7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1852275" y="2757550"/>
              <a:ext cx="469325" cy="320825"/>
            </a:xfrm>
            <a:custGeom>
              <a:avLst/>
              <a:gdLst/>
              <a:ahLst/>
              <a:cxnLst/>
              <a:rect l="l" t="t" r="r" b="b"/>
              <a:pathLst>
                <a:path w="18773" h="12833" extrusionOk="0">
                  <a:moveTo>
                    <a:pt x="376" y="0"/>
                  </a:moveTo>
                  <a:cubicBezTo>
                    <a:pt x="126" y="878"/>
                    <a:pt x="0" y="1755"/>
                    <a:pt x="0" y="2707"/>
                  </a:cubicBezTo>
                  <a:cubicBezTo>
                    <a:pt x="0" y="8296"/>
                    <a:pt x="4537" y="12833"/>
                    <a:pt x="10126" y="12833"/>
                  </a:cubicBezTo>
                  <a:cubicBezTo>
                    <a:pt x="13810" y="12833"/>
                    <a:pt x="16993" y="10903"/>
                    <a:pt x="18772" y="7996"/>
                  </a:cubicBezTo>
                  <a:cubicBezTo>
                    <a:pt x="17695" y="7444"/>
                    <a:pt x="16592" y="7068"/>
                    <a:pt x="15915" y="6943"/>
                  </a:cubicBezTo>
                  <a:cubicBezTo>
                    <a:pt x="15722" y="6903"/>
                    <a:pt x="15539" y="6884"/>
                    <a:pt x="15365" y="6884"/>
                  </a:cubicBezTo>
                  <a:cubicBezTo>
                    <a:pt x="13678" y="6884"/>
                    <a:pt x="12761" y="8616"/>
                    <a:pt x="11103" y="9524"/>
                  </a:cubicBezTo>
                  <a:cubicBezTo>
                    <a:pt x="10856" y="9656"/>
                    <a:pt x="10590" y="9715"/>
                    <a:pt x="10311" y="9715"/>
                  </a:cubicBezTo>
                  <a:cubicBezTo>
                    <a:pt x="8523" y="9715"/>
                    <a:pt x="6221" y="7309"/>
                    <a:pt x="5289" y="6442"/>
                  </a:cubicBezTo>
                  <a:cubicBezTo>
                    <a:pt x="4211" y="5439"/>
                    <a:pt x="6191" y="5940"/>
                    <a:pt x="6291" y="4111"/>
                  </a:cubicBezTo>
                  <a:cubicBezTo>
                    <a:pt x="6341" y="2707"/>
                    <a:pt x="3309" y="1254"/>
                    <a:pt x="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2171200" y="2708325"/>
              <a:ext cx="128675" cy="122575"/>
            </a:xfrm>
            <a:custGeom>
              <a:avLst/>
              <a:gdLst/>
              <a:ahLst/>
              <a:cxnLst/>
              <a:rect l="l" t="t" r="r" b="b"/>
              <a:pathLst>
                <a:path w="5147" h="4903" extrusionOk="0">
                  <a:moveTo>
                    <a:pt x="2825" y="0"/>
                  </a:moveTo>
                  <a:cubicBezTo>
                    <a:pt x="2777" y="0"/>
                    <a:pt x="2730" y="5"/>
                    <a:pt x="2682" y="15"/>
                  </a:cubicBezTo>
                  <a:cubicBezTo>
                    <a:pt x="1354" y="265"/>
                    <a:pt x="0" y="4501"/>
                    <a:pt x="1429" y="4676"/>
                  </a:cubicBezTo>
                  <a:cubicBezTo>
                    <a:pt x="2105" y="4749"/>
                    <a:pt x="2804" y="4903"/>
                    <a:pt x="3392" y="4903"/>
                  </a:cubicBezTo>
                  <a:cubicBezTo>
                    <a:pt x="4025" y="4903"/>
                    <a:pt x="4529" y="4724"/>
                    <a:pt x="4737" y="4075"/>
                  </a:cubicBezTo>
                  <a:cubicBezTo>
                    <a:pt x="5147" y="2894"/>
                    <a:pt x="4005" y="0"/>
                    <a:pt x="28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1877075" y="2819800"/>
              <a:ext cx="67600" cy="45275"/>
            </a:xfrm>
            <a:custGeom>
              <a:avLst/>
              <a:gdLst/>
              <a:ahLst/>
              <a:cxnLst/>
              <a:rect l="l" t="t" r="r" b="b"/>
              <a:pathLst>
                <a:path w="2704" h="1811" extrusionOk="0">
                  <a:moveTo>
                    <a:pt x="1197" y="0"/>
                  </a:moveTo>
                  <a:cubicBezTo>
                    <a:pt x="539" y="0"/>
                    <a:pt x="0" y="809"/>
                    <a:pt x="612" y="1295"/>
                  </a:cubicBezTo>
                  <a:cubicBezTo>
                    <a:pt x="991" y="1585"/>
                    <a:pt x="1564" y="1810"/>
                    <a:pt x="1965" y="1810"/>
                  </a:cubicBezTo>
                  <a:cubicBezTo>
                    <a:pt x="2467" y="1810"/>
                    <a:pt x="2703" y="1459"/>
                    <a:pt x="1966" y="443"/>
                  </a:cubicBezTo>
                  <a:cubicBezTo>
                    <a:pt x="1733" y="125"/>
                    <a:pt x="1455" y="0"/>
                    <a:pt x="1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2013300" y="2730975"/>
              <a:ext cx="113025" cy="59975"/>
            </a:xfrm>
            <a:custGeom>
              <a:avLst/>
              <a:gdLst/>
              <a:ahLst/>
              <a:cxnLst/>
              <a:rect l="l" t="t" r="r" b="b"/>
              <a:pathLst>
                <a:path w="4521" h="2399" extrusionOk="0">
                  <a:moveTo>
                    <a:pt x="2319" y="1"/>
                  </a:moveTo>
                  <a:cubicBezTo>
                    <a:pt x="2221" y="1"/>
                    <a:pt x="2116" y="4"/>
                    <a:pt x="2005" y="11"/>
                  </a:cubicBezTo>
                  <a:cubicBezTo>
                    <a:pt x="752" y="111"/>
                    <a:pt x="0" y="1314"/>
                    <a:pt x="1178" y="1865"/>
                  </a:cubicBezTo>
                  <a:cubicBezTo>
                    <a:pt x="1763" y="2158"/>
                    <a:pt x="2688" y="2398"/>
                    <a:pt x="3384" y="2398"/>
                  </a:cubicBezTo>
                  <a:cubicBezTo>
                    <a:pt x="4061" y="2398"/>
                    <a:pt x="4520" y="2170"/>
                    <a:pt x="4236" y="1540"/>
                  </a:cubicBezTo>
                  <a:cubicBezTo>
                    <a:pt x="3733" y="374"/>
                    <a:pt x="3335" y="1"/>
                    <a:pt x="2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909925" y="2614700"/>
              <a:ext cx="449275" cy="463675"/>
            </a:xfrm>
            <a:custGeom>
              <a:avLst/>
              <a:gdLst/>
              <a:ahLst/>
              <a:cxnLst/>
              <a:rect l="l" t="t" r="r" b="b"/>
              <a:pathLst>
                <a:path w="17971" h="18547" extrusionOk="0">
                  <a:moveTo>
                    <a:pt x="13484" y="0"/>
                  </a:moveTo>
                  <a:lnTo>
                    <a:pt x="13484" y="0"/>
                  </a:lnTo>
                  <a:cubicBezTo>
                    <a:pt x="14938" y="1755"/>
                    <a:pt x="15815" y="4010"/>
                    <a:pt x="15815" y="6441"/>
                  </a:cubicBezTo>
                  <a:cubicBezTo>
                    <a:pt x="15815" y="12055"/>
                    <a:pt x="11278" y="16592"/>
                    <a:pt x="5664" y="16592"/>
                  </a:cubicBezTo>
                  <a:cubicBezTo>
                    <a:pt x="3559" y="16592"/>
                    <a:pt x="1629" y="15965"/>
                    <a:pt x="0" y="14862"/>
                  </a:cubicBezTo>
                  <a:lnTo>
                    <a:pt x="0" y="14862"/>
                  </a:lnTo>
                  <a:cubicBezTo>
                    <a:pt x="1855" y="17118"/>
                    <a:pt x="4687" y="18547"/>
                    <a:pt x="7820" y="18547"/>
                  </a:cubicBezTo>
                  <a:cubicBezTo>
                    <a:pt x="13434" y="18547"/>
                    <a:pt x="17970" y="14010"/>
                    <a:pt x="17970" y="8421"/>
                  </a:cubicBezTo>
                  <a:cubicBezTo>
                    <a:pt x="17970" y="4912"/>
                    <a:pt x="16191" y="1830"/>
                    <a:pt x="13484" y="0"/>
                  </a:cubicBezTo>
                  <a:close/>
                </a:path>
              </a:pathLst>
            </a:custGeom>
            <a:solidFill>
              <a:srgbClr val="631200">
                <a:alpha val="3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1" name="Google Shape;1441;p29"/>
          <p:cNvGrpSpPr/>
          <p:nvPr/>
        </p:nvGrpSpPr>
        <p:grpSpPr>
          <a:xfrm rot="-1799945">
            <a:off x="6466948" y="179147"/>
            <a:ext cx="500135" cy="500135"/>
            <a:chOff x="2751400" y="2498775"/>
            <a:chExt cx="652900" cy="652900"/>
          </a:xfrm>
        </p:grpSpPr>
        <p:sp>
          <p:nvSpPr>
            <p:cNvPr id="1442" name="Google Shape;1442;p29"/>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 name="Google Shape;1451;p29"/>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52" name="Google Shape;1452;p29"/>
          <p:cNvSpPr txBox="1">
            <a:spLocks noGrp="1"/>
          </p:cNvSpPr>
          <p:nvPr>
            <p:ph type="body" idx="1"/>
          </p:nvPr>
        </p:nvSpPr>
        <p:spPr>
          <a:xfrm>
            <a:off x="472875" y="1186975"/>
            <a:ext cx="8244300" cy="3416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CUSTOM_13">
    <p:bg>
      <p:bgPr>
        <a:gradFill>
          <a:gsLst>
            <a:gs pos="0">
              <a:schemeClr val="accent2"/>
            </a:gs>
            <a:gs pos="100000">
              <a:schemeClr val="lt2"/>
            </a:gs>
          </a:gsLst>
          <a:lin ang="13500032" scaled="0"/>
        </a:gradFill>
        <a:effectLst/>
      </p:bgPr>
    </p:bg>
    <p:spTree>
      <p:nvGrpSpPr>
        <p:cNvPr id="1" name="Shape 1453"/>
        <p:cNvGrpSpPr/>
        <p:nvPr/>
      </p:nvGrpSpPr>
      <p:grpSpPr>
        <a:xfrm>
          <a:off x="0" y="0"/>
          <a:ext cx="0" cy="0"/>
          <a:chOff x="0" y="0"/>
          <a:chExt cx="0" cy="0"/>
        </a:xfrm>
      </p:grpSpPr>
      <p:sp>
        <p:nvSpPr>
          <p:cNvPr id="1454" name="Google Shape;1454;p30"/>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5" name="Google Shape;1455;p3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6" name="Google Shape;1456;p30"/>
          <p:cNvSpPr txBox="1">
            <a:spLocks noGrp="1"/>
          </p:cNvSpPr>
          <p:nvPr>
            <p:ph type="title"/>
          </p:nvPr>
        </p:nvSpPr>
        <p:spPr>
          <a:xfrm>
            <a:off x="1549200" y="1478725"/>
            <a:ext cx="2182800" cy="1035600"/>
          </a:xfrm>
          <a:prstGeom prst="rect">
            <a:avLst/>
          </a:prstGeom>
        </p:spPr>
        <p:txBody>
          <a:bodyPr spcFirstLastPara="1" wrap="square" lIns="0" tIns="0" rIns="0" bIns="0" anchor="t" anchorCtr="0">
            <a:noAutofit/>
          </a:bodyPr>
          <a:lstStyle>
            <a:lvl1pPr lvl="0" algn="l" rtl="0">
              <a:spcBef>
                <a:spcPts val="0"/>
              </a:spcBef>
              <a:spcAft>
                <a:spcPts val="0"/>
              </a:spcAft>
              <a:buSzPts val="36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457" name="Google Shape;1457;p30"/>
          <p:cNvSpPr txBox="1">
            <a:spLocks noGrp="1"/>
          </p:cNvSpPr>
          <p:nvPr>
            <p:ph type="subTitle" idx="1"/>
          </p:nvPr>
        </p:nvSpPr>
        <p:spPr>
          <a:xfrm>
            <a:off x="1549200" y="2837689"/>
            <a:ext cx="2920500" cy="1035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grpSp>
        <p:nvGrpSpPr>
          <p:cNvPr id="1458" name="Google Shape;1458;p30"/>
          <p:cNvGrpSpPr/>
          <p:nvPr/>
        </p:nvGrpSpPr>
        <p:grpSpPr>
          <a:xfrm rot="3203653">
            <a:off x="197091" y="1556026"/>
            <a:ext cx="297660" cy="239057"/>
            <a:chOff x="3483800" y="1530650"/>
            <a:chExt cx="1459674" cy="1397574"/>
          </a:xfrm>
        </p:grpSpPr>
        <p:sp>
          <p:nvSpPr>
            <p:cNvPr id="1459" name="Google Shape;1459;p30"/>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0"/>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0"/>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0"/>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0"/>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0"/>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0"/>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30"/>
          <p:cNvGrpSpPr/>
          <p:nvPr/>
        </p:nvGrpSpPr>
        <p:grpSpPr>
          <a:xfrm>
            <a:off x="1373635" y="365869"/>
            <a:ext cx="374992" cy="348246"/>
            <a:chOff x="3931664" y="3196564"/>
            <a:chExt cx="819834" cy="761359"/>
          </a:xfrm>
        </p:grpSpPr>
        <p:sp>
          <p:nvSpPr>
            <p:cNvPr id="1469" name="Google Shape;1469;p30"/>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0"/>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0"/>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30"/>
          <p:cNvGrpSpPr/>
          <p:nvPr/>
        </p:nvGrpSpPr>
        <p:grpSpPr>
          <a:xfrm rot="3204101">
            <a:off x="8561588" y="4759494"/>
            <a:ext cx="197087" cy="158154"/>
            <a:chOff x="3483800" y="1530650"/>
            <a:chExt cx="1459674" cy="1397574"/>
          </a:xfrm>
        </p:grpSpPr>
        <p:sp>
          <p:nvSpPr>
            <p:cNvPr id="1473" name="Google Shape;1473;p30"/>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0"/>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0"/>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0"/>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0"/>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0"/>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0"/>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2" name="Google Shape;1482;p30"/>
          <p:cNvGrpSpPr/>
          <p:nvPr/>
        </p:nvGrpSpPr>
        <p:grpSpPr>
          <a:xfrm>
            <a:off x="8873360" y="3817444"/>
            <a:ext cx="374992" cy="348246"/>
            <a:chOff x="3931664" y="3196564"/>
            <a:chExt cx="819834" cy="761359"/>
          </a:xfrm>
        </p:grpSpPr>
        <p:sp>
          <p:nvSpPr>
            <p:cNvPr id="1483" name="Google Shape;1483;p30"/>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0"/>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0"/>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6" name="Google Shape;1486;p30"/>
          <p:cNvGrpSpPr/>
          <p:nvPr/>
        </p:nvGrpSpPr>
        <p:grpSpPr>
          <a:xfrm>
            <a:off x="-154252" y="2571744"/>
            <a:ext cx="320309" cy="297463"/>
            <a:chOff x="3931664" y="3196564"/>
            <a:chExt cx="819834" cy="761359"/>
          </a:xfrm>
        </p:grpSpPr>
        <p:sp>
          <p:nvSpPr>
            <p:cNvPr id="1487" name="Google Shape;1487;p30"/>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0" name="Google Shape;1490;p30"/>
          <p:cNvSpPr/>
          <p:nvPr/>
        </p:nvSpPr>
        <p:spPr>
          <a:xfrm rot="-9962495">
            <a:off x="-1041962" y="-1281078"/>
            <a:ext cx="2949109" cy="3259086"/>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1" name="Google Shape;1491;p30"/>
          <p:cNvGrpSpPr/>
          <p:nvPr/>
        </p:nvGrpSpPr>
        <p:grpSpPr>
          <a:xfrm rot="3203653">
            <a:off x="8694441" y="1676501"/>
            <a:ext cx="297660" cy="239057"/>
            <a:chOff x="3483800" y="1530650"/>
            <a:chExt cx="1459674" cy="1397574"/>
          </a:xfrm>
        </p:grpSpPr>
        <p:sp>
          <p:nvSpPr>
            <p:cNvPr id="1492" name="Google Shape;1492;p30"/>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0"/>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0"/>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0"/>
          <p:cNvGrpSpPr/>
          <p:nvPr/>
        </p:nvGrpSpPr>
        <p:grpSpPr>
          <a:xfrm rot="-1813197">
            <a:off x="4035419" y="413076"/>
            <a:ext cx="250191" cy="232308"/>
            <a:chOff x="3931664" y="3196564"/>
            <a:chExt cx="819834" cy="761359"/>
          </a:xfrm>
        </p:grpSpPr>
        <p:sp>
          <p:nvSpPr>
            <p:cNvPr id="1502" name="Google Shape;1502;p30"/>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30"/>
          <p:cNvGrpSpPr/>
          <p:nvPr/>
        </p:nvGrpSpPr>
        <p:grpSpPr>
          <a:xfrm rot="3202496">
            <a:off x="6455782" y="205593"/>
            <a:ext cx="266451" cy="213788"/>
            <a:chOff x="3483800" y="1530650"/>
            <a:chExt cx="1459674" cy="1397574"/>
          </a:xfrm>
        </p:grpSpPr>
        <p:sp>
          <p:nvSpPr>
            <p:cNvPr id="1506" name="Google Shape;1506;p30"/>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0"/>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0"/>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0"/>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0"/>
          <p:cNvGrpSpPr/>
          <p:nvPr/>
        </p:nvGrpSpPr>
        <p:grpSpPr>
          <a:xfrm>
            <a:off x="-423288" y="4459184"/>
            <a:ext cx="1143068" cy="1143068"/>
            <a:chOff x="1565300" y="733100"/>
            <a:chExt cx="1143525" cy="1143525"/>
          </a:xfrm>
        </p:grpSpPr>
        <p:sp>
          <p:nvSpPr>
            <p:cNvPr id="1516" name="Google Shape;1516;p30"/>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0"/>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gradFill>
          <a:gsLst>
            <a:gs pos="0">
              <a:schemeClr val="accent2"/>
            </a:gs>
            <a:gs pos="100000">
              <a:schemeClr val="lt2"/>
            </a:gs>
          </a:gsLst>
          <a:lin ang="2698631" scaled="0"/>
        </a:gradFill>
        <a:effectLst/>
      </p:bgPr>
    </p:bg>
    <p:spTree>
      <p:nvGrpSpPr>
        <p:cNvPr id="1" name="Shape 177"/>
        <p:cNvGrpSpPr/>
        <p:nvPr/>
      </p:nvGrpSpPr>
      <p:grpSpPr>
        <a:xfrm>
          <a:off x="0" y="0"/>
          <a:ext cx="0" cy="0"/>
          <a:chOff x="0" y="0"/>
          <a:chExt cx="0" cy="0"/>
        </a:xfrm>
      </p:grpSpPr>
      <p:sp>
        <p:nvSpPr>
          <p:cNvPr id="178" name="Google Shape;178;p4"/>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0" name="Google Shape;180;p4"/>
          <p:cNvSpPr/>
          <p:nvPr/>
        </p:nvSpPr>
        <p:spPr>
          <a:xfrm>
            <a:off x="368100" y="1064050"/>
            <a:ext cx="8407800" cy="37440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4"/>
          <p:cNvSpPr txBox="1">
            <a:spLocks noGrp="1"/>
          </p:cNvSpPr>
          <p:nvPr>
            <p:ph type="body" idx="1"/>
          </p:nvPr>
        </p:nvSpPr>
        <p:spPr>
          <a:xfrm>
            <a:off x="720000" y="1268500"/>
            <a:ext cx="7704000" cy="3335100"/>
          </a:xfrm>
          <a:prstGeom prst="rect">
            <a:avLst/>
          </a:prstGeom>
        </p:spPr>
        <p:txBody>
          <a:bodyPr spcFirstLastPara="1" wrap="square" lIns="0" tIns="0" rIns="0" bIns="0" anchor="t" anchorCtr="0">
            <a:noAutofit/>
          </a:bodyPr>
          <a:lstStyle>
            <a:lvl1pPr marL="457200" lvl="0" indent="-355600" rtl="0">
              <a:lnSpc>
                <a:spcPct val="100000"/>
              </a:lnSpc>
              <a:spcBef>
                <a:spcPts val="0"/>
              </a:spcBef>
              <a:spcAft>
                <a:spcPts val="0"/>
              </a:spcAft>
              <a:buClr>
                <a:schemeClr val="accent1"/>
              </a:buClr>
              <a:buSzPts val="2000"/>
              <a:buChar char="●"/>
              <a:defRPr sz="1200"/>
            </a:lvl1pPr>
            <a:lvl2pPr marL="914400" lvl="1" indent="-330200" rtl="0">
              <a:spcBef>
                <a:spcPts val="16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1">
  <p:cSld name="CUSTOM_13_2">
    <p:bg>
      <p:bgPr>
        <a:gradFill>
          <a:gsLst>
            <a:gs pos="0">
              <a:schemeClr val="accent2"/>
            </a:gs>
            <a:gs pos="100000">
              <a:schemeClr val="lt2"/>
            </a:gs>
          </a:gsLst>
          <a:lin ang="13500032" scaled="0"/>
        </a:gradFill>
        <a:effectLst/>
      </p:bgPr>
    </p:bg>
    <p:spTree>
      <p:nvGrpSpPr>
        <p:cNvPr id="1" name="Shape 1523"/>
        <p:cNvGrpSpPr/>
        <p:nvPr/>
      </p:nvGrpSpPr>
      <p:grpSpPr>
        <a:xfrm>
          <a:off x="0" y="0"/>
          <a:ext cx="0" cy="0"/>
          <a:chOff x="0" y="0"/>
          <a:chExt cx="0" cy="0"/>
        </a:xfrm>
      </p:grpSpPr>
      <p:sp>
        <p:nvSpPr>
          <p:cNvPr id="1524" name="Google Shape;1524;p31"/>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5" name="Google Shape;1525;p3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526" name="Google Shape;1526;p31"/>
          <p:cNvGrpSpPr/>
          <p:nvPr/>
        </p:nvGrpSpPr>
        <p:grpSpPr>
          <a:xfrm rot="3203653">
            <a:off x="197091" y="1556026"/>
            <a:ext cx="297660" cy="239057"/>
            <a:chOff x="3483800" y="1530650"/>
            <a:chExt cx="1459674" cy="1397574"/>
          </a:xfrm>
        </p:grpSpPr>
        <p:sp>
          <p:nvSpPr>
            <p:cNvPr id="1527" name="Google Shape;1527;p3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31"/>
          <p:cNvGrpSpPr/>
          <p:nvPr/>
        </p:nvGrpSpPr>
        <p:grpSpPr>
          <a:xfrm>
            <a:off x="1373635" y="365869"/>
            <a:ext cx="374992" cy="348246"/>
            <a:chOff x="3931664" y="3196564"/>
            <a:chExt cx="819834" cy="761359"/>
          </a:xfrm>
        </p:grpSpPr>
        <p:sp>
          <p:nvSpPr>
            <p:cNvPr id="1537" name="Google Shape;1537;p3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0" name="Google Shape;1540;p31"/>
          <p:cNvGrpSpPr/>
          <p:nvPr/>
        </p:nvGrpSpPr>
        <p:grpSpPr>
          <a:xfrm rot="3204101">
            <a:off x="8561588" y="4759494"/>
            <a:ext cx="197087" cy="158154"/>
            <a:chOff x="3483800" y="1530650"/>
            <a:chExt cx="1459674" cy="1397574"/>
          </a:xfrm>
        </p:grpSpPr>
        <p:sp>
          <p:nvSpPr>
            <p:cNvPr id="1541" name="Google Shape;1541;p3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31"/>
          <p:cNvGrpSpPr/>
          <p:nvPr/>
        </p:nvGrpSpPr>
        <p:grpSpPr>
          <a:xfrm>
            <a:off x="8873360" y="3817444"/>
            <a:ext cx="374992" cy="348246"/>
            <a:chOff x="3931664" y="3196564"/>
            <a:chExt cx="819834" cy="761359"/>
          </a:xfrm>
        </p:grpSpPr>
        <p:sp>
          <p:nvSpPr>
            <p:cNvPr id="1551" name="Google Shape;1551;p3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4" name="Google Shape;1554;p31"/>
          <p:cNvGrpSpPr/>
          <p:nvPr/>
        </p:nvGrpSpPr>
        <p:grpSpPr>
          <a:xfrm>
            <a:off x="-154252" y="2571744"/>
            <a:ext cx="320309" cy="297463"/>
            <a:chOff x="3931664" y="3196564"/>
            <a:chExt cx="819834" cy="761359"/>
          </a:xfrm>
        </p:grpSpPr>
        <p:sp>
          <p:nvSpPr>
            <p:cNvPr id="1555" name="Google Shape;1555;p3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8" name="Google Shape;1558;p31"/>
          <p:cNvSpPr/>
          <p:nvPr/>
        </p:nvSpPr>
        <p:spPr>
          <a:xfrm rot="-9962495">
            <a:off x="-1041962" y="-1281078"/>
            <a:ext cx="2949109" cy="3259086"/>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9" name="Google Shape;1559;p31"/>
          <p:cNvGrpSpPr/>
          <p:nvPr/>
        </p:nvGrpSpPr>
        <p:grpSpPr>
          <a:xfrm rot="3203653">
            <a:off x="8694441" y="1676501"/>
            <a:ext cx="297660" cy="239057"/>
            <a:chOff x="3483800" y="1530650"/>
            <a:chExt cx="1459674" cy="1397574"/>
          </a:xfrm>
        </p:grpSpPr>
        <p:sp>
          <p:nvSpPr>
            <p:cNvPr id="1560" name="Google Shape;1560;p3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1"/>
          <p:cNvGrpSpPr/>
          <p:nvPr/>
        </p:nvGrpSpPr>
        <p:grpSpPr>
          <a:xfrm rot="-1813197">
            <a:off x="4035419" y="413076"/>
            <a:ext cx="250191" cy="232308"/>
            <a:chOff x="3931664" y="3196564"/>
            <a:chExt cx="819834" cy="761359"/>
          </a:xfrm>
        </p:grpSpPr>
        <p:sp>
          <p:nvSpPr>
            <p:cNvPr id="1570" name="Google Shape;1570;p31"/>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1"/>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1"/>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31"/>
          <p:cNvGrpSpPr/>
          <p:nvPr/>
        </p:nvGrpSpPr>
        <p:grpSpPr>
          <a:xfrm rot="3202496">
            <a:off x="6455782" y="205593"/>
            <a:ext cx="266451" cy="213788"/>
            <a:chOff x="3483800" y="1530650"/>
            <a:chExt cx="1459674" cy="1397574"/>
          </a:xfrm>
        </p:grpSpPr>
        <p:sp>
          <p:nvSpPr>
            <p:cNvPr id="1574" name="Google Shape;1574;p31"/>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1"/>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1"/>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1"/>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1"/>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1"/>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1"/>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1"/>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3" name="Google Shape;1583;p31"/>
          <p:cNvGrpSpPr/>
          <p:nvPr/>
        </p:nvGrpSpPr>
        <p:grpSpPr>
          <a:xfrm>
            <a:off x="-225601" y="4267034"/>
            <a:ext cx="1143068" cy="1143068"/>
            <a:chOff x="1565300" y="733100"/>
            <a:chExt cx="1143525" cy="1143525"/>
          </a:xfrm>
        </p:grpSpPr>
        <p:sp>
          <p:nvSpPr>
            <p:cNvPr id="1584" name="Google Shape;1584;p31"/>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1"/>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1"/>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1"/>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1"/>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1"/>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1"/>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31"/>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92" name="Google Shape;1592;p31"/>
          <p:cNvSpPr txBox="1">
            <a:spLocks noGrp="1"/>
          </p:cNvSpPr>
          <p:nvPr>
            <p:ph type="body" idx="1"/>
          </p:nvPr>
        </p:nvSpPr>
        <p:spPr>
          <a:xfrm>
            <a:off x="472875" y="1186975"/>
            <a:ext cx="8244300" cy="3416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4">
  <p:cSld name="CUSTOM_13_1">
    <p:bg>
      <p:bgPr>
        <a:gradFill>
          <a:gsLst>
            <a:gs pos="0">
              <a:schemeClr val="accent2"/>
            </a:gs>
            <a:gs pos="100000">
              <a:schemeClr val="lt2"/>
            </a:gs>
          </a:gsLst>
          <a:lin ang="2698631" scaled="0"/>
        </a:gradFill>
        <a:effectLst/>
      </p:bgPr>
    </p:bg>
    <p:spTree>
      <p:nvGrpSpPr>
        <p:cNvPr id="1" name="Shape 1593"/>
        <p:cNvGrpSpPr/>
        <p:nvPr/>
      </p:nvGrpSpPr>
      <p:grpSpPr>
        <a:xfrm>
          <a:off x="0" y="0"/>
          <a:ext cx="0" cy="0"/>
          <a:chOff x="0" y="0"/>
          <a:chExt cx="0" cy="0"/>
        </a:xfrm>
      </p:grpSpPr>
      <p:sp>
        <p:nvSpPr>
          <p:cNvPr id="1594" name="Google Shape;1594;p32"/>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5" name="Google Shape;1595;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96" name="Google Shape;1596;p32"/>
          <p:cNvSpPr txBox="1">
            <a:spLocks noGrp="1"/>
          </p:cNvSpPr>
          <p:nvPr>
            <p:ph type="title"/>
          </p:nvPr>
        </p:nvSpPr>
        <p:spPr>
          <a:xfrm>
            <a:off x="5650188" y="1478725"/>
            <a:ext cx="1942500" cy="1035600"/>
          </a:xfrm>
          <a:prstGeom prst="rect">
            <a:avLst/>
          </a:prstGeom>
        </p:spPr>
        <p:txBody>
          <a:bodyPr spcFirstLastPara="1" wrap="square" lIns="0" tIns="0" rIns="0" bIns="0" anchor="t" anchorCtr="0">
            <a:noAutofit/>
          </a:bodyPr>
          <a:lstStyle>
            <a:lvl1pPr lvl="0" algn="r" rtl="0">
              <a:spcBef>
                <a:spcPts val="0"/>
              </a:spcBef>
              <a:spcAft>
                <a:spcPts val="0"/>
              </a:spcAft>
              <a:buSzPts val="36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597" name="Google Shape;1597;p32"/>
          <p:cNvSpPr txBox="1">
            <a:spLocks noGrp="1"/>
          </p:cNvSpPr>
          <p:nvPr>
            <p:ph type="subTitle" idx="1"/>
          </p:nvPr>
        </p:nvSpPr>
        <p:spPr>
          <a:xfrm>
            <a:off x="4672188" y="2829961"/>
            <a:ext cx="2920500" cy="10356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grpSp>
        <p:nvGrpSpPr>
          <p:cNvPr id="1598" name="Google Shape;1598;p32"/>
          <p:cNvGrpSpPr/>
          <p:nvPr/>
        </p:nvGrpSpPr>
        <p:grpSpPr>
          <a:xfrm rot="-3203653" flipH="1">
            <a:off x="8677575" y="1131351"/>
            <a:ext cx="297660" cy="239057"/>
            <a:chOff x="3483800" y="1530650"/>
            <a:chExt cx="1459674" cy="1397574"/>
          </a:xfrm>
        </p:grpSpPr>
        <p:sp>
          <p:nvSpPr>
            <p:cNvPr id="1599" name="Google Shape;1599;p3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8" name="Google Shape;1608;p32"/>
          <p:cNvGrpSpPr/>
          <p:nvPr/>
        </p:nvGrpSpPr>
        <p:grpSpPr>
          <a:xfrm flipH="1">
            <a:off x="7345473" y="365869"/>
            <a:ext cx="374992" cy="348246"/>
            <a:chOff x="3931664" y="3196564"/>
            <a:chExt cx="819834" cy="761359"/>
          </a:xfrm>
        </p:grpSpPr>
        <p:sp>
          <p:nvSpPr>
            <p:cNvPr id="1609" name="Google Shape;1609;p3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2" name="Google Shape;1612;p32"/>
          <p:cNvGrpSpPr/>
          <p:nvPr/>
        </p:nvGrpSpPr>
        <p:grpSpPr>
          <a:xfrm flipH="1">
            <a:off x="-154252" y="3817444"/>
            <a:ext cx="374992" cy="348246"/>
            <a:chOff x="3931664" y="3196564"/>
            <a:chExt cx="819834" cy="761359"/>
          </a:xfrm>
        </p:grpSpPr>
        <p:sp>
          <p:nvSpPr>
            <p:cNvPr id="1613" name="Google Shape;1613;p3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32"/>
          <p:cNvGrpSpPr/>
          <p:nvPr/>
        </p:nvGrpSpPr>
        <p:grpSpPr>
          <a:xfrm flipH="1">
            <a:off x="8928043" y="2571744"/>
            <a:ext cx="320309" cy="297463"/>
            <a:chOff x="3931664" y="3196564"/>
            <a:chExt cx="819834" cy="761359"/>
          </a:xfrm>
        </p:grpSpPr>
        <p:sp>
          <p:nvSpPr>
            <p:cNvPr id="1617" name="Google Shape;1617;p3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0" name="Google Shape;1620;p32"/>
          <p:cNvGrpSpPr/>
          <p:nvPr/>
        </p:nvGrpSpPr>
        <p:grpSpPr>
          <a:xfrm rot="1813197" flipH="1">
            <a:off x="8443490" y="4379101"/>
            <a:ext cx="250191" cy="232308"/>
            <a:chOff x="3931664" y="3196564"/>
            <a:chExt cx="819834" cy="761359"/>
          </a:xfrm>
        </p:grpSpPr>
        <p:sp>
          <p:nvSpPr>
            <p:cNvPr id="1621" name="Google Shape;1621;p32"/>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2"/>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2"/>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32"/>
          <p:cNvGrpSpPr/>
          <p:nvPr/>
        </p:nvGrpSpPr>
        <p:grpSpPr>
          <a:xfrm rot="-3202496" flipH="1">
            <a:off x="2371867" y="205593"/>
            <a:ext cx="266451" cy="213788"/>
            <a:chOff x="3483800" y="1530650"/>
            <a:chExt cx="1459674" cy="1397574"/>
          </a:xfrm>
        </p:grpSpPr>
        <p:sp>
          <p:nvSpPr>
            <p:cNvPr id="1625" name="Google Shape;1625;p3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32"/>
          <p:cNvGrpSpPr/>
          <p:nvPr/>
        </p:nvGrpSpPr>
        <p:grpSpPr>
          <a:xfrm rot="-2111922">
            <a:off x="123081" y="1672530"/>
            <a:ext cx="255260" cy="246957"/>
            <a:chOff x="3483800" y="1530650"/>
            <a:chExt cx="1459674" cy="1397574"/>
          </a:xfrm>
        </p:grpSpPr>
        <p:sp>
          <p:nvSpPr>
            <p:cNvPr id="1635" name="Google Shape;1635;p3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32"/>
          <p:cNvGrpSpPr/>
          <p:nvPr/>
        </p:nvGrpSpPr>
        <p:grpSpPr>
          <a:xfrm rot="-4322314">
            <a:off x="345217" y="4765505"/>
            <a:ext cx="167563" cy="161982"/>
            <a:chOff x="3483800" y="1530650"/>
            <a:chExt cx="1459674" cy="1397574"/>
          </a:xfrm>
        </p:grpSpPr>
        <p:sp>
          <p:nvSpPr>
            <p:cNvPr id="1645" name="Google Shape;1645;p32"/>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CUSTOM_14">
    <p:bg>
      <p:bgPr>
        <a:gradFill>
          <a:gsLst>
            <a:gs pos="0">
              <a:schemeClr val="accent2"/>
            </a:gs>
            <a:gs pos="100000">
              <a:schemeClr val="lt2"/>
            </a:gs>
          </a:gsLst>
          <a:lin ang="2698631" scaled="0"/>
        </a:gradFill>
        <a:effectLst/>
      </p:bgPr>
    </p:bg>
    <p:spTree>
      <p:nvGrpSpPr>
        <p:cNvPr id="1" name="Shape 1654"/>
        <p:cNvGrpSpPr/>
        <p:nvPr/>
      </p:nvGrpSpPr>
      <p:grpSpPr>
        <a:xfrm>
          <a:off x="0" y="0"/>
          <a:ext cx="0" cy="0"/>
          <a:chOff x="0" y="0"/>
          <a:chExt cx="0" cy="0"/>
        </a:xfrm>
      </p:grpSpPr>
      <p:sp>
        <p:nvSpPr>
          <p:cNvPr id="1655" name="Google Shape;1655;p33"/>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6" name="Google Shape;1656;p3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57" name="Google Shape;1657;p33"/>
          <p:cNvSpPr txBox="1">
            <a:spLocks noGrp="1"/>
          </p:cNvSpPr>
          <p:nvPr>
            <p:ph type="title"/>
          </p:nvPr>
        </p:nvSpPr>
        <p:spPr>
          <a:xfrm>
            <a:off x="2758050" y="418850"/>
            <a:ext cx="3627900" cy="11238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72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58" name="Google Shape;1658;p33"/>
          <p:cNvSpPr txBox="1">
            <a:spLocks noGrp="1"/>
          </p:cNvSpPr>
          <p:nvPr>
            <p:ph type="subTitle" idx="1"/>
          </p:nvPr>
        </p:nvSpPr>
        <p:spPr>
          <a:xfrm>
            <a:off x="3111750" y="2348464"/>
            <a:ext cx="2920500" cy="103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659" name="Google Shape;1659;p33"/>
          <p:cNvSpPr txBox="1"/>
          <p:nvPr/>
        </p:nvSpPr>
        <p:spPr>
          <a:xfrm>
            <a:off x="2351100" y="3710288"/>
            <a:ext cx="4441800" cy="5613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1200">
                <a:solidFill>
                  <a:schemeClr val="dk1"/>
                </a:solidFill>
                <a:latin typeface="Karla"/>
                <a:ea typeface="Karla"/>
                <a:cs typeface="Karla"/>
                <a:sym typeface="Karla"/>
              </a:rPr>
              <a:t>CREDITS: This presentation template was created by </a:t>
            </a:r>
            <a:r>
              <a:rPr lang="en" sz="1200" b="1">
                <a:solidFill>
                  <a:schemeClr val="accent1"/>
                </a:solidFill>
                <a:uFill>
                  <a:noFill/>
                </a:uFill>
                <a:latin typeface="Karla"/>
                <a:ea typeface="Karla"/>
                <a:cs typeface="Karla"/>
                <a:sym typeface="Karla"/>
                <a:hlinkClick r:id="rId3">
                  <a:extLst>
                    <a:ext uri="{A12FA001-AC4F-418D-AE19-62706E023703}">
                      <ahyp:hlinkClr xmlns="" xmlns:ahyp="http://schemas.microsoft.com/office/drawing/2018/hyperlinkcolor" val="tx"/>
                    </a:ext>
                  </a:extLst>
                </a:hlinkClick>
              </a:rPr>
              <a:t>Slidesgo</a:t>
            </a:r>
            <a:r>
              <a:rPr lang="en" sz="1200">
                <a:solidFill>
                  <a:schemeClr val="dk1"/>
                </a:solidFill>
                <a:latin typeface="Karla"/>
                <a:ea typeface="Karla"/>
                <a:cs typeface="Karla"/>
                <a:sym typeface="Karla"/>
              </a:rPr>
              <a:t>, including icons by</a:t>
            </a:r>
            <a:r>
              <a:rPr lang="en" sz="1200">
                <a:solidFill>
                  <a:schemeClr val="dk2"/>
                </a:solidFill>
                <a:latin typeface="Karla"/>
                <a:ea typeface="Karla"/>
                <a:cs typeface="Karla"/>
                <a:sym typeface="Karla"/>
              </a:rPr>
              <a:t> </a:t>
            </a:r>
            <a:r>
              <a:rPr lang="en" sz="1200" b="1">
                <a:solidFill>
                  <a:schemeClr val="accent1"/>
                </a:solidFill>
                <a:uFill>
                  <a:noFill/>
                </a:uFill>
                <a:latin typeface="Karla"/>
                <a:ea typeface="Karla"/>
                <a:cs typeface="Karla"/>
                <a:sym typeface="Karla"/>
                <a:hlinkClick r:id="rId4">
                  <a:extLst>
                    <a:ext uri="{A12FA001-AC4F-418D-AE19-62706E023703}">
                      <ahyp:hlinkClr xmlns="" xmlns:ahyp="http://schemas.microsoft.com/office/drawing/2018/hyperlinkcolor" val="tx"/>
                    </a:ext>
                  </a:extLst>
                </a:hlinkClick>
              </a:rPr>
              <a:t>Flaticon</a:t>
            </a:r>
            <a:r>
              <a:rPr lang="en" sz="1200">
                <a:solidFill>
                  <a:schemeClr val="dk1"/>
                </a:solidFill>
                <a:latin typeface="Karla"/>
                <a:ea typeface="Karla"/>
                <a:cs typeface="Karla"/>
                <a:sym typeface="Karla"/>
              </a:rPr>
              <a:t>, and infographics &amp; images by</a:t>
            </a:r>
            <a:r>
              <a:rPr lang="en" sz="1200">
                <a:solidFill>
                  <a:schemeClr val="dk2"/>
                </a:solidFill>
                <a:latin typeface="Karla"/>
                <a:ea typeface="Karla"/>
                <a:cs typeface="Karla"/>
                <a:sym typeface="Karla"/>
              </a:rPr>
              <a:t> </a:t>
            </a:r>
            <a:r>
              <a:rPr lang="en" sz="1200" b="1">
                <a:solidFill>
                  <a:schemeClr val="accent1"/>
                </a:solidFill>
                <a:uFill>
                  <a:noFill/>
                </a:uFill>
                <a:latin typeface="Karla"/>
                <a:ea typeface="Karla"/>
                <a:cs typeface="Karla"/>
                <a:sym typeface="Karla"/>
                <a:hlinkClick r:id="rId5">
                  <a:extLst>
                    <a:ext uri="{A12FA001-AC4F-418D-AE19-62706E023703}">
                      <ahyp:hlinkClr xmlns="" xmlns:ahyp="http://schemas.microsoft.com/office/drawing/2018/hyperlinkcolor" val="tx"/>
                    </a:ext>
                  </a:extLst>
                </a:hlinkClick>
              </a:rPr>
              <a:t>Freepik</a:t>
            </a:r>
            <a:r>
              <a:rPr lang="en" sz="1200">
                <a:solidFill>
                  <a:schemeClr val="dk2"/>
                </a:solidFill>
                <a:latin typeface="Karla"/>
                <a:ea typeface="Karla"/>
                <a:cs typeface="Karla"/>
                <a:sym typeface="Karla"/>
              </a:rPr>
              <a:t> </a:t>
            </a:r>
            <a:endParaRPr sz="1200" b="1">
              <a:solidFill>
                <a:schemeClr val="dk2"/>
              </a:solidFill>
              <a:latin typeface="Karla"/>
              <a:ea typeface="Karla"/>
              <a:cs typeface="Karla"/>
              <a:sym typeface="Karla"/>
            </a:endParaRPr>
          </a:p>
        </p:txBody>
      </p:sp>
      <p:sp>
        <p:nvSpPr>
          <p:cNvPr id="1660" name="Google Shape;1660;p33"/>
          <p:cNvSpPr/>
          <p:nvPr/>
        </p:nvSpPr>
        <p:spPr>
          <a:xfrm rot="1675317" flipH="1">
            <a:off x="-1019267" y="-486457"/>
            <a:ext cx="5611744" cy="6173383"/>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3"/>
          <p:cNvSpPr/>
          <p:nvPr/>
        </p:nvSpPr>
        <p:spPr>
          <a:xfrm flipH="1">
            <a:off x="6647600" y="-171462"/>
            <a:ext cx="4964599" cy="5486422"/>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33"/>
          <p:cNvGrpSpPr/>
          <p:nvPr/>
        </p:nvGrpSpPr>
        <p:grpSpPr>
          <a:xfrm rot="-2054985">
            <a:off x="1302743" y="3223629"/>
            <a:ext cx="406156" cy="388178"/>
            <a:chOff x="3483800" y="1530650"/>
            <a:chExt cx="1459674" cy="1397574"/>
          </a:xfrm>
        </p:grpSpPr>
        <p:sp>
          <p:nvSpPr>
            <p:cNvPr id="1663" name="Google Shape;1663;p3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33"/>
          <p:cNvGrpSpPr/>
          <p:nvPr/>
        </p:nvGrpSpPr>
        <p:grpSpPr>
          <a:xfrm rot="-2977299">
            <a:off x="984163" y="1512239"/>
            <a:ext cx="194255" cy="180400"/>
            <a:chOff x="3931664" y="3196564"/>
            <a:chExt cx="819834" cy="761359"/>
          </a:xfrm>
        </p:grpSpPr>
        <p:sp>
          <p:nvSpPr>
            <p:cNvPr id="1673" name="Google Shape;1673;p3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33"/>
          <p:cNvGrpSpPr/>
          <p:nvPr/>
        </p:nvGrpSpPr>
        <p:grpSpPr>
          <a:xfrm rot="1370578">
            <a:off x="7577885" y="1527535"/>
            <a:ext cx="244552" cy="227109"/>
            <a:chOff x="3931664" y="3196564"/>
            <a:chExt cx="819834" cy="761359"/>
          </a:xfrm>
        </p:grpSpPr>
        <p:sp>
          <p:nvSpPr>
            <p:cNvPr id="1677" name="Google Shape;1677;p33"/>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3"/>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3"/>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33"/>
          <p:cNvGrpSpPr/>
          <p:nvPr/>
        </p:nvGrpSpPr>
        <p:grpSpPr>
          <a:xfrm rot="-2111919">
            <a:off x="7197062" y="2098834"/>
            <a:ext cx="212210" cy="205364"/>
            <a:chOff x="3483800" y="1530650"/>
            <a:chExt cx="1459674" cy="1397574"/>
          </a:xfrm>
        </p:grpSpPr>
        <p:sp>
          <p:nvSpPr>
            <p:cNvPr id="1681" name="Google Shape;1681;p33"/>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3"/>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3"/>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3"/>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3"/>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3"/>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3"/>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3"/>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33"/>
          <p:cNvGrpSpPr/>
          <p:nvPr/>
        </p:nvGrpSpPr>
        <p:grpSpPr>
          <a:xfrm>
            <a:off x="607775" y="-517258"/>
            <a:ext cx="1286580" cy="1286580"/>
            <a:chOff x="1565300" y="733100"/>
            <a:chExt cx="1143525" cy="1143525"/>
          </a:xfrm>
        </p:grpSpPr>
        <p:sp>
          <p:nvSpPr>
            <p:cNvPr id="1691" name="Google Shape;1691;p33"/>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3"/>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3"/>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3"/>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3"/>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3"/>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3"/>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33"/>
          <p:cNvGrpSpPr/>
          <p:nvPr/>
        </p:nvGrpSpPr>
        <p:grpSpPr>
          <a:xfrm>
            <a:off x="1207456" y="586028"/>
            <a:ext cx="565411" cy="565411"/>
            <a:chOff x="2751400" y="2498775"/>
            <a:chExt cx="652900" cy="652900"/>
          </a:xfrm>
        </p:grpSpPr>
        <p:sp>
          <p:nvSpPr>
            <p:cNvPr id="1699" name="Google Shape;1699;p33"/>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3"/>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3"/>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3"/>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3"/>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3"/>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3"/>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3"/>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3"/>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8" name="Google Shape;1708;p33"/>
          <p:cNvGrpSpPr/>
          <p:nvPr/>
        </p:nvGrpSpPr>
        <p:grpSpPr>
          <a:xfrm rot="-895738">
            <a:off x="8193718" y="4097271"/>
            <a:ext cx="1016157" cy="1012457"/>
            <a:chOff x="4134250" y="882850"/>
            <a:chExt cx="843375" cy="844025"/>
          </a:xfrm>
        </p:grpSpPr>
        <p:sp>
          <p:nvSpPr>
            <p:cNvPr id="1709" name="Google Shape;1709;p33"/>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3"/>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3"/>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3"/>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p:cSld name="CUSTOM_15">
    <p:bg>
      <p:bgPr>
        <a:gradFill>
          <a:gsLst>
            <a:gs pos="0">
              <a:schemeClr val="accent2"/>
            </a:gs>
            <a:gs pos="100000">
              <a:schemeClr val="lt2"/>
            </a:gs>
          </a:gsLst>
          <a:lin ang="13500032" scaled="0"/>
        </a:gradFill>
        <a:effectLst/>
      </p:bgPr>
    </p:bg>
    <p:spTree>
      <p:nvGrpSpPr>
        <p:cNvPr id="1" name="Shape 1714"/>
        <p:cNvGrpSpPr/>
        <p:nvPr/>
      </p:nvGrpSpPr>
      <p:grpSpPr>
        <a:xfrm>
          <a:off x="0" y="0"/>
          <a:ext cx="0" cy="0"/>
          <a:chOff x="0" y="0"/>
          <a:chExt cx="0" cy="0"/>
        </a:xfrm>
      </p:grpSpPr>
      <p:pic>
        <p:nvPicPr>
          <p:cNvPr id="1715" name="Google Shape;1715;p3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716" name="Google Shape;1716;p34"/>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4"/>
          <p:cNvSpPr/>
          <p:nvPr/>
        </p:nvSpPr>
        <p:spPr>
          <a:xfrm>
            <a:off x="368100" y="1064050"/>
            <a:ext cx="8407800" cy="37440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4"/>
          <p:cNvSpPr txBox="1">
            <a:spLocks noGrp="1"/>
          </p:cNvSpPr>
          <p:nvPr>
            <p:ph type="body" idx="1"/>
          </p:nvPr>
        </p:nvSpPr>
        <p:spPr>
          <a:xfrm>
            <a:off x="720000" y="1274675"/>
            <a:ext cx="3745800" cy="3222900"/>
          </a:xfrm>
          <a:prstGeom prst="rect">
            <a:avLst/>
          </a:prstGeom>
        </p:spPr>
        <p:txBody>
          <a:bodyPr spcFirstLastPara="1" wrap="square" lIns="0" tIns="0" rIns="0" bIns="0" anchor="t" anchorCtr="0">
            <a:noAutofit/>
          </a:bodyPr>
          <a:lstStyle>
            <a:lvl1pPr marL="457200" lvl="0" indent="-355600" rtl="0">
              <a:lnSpc>
                <a:spcPct val="100000"/>
              </a:lnSpc>
              <a:spcBef>
                <a:spcPts val="0"/>
              </a:spcBef>
              <a:spcAft>
                <a:spcPts val="0"/>
              </a:spcAft>
              <a:buClr>
                <a:schemeClr val="accent1"/>
              </a:buClr>
              <a:buSzPts val="2000"/>
              <a:buChar char="●"/>
              <a:defRPr sz="1200"/>
            </a:lvl1pPr>
            <a:lvl2pPr marL="914400" lvl="1" indent="-330200" rtl="0">
              <a:spcBef>
                <a:spcPts val="1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
        <p:nvSpPr>
          <p:cNvPr id="1719" name="Google Shape;1719;p34"/>
          <p:cNvSpPr txBox="1">
            <a:spLocks noGrp="1"/>
          </p:cNvSpPr>
          <p:nvPr>
            <p:ph type="body" idx="2"/>
          </p:nvPr>
        </p:nvSpPr>
        <p:spPr>
          <a:xfrm>
            <a:off x="4678200" y="1274550"/>
            <a:ext cx="3745800" cy="3222900"/>
          </a:xfrm>
          <a:prstGeom prst="rect">
            <a:avLst/>
          </a:prstGeom>
        </p:spPr>
        <p:txBody>
          <a:bodyPr spcFirstLastPara="1" wrap="square" lIns="0" tIns="0" rIns="0" bIns="0" anchor="t" anchorCtr="0">
            <a:noAutofit/>
          </a:bodyPr>
          <a:lstStyle>
            <a:lvl1pPr marL="457200" lvl="0" indent="-355600" rtl="0">
              <a:lnSpc>
                <a:spcPct val="100000"/>
              </a:lnSpc>
              <a:spcBef>
                <a:spcPts val="0"/>
              </a:spcBef>
              <a:spcAft>
                <a:spcPts val="0"/>
              </a:spcAft>
              <a:buClr>
                <a:schemeClr val="accent1"/>
              </a:buClr>
              <a:buSzPts val="2000"/>
              <a:buChar char="●"/>
              <a:defRPr sz="1200"/>
            </a:lvl1pPr>
            <a:lvl2pPr marL="914400" lvl="1" indent="-330200" rtl="0">
              <a:spcBef>
                <a:spcPts val="1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
        <p:nvSpPr>
          <p:cNvPr id="1720" name="Google Shape;1720;p34"/>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CUSTOM_16">
    <p:bg>
      <p:bgPr>
        <a:gradFill>
          <a:gsLst>
            <a:gs pos="0">
              <a:schemeClr val="accent2"/>
            </a:gs>
            <a:gs pos="100000">
              <a:schemeClr val="lt2"/>
            </a:gs>
          </a:gsLst>
          <a:lin ang="8099331" scaled="0"/>
        </a:gradFill>
        <a:effectLst/>
      </p:bgPr>
    </p:bg>
    <p:spTree>
      <p:nvGrpSpPr>
        <p:cNvPr id="1" name="Shape 1721"/>
        <p:cNvGrpSpPr/>
        <p:nvPr/>
      </p:nvGrpSpPr>
      <p:grpSpPr>
        <a:xfrm>
          <a:off x="0" y="0"/>
          <a:ext cx="0" cy="0"/>
          <a:chOff x="0" y="0"/>
          <a:chExt cx="0" cy="0"/>
        </a:xfrm>
      </p:grpSpPr>
      <p:sp>
        <p:nvSpPr>
          <p:cNvPr id="1722" name="Google Shape;1722;p35"/>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3" name="Google Shape;1723;p35"/>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CUSTOM_16_1">
    <p:bg>
      <p:bgPr>
        <a:gradFill>
          <a:gsLst>
            <a:gs pos="0">
              <a:schemeClr val="accent2"/>
            </a:gs>
            <a:gs pos="100000">
              <a:schemeClr val="lt2"/>
            </a:gs>
          </a:gsLst>
          <a:lin ang="2698631" scaled="0"/>
        </a:gradFill>
        <a:effectLst/>
      </p:bgPr>
    </p:bg>
    <p:spTree>
      <p:nvGrpSpPr>
        <p:cNvPr id="1" name="Shape 1724"/>
        <p:cNvGrpSpPr/>
        <p:nvPr/>
      </p:nvGrpSpPr>
      <p:grpSpPr>
        <a:xfrm>
          <a:off x="0" y="0"/>
          <a:ext cx="0" cy="0"/>
          <a:chOff x="0" y="0"/>
          <a:chExt cx="0" cy="0"/>
        </a:xfrm>
      </p:grpSpPr>
      <p:sp>
        <p:nvSpPr>
          <p:cNvPr id="1725" name="Google Shape;1725;p36"/>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6" name="Google Shape;1726;p36"/>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CUSTOM_16_1_1">
    <p:bg>
      <p:bgPr>
        <a:gradFill>
          <a:gsLst>
            <a:gs pos="0">
              <a:schemeClr val="accent2"/>
            </a:gs>
            <a:gs pos="100000">
              <a:schemeClr val="lt2"/>
            </a:gs>
          </a:gsLst>
          <a:lin ang="13500032" scaled="0"/>
        </a:gradFill>
        <a:effectLst/>
      </p:bgPr>
    </p:bg>
    <p:spTree>
      <p:nvGrpSpPr>
        <p:cNvPr id="1" name="Shape 1727"/>
        <p:cNvGrpSpPr/>
        <p:nvPr/>
      </p:nvGrpSpPr>
      <p:grpSpPr>
        <a:xfrm>
          <a:off x="0" y="0"/>
          <a:ext cx="0" cy="0"/>
          <a:chOff x="0" y="0"/>
          <a:chExt cx="0" cy="0"/>
        </a:xfrm>
      </p:grpSpPr>
      <p:sp>
        <p:nvSpPr>
          <p:cNvPr id="1728" name="Google Shape;1728;p37"/>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9" name="Google Shape;1729;p37"/>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gradFill>
          <a:gsLst>
            <a:gs pos="0">
              <a:schemeClr val="accent2"/>
            </a:gs>
            <a:gs pos="100000">
              <a:schemeClr val="lt2"/>
            </a:gs>
          </a:gsLst>
          <a:lin ang="2698631" scaled="0"/>
        </a:gradFill>
        <a:effectLst/>
      </p:bgPr>
    </p:bg>
    <p:spTree>
      <p:nvGrpSpPr>
        <p:cNvPr id="1" name="Shape 183"/>
        <p:cNvGrpSpPr/>
        <p:nvPr/>
      </p:nvGrpSpPr>
      <p:grpSpPr>
        <a:xfrm>
          <a:off x="0" y="0"/>
          <a:ext cx="0" cy="0"/>
          <a:chOff x="0" y="0"/>
          <a:chExt cx="0" cy="0"/>
        </a:xfrm>
      </p:grpSpPr>
      <p:sp>
        <p:nvSpPr>
          <p:cNvPr id="184" name="Google Shape;184;p5"/>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 name="Google Shape;185;p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86" name="Google Shape;186;p5"/>
          <p:cNvGrpSpPr/>
          <p:nvPr/>
        </p:nvGrpSpPr>
        <p:grpSpPr>
          <a:xfrm>
            <a:off x="8551254" y="4681889"/>
            <a:ext cx="193699" cy="185318"/>
            <a:chOff x="3483800" y="1530650"/>
            <a:chExt cx="1459674" cy="1397574"/>
          </a:xfrm>
        </p:grpSpPr>
        <p:sp>
          <p:nvSpPr>
            <p:cNvPr id="187" name="Google Shape;187;p5"/>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38749" y="4109622"/>
            <a:ext cx="318260" cy="295560"/>
            <a:chOff x="3931664" y="3196564"/>
            <a:chExt cx="819834" cy="761359"/>
          </a:xfrm>
        </p:grpSpPr>
        <p:sp>
          <p:nvSpPr>
            <p:cNvPr id="197" name="Google Shape;197;p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5"/>
          <p:cNvGrpSpPr/>
          <p:nvPr/>
        </p:nvGrpSpPr>
        <p:grpSpPr>
          <a:xfrm>
            <a:off x="8453589" y="3940297"/>
            <a:ext cx="500427" cy="464734"/>
            <a:chOff x="3931664" y="3196564"/>
            <a:chExt cx="819834" cy="761359"/>
          </a:xfrm>
        </p:grpSpPr>
        <p:sp>
          <p:nvSpPr>
            <p:cNvPr id="201" name="Google Shape;201;p5"/>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5"/>
          <p:cNvGrpSpPr/>
          <p:nvPr/>
        </p:nvGrpSpPr>
        <p:grpSpPr>
          <a:xfrm>
            <a:off x="457004" y="2344739"/>
            <a:ext cx="193699" cy="185318"/>
            <a:chOff x="3483800" y="1530650"/>
            <a:chExt cx="1459674" cy="1397574"/>
          </a:xfrm>
        </p:grpSpPr>
        <p:sp>
          <p:nvSpPr>
            <p:cNvPr id="205" name="Google Shape;205;p5"/>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5"/>
          <p:cNvGrpSpPr/>
          <p:nvPr/>
        </p:nvGrpSpPr>
        <p:grpSpPr>
          <a:xfrm>
            <a:off x="23083" y="1115322"/>
            <a:ext cx="117212" cy="111946"/>
            <a:chOff x="3483800" y="1530650"/>
            <a:chExt cx="1459674" cy="1397574"/>
          </a:xfrm>
        </p:grpSpPr>
        <p:sp>
          <p:nvSpPr>
            <p:cNvPr id="215" name="Google Shape;215;p5"/>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5"/>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25" name="Google Shape;225;p5"/>
          <p:cNvSpPr/>
          <p:nvPr/>
        </p:nvSpPr>
        <p:spPr>
          <a:xfrm>
            <a:off x="942800" y="1603825"/>
            <a:ext cx="3341700" cy="2505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4859500" y="1603725"/>
            <a:ext cx="3341700" cy="2505900"/>
          </a:xfrm>
          <a:prstGeom prst="roundRect">
            <a:avLst>
              <a:gd name="adj" fmla="val 16667"/>
            </a:avLst>
          </a:prstGeom>
          <a:solidFill>
            <a:srgbClr val="9F2A56">
              <a:alpha val="86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txBox="1">
            <a:spLocks noGrp="1"/>
          </p:cNvSpPr>
          <p:nvPr>
            <p:ph type="subTitle" idx="1"/>
          </p:nvPr>
        </p:nvSpPr>
        <p:spPr>
          <a:xfrm>
            <a:off x="1316888" y="2808025"/>
            <a:ext cx="2593500" cy="1235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8" name="Google Shape;228;p5"/>
          <p:cNvSpPr txBox="1">
            <a:spLocks noGrp="1"/>
          </p:cNvSpPr>
          <p:nvPr>
            <p:ph type="subTitle" idx="2"/>
          </p:nvPr>
        </p:nvSpPr>
        <p:spPr>
          <a:xfrm>
            <a:off x="5233588" y="2808025"/>
            <a:ext cx="2593500" cy="1235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9" name="Google Shape;229;p5"/>
          <p:cNvSpPr txBox="1">
            <a:spLocks noGrp="1"/>
          </p:cNvSpPr>
          <p:nvPr>
            <p:ph type="title" idx="3"/>
          </p:nvPr>
        </p:nvSpPr>
        <p:spPr>
          <a:xfrm>
            <a:off x="1186100" y="2648888"/>
            <a:ext cx="2855100" cy="3420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30" name="Google Shape;230;p5"/>
          <p:cNvSpPr txBox="1">
            <a:spLocks noGrp="1"/>
          </p:cNvSpPr>
          <p:nvPr>
            <p:ph type="title" idx="4"/>
          </p:nvPr>
        </p:nvSpPr>
        <p:spPr>
          <a:xfrm>
            <a:off x="5102800" y="2648888"/>
            <a:ext cx="2855100" cy="342000"/>
          </a:xfrm>
          <a:prstGeom prst="rect">
            <a:avLst/>
          </a:prstGeom>
        </p:spPr>
        <p:txBody>
          <a:bodyPr spcFirstLastPara="1" wrap="square" lIns="0" tIns="0" rIns="0" bIns="0"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chemeClr val="accent2"/>
            </a:gs>
            <a:gs pos="100000">
              <a:schemeClr val="lt2"/>
            </a:gs>
          </a:gsLst>
          <a:lin ang="8099331" scaled="0"/>
        </a:gradFill>
        <a:effectLst/>
      </p:bgPr>
    </p:bg>
    <p:spTree>
      <p:nvGrpSpPr>
        <p:cNvPr id="1" name="Shape 231"/>
        <p:cNvGrpSpPr/>
        <p:nvPr/>
      </p:nvGrpSpPr>
      <p:grpSpPr>
        <a:xfrm>
          <a:off x="0" y="0"/>
          <a:ext cx="0" cy="0"/>
          <a:chOff x="0" y="0"/>
          <a:chExt cx="0" cy="0"/>
        </a:xfrm>
      </p:grpSpPr>
      <p:sp>
        <p:nvSpPr>
          <p:cNvPr id="232" name="Google Shape;232;p6"/>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4" name="Google Shape;234;p6"/>
          <p:cNvSpPr/>
          <p:nvPr/>
        </p:nvSpPr>
        <p:spPr>
          <a:xfrm>
            <a:off x="5554700" y="136300"/>
            <a:ext cx="4757717" cy="5894269"/>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236" name="Google Shape;236;p6"/>
          <p:cNvGrpSpPr/>
          <p:nvPr/>
        </p:nvGrpSpPr>
        <p:grpSpPr>
          <a:xfrm rot="-7340515">
            <a:off x="7972572" y="485342"/>
            <a:ext cx="1893455" cy="683957"/>
            <a:chOff x="5725894" y="2571645"/>
            <a:chExt cx="1443144" cy="521294"/>
          </a:xfrm>
        </p:grpSpPr>
        <p:grpSp>
          <p:nvGrpSpPr>
            <p:cNvPr id="237" name="Google Shape;237;p6"/>
            <p:cNvGrpSpPr/>
            <p:nvPr/>
          </p:nvGrpSpPr>
          <p:grpSpPr>
            <a:xfrm rot="5400000">
              <a:off x="6186819" y="2110721"/>
              <a:ext cx="521294" cy="1443144"/>
              <a:chOff x="2916100" y="2780750"/>
              <a:chExt cx="389200" cy="1077375"/>
            </a:xfrm>
          </p:grpSpPr>
          <p:sp>
            <p:nvSpPr>
              <p:cNvPr id="238" name="Google Shape;238;p6"/>
              <p:cNvSpPr/>
              <p:nvPr/>
            </p:nvSpPr>
            <p:spPr>
              <a:xfrm>
                <a:off x="3049625" y="3452950"/>
                <a:ext cx="125550" cy="405175"/>
              </a:xfrm>
              <a:custGeom>
                <a:avLst/>
                <a:gdLst/>
                <a:ahLst/>
                <a:cxnLst/>
                <a:rect l="l" t="t" r="r" b="b"/>
                <a:pathLst>
                  <a:path w="5022" h="16207" extrusionOk="0">
                    <a:moveTo>
                      <a:pt x="0" y="0"/>
                    </a:moveTo>
                    <a:lnTo>
                      <a:pt x="2511" y="16206"/>
                    </a:lnTo>
                    <a:lnTo>
                      <a:pt x="50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3063875" y="3452950"/>
                <a:ext cx="97050" cy="196325"/>
              </a:xfrm>
              <a:custGeom>
                <a:avLst/>
                <a:gdLst/>
                <a:ahLst/>
                <a:cxnLst/>
                <a:rect l="l" t="t" r="r" b="b"/>
                <a:pathLst>
                  <a:path w="3882" h="7853" extrusionOk="0">
                    <a:moveTo>
                      <a:pt x="1" y="0"/>
                    </a:moveTo>
                    <a:lnTo>
                      <a:pt x="1941" y="7852"/>
                    </a:lnTo>
                    <a:lnTo>
                      <a:pt x="3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3026225" y="3342800"/>
                <a:ext cx="167800" cy="136125"/>
              </a:xfrm>
              <a:custGeom>
                <a:avLst/>
                <a:gdLst/>
                <a:ahLst/>
                <a:cxnLst/>
                <a:rect l="l" t="t" r="r" b="b"/>
                <a:pathLst>
                  <a:path w="6712" h="5445" extrusionOk="0">
                    <a:moveTo>
                      <a:pt x="1073" y="1"/>
                    </a:moveTo>
                    <a:cubicBezTo>
                      <a:pt x="777" y="1393"/>
                      <a:pt x="480" y="2786"/>
                      <a:pt x="160" y="4178"/>
                    </a:cubicBezTo>
                    <a:cubicBezTo>
                      <a:pt x="0" y="4794"/>
                      <a:pt x="503" y="5388"/>
                      <a:pt x="1187" y="5410"/>
                    </a:cubicBezTo>
                    <a:cubicBezTo>
                      <a:pt x="1906" y="5433"/>
                      <a:pt x="2631" y="5445"/>
                      <a:pt x="3356" y="5445"/>
                    </a:cubicBezTo>
                    <a:cubicBezTo>
                      <a:pt x="4080" y="5445"/>
                      <a:pt x="4805" y="5433"/>
                      <a:pt x="5524" y="5410"/>
                    </a:cubicBezTo>
                    <a:cubicBezTo>
                      <a:pt x="6209" y="5388"/>
                      <a:pt x="6711" y="4794"/>
                      <a:pt x="6574" y="4178"/>
                    </a:cubicBezTo>
                    <a:cubicBezTo>
                      <a:pt x="6255" y="2786"/>
                      <a:pt x="5935" y="1393"/>
                      <a:pt x="5661" y="1"/>
                    </a:cubicBezTo>
                    <a:cubicBezTo>
                      <a:pt x="4896" y="24"/>
                      <a:pt x="4132" y="35"/>
                      <a:pt x="3367" y="35"/>
                    </a:cubicBezTo>
                    <a:cubicBezTo>
                      <a:pt x="2603" y="35"/>
                      <a:pt x="1838" y="24"/>
                      <a:pt x="1073"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3026225" y="3342800"/>
                <a:ext cx="54800" cy="135850"/>
              </a:xfrm>
              <a:custGeom>
                <a:avLst/>
                <a:gdLst/>
                <a:ahLst/>
                <a:cxnLst/>
                <a:rect l="l" t="t" r="r" b="b"/>
                <a:pathLst>
                  <a:path w="2192" h="5434" extrusionOk="0">
                    <a:moveTo>
                      <a:pt x="1073" y="1"/>
                    </a:moveTo>
                    <a:cubicBezTo>
                      <a:pt x="777" y="1393"/>
                      <a:pt x="480" y="2786"/>
                      <a:pt x="160" y="4178"/>
                    </a:cubicBezTo>
                    <a:cubicBezTo>
                      <a:pt x="0" y="4794"/>
                      <a:pt x="503" y="5388"/>
                      <a:pt x="1187" y="5410"/>
                    </a:cubicBezTo>
                    <a:cubicBezTo>
                      <a:pt x="1530" y="5433"/>
                      <a:pt x="1849" y="5433"/>
                      <a:pt x="2192" y="5433"/>
                    </a:cubicBezTo>
                    <a:lnTo>
                      <a:pt x="2192" y="24"/>
                    </a:lnTo>
                    <a:cubicBezTo>
                      <a:pt x="1826" y="24"/>
                      <a:pt x="1438"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3141500" y="3342800"/>
                <a:ext cx="52525" cy="135850"/>
              </a:xfrm>
              <a:custGeom>
                <a:avLst/>
                <a:gdLst/>
                <a:ahLst/>
                <a:cxnLst/>
                <a:rect l="l" t="t" r="r" b="b"/>
                <a:pathLst>
                  <a:path w="2101" h="5434" extrusionOk="0">
                    <a:moveTo>
                      <a:pt x="1050" y="1"/>
                    </a:moveTo>
                    <a:cubicBezTo>
                      <a:pt x="685" y="1"/>
                      <a:pt x="343" y="24"/>
                      <a:pt x="0" y="24"/>
                    </a:cubicBezTo>
                    <a:lnTo>
                      <a:pt x="0" y="5433"/>
                    </a:lnTo>
                    <a:cubicBezTo>
                      <a:pt x="297" y="5433"/>
                      <a:pt x="616" y="5433"/>
                      <a:pt x="913" y="5410"/>
                    </a:cubicBezTo>
                    <a:cubicBezTo>
                      <a:pt x="1598" y="5388"/>
                      <a:pt x="2100" y="4794"/>
                      <a:pt x="1963" y="4178"/>
                    </a:cubicBezTo>
                    <a:cubicBezTo>
                      <a:pt x="1644" y="2786"/>
                      <a:pt x="1324" y="1393"/>
                      <a:pt x="1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2963450" y="2780750"/>
                <a:ext cx="295625" cy="633425"/>
              </a:xfrm>
              <a:custGeom>
                <a:avLst/>
                <a:gdLst/>
                <a:ahLst/>
                <a:cxnLst/>
                <a:rect l="l" t="t" r="r" b="b"/>
                <a:pathLst>
                  <a:path w="11825" h="25337" extrusionOk="0">
                    <a:moveTo>
                      <a:pt x="5935" y="0"/>
                    </a:moveTo>
                    <a:cubicBezTo>
                      <a:pt x="5456" y="0"/>
                      <a:pt x="69" y="5661"/>
                      <a:pt x="46" y="12645"/>
                    </a:cubicBezTo>
                    <a:cubicBezTo>
                      <a:pt x="1" y="19653"/>
                      <a:pt x="4086" y="25336"/>
                      <a:pt x="5821" y="25336"/>
                    </a:cubicBezTo>
                    <a:cubicBezTo>
                      <a:pt x="7556" y="25336"/>
                      <a:pt x="11779" y="19698"/>
                      <a:pt x="11801" y="12691"/>
                    </a:cubicBezTo>
                    <a:cubicBezTo>
                      <a:pt x="11824" y="5706"/>
                      <a:pt x="6392" y="23"/>
                      <a:pt x="59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3026225" y="2780750"/>
                <a:ext cx="170650" cy="105575"/>
              </a:xfrm>
              <a:custGeom>
                <a:avLst/>
                <a:gdLst/>
                <a:ahLst/>
                <a:cxnLst/>
                <a:rect l="l" t="t" r="r" b="b"/>
                <a:pathLst>
                  <a:path w="6826" h="4223" extrusionOk="0">
                    <a:moveTo>
                      <a:pt x="3424" y="0"/>
                    </a:moveTo>
                    <a:cubicBezTo>
                      <a:pt x="3173" y="0"/>
                      <a:pt x="1507" y="1621"/>
                      <a:pt x="0" y="4200"/>
                    </a:cubicBezTo>
                    <a:lnTo>
                      <a:pt x="6825" y="4223"/>
                    </a:lnTo>
                    <a:cubicBezTo>
                      <a:pt x="5342" y="1643"/>
                      <a:pt x="3652" y="0"/>
                      <a:pt x="3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2966875" y="3143650"/>
                <a:ext cx="288775" cy="44550"/>
              </a:xfrm>
              <a:custGeom>
                <a:avLst/>
                <a:gdLst/>
                <a:ahLst/>
                <a:cxnLst/>
                <a:rect l="l" t="t" r="r" b="b"/>
                <a:pathLst>
                  <a:path w="11551" h="1782" extrusionOk="0">
                    <a:moveTo>
                      <a:pt x="1" y="1"/>
                    </a:moveTo>
                    <a:lnTo>
                      <a:pt x="1" y="1"/>
                    </a:lnTo>
                    <a:cubicBezTo>
                      <a:pt x="46" y="594"/>
                      <a:pt x="138" y="1188"/>
                      <a:pt x="252" y="1758"/>
                    </a:cubicBezTo>
                    <a:lnTo>
                      <a:pt x="11276" y="1781"/>
                    </a:lnTo>
                    <a:cubicBezTo>
                      <a:pt x="11390" y="1211"/>
                      <a:pt x="11482" y="640"/>
                      <a:pt x="11550"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3095275" y="3228100"/>
                <a:ext cx="34250" cy="227725"/>
              </a:xfrm>
              <a:custGeom>
                <a:avLst/>
                <a:gdLst/>
                <a:ahLst/>
                <a:cxnLst/>
                <a:rect l="l" t="t" r="r" b="b"/>
                <a:pathLst>
                  <a:path w="1370" h="9109" extrusionOk="0">
                    <a:moveTo>
                      <a:pt x="699" y="0"/>
                    </a:moveTo>
                    <a:cubicBezTo>
                      <a:pt x="652" y="0"/>
                      <a:pt x="609" y="25"/>
                      <a:pt x="594" y="69"/>
                    </a:cubicBezTo>
                    <a:cubicBezTo>
                      <a:pt x="594" y="69"/>
                      <a:pt x="594" y="69"/>
                      <a:pt x="571" y="92"/>
                    </a:cubicBezTo>
                    <a:cubicBezTo>
                      <a:pt x="571" y="115"/>
                      <a:pt x="548" y="138"/>
                      <a:pt x="525" y="161"/>
                    </a:cubicBezTo>
                    <a:cubicBezTo>
                      <a:pt x="502" y="229"/>
                      <a:pt x="457" y="321"/>
                      <a:pt x="411" y="435"/>
                    </a:cubicBezTo>
                    <a:cubicBezTo>
                      <a:pt x="366" y="549"/>
                      <a:pt x="320" y="686"/>
                      <a:pt x="297" y="846"/>
                    </a:cubicBezTo>
                    <a:cubicBezTo>
                      <a:pt x="251" y="1005"/>
                      <a:pt x="229" y="1188"/>
                      <a:pt x="183" y="1393"/>
                    </a:cubicBezTo>
                    <a:cubicBezTo>
                      <a:pt x="160" y="1576"/>
                      <a:pt x="160" y="1804"/>
                      <a:pt x="137" y="2032"/>
                    </a:cubicBezTo>
                    <a:cubicBezTo>
                      <a:pt x="137" y="2261"/>
                      <a:pt x="137" y="2489"/>
                      <a:pt x="114" y="2740"/>
                    </a:cubicBezTo>
                    <a:cubicBezTo>
                      <a:pt x="92" y="3242"/>
                      <a:pt x="92" y="3767"/>
                      <a:pt x="69" y="4292"/>
                    </a:cubicBezTo>
                    <a:cubicBezTo>
                      <a:pt x="46" y="4817"/>
                      <a:pt x="46" y="5342"/>
                      <a:pt x="23" y="5844"/>
                    </a:cubicBezTo>
                    <a:cubicBezTo>
                      <a:pt x="23" y="6073"/>
                      <a:pt x="23" y="6324"/>
                      <a:pt x="23" y="6552"/>
                    </a:cubicBezTo>
                    <a:cubicBezTo>
                      <a:pt x="23" y="6780"/>
                      <a:pt x="0" y="6986"/>
                      <a:pt x="0" y="7191"/>
                    </a:cubicBezTo>
                    <a:cubicBezTo>
                      <a:pt x="0" y="7579"/>
                      <a:pt x="0" y="7921"/>
                      <a:pt x="0" y="8150"/>
                    </a:cubicBezTo>
                    <a:cubicBezTo>
                      <a:pt x="0" y="8378"/>
                      <a:pt x="0" y="8515"/>
                      <a:pt x="0" y="8515"/>
                    </a:cubicBezTo>
                    <a:cubicBezTo>
                      <a:pt x="0" y="8834"/>
                      <a:pt x="297" y="9108"/>
                      <a:pt x="685" y="9108"/>
                    </a:cubicBezTo>
                    <a:cubicBezTo>
                      <a:pt x="1050" y="9108"/>
                      <a:pt x="1370" y="8834"/>
                      <a:pt x="1370" y="8515"/>
                    </a:cubicBezTo>
                    <a:cubicBezTo>
                      <a:pt x="1370" y="8515"/>
                      <a:pt x="1370" y="8378"/>
                      <a:pt x="1370" y="8150"/>
                    </a:cubicBezTo>
                    <a:cubicBezTo>
                      <a:pt x="1370" y="7921"/>
                      <a:pt x="1370" y="7579"/>
                      <a:pt x="1370" y="7191"/>
                    </a:cubicBezTo>
                    <a:cubicBezTo>
                      <a:pt x="1370" y="6986"/>
                      <a:pt x="1370" y="6780"/>
                      <a:pt x="1370" y="6552"/>
                    </a:cubicBezTo>
                    <a:cubicBezTo>
                      <a:pt x="1370" y="6324"/>
                      <a:pt x="1370" y="6095"/>
                      <a:pt x="1370" y="5844"/>
                    </a:cubicBezTo>
                    <a:cubicBezTo>
                      <a:pt x="1347" y="5342"/>
                      <a:pt x="1347" y="4817"/>
                      <a:pt x="1324" y="4292"/>
                    </a:cubicBezTo>
                    <a:cubicBezTo>
                      <a:pt x="1324" y="3767"/>
                      <a:pt x="1301" y="3242"/>
                      <a:pt x="1301" y="2740"/>
                    </a:cubicBezTo>
                    <a:cubicBezTo>
                      <a:pt x="1279" y="2489"/>
                      <a:pt x="1279" y="2261"/>
                      <a:pt x="1279" y="2032"/>
                    </a:cubicBezTo>
                    <a:cubicBezTo>
                      <a:pt x="1256" y="1804"/>
                      <a:pt x="1256" y="1576"/>
                      <a:pt x="1233" y="1393"/>
                    </a:cubicBezTo>
                    <a:cubicBezTo>
                      <a:pt x="1210" y="1188"/>
                      <a:pt x="1164" y="1005"/>
                      <a:pt x="1142" y="846"/>
                    </a:cubicBezTo>
                    <a:cubicBezTo>
                      <a:pt x="1096" y="686"/>
                      <a:pt x="1050" y="549"/>
                      <a:pt x="1005" y="435"/>
                    </a:cubicBezTo>
                    <a:cubicBezTo>
                      <a:pt x="982" y="321"/>
                      <a:pt x="936" y="229"/>
                      <a:pt x="890" y="161"/>
                    </a:cubicBezTo>
                    <a:cubicBezTo>
                      <a:pt x="890" y="138"/>
                      <a:pt x="868" y="115"/>
                      <a:pt x="868" y="92"/>
                    </a:cubicBezTo>
                    <a:cubicBezTo>
                      <a:pt x="845" y="69"/>
                      <a:pt x="845" y="69"/>
                      <a:pt x="845" y="69"/>
                    </a:cubicBezTo>
                    <a:cubicBezTo>
                      <a:pt x="822" y="47"/>
                      <a:pt x="799" y="24"/>
                      <a:pt x="776" y="24"/>
                    </a:cubicBezTo>
                    <a:cubicBezTo>
                      <a:pt x="752" y="8"/>
                      <a:pt x="725" y="0"/>
                      <a:pt x="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2916100" y="3237250"/>
                <a:ext cx="141525" cy="218325"/>
              </a:xfrm>
              <a:custGeom>
                <a:avLst/>
                <a:gdLst/>
                <a:ahLst/>
                <a:cxnLst/>
                <a:rect l="l" t="t" r="r" b="b"/>
                <a:pathLst>
                  <a:path w="5661" h="8733" extrusionOk="0">
                    <a:moveTo>
                      <a:pt x="2837" y="0"/>
                    </a:moveTo>
                    <a:cubicBezTo>
                      <a:pt x="2833" y="0"/>
                      <a:pt x="2831" y="0"/>
                      <a:pt x="2831" y="0"/>
                    </a:cubicBezTo>
                    <a:cubicBezTo>
                      <a:pt x="0" y="2534"/>
                      <a:pt x="822" y="6734"/>
                      <a:pt x="3355" y="8537"/>
                    </a:cubicBezTo>
                    <a:cubicBezTo>
                      <a:pt x="3563" y="8673"/>
                      <a:pt x="3733" y="8732"/>
                      <a:pt x="3866" y="8732"/>
                    </a:cubicBezTo>
                    <a:cubicBezTo>
                      <a:pt x="4201" y="8732"/>
                      <a:pt x="4311" y="8361"/>
                      <a:pt x="4246" y="7921"/>
                    </a:cubicBezTo>
                    <a:cubicBezTo>
                      <a:pt x="3903" y="5798"/>
                      <a:pt x="5661" y="5638"/>
                      <a:pt x="5661" y="5638"/>
                    </a:cubicBezTo>
                    <a:cubicBezTo>
                      <a:pt x="5108" y="86"/>
                      <a:pt x="2968" y="0"/>
                      <a:pt x="2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3160900" y="3239525"/>
                <a:ext cx="144400" cy="216825"/>
              </a:xfrm>
              <a:custGeom>
                <a:avLst/>
                <a:gdLst/>
                <a:ahLst/>
                <a:cxnLst/>
                <a:rect l="l" t="t" r="r" b="b"/>
                <a:pathLst>
                  <a:path w="5776" h="8673" extrusionOk="0">
                    <a:moveTo>
                      <a:pt x="2948" y="0"/>
                    </a:moveTo>
                    <a:cubicBezTo>
                      <a:pt x="2724" y="0"/>
                      <a:pt x="584" y="143"/>
                      <a:pt x="0" y="5570"/>
                    </a:cubicBezTo>
                    <a:cubicBezTo>
                      <a:pt x="0" y="5570"/>
                      <a:pt x="1758" y="5730"/>
                      <a:pt x="1415" y="7852"/>
                    </a:cubicBezTo>
                    <a:cubicBezTo>
                      <a:pt x="1349" y="8298"/>
                      <a:pt x="1462" y="8672"/>
                      <a:pt x="1807" y="8672"/>
                    </a:cubicBezTo>
                    <a:cubicBezTo>
                      <a:pt x="1938" y="8672"/>
                      <a:pt x="2104" y="8618"/>
                      <a:pt x="2306" y="8492"/>
                    </a:cubicBezTo>
                    <a:cubicBezTo>
                      <a:pt x="4839" y="6688"/>
                      <a:pt x="5775" y="2534"/>
                      <a:pt x="2968" y="1"/>
                    </a:cubicBezTo>
                    <a:cubicBezTo>
                      <a:pt x="2968" y="1"/>
                      <a:pt x="2961" y="0"/>
                      <a:pt x="2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3017100" y="2934225"/>
                <a:ext cx="187750" cy="187200"/>
              </a:xfrm>
              <a:custGeom>
                <a:avLst/>
                <a:gdLst/>
                <a:ahLst/>
                <a:cxnLst/>
                <a:rect l="l" t="t" r="r" b="b"/>
                <a:pathLst>
                  <a:path w="7510" h="7488" extrusionOk="0">
                    <a:moveTo>
                      <a:pt x="3725" y="1"/>
                    </a:moveTo>
                    <a:cubicBezTo>
                      <a:pt x="1667" y="1"/>
                      <a:pt x="0" y="1681"/>
                      <a:pt x="0" y="3722"/>
                    </a:cubicBezTo>
                    <a:cubicBezTo>
                      <a:pt x="0" y="5799"/>
                      <a:pt x="1666" y="7488"/>
                      <a:pt x="3721" y="7488"/>
                    </a:cubicBezTo>
                    <a:cubicBezTo>
                      <a:pt x="5798" y="7488"/>
                      <a:pt x="7487" y="5821"/>
                      <a:pt x="7487" y="3744"/>
                    </a:cubicBezTo>
                    <a:cubicBezTo>
                      <a:pt x="7510" y="1690"/>
                      <a:pt x="5821" y="1"/>
                      <a:pt x="3766" y="1"/>
                    </a:cubicBezTo>
                    <a:cubicBezTo>
                      <a:pt x="3753" y="1"/>
                      <a:pt x="3739" y="1"/>
                      <a:pt x="3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3031925" y="2949075"/>
                <a:ext cx="158100" cy="157525"/>
              </a:xfrm>
              <a:custGeom>
                <a:avLst/>
                <a:gdLst/>
                <a:ahLst/>
                <a:cxnLst/>
                <a:rect l="l" t="t" r="r" b="b"/>
                <a:pathLst>
                  <a:path w="6324" h="6301" extrusionOk="0">
                    <a:moveTo>
                      <a:pt x="3132" y="0"/>
                    </a:moveTo>
                    <a:cubicBezTo>
                      <a:pt x="1393" y="0"/>
                      <a:pt x="1" y="1407"/>
                      <a:pt x="1" y="3128"/>
                    </a:cubicBezTo>
                    <a:cubicBezTo>
                      <a:pt x="1" y="4885"/>
                      <a:pt x="1393" y="6300"/>
                      <a:pt x="3151" y="6300"/>
                    </a:cubicBezTo>
                    <a:cubicBezTo>
                      <a:pt x="4885" y="6300"/>
                      <a:pt x="6300" y="4908"/>
                      <a:pt x="6300" y="3150"/>
                    </a:cubicBezTo>
                    <a:cubicBezTo>
                      <a:pt x="6323" y="1416"/>
                      <a:pt x="4908" y="0"/>
                      <a:pt x="3173" y="0"/>
                    </a:cubicBezTo>
                    <a:cubicBezTo>
                      <a:pt x="3159" y="0"/>
                      <a:pt x="3145" y="0"/>
                      <a:pt x="3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3049050" y="2966200"/>
                <a:ext cx="123275" cy="123275"/>
              </a:xfrm>
              <a:custGeom>
                <a:avLst/>
                <a:gdLst/>
                <a:ahLst/>
                <a:cxnLst/>
                <a:rect l="l" t="t" r="r" b="b"/>
                <a:pathLst>
                  <a:path w="4931" h="4931" extrusionOk="0">
                    <a:moveTo>
                      <a:pt x="2466" y="0"/>
                    </a:moveTo>
                    <a:cubicBezTo>
                      <a:pt x="1119" y="0"/>
                      <a:pt x="0" y="1096"/>
                      <a:pt x="0" y="2443"/>
                    </a:cubicBezTo>
                    <a:cubicBezTo>
                      <a:pt x="0" y="3812"/>
                      <a:pt x="1096" y="4930"/>
                      <a:pt x="2466" y="4930"/>
                    </a:cubicBezTo>
                    <a:cubicBezTo>
                      <a:pt x="3812" y="4930"/>
                      <a:pt x="4931" y="3835"/>
                      <a:pt x="4931" y="2465"/>
                    </a:cubicBezTo>
                    <a:cubicBezTo>
                      <a:pt x="4931" y="1119"/>
                      <a:pt x="3835" y="0"/>
                      <a:pt x="2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6"/>
            <p:cNvSpPr/>
            <p:nvPr/>
          </p:nvSpPr>
          <p:spPr>
            <a:xfrm rot="5400000">
              <a:off x="6569756" y="2493657"/>
              <a:ext cx="263728" cy="934837"/>
            </a:xfrm>
            <a:custGeom>
              <a:avLst/>
              <a:gdLst/>
              <a:ahLst/>
              <a:cxnLst/>
              <a:rect l="l" t="t" r="r" b="b"/>
              <a:pathLst>
                <a:path w="7876" h="27916" extrusionOk="0">
                  <a:moveTo>
                    <a:pt x="137" y="0"/>
                  </a:moveTo>
                  <a:cubicBezTo>
                    <a:pt x="114" y="0"/>
                    <a:pt x="92" y="23"/>
                    <a:pt x="92" y="23"/>
                  </a:cubicBezTo>
                  <a:cubicBezTo>
                    <a:pt x="1644" y="4542"/>
                    <a:pt x="2169" y="9404"/>
                    <a:pt x="2100" y="13969"/>
                  </a:cubicBezTo>
                  <a:cubicBezTo>
                    <a:pt x="2055" y="18671"/>
                    <a:pt x="1187" y="24240"/>
                    <a:pt x="0" y="27915"/>
                  </a:cubicBezTo>
                  <a:cubicBezTo>
                    <a:pt x="731" y="27915"/>
                    <a:pt x="1484" y="27915"/>
                    <a:pt x="2237" y="27892"/>
                  </a:cubicBezTo>
                  <a:cubicBezTo>
                    <a:pt x="2922" y="27870"/>
                    <a:pt x="3424" y="27276"/>
                    <a:pt x="3287" y="26660"/>
                  </a:cubicBezTo>
                  <a:cubicBezTo>
                    <a:pt x="3082" y="25815"/>
                    <a:pt x="2899" y="24971"/>
                    <a:pt x="2717" y="24126"/>
                  </a:cubicBezTo>
                  <a:lnTo>
                    <a:pt x="2717" y="24126"/>
                  </a:lnTo>
                  <a:cubicBezTo>
                    <a:pt x="3196" y="24377"/>
                    <a:pt x="3721" y="24948"/>
                    <a:pt x="3515" y="26203"/>
                  </a:cubicBezTo>
                  <a:cubicBezTo>
                    <a:pt x="3449" y="26649"/>
                    <a:pt x="3562" y="27023"/>
                    <a:pt x="3907" y="27023"/>
                  </a:cubicBezTo>
                  <a:cubicBezTo>
                    <a:pt x="4038" y="27023"/>
                    <a:pt x="4204" y="26969"/>
                    <a:pt x="4406" y="26843"/>
                  </a:cubicBezTo>
                  <a:cubicBezTo>
                    <a:pt x="6939" y="25039"/>
                    <a:pt x="7875" y="20908"/>
                    <a:pt x="5068" y="18352"/>
                  </a:cubicBezTo>
                  <a:cubicBezTo>
                    <a:pt x="5638" y="16662"/>
                    <a:pt x="6003" y="14722"/>
                    <a:pt x="6003" y="12691"/>
                  </a:cubicBezTo>
                  <a:cubicBezTo>
                    <a:pt x="6026" y="9450"/>
                    <a:pt x="4839" y="6482"/>
                    <a:pt x="3538" y="4223"/>
                  </a:cubicBezTo>
                  <a:cubicBezTo>
                    <a:pt x="3447" y="4063"/>
                    <a:pt x="3356" y="3903"/>
                    <a:pt x="3264" y="3766"/>
                  </a:cubicBezTo>
                  <a:cubicBezTo>
                    <a:pt x="3264" y="3766"/>
                    <a:pt x="3264" y="3766"/>
                    <a:pt x="3264" y="3743"/>
                  </a:cubicBezTo>
                  <a:cubicBezTo>
                    <a:pt x="3082" y="3447"/>
                    <a:pt x="2876" y="3150"/>
                    <a:pt x="2694" y="2876"/>
                  </a:cubicBezTo>
                  <a:cubicBezTo>
                    <a:pt x="2694" y="2876"/>
                    <a:pt x="2671" y="2853"/>
                    <a:pt x="2671" y="2830"/>
                  </a:cubicBezTo>
                  <a:cubicBezTo>
                    <a:pt x="2580" y="2716"/>
                    <a:pt x="2511" y="2602"/>
                    <a:pt x="2420" y="2488"/>
                  </a:cubicBezTo>
                  <a:cubicBezTo>
                    <a:pt x="2397" y="2465"/>
                    <a:pt x="2374" y="2442"/>
                    <a:pt x="2374" y="2397"/>
                  </a:cubicBezTo>
                  <a:cubicBezTo>
                    <a:pt x="2306" y="2305"/>
                    <a:pt x="2237" y="2214"/>
                    <a:pt x="2169" y="2123"/>
                  </a:cubicBezTo>
                  <a:cubicBezTo>
                    <a:pt x="2123" y="2100"/>
                    <a:pt x="2100" y="2054"/>
                    <a:pt x="2077" y="2031"/>
                  </a:cubicBezTo>
                  <a:cubicBezTo>
                    <a:pt x="2009" y="1940"/>
                    <a:pt x="1963" y="1872"/>
                    <a:pt x="1895" y="1780"/>
                  </a:cubicBezTo>
                  <a:cubicBezTo>
                    <a:pt x="1872" y="1758"/>
                    <a:pt x="1849" y="1712"/>
                    <a:pt x="1803" y="1689"/>
                  </a:cubicBezTo>
                  <a:cubicBezTo>
                    <a:pt x="1758" y="1621"/>
                    <a:pt x="1689" y="1552"/>
                    <a:pt x="1644" y="1484"/>
                  </a:cubicBezTo>
                  <a:cubicBezTo>
                    <a:pt x="1621" y="1438"/>
                    <a:pt x="1598" y="1415"/>
                    <a:pt x="1552" y="1370"/>
                  </a:cubicBezTo>
                  <a:cubicBezTo>
                    <a:pt x="1507" y="1324"/>
                    <a:pt x="1461" y="1255"/>
                    <a:pt x="1415" y="1187"/>
                  </a:cubicBezTo>
                  <a:cubicBezTo>
                    <a:pt x="1370" y="1164"/>
                    <a:pt x="1347" y="1118"/>
                    <a:pt x="1324" y="1096"/>
                  </a:cubicBezTo>
                  <a:cubicBezTo>
                    <a:pt x="1279" y="1050"/>
                    <a:pt x="1233" y="981"/>
                    <a:pt x="1187" y="936"/>
                  </a:cubicBezTo>
                  <a:cubicBezTo>
                    <a:pt x="1142" y="913"/>
                    <a:pt x="1119" y="867"/>
                    <a:pt x="1096" y="845"/>
                  </a:cubicBezTo>
                  <a:cubicBezTo>
                    <a:pt x="1050" y="799"/>
                    <a:pt x="1005" y="753"/>
                    <a:pt x="959" y="708"/>
                  </a:cubicBezTo>
                  <a:cubicBezTo>
                    <a:pt x="936" y="685"/>
                    <a:pt x="913" y="662"/>
                    <a:pt x="890" y="639"/>
                  </a:cubicBezTo>
                  <a:cubicBezTo>
                    <a:pt x="845" y="593"/>
                    <a:pt x="822" y="548"/>
                    <a:pt x="776" y="525"/>
                  </a:cubicBezTo>
                  <a:cubicBezTo>
                    <a:pt x="754" y="479"/>
                    <a:pt x="731" y="457"/>
                    <a:pt x="708" y="434"/>
                  </a:cubicBezTo>
                  <a:cubicBezTo>
                    <a:pt x="662" y="411"/>
                    <a:pt x="639" y="388"/>
                    <a:pt x="594" y="342"/>
                  </a:cubicBezTo>
                  <a:cubicBezTo>
                    <a:pt x="571" y="320"/>
                    <a:pt x="548" y="320"/>
                    <a:pt x="548" y="297"/>
                  </a:cubicBezTo>
                  <a:cubicBezTo>
                    <a:pt x="502" y="274"/>
                    <a:pt x="480" y="228"/>
                    <a:pt x="457" y="205"/>
                  </a:cubicBezTo>
                  <a:cubicBezTo>
                    <a:pt x="434" y="205"/>
                    <a:pt x="411" y="183"/>
                    <a:pt x="388" y="160"/>
                  </a:cubicBezTo>
                  <a:cubicBezTo>
                    <a:pt x="365" y="137"/>
                    <a:pt x="343" y="137"/>
                    <a:pt x="320" y="114"/>
                  </a:cubicBezTo>
                  <a:cubicBezTo>
                    <a:pt x="297" y="114"/>
                    <a:pt x="297" y="91"/>
                    <a:pt x="274" y="91"/>
                  </a:cubicBezTo>
                  <a:cubicBezTo>
                    <a:pt x="251" y="68"/>
                    <a:pt x="229" y="46"/>
                    <a:pt x="206" y="46"/>
                  </a:cubicBezTo>
                  <a:cubicBezTo>
                    <a:pt x="206" y="46"/>
                    <a:pt x="206" y="23"/>
                    <a:pt x="183" y="23"/>
                  </a:cubicBezTo>
                  <a:cubicBezTo>
                    <a:pt x="160" y="23"/>
                    <a:pt x="137" y="0"/>
                    <a:pt x="137" y="0"/>
                  </a:cubicBezTo>
                  <a:close/>
                </a:path>
              </a:pathLst>
            </a:custGeom>
            <a:solidFill>
              <a:srgbClr val="A9A7A7">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6"/>
          <p:cNvGrpSpPr/>
          <p:nvPr/>
        </p:nvGrpSpPr>
        <p:grpSpPr>
          <a:xfrm rot="3203653">
            <a:off x="240691" y="985951"/>
            <a:ext cx="297660" cy="239057"/>
            <a:chOff x="3483800" y="1530650"/>
            <a:chExt cx="1459674" cy="1397574"/>
          </a:xfrm>
        </p:grpSpPr>
        <p:sp>
          <p:nvSpPr>
            <p:cNvPr id="254" name="Google Shape;254;p6"/>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6"/>
          <p:cNvGrpSpPr/>
          <p:nvPr/>
        </p:nvGrpSpPr>
        <p:grpSpPr>
          <a:xfrm>
            <a:off x="447585" y="150969"/>
            <a:ext cx="374992" cy="348246"/>
            <a:chOff x="3931664" y="3196564"/>
            <a:chExt cx="819834" cy="761359"/>
          </a:xfrm>
        </p:grpSpPr>
        <p:sp>
          <p:nvSpPr>
            <p:cNvPr id="264" name="Google Shape;264;p6"/>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6"/>
          <p:cNvSpPr txBox="1">
            <a:spLocks noGrp="1"/>
          </p:cNvSpPr>
          <p:nvPr>
            <p:ph type="body" idx="1"/>
          </p:nvPr>
        </p:nvSpPr>
        <p:spPr>
          <a:xfrm>
            <a:off x="472875" y="1186975"/>
            <a:ext cx="8244300" cy="3416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_ONLY_2">
    <p:bg>
      <p:bgPr>
        <a:gradFill>
          <a:gsLst>
            <a:gs pos="0">
              <a:schemeClr val="accent2"/>
            </a:gs>
            <a:gs pos="100000">
              <a:schemeClr val="lt2"/>
            </a:gs>
          </a:gsLst>
          <a:lin ang="8099331" scaled="0"/>
        </a:gradFill>
        <a:effectLst/>
      </p:bgPr>
    </p:bg>
    <p:spTree>
      <p:nvGrpSpPr>
        <p:cNvPr id="1" name="Shape 268"/>
        <p:cNvGrpSpPr/>
        <p:nvPr/>
      </p:nvGrpSpPr>
      <p:grpSpPr>
        <a:xfrm>
          <a:off x="0" y="0"/>
          <a:ext cx="0" cy="0"/>
          <a:chOff x="0" y="0"/>
          <a:chExt cx="0" cy="0"/>
        </a:xfrm>
      </p:grpSpPr>
      <p:sp>
        <p:nvSpPr>
          <p:cNvPr id="269" name="Google Shape;269;p7"/>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0" name="Google Shape;270;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1" name="Google Shape;271;p7"/>
          <p:cNvSpPr/>
          <p:nvPr/>
        </p:nvSpPr>
        <p:spPr>
          <a:xfrm rot="-277294" flipH="1">
            <a:off x="-846001" y="822082"/>
            <a:ext cx="4757592" cy="5894113"/>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273" name="Google Shape;273;p7"/>
          <p:cNvGrpSpPr/>
          <p:nvPr/>
        </p:nvGrpSpPr>
        <p:grpSpPr>
          <a:xfrm rot="3203653">
            <a:off x="240691" y="985951"/>
            <a:ext cx="297660" cy="239057"/>
            <a:chOff x="3483800" y="1530650"/>
            <a:chExt cx="1459674" cy="1397574"/>
          </a:xfrm>
        </p:grpSpPr>
        <p:sp>
          <p:nvSpPr>
            <p:cNvPr id="274" name="Google Shape;274;p7"/>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7"/>
          <p:cNvGrpSpPr/>
          <p:nvPr/>
        </p:nvGrpSpPr>
        <p:grpSpPr>
          <a:xfrm>
            <a:off x="447585" y="150969"/>
            <a:ext cx="374992" cy="348246"/>
            <a:chOff x="3931664" y="3196564"/>
            <a:chExt cx="819834" cy="761359"/>
          </a:xfrm>
        </p:grpSpPr>
        <p:sp>
          <p:nvSpPr>
            <p:cNvPr id="284" name="Google Shape;284;p7"/>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body" idx="1"/>
          </p:nvPr>
        </p:nvSpPr>
        <p:spPr>
          <a:xfrm>
            <a:off x="449850" y="1187100"/>
            <a:ext cx="8244300" cy="3416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grpSp>
        <p:nvGrpSpPr>
          <p:cNvPr id="288" name="Google Shape;288;p7"/>
          <p:cNvGrpSpPr/>
          <p:nvPr/>
        </p:nvGrpSpPr>
        <p:grpSpPr>
          <a:xfrm rot="1678499">
            <a:off x="8155582" y="-474299"/>
            <a:ext cx="1408629" cy="1408605"/>
            <a:chOff x="3174950" y="3673600"/>
            <a:chExt cx="1481875" cy="1481850"/>
          </a:xfrm>
        </p:grpSpPr>
        <p:sp>
          <p:nvSpPr>
            <p:cNvPr id="289" name="Google Shape;289;p7"/>
            <p:cNvSpPr/>
            <p:nvPr/>
          </p:nvSpPr>
          <p:spPr>
            <a:xfrm>
              <a:off x="3174950" y="3673600"/>
              <a:ext cx="1481875" cy="1481850"/>
            </a:xfrm>
            <a:custGeom>
              <a:avLst/>
              <a:gdLst/>
              <a:ahLst/>
              <a:cxnLst/>
              <a:rect l="l" t="t" r="r" b="b"/>
              <a:pathLst>
                <a:path w="59275" h="59274" extrusionOk="0">
                  <a:moveTo>
                    <a:pt x="29625" y="0"/>
                  </a:moveTo>
                  <a:cubicBezTo>
                    <a:pt x="13259" y="0"/>
                    <a:pt x="1" y="13259"/>
                    <a:pt x="1" y="29650"/>
                  </a:cubicBezTo>
                  <a:cubicBezTo>
                    <a:pt x="1" y="46016"/>
                    <a:pt x="13259" y="59274"/>
                    <a:pt x="29625" y="59274"/>
                  </a:cubicBezTo>
                  <a:cubicBezTo>
                    <a:pt x="46016" y="59274"/>
                    <a:pt x="59274" y="46016"/>
                    <a:pt x="59274" y="29650"/>
                  </a:cubicBezTo>
                  <a:cubicBezTo>
                    <a:pt x="59274" y="13259"/>
                    <a:pt x="46016" y="0"/>
                    <a:pt x="29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3267075" y="3800150"/>
              <a:ext cx="1235600" cy="1232625"/>
            </a:xfrm>
            <a:custGeom>
              <a:avLst/>
              <a:gdLst/>
              <a:ahLst/>
              <a:cxnLst/>
              <a:rect l="l" t="t" r="r" b="b"/>
              <a:pathLst>
                <a:path w="49424" h="49305" extrusionOk="0">
                  <a:moveTo>
                    <a:pt x="26278" y="0"/>
                  </a:moveTo>
                  <a:cubicBezTo>
                    <a:pt x="24426" y="0"/>
                    <a:pt x="18194" y="1847"/>
                    <a:pt x="15589" y="3936"/>
                  </a:cubicBezTo>
                  <a:cubicBezTo>
                    <a:pt x="12807" y="6166"/>
                    <a:pt x="14887" y="7695"/>
                    <a:pt x="11278" y="10753"/>
                  </a:cubicBezTo>
                  <a:cubicBezTo>
                    <a:pt x="9558" y="12210"/>
                    <a:pt x="8055" y="12244"/>
                    <a:pt x="6727" y="12244"/>
                  </a:cubicBezTo>
                  <a:cubicBezTo>
                    <a:pt x="6661" y="12244"/>
                    <a:pt x="6597" y="12244"/>
                    <a:pt x="6532" y="12244"/>
                  </a:cubicBezTo>
                  <a:cubicBezTo>
                    <a:pt x="5157" y="12244"/>
                    <a:pt x="3973" y="12282"/>
                    <a:pt x="2932" y="13961"/>
                  </a:cubicBezTo>
                  <a:cubicBezTo>
                    <a:pt x="827" y="17294"/>
                    <a:pt x="276" y="23435"/>
                    <a:pt x="150" y="27319"/>
                  </a:cubicBezTo>
                  <a:cubicBezTo>
                    <a:pt x="0" y="31229"/>
                    <a:pt x="2782" y="29550"/>
                    <a:pt x="3208" y="33735"/>
                  </a:cubicBezTo>
                  <a:cubicBezTo>
                    <a:pt x="3609" y="37896"/>
                    <a:pt x="14612" y="47921"/>
                    <a:pt x="19223" y="49049"/>
                  </a:cubicBezTo>
                  <a:cubicBezTo>
                    <a:pt x="19967" y="49228"/>
                    <a:pt x="20571" y="49304"/>
                    <a:pt x="21077" y="49304"/>
                  </a:cubicBezTo>
                  <a:cubicBezTo>
                    <a:pt x="23692" y="49304"/>
                    <a:pt x="23673" y="47256"/>
                    <a:pt x="26592" y="46668"/>
                  </a:cubicBezTo>
                  <a:cubicBezTo>
                    <a:pt x="27196" y="46551"/>
                    <a:pt x="27766" y="46503"/>
                    <a:pt x="28321" y="46503"/>
                  </a:cubicBezTo>
                  <a:cubicBezTo>
                    <a:pt x="30611" y="46503"/>
                    <a:pt x="32634" y="47308"/>
                    <a:pt x="35679" y="47308"/>
                  </a:cubicBezTo>
                  <a:cubicBezTo>
                    <a:pt x="36149" y="47308"/>
                    <a:pt x="36644" y="47289"/>
                    <a:pt x="37168" y="47244"/>
                  </a:cubicBezTo>
                  <a:cubicBezTo>
                    <a:pt x="41905" y="46818"/>
                    <a:pt x="41780" y="43059"/>
                    <a:pt x="45389" y="38873"/>
                  </a:cubicBezTo>
                  <a:cubicBezTo>
                    <a:pt x="49023" y="34713"/>
                    <a:pt x="44562" y="29826"/>
                    <a:pt x="44010" y="28447"/>
                  </a:cubicBezTo>
                  <a:cubicBezTo>
                    <a:pt x="43434" y="27044"/>
                    <a:pt x="49148" y="25941"/>
                    <a:pt x="49299" y="22858"/>
                  </a:cubicBezTo>
                  <a:cubicBezTo>
                    <a:pt x="49424" y="19801"/>
                    <a:pt x="44136" y="7545"/>
                    <a:pt x="42456" y="5740"/>
                  </a:cubicBezTo>
                  <a:cubicBezTo>
                    <a:pt x="42001" y="5243"/>
                    <a:pt x="41480" y="5073"/>
                    <a:pt x="40913" y="5073"/>
                  </a:cubicBezTo>
                  <a:cubicBezTo>
                    <a:pt x="39687" y="5073"/>
                    <a:pt x="38241" y="5868"/>
                    <a:pt x="36757" y="5868"/>
                  </a:cubicBezTo>
                  <a:cubicBezTo>
                    <a:pt x="36435" y="5868"/>
                    <a:pt x="36113" y="5831"/>
                    <a:pt x="35790" y="5740"/>
                  </a:cubicBezTo>
                  <a:cubicBezTo>
                    <a:pt x="33283" y="5039"/>
                    <a:pt x="31128" y="1003"/>
                    <a:pt x="26592" y="26"/>
                  </a:cubicBezTo>
                  <a:cubicBezTo>
                    <a:pt x="26509" y="9"/>
                    <a:pt x="26403" y="0"/>
                    <a:pt x="26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3423700" y="3886675"/>
              <a:ext cx="915450" cy="938050"/>
            </a:xfrm>
            <a:custGeom>
              <a:avLst/>
              <a:gdLst/>
              <a:ahLst/>
              <a:cxnLst/>
              <a:rect l="l" t="t" r="r" b="b"/>
              <a:pathLst>
                <a:path w="36618" h="37522" extrusionOk="0">
                  <a:moveTo>
                    <a:pt x="21166" y="0"/>
                  </a:moveTo>
                  <a:cubicBezTo>
                    <a:pt x="20747" y="0"/>
                    <a:pt x="20260" y="99"/>
                    <a:pt x="19675" y="324"/>
                  </a:cubicBezTo>
                  <a:cubicBezTo>
                    <a:pt x="15740" y="1853"/>
                    <a:pt x="12983" y="6816"/>
                    <a:pt x="11555" y="7843"/>
                  </a:cubicBezTo>
                  <a:cubicBezTo>
                    <a:pt x="9074" y="9648"/>
                    <a:pt x="2783" y="11803"/>
                    <a:pt x="1805" y="14410"/>
                  </a:cubicBezTo>
                  <a:cubicBezTo>
                    <a:pt x="828" y="17041"/>
                    <a:pt x="1" y="21227"/>
                    <a:pt x="4312" y="23031"/>
                  </a:cubicBezTo>
                  <a:cubicBezTo>
                    <a:pt x="8622" y="24836"/>
                    <a:pt x="13234" y="28320"/>
                    <a:pt x="12808" y="31252"/>
                  </a:cubicBezTo>
                  <a:cubicBezTo>
                    <a:pt x="12382" y="34159"/>
                    <a:pt x="15690" y="37367"/>
                    <a:pt x="19675" y="37518"/>
                  </a:cubicBezTo>
                  <a:cubicBezTo>
                    <a:pt x="19749" y="37520"/>
                    <a:pt x="19825" y="37521"/>
                    <a:pt x="19903" y="37521"/>
                  </a:cubicBezTo>
                  <a:cubicBezTo>
                    <a:pt x="23989" y="37521"/>
                    <a:pt x="32572" y="34295"/>
                    <a:pt x="32031" y="29548"/>
                  </a:cubicBezTo>
                  <a:cubicBezTo>
                    <a:pt x="31480" y="24685"/>
                    <a:pt x="33008" y="20926"/>
                    <a:pt x="34813" y="18420"/>
                  </a:cubicBezTo>
                  <a:cubicBezTo>
                    <a:pt x="36618" y="15914"/>
                    <a:pt x="36066" y="12304"/>
                    <a:pt x="33560" y="9949"/>
                  </a:cubicBezTo>
                  <a:cubicBezTo>
                    <a:pt x="31054" y="7568"/>
                    <a:pt x="31179" y="5337"/>
                    <a:pt x="27144" y="4234"/>
                  </a:cubicBezTo>
                  <a:cubicBezTo>
                    <a:pt x="23705" y="3273"/>
                    <a:pt x="23579" y="0"/>
                    <a:pt x="21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3814675" y="4088925"/>
              <a:ext cx="406050" cy="481825"/>
            </a:xfrm>
            <a:custGeom>
              <a:avLst/>
              <a:gdLst/>
              <a:ahLst/>
              <a:cxnLst/>
              <a:rect l="l" t="t" r="r" b="b"/>
              <a:pathLst>
                <a:path w="16242" h="19273" extrusionOk="0">
                  <a:moveTo>
                    <a:pt x="5144" y="0"/>
                  </a:moveTo>
                  <a:cubicBezTo>
                    <a:pt x="5084" y="0"/>
                    <a:pt x="5024" y="1"/>
                    <a:pt x="4963" y="4"/>
                  </a:cubicBezTo>
                  <a:cubicBezTo>
                    <a:pt x="2282" y="104"/>
                    <a:pt x="1" y="2510"/>
                    <a:pt x="227" y="4214"/>
                  </a:cubicBezTo>
                  <a:cubicBezTo>
                    <a:pt x="502" y="6295"/>
                    <a:pt x="2883" y="10330"/>
                    <a:pt x="5114" y="11733"/>
                  </a:cubicBezTo>
                  <a:cubicBezTo>
                    <a:pt x="7274" y="13093"/>
                    <a:pt x="4991" y="19272"/>
                    <a:pt x="7123" y="19272"/>
                  </a:cubicBezTo>
                  <a:cubicBezTo>
                    <a:pt x="7192" y="19272"/>
                    <a:pt x="7266" y="19266"/>
                    <a:pt x="7344" y="19252"/>
                  </a:cubicBezTo>
                  <a:cubicBezTo>
                    <a:pt x="9851" y="18826"/>
                    <a:pt x="13034" y="15418"/>
                    <a:pt x="12482" y="13037"/>
                  </a:cubicBezTo>
                  <a:cubicBezTo>
                    <a:pt x="11931" y="10631"/>
                    <a:pt x="15139" y="7623"/>
                    <a:pt x="15690" y="7022"/>
                  </a:cubicBezTo>
                  <a:cubicBezTo>
                    <a:pt x="16242" y="6445"/>
                    <a:pt x="15966" y="4641"/>
                    <a:pt x="13886" y="3112"/>
                  </a:cubicBezTo>
                  <a:cubicBezTo>
                    <a:pt x="11780" y="1558"/>
                    <a:pt x="8598" y="1006"/>
                    <a:pt x="6768" y="305"/>
                  </a:cubicBezTo>
                  <a:cubicBezTo>
                    <a:pt x="6227" y="102"/>
                    <a:pt x="5685" y="0"/>
                    <a:pt x="5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3345375" y="3798900"/>
              <a:ext cx="1311450" cy="1356550"/>
            </a:xfrm>
            <a:custGeom>
              <a:avLst/>
              <a:gdLst/>
              <a:ahLst/>
              <a:cxnLst/>
              <a:rect l="l" t="t" r="r" b="b"/>
              <a:pathLst>
                <a:path w="52458" h="54262" extrusionOk="0">
                  <a:moveTo>
                    <a:pt x="39350" y="1"/>
                  </a:moveTo>
                  <a:lnTo>
                    <a:pt x="39350" y="1"/>
                  </a:lnTo>
                  <a:cubicBezTo>
                    <a:pt x="43610" y="5139"/>
                    <a:pt x="46167" y="11730"/>
                    <a:pt x="46167" y="18923"/>
                  </a:cubicBezTo>
                  <a:cubicBezTo>
                    <a:pt x="46167" y="35289"/>
                    <a:pt x="32883" y="48573"/>
                    <a:pt x="16517" y="48573"/>
                  </a:cubicBezTo>
                  <a:cubicBezTo>
                    <a:pt x="10402" y="48573"/>
                    <a:pt x="4713" y="46718"/>
                    <a:pt x="1" y="43535"/>
                  </a:cubicBezTo>
                  <a:lnTo>
                    <a:pt x="1" y="43535"/>
                  </a:lnTo>
                  <a:cubicBezTo>
                    <a:pt x="5440" y="50101"/>
                    <a:pt x="13635" y="54262"/>
                    <a:pt x="22808" y="54262"/>
                  </a:cubicBezTo>
                  <a:cubicBezTo>
                    <a:pt x="39199" y="54262"/>
                    <a:pt x="52457" y="41004"/>
                    <a:pt x="52457" y="24638"/>
                  </a:cubicBezTo>
                  <a:cubicBezTo>
                    <a:pt x="52457" y="14362"/>
                    <a:pt x="47244" y="5339"/>
                    <a:pt x="39350" y="1"/>
                  </a:cubicBezTo>
                  <a:close/>
                </a:path>
              </a:pathLst>
            </a:custGeom>
            <a:solidFill>
              <a:srgbClr val="AC476D">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7"/>
          <p:cNvGrpSpPr/>
          <p:nvPr/>
        </p:nvGrpSpPr>
        <p:grpSpPr>
          <a:xfrm rot="1680509">
            <a:off x="7604231" y="141404"/>
            <a:ext cx="781591" cy="781201"/>
            <a:chOff x="4134250" y="882850"/>
            <a:chExt cx="843375" cy="844025"/>
          </a:xfrm>
        </p:grpSpPr>
        <p:sp>
          <p:nvSpPr>
            <p:cNvPr id="295" name="Google Shape;295;p7"/>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bg>
      <p:bgPr>
        <a:gradFill>
          <a:gsLst>
            <a:gs pos="0">
              <a:schemeClr val="accent2"/>
            </a:gs>
            <a:gs pos="100000">
              <a:schemeClr val="lt2"/>
            </a:gs>
          </a:gsLst>
          <a:lin ang="8099331" scaled="0"/>
        </a:gradFill>
        <a:effectLst/>
      </p:bgPr>
    </p:bg>
    <p:spTree>
      <p:nvGrpSpPr>
        <p:cNvPr id="1" name="Shape 300"/>
        <p:cNvGrpSpPr/>
        <p:nvPr/>
      </p:nvGrpSpPr>
      <p:grpSpPr>
        <a:xfrm>
          <a:off x="0" y="0"/>
          <a:ext cx="0" cy="0"/>
          <a:chOff x="0" y="0"/>
          <a:chExt cx="0" cy="0"/>
        </a:xfrm>
      </p:grpSpPr>
      <p:sp>
        <p:nvSpPr>
          <p:cNvPr id="301" name="Google Shape;301;p8"/>
          <p:cNvSpPr/>
          <p:nvPr/>
        </p:nvSpPr>
        <p:spPr>
          <a:xfrm rot="-9370905">
            <a:off x="-108092" y="-662208"/>
            <a:ext cx="9732453" cy="5741531"/>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2" name="Google Shape;302;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3" name="Google Shape;303;p8"/>
          <p:cNvSpPr/>
          <p:nvPr/>
        </p:nvSpPr>
        <p:spPr>
          <a:xfrm rot="10800000" flipH="1">
            <a:off x="5859500" y="-930500"/>
            <a:ext cx="4757717" cy="5894269"/>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305" name="Google Shape;305;p8"/>
          <p:cNvGrpSpPr/>
          <p:nvPr/>
        </p:nvGrpSpPr>
        <p:grpSpPr>
          <a:xfrm rot="2875734" flipH="1">
            <a:off x="-166824" y="4397527"/>
            <a:ext cx="1611672" cy="582170"/>
            <a:chOff x="5725894" y="2571645"/>
            <a:chExt cx="1443144" cy="521294"/>
          </a:xfrm>
        </p:grpSpPr>
        <p:grpSp>
          <p:nvGrpSpPr>
            <p:cNvPr id="306" name="Google Shape;306;p8"/>
            <p:cNvGrpSpPr/>
            <p:nvPr/>
          </p:nvGrpSpPr>
          <p:grpSpPr>
            <a:xfrm rot="5400000">
              <a:off x="6186819" y="2110721"/>
              <a:ext cx="521294" cy="1443144"/>
              <a:chOff x="2916100" y="2780750"/>
              <a:chExt cx="389200" cy="1077375"/>
            </a:xfrm>
          </p:grpSpPr>
          <p:sp>
            <p:nvSpPr>
              <p:cNvPr id="307" name="Google Shape;307;p8"/>
              <p:cNvSpPr/>
              <p:nvPr/>
            </p:nvSpPr>
            <p:spPr>
              <a:xfrm>
                <a:off x="3049625" y="3452950"/>
                <a:ext cx="125550" cy="405175"/>
              </a:xfrm>
              <a:custGeom>
                <a:avLst/>
                <a:gdLst/>
                <a:ahLst/>
                <a:cxnLst/>
                <a:rect l="l" t="t" r="r" b="b"/>
                <a:pathLst>
                  <a:path w="5022" h="16207" extrusionOk="0">
                    <a:moveTo>
                      <a:pt x="0" y="0"/>
                    </a:moveTo>
                    <a:lnTo>
                      <a:pt x="2511" y="16206"/>
                    </a:lnTo>
                    <a:lnTo>
                      <a:pt x="50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3063875" y="3452950"/>
                <a:ext cx="97050" cy="196325"/>
              </a:xfrm>
              <a:custGeom>
                <a:avLst/>
                <a:gdLst/>
                <a:ahLst/>
                <a:cxnLst/>
                <a:rect l="l" t="t" r="r" b="b"/>
                <a:pathLst>
                  <a:path w="3882" h="7853" extrusionOk="0">
                    <a:moveTo>
                      <a:pt x="1" y="0"/>
                    </a:moveTo>
                    <a:lnTo>
                      <a:pt x="1941" y="7852"/>
                    </a:lnTo>
                    <a:lnTo>
                      <a:pt x="3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3026225" y="3342800"/>
                <a:ext cx="167800" cy="136125"/>
              </a:xfrm>
              <a:custGeom>
                <a:avLst/>
                <a:gdLst/>
                <a:ahLst/>
                <a:cxnLst/>
                <a:rect l="l" t="t" r="r" b="b"/>
                <a:pathLst>
                  <a:path w="6712" h="5445" extrusionOk="0">
                    <a:moveTo>
                      <a:pt x="1073" y="1"/>
                    </a:moveTo>
                    <a:cubicBezTo>
                      <a:pt x="777" y="1393"/>
                      <a:pt x="480" y="2786"/>
                      <a:pt x="160" y="4178"/>
                    </a:cubicBezTo>
                    <a:cubicBezTo>
                      <a:pt x="0" y="4794"/>
                      <a:pt x="503" y="5388"/>
                      <a:pt x="1187" y="5410"/>
                    </a:cubicBezTo>
                    <a:cubicBezTo>
                      <a:pt x="1906" y="5433"/>
                      <a:pt x="2631" y="5445"/>
                      <a:pt x="3356" y="5445"/>
                    </a:cubicBezTo>
                    <a:cubicBezTo>
                      <a:pt x="4080" y="5445"/>
                      <a:pt x="4805" y="5433"/>
                      <a:pt x="5524" y="5410"/>
                    </a:cubicBezTo>
                    <a:cubicBezTo>
                      <a:pt x="6209" y="5388"/>
                      <a:pt x="6711" y="4794"/>
                      <a:pt x="6574" y="4178"/>
                    </a:cubicBezTo>
                    <a:cubicBezTo>
                      <a:pt x="6255" y="2786"/>
                      <a:pt x="5935" y="1393"/>
                      <a:pt x="5661" y="1"/>
                    </a:cubicBezTo>
                    <a:cubicBezTo>
                      <a:pt x="4896" y="24"/>
                      <a:pt x="4132" y="35"/>
                      <a:pt x="3367" y="35"/>
                    </a:cubicBezTo>
                    <a:cubicBezTo>
                      <a:pt x="2603" y="35"/>
                      <a:pt x="1838" y="24"/>
                      <a:pt x="1073"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3026225" y="3342800"/>
                <a:ext cx="54800" cy="135850"/>
              </a:xfrm>
              <a:custGeom>
                <a:avLst/>
                <a:gdLst/>
                <a:ahLst/>
                <a:cxnLst/>
                <a:rect l="l" t="t" r="r" b="b"/>
                <a:pathLst>
                  <a:path w="2192" h="5434" extrusionOk="0">
                    <a:moveTo>
                      <a:pt x="1073" y="1"/>
                    </a:moveTo>
                    <a:cubicBezTo>
                      <a:pt x="777" y="1393"/>
                      <a:pt x="480" y="2786"/>
                      <a:pt x="160" y="4178"/>
                    </a:cubicBezTo>
                    <a:cubicBezTo>
                      <a:pt x="0" y="4794"/>
                      <a:pt x="503" y="5388"/>
                      <a:pt x="1187" y="5410"/>
                    </a:cubicBezTo>
                    <a:cubicBezTo>
                      <a:pt x="1530" y="5433"/>
                      <a:pt x="1849" y="5433"/>
                      <a:pt x="2192" y="5433"/>
                    </a:cubicBezTo>
                    <a:lnTo>
                      <a:pt x="2192" y="24"/>
                    </a:lnTo>
                    <a:cubicBezTo>
                      <a:pt x="1826" y="24"/>
                      <a:pt x="1438" y="1"/>
                      <a:pt x="1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3141500" y="3342800"/>
                <a:ext cx="52525" cy="135850"/>
              </a:xfrm>
              <a:custGeom>
                <a:avLst/>
                <a:gdLst/>
                <a:ahLst/>
                <a:cxnLst/>
                <a:rect l="l" t="t" r="r" b="b"/>
                <a:pathLst>
                  <a:path w="2101" h="5434" extrusionOk="0">
                    <a:moveTo>
                      <a:pt x="1050" y="1"/>
                    </a:moveTo>
                    <a:cubicBezTo>
                      <a:pt x="685" y="1"/>
                      <a:pt x="343" y="24"/>
                      <a:pt x="0" y="24"/>
                    </a:cubicBezTo>
                    <a:lnTo>
                      <a:pt x="0" y="5433"/>
                    </a:lnTo>
                    <a:cubicBezTo>
                      <a:pt x="297" y="5433"/>
                      <a:pt x="616" y="5433"/>
                      <a:pt x="913" y="5410"/>
                    </a:cubicBezTo>
                    <a:cubicBezTo>
                      <a:pt x="1598" y="5388"/>
                      <a:pt x="2100" y="4794"/>
                      <a:pt x="1963" y="4178"/>
                    </a:cubicBezTo>
                    <a:cubicBezTo>
                      <a:pt x="1644" y="2786"/>
                      <a:pt x="1324" y="1393"/>
                      <a:pt x="1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2963450" y="2780750"/>
                <a:ext cx="295625" cy="633425"/>
              </a:xfrm>
              <a:custGeom>
                <a:avLst/>
                <a:gdLst/>
                <a:ahLst/>
                <a:cxnLst/>
                <a:rect l="l" t="t" r="r" b="b"/>
                <a:pathLst>
                  <a:path w="11825" h="25337" extrusionOk="0">
                    <a:moveTo>
                      <a:pt x="5935" y="0"/>
                    </a:moveTo>
                    <a:cubicBezTo>
                      <a:pt x="5456" y="0"/>
                      <a:pt x="69" y="5661"/>
                      <a:pt x="46" y="12645"/>
                    </a:cubicBezTo>
                    <a:cubicBezTo>
                      <a:pt x="1" y="19653"/>
                      <a:pt x="4086" y="25336"/>
                      <a:pt x="5821" y="25336"/>
                    </a:cubicBezTo>
                    <a:cubicBezTo>
                      <a:pt x="7556" y="25336"/>
                      <a:pt x="11779" y="19698"/>
                      <a:pt x="11801" y="12691"/>
                    </a:cubicBezTo>
                    <a:cubicBezTo>
                      <a:pt x="11824" y="5706"/>
                      <a:pt x="6392" y="23"/>
                      <a:pt x="593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3026225" y="2780750"/>
                <a:ext cx="170650" cy="105575"/>
              </a:xfrm>
              <a:custGeom>
                <a:avLst/>
                <a:gdLst/>
                <a:ahLst/>
                <a:cxnLst/>
                <a:rect l="l" t="t" r="r" b="b"/>
                <a:pathLst>
                  <a:path w="6826" h="4223" extrusionOk="0">
                    <a:moveTo>
                      <a:pt x="3424" y="0"/>
                    </a:moveTo>
                    <a:cubicBezTo>
                      <a:pt x="3173" y="0"/>
                      <a:pt x="1507" y="1621"/>
                      <a:pt x="0" y="4200"/>
                    </a:cubicBezTo>
                    <a:lnTo>
                      <a:pt x="6825" y="4223"/>
                    </a:lnTo>
                    <a:cubicBezTo>
                      <a:pt x="5342" y="1643"/>
                      <a:pt x="3652" y="0"/>
                      <a:pt x="3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2966875" y="3143650"/>
                <a:ext cx="288775" cy="44550"/>
              </a:xfrm>
              <a:custGeom>
                <a:avLst/>
                <a:gdLst/>
                <a:ahLst/>
                <a:cxnLst/>
                <a:rect l="l" t="t" r="r" b="b"/>
                <a:pathLst>
                  <a:path w="11551" h="1782" extrusionOk="0">
                    <a:moveTo>
                      <a:pt x="1" y="1"/>
                    </a:moveTo>
                    <a:lnTo>
                      <a:pt x="1" y="1"/>
                    </a:lnTo>
                    <a:cubicBezTo>
                      <a:pt x="46" y="594"/>
                      <a:pt x="138" y="1188"/>
                      <a:pt x="252" y="1758"/>
                    </a:cubicBezTo>
                    <a:lnTo>
                      <a:pt x="11276" y="1781"/>
                    </a:lnTo>
                    <a:cubicBezTo>
                      <a:pt x="11390" y="1211"/>
                      <a:pt x="11482" y="640"/>
                      <a:pt x="11550" y="47"/>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3095275" y="3228100"/>
                <a:ext cx="34250" cy="227725"/>
              </a:xfrm>
              <a:custGeom>
                <a:avLst/>
                <a:gdLst/>
                <a:ahLst/>
                <a:cxnLst/>
                <a:rect l="l" t="t" r="r" b="b"/>
                <a:pathLst>
                  <a:path w="1370" h="9109" extrusionOk="0">
                    <a:moveTo>
                      <a:pt x="699" y="0"/>
                    </a:moveTo>
                    <a:cubicBezTo>
                      <a:pt x="652" y="0"/>
                      <a:pt x="609" y="25"/>
                      <a:pt x="594" y="69"/>
                    </a:cubicBezTo>
                    <a:cubicBezTo>
                      <a:pt x="594" y="69"/>
                      <a:pt x="594" y="69"/>
                      <a:pt x="571" y="92"/>
                    </a:cubicBezTo>
                    <a:cubicBezTo>
                      <a:pt x="571" y="115"/>
                      <a:pt x="548" y="138"/>
                      <a:pt x="525" y="161"/>
                    </a:cubicBezTo>
                    <a:cubicBezTo>
                      <a:pt x="502" y="229"/>
                      <a:pt x="457" y="321"/>
                      <a:pt x="411" y="435"/>
                    </a:cubicBezTo>
                    <a:cubicBezTo>
                      <a:pt x="366" y="549"/>
                      <a:pt x="320" y="686"/>
                      <a:pt x="297" y="846"/>
                    </a:cubicBezTo>
                    <a:cubicBezTo>
                      <a:pt x="251" y="1005"/>
                      <a:pt x="229" y="1188"/>
                      <a:pt x="183" y="1393"/>
                    </a:cubicBezTo>
                    <a:cubicBezTo>
                      <a:pt x="160" y="1576"/>
                      <a:pt x="160" y="1804"/>
                      <a:pt x="137" y="2032"/>
                    </a:cubicBezTo>
                    <a:cubicBezTo>
                      <a:pt x="137" y="2261"/>
                      <a:pt x="137" y="2489"/>
                      <a:pt x="114" y="2740"/>
                    </a:cubicBezTo>
                    <a:cubicBezTo>
                      <a:pt x="92" y="3242"/>
                      <a:pt x="92" y="3767"/>
                      <a:pt x="69" y="4292"/>
                    </a:cubicBezTo>
                    <a:cubicBezTo>
                      <a:pt x="46" y="4817"/>
                      <a:pt x="46" y="5342"/>
                      <a:pt x="23" y="5844"/>
                    </a:cubicBezTo>
                    <a:cubicBezTo>
                      <a:pt x="23" y="6073"/>
                      <a:pt x="23" y="6324"/>
                      <a:pt x="23" y="6552"/>
                    </a:cubicBezTo>
                    <a:cubicBezTo>
                      <a:pt x="23" y="6780"/>
                      <a:pt x="0" y="6986"/>
                      <a:pt x="0" y="7191"/>
                    </a:cubicBezTo>
                    <a:cubicBezTo>
                      <a:pt x="0" y="7579"/>
                      <a:pt x="0" y="7921"/>
                      <a:pt x="0" y="8150"/>
                    </a:cubicBezTo>
                    <a:cubicBezTo>
                      <a:pt x="0" y="8378"/>
                      <a:pt x="0" y="8515"/>
                      <a:pt x="0" y="8515"/>
                    </a:cubicBezTo>
                    <a:cubicBezTo>
                      <a:pt x="0" y="8834"/>
                      <a:pt x="297" y="9108"/>
                      <a:pt x="685" y="9108"/>
                    </a:cubicBezTo>
                    <a:cubicBezTo>
                      <a:pt x="1050" y="9108"/>
                      <a:pt x="1370" y="8834"/>
                      <a:pt x="1370" y="8515"/>
                    </a:cubicBezTo>
                    <a:cubicBezTo>
                      <a:pt x="1370" y="8515"/>
                      <a:pt x="1370" y="8378"/>
                      <a:pt x="1370" y="8150"/>
                    </a:cubicBezTo>
                    <a:cubicBezTo>
                      <a:pt x="1370" y="7921"/>
                      <a:pt x="1370" y="7579"/>
                      <a:pt x="1370" y="7191"/>
                    </a:cubicBezTo>
                    <a:cubicBezTo>
                      <a:pt x="1370" y="6986"/>
                      <a:pt x="1370" y="6780"/>
                      <a:pt x="1370" y="6552"/>
                    </a:cubicBezTo>
                    <a:cubicBezTo>
                      <a:pt x="1370" y="6324"/>
                      <a:pt x="1370" y="6095"/>
                      <a:pt x="1370" y="5844"/>
                    </a:cubicBezTo>
                    <a:cubicBezTo>
                      <a:pt x="1347" y="5342"/>
                      <a:pt x="1347" y="4817"/>
                      <a:pt x="1324" y="4292"/>
                    </a:cubicBezTo>
                    <a:cubicBezTo>
                      <a:pt x="1324" y="3767"/>
                      <a:pt x="1301" y="3242"/>
                      <a:pt x="1301" y="2740"/>
                    </a:cubicBezTo>
                    <a:cubicBezTo>
                      <a:pt x="1279" y="2489"/>
                      <a:pt x="1279" y="2261"/>
                      <a:pt x="1279" y="2032"/>
                    </a:cubicBezTo>
                    <a:cubicBezTo>
                      <a:pt x="1256" y="1804"/>
                      <a:pt x="1256" y="1576"/>
                      <a:pt x="1233" y="1393"/>
                    </a:cubicBezTo>
                    <a:cubicBezTo>
                      <a:pt x="1210" y="1188"/>
                      <a:pt x="1164" y="1005"/>
                      <a:pt x="1142" y="846"/>
                    </a:cubicBezTo>
                    <a:cubicBezTo>
                      <a:pt x="1096" y="686"/>
                      <a:pt x="1050" y="549"/>
                      <a:pt x="1005" y="435"/>
                    </a:cubicBezTo>
                    <a:cubicBezTo>
                      <a:pt x="982" y="321"/>
                      <a:pt x="936" y="229"/>
                      <a:pt x="890" y="161"/>
                    </a:cubicBezTo>
                    <a:cubicBezTo>
                      <a:pt x="890" y="138"/>
                      <a:pt x="868" y="115"/>
                      <a:pt x="868" y="92"/>
                    </a:cubicBezTo>
                    <a:cubicBezTo>
                      <a:pt x="845" y="69"/>
                      <a:pt x="845" y="69"/>
                      <a:pt x="845" y="69"/>
                    </a:cubicBezTo>
                    <a:cubicBezTo>
                      <a:pt x="822" y="47"/>
                      <a:pt x="799" y="24"/>
                      <a:pt x="776" y="24"/>
                    </a:cubicBezTo>
                    <a:cubicBezTo>
                      <a:pt x="752" y="8"/>
                      <a:pt x="725" y="0"/>
                      <a:pt x="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2916100" y="3237250"/>
                <a:ext cx="141525" cy="218325"/>
              </a:xfrm>
              <a:custGeom>
                <a:avLst/>
                <a:gdLst/>
                <a:ahLst/>
                <a:cxnLst/>
                <a:rect l="l" t="t" r="r" b="b"/>
                <a:pathLst>
                  <a:path w="5661" h="8733" extrusionOk="0">
                    <a:moveTo>
                      <a:pt x="2837" y="0"/>
                    </a:moveTo>
                    <a:cubicBezTo>
                      <a:pt x="2833" y="0"/>
                      <a:pt x="2831" y="0"/>
                      <a:pt x="2831" y="0"/>
                    </a:cubicBezTo>
                    <a:cubicBezTo>
                      <a:pt x="0" y="2534"/>
                      <a:pt x="822" y="6734"/>
                      <a:pt x="3355" y="8537"/>
                    </a:cubicBezTo>
                    <a:cubicBezTo>
                      <a:pt x="3563" y="8673"/>
                      <a:pt x="3733" y="8732"/>
                      <a:pt x="3866" y="8732"/>
                    </a:cubicBezTo>
                    <a:cubicBezTo>
                      <a:pt x="4201" y="8732"/>
                      <a:pt x="4311" y="8361"/>
                      <a:pt x="4246" y="7921"/>
                    </a:cubicBezTo>
                    <a:cubicBezTo>
                      <a:pt x="3903" y="5798"/>
                      <a:pt x="5661" y="5638"/>
                      <a:pt x="5661" y="5638"/>
                    </a:cubicBezTo>
                    <a:cubicBezTo>
                      <a:pt x="5108" y="86"/>
                      <a:pt x="2968" y="0"/>
                      <a:pt x="2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3160900" y="3239525"/>
                <a:ext cx="144400" cy="216825"/>
              </a:xfrm>
              <a:custGeom>
                <a:avLst/>
                <a:gdLst/>
                <a:ahLst/>
                <a:cxnLst/>
                <a:rect l="l" t="t" r="r" b="b"/>
                <a:pathLst>
                  <a:path w="5776" h="8673" extrusionOk="0">
                    <a:moveTo>
                      <a:pt x="2948" y="0"/>
                    </a:moveTo>
                    <a:cubicBezTo>
                      <a:pt x="2724" y="0"/>
                      <a:pt x="584" y="143"/>
                      <a:pt x="0" y="5570"/>
                    </a:cubicBezTo>
                    <a:cubicBezTo>
                      <a:pt x="0" y="5570"/>
                      <a:pt x="1758" y="5730"/>
                      <a:pt x="1415" y="7852"/>
                    </a:cubicBezTo>
                    <a:cubicBezTo>
                      <a:pt x="1349" y="8298"/>
                      <a:pt x="1462" y="8672"/>
                      <a:pt x="1807" y="8672"/>
                    </a:cubicBezTo>
                    <a:cubicBezTo>
                      <a:pt x="1938" y="8672"/>
                      <a:pt x="2104" y="8618"/>
                      <a:pt x="2306" y="8492"/>
                    </a:cubicBezTo>
                    <a:cubicBezTo>
                      <a:pt x="4839" y="6688"/>
                      <a:pt x="5775" y="2534"/>
                      <a:pt x="2968" y="1"/>
                    </a:cubicBezTo>
                    <a:cubicBezTo>
                      <a:pt x="2968" y="1"/>
                      <a:pt x="2961" y="0"/>
                      <a:pt x="2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3017100" y="2934225"/>
                <a:ext cx="187750" cy="187200"/>
              </a:xfrm>
              <a:custGeom>
                <a:avLst/>
                <a:gdLst/>
                <a:ahLst/>
                <a:cxnLst/>
                <a:rect l="l" t="t" r="r" b="b"/>
                <a:pathLst>
                  <a:path w="7510" h="7488" extrusionOk="0">
                    <a:moveTo>
                      <a:pt x="3725" y="1"/>
                    </a:moveTo>
                    <a:cubicBezTo>
                      <a:pt x="1667" y="1"/>
                      <a:pt x="0" y="1681"/>
                      <a:pt x="0" y="3722"/>
                    </a:cubicBezTo>
                    <a:cubicBezTo>
                      <a:pt x="0" y="5799"/>
                      <a:pt x="1666" y="7488"/>
                      <a:pt x="3721" y="7488"/>
                    </a:cubicBezTo>
                    <a:cubicBezTo>
                      <a:pt x="5798" y="7488"/>
                      <a:pt x="7487" y="5821"/>
                      <a:pt x="7487" y="3744"/>
                    </a:cubicBezTo>
                    <a:cubicBezTo>
                      <a:pt x="7510" y="1690"/>
                      <a:pt x="5821" y="1"/>
                      <a:pt x="3766" y="1"/>
                    </a:cubicBezTo>
                    <a:cubicBezTo>
                      <a:pt x="3753" y="1"/>
                      <a:pt x="3739" y="1"/>
                      <a:pt x="3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3031925" y="2949075"/>
                <a:ext cx="158100" cy="157525"/>
              </a:xfrm>
              <a:custGeom>
                <a:avLst/>
                <a:gdLst/>
                <a:ahLst/>
                <a:cxnLst/>
                <a:rect l="l" t="t" r="r" b="b"/>
                <a:pathLst>
                  <a:path w="6324" h="6301" extrusionOk="0">
                    <a:moveTo>
                      <a:pt x="3132" y="0"/>
                    </a:moveTo>
                    <a:cubicBezTo>
                      <a:pt x="1393" y="0"/>
                      <a:pt x="1" y="1407"/>
                      <a:pt x="1" y="3128"/>
                    </a:cubicBezTo>
                    <a:cubicBezTo>
                      <a:pt x="1" y="4885"/>
                      <a:pt x="1393" y="6300"/>
                      <a:pt x="3151" y="6300"/>
                    </a:cubicBezTo>
                    <a:cubicBezTo>
                      <a:pt x="4885" y="6300"/>
                      <a:pt x="6300" y="4908"/>
                      <a:pt x="6300" y="3150"/>
                    </a:cubicBezTo>
                    <a:cubicBezTo>
                      <a:pt x="6323" y="1416"/>
                      <a:pt x="4908" y="0"/>
                      <a:pt x="3173" y="0"/>
                    </a:cubicBezTo>
                    <a:cubicBezTo>
                      <a:pt x="3159" y="0"/>
                      <a:pt x="3145" y="0"/>
                      <a:pt x="3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3049050" y="2966200"/>
                <a:ext cx="123275" cy="123275"/>
              </a:xfrm>
              <a:custGeom>
                <a:avLst/>
                <a:gdLst/>
                <a:ahLst/>
                <a:cxnLst/>
                <a:rect l="l" t="t" r="r" b="b"/>
                <a:pathLst>
                  <a:path w="4931" h="4931" extrusionOk="0">
                    <a:moveTo>
                      <a:pt x="2466" y="0"/>
                    </a:moveTo>
                    <a:cubicBezTo>
                      <a:pt x="1119" y="0"/>
                      <a:pt x="0" y="1096"/>
                      <a:pt x="0" y="2443"/>
                    </a:cubicBezTo>
                    <a:cubicBezTo>
                      <a:pt x="0" y="3812"/>
                      <a:pt x="1096" y="4930"/>
                      <a:pt x="2466" y="4930"/>
                    </a:cubicBezTo>
                    <a:cubicBezTo>
                      <a:pt x="3812" y="4930"/>
                      <a:pt x="4931" y="3835"/>
                      <a:pt x="4931" y="2465"/>
                    </a:cubicBezTo>
                    <a:cubicBezTo>
                      <a:pt x="4931" y="1119"/>
                      <a:pt x="3835" y="0"/>
                      <a:pt x="2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8"/>
            <p:cNvSpPr/>
            <p:nvPr/>
          </p:nvSpPr>
          <p:spPr>
            <a:xfrm rot="5400000">
              <a:off x="6569756" y="2493657"/>
              <a:ext cx="263728" cy="934837"/>
            </a:xfrm>
            <a:custGeom>
              <a:avLst/>
              <a:gdLst/>
              <a:ahLst/>
              <a:cxnLst/>
              <a:rect l="l" t="t" r="r" b="b"/>
              <a:pathLst>
                <a:path w="7876" h="27916" extrusionOk="0">
                  <a:moveTo>
                    <a:pt x="137" y="0"/>
                  </a:moveTo>
                  <a:cubicBezTo>
                    <a:pt x="114" y="0"/>
                    <a:pt x="92" y="23"/>
                    <a:pt x="92" y="23"/>
                  </a:cubicBezTo>
                  <a:cubicBezTo>
                    <a:pt x="1644" y="4542"/>
                    <a:pt x="2169" y="9404"/>
                    <a:pt x="2100" y="13969"/>
                  </a:cubicBezTo>
                  <a:cubicBezTo>
                    <a:pt x="2055" y="18671"/>
                    <a:pt x="1187" y="24240"/>
                    <a:pt x="0" y="27915"/>
                  </a:cubicBezTo>
                  <a:cubicBezTo>
                    <a:pt x="731" y="27915"/>
                    <a:pt x="1484" y="27915"/>
                    <a:pt x="2237" y="27892"/>
                  </a:cubicBezTo>
                  <a:cubicBezTo>
                    <a:pt x="2922" y="27870"/>
                    <a:pt x="3424" y="27276"/>
                    <a:pt x="3287" y="26660"/>
                  </a:cubicBezTo>
                  <a:cubicBezTo>
                    <a:pt x="3082" y="25815"/>
                    <a:pt x="2899" y="24971"/>
                    <a:pt x="2717" y="24126"/>
                  </a:cubicBezTo>
                  <a:lnTo>
                    <a:pt x="2717" y="24126"/>
                  </a:lnTo>
                  <a:cubicBezTo>
                    <a:pt x="3196" y="24377"/>
                    <a:pt x="3721" y="24948"/>
                    <a:pt x="3515" y="26203"/>
                  </a:cubicBezTo>
                  <a:cubicBezTo>
                    <a:pt x="3449" y="26649"/>
                    <a:pt x="3562" y="27023"/>
                    <a:pt x="3907" y="27023"/>
                  </a:cubicBezTo>
                  <a:cubicBezTo>
                    <a:pt x="4038" y="27023"/>
                    <a:pt x="4204" y="26969"/>
                    <a:pt x="4406" y="26843"/>
                  </a:cubicBezTo>
                  <a:cubicBezTo>
                    <a:pt x="6939" y="25039"/>
                    <a:pt x="7875" y="20908"/>
                    <a:pt x="5068" y="18352"/>
                  </a:cubicBezTo>
                  <a:cubicBezTo>
                    <a:pt x="5638" y="16662"/>
                    <a:pt x="6003" y="14722"/>
                    <a:pt x="6003" y="12691"/>
                  </a:cubicBezTo>
                  <a:cubicBezTo>
                    <a:pt x="6026" y="9450"/>
                    <a:pt x="4839" y="6482"/>
                    <a:pt x="3538" y="4223"/>
                  </a:cubicBezTo>
                  <a:cubicBezTo>
                    <a:pt x="3447" y="4063"/>
                    <a:pt x="3356" y="3903"/>
                    <a:pt x="3264" y="3766"/>
                  </a:cubicBezTo>
                  <a:cubicBezTo>
                    <a:pt x="3264" y="3766"/>
                    <a:pt x="3264" y="3766"/>
                    <a:pt x="3264" y="3743"/>
                  </a:cubicBezTo>
                  <a:cubicBezTo>
                    <a:pt x="3082" y="3447"/>
                    <a:pt x="2876" y="3150"/>
                    <a:pt x="2694" y="2876"/>
                  </a:cubicBezTo>
                  <a:cubicBezTo>
                    <a:pt x="2694" y="2876"/>
                    <a:pt x="2671" y="2853"/>
                    <a:pt x="2671" y="2830"/>
                  </a:cubicBezTo>
                  <a:cubicBezTo>
                    <a:pt x="2580" y="2716"/>
                    <a:pt x="2511" y="2602"/>
                    <a:pt x="2420" y="2488"/>
                  </a:cubicBezTo>
                  <a:cubicBezTo>
                    <a:pt x="2397" y="2465"/>
                    <a:pt x="2374" y="2442"/>
                    <a:pt x="2374" y="2397"/>
                  </a:cubicBezTo>
                  <a:cubicBezTo>
                    <a:pt x="2306" y="2305"/>
                    <a:pt x="2237" y="2214"/>
                    <a:pt x="2169" y="2123"/>
                  </a:cubicBezTo>
                  <a:cubicBezTo>
                    <a:pt x="2123" y="2100"/>
                    <a:pt x="2100" y="2054"/>
                    <a:pt x="2077" y="2031"/>
                  </a:cubicBezTo>
                  <a:cubicBezTo>
                    <a:pt x="2009" y="1940"/>
                    <a:pt x="1963" y="1872"/>
                    <a:pt x="1895" y="1780"/>
                  </a:cubicBezTo>
                  <a:cubicBezTo>
                    <a:pt x="1872" y="1758"/>
                    <a:pt x="1849" y="1712"/>
                    <a:pt x="1803" y="1689"/>
                  </a:cubicBezTo>
                  <a:cubicBezTo>
                    <a:pt x="1758" y="1621"/>
                    <a:pt x="1689" y="1552"/>
                    <a:pt x="1644" y="1484"/>
                  </a:cubicBezTo>
                  <a:cubicBezTo>
                    <a:pt x="1621" y="1438"/>
                    <a:pt x="1598" y="1415"/>
                    <a:pt x="1552" y="1370"/>
                  </a:cubicBezTo>
                  <a:cubicBezTo>
                    <a:pt x="1507" y="1324"/>
                    <a:pt x="1461" y="1255"/>
                    <a:pt x="1415" y="1187"/>
                  </a:cubicBezTo>
                  <a:cubicBezTo>
                    <a:pt x="1370" y="1164"/>
                    <a:pt x="1347" y="1118"/>
                    <a:pt x="1324" y="1096"/>
                  </a:cubicBezTo>
                  <a:cubicBezTo>
                    <a:pt x="1279" y="1050"/>
                    <a:pt x="1233" y="981"/>
                    <a:pt x="1187" y="936"/>
                  </a:cubicBezTo>
                  <a:cubicBezTo>
                    <a:pt x="1142" y="913"/>
                    <a:pt x="1119" y="867"/>
                    <a:pt x="1096" y="845"/>
                  </a:cubicBezTo>
                  <a:cubicBezTo>
                    <a:pt x="1050" y="799"/>
                    <a:pt x="1005" y="753"/>
                    <a:pt x="959" y="708"/>
                  </a:cubicBezTo>
                  <a:cubicBezTo>
                    <a:pt x="936" y="685"/>
                    <a:pt x="913" y="662"/>
                    <a:pt x="890" y="639"/>
                  </a:cubicBezTo>
                  <a:cubicBezTo>
                    <a:pt x="845" y="593"/>
                    <a:pt x="822" y="548"/>
                    <a:pt x="776" y="525"/>
                  </a:cubicBezTo>
                  <a:cubicBezTo>
                    <a:pt x="754" y="479"/>
                    <a:pt x="731" y="457"/>
                    <a:pt x="708" y="434"/>
                  </a:cubicBezTo>
                  <a:cubicBezTo>
                    <a:pt x="662" y="411"/>
                    <a:pt x="639" y="388"/>
                    <a:pt x="594" y="342"/>
                  </a:cubicBezTo>
                  <a:cubicBezTo>
                    <a:pt x="571" y="320"/>
                    <a:pt x="548" y="320"/>
                    <a:pt x="548" y="297"/>
                  </a:cubicBezTo>
                  <a:cubicBezTo>
                    <a:pt x="502" y="274"/>
                    <a:pt x="480" y="228"/>
                    <a:pt x="457" y="205"/>
                  </a:cubicBezTo>
                  <a:cubicBezTo>
                    <a:pt x="434" y="205"/>
                    <a:pt x="411" y="183"/>
                    <a:pt x="388" y="160"/>
                  </a:cubicBezTo>
                  <a:cubicBezTo>
                    <a:pt x="365" y="137"/>
                    <a:pt x="343" y="137"/>
                    <a:pt x="320" y="114"/>
                  </a:cubicBezTo>
                  <a:cubicBezTo>
                    <a:pt x="297" y="114"/>
                    <a:pt x="297" y="91"/>
                    <a:pt x="274" y="91"/>
                  </a:cubicBezTo>
                  <a:cubicBezTo>
                    <a:pt x="251" y="68"/>
                    <a:pt x="229" y="46"/>
                    <a:pt x="206" y="46"/>
                  </a:cubicBezTo>
                  <a:cubicBezTo>
                    <a:pt x="206" y="46"/>
                    <a:pt x="206" y="23"/>
                    <a:pt x="183" y="23"/>
                  </a:cubicBezTo>
                  <a:cubicBezTo>
                    <a:pt x="160" y="23"/>
                    <a:pt x="137" y="0"/>
                    <a:pt x="137" y="0"/>
                  </a:cubicBezTo>
                  <a:close/>
                </a:path>
              </a:pathLst>
            </a:custGeom>
            <a:solidFill>
              <a:srgbClr val="A9A7A7">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8"/>
          <p:cNvGrpSpPr/>
          <p:nvPr/>
        </p:nvGrpSpPr>
        <p:grpSpPr>
          <a:xfrm rot="3203653">
            <a:off x="240691" y="985951"/>
            <a:ext cx="297660" cy="239057"/>
            <a:chOff x="3483800" y="1530650"/>
            <a:chExt cx="1459674" cy="1397574"/>
          </a:xfrm>
        </p:grpSpPr>
        <p:sp>
          <p:nvSpPr>
            <p:cNvPr id="323" name="Google Shape;323;p8"/>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8"/>
          <p:cNvGrpSpPr/>
          <p:nvPr/>
        </p:nvGrpSpPr>
        <p:grpSpPr>
          <a:xfrm>
            <a:off x="447585" y="150969"/>
            <a:ext cx="374992" cy="348246"/>
            <a:chOff x="3931664" y="3196564"/>
            <a:chExt cx="819834" cy="761359"/>
          </a:xfrm>
        </p:grpSpPr>
        <p:sp>
          <p:nvSpPr>
            <p:cNvPr id="333" name="Google Shape;333;p8"/>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8"/>
          <p:cNvSpPr txBox="1">
            <a:spLocks noGrp="1"/>
          </p:cNvSpPr>
          <p:nvPr>
            <p:ph type="body" idx="1"/>
          </p:nvPr>
        </p:nvSpPr>
        <p:spPr>
          <a:xfrm>
            <a:off x="472875" y="1186975"/>
            <a:ext cx="8244300" cy="34164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a:lvl1pPr>
            <a:lvl2pPr marL="914400" lvl="1" indent="-330200" rtl="0">
              <a:spcBef>
                <a:spcPts val="16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accent2"/>
            </a:gs>
            <a:gs pos="100000">
              <a:schemeClr val="lt2"/>
            </a:gs>
          </a:gsLst>
          <a:lin ang="13500032" scaled="0"/>
        </a:gradFill>
        <a:effectLst/>
      </p:bgPr>
    </p:bg>
    <p:spTree>
      <p:nvGrpSpPr>
        <p:cNvPr id="1" name="Shape 337"/>
        <p:cNvGrpSpPr/>
        <p:nvPr/>
      </p:nvGrpSpPr>
      <p:grpSpPr>
        <a:xfrm>
          <a:off x="0" y="0"/>
          <a:ext cx="0" cy="0"/>
          <a:chOff x="0" y="0"/>
          <a:chExt cx="0" cy="0"/>
        </a:xfrm>
      </p:grpSpPr>
      <p:sp>
        <p:nvSpPr>
          <p:cNvPr id="338" name="Google Shape;338;p9"/>
          <p:cNvSpPr/>
          <p:nvPr/>
        </p:nvSpPr>
        <p:spPr>
          <a:xfrm>
            <a:off x="-294392" y="15192"/>
            <a:ext cx="9732795" cy="5741733"/>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340" name="Google Shape;340;p9"/>
          <p:cNvSpPr/>
          <p:nvPr/>
        </p:nvSpPr>
        <p:spPr>
          <a:xfrm flipH="1">
            <a:off x="-1802521" y="-114300"/>
            <a:ext cx="4423146" cy="6000703"/>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10800000">
            <a:off x="7479301" y="-542730"/>
            <a:ext cx="5253633" cy="5884059"/>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37FEF"/>
              </a:solidFill>
            </a:endParaRPr>
          </a:p>
        </p:txBody>
      </p:sp>
      <p:grpSp>
        <p:nvGrpSpPr>
          <p:cNvPr id="342" name="Google Shape;342;p9"/>
          <p:cNvGrpSpPr/>
          <p:nvPr/>
        </p:nvGrpSpPr>
        <p:grpSpPr>
          <a:xfrm>
            <a:off x="6985149" y="261297"/>
            <a:ext cx="318260" cy="295560"/>
            <a:chOff x="3931664" y="3196564"/>
            <a:chExt cx="819834" cy="761359"/>
          </a:xfrm>
        </p:grpSpPr>
        <p:sp>
          <p:nvSpPr>
            <p:cNvPr id="343" name="Google Shape;343;p9"/>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9"/>
          <p:cNvGrpSpPr/>
          <p:nvPr/>
        </p:nvGrpSpPr>
        <p:grpSpPr>
          <a:xfrm>
            <a:off x="7030779" y="728689"/>
            <a:ext cx="193699" cy="185318"/>
            <a:chOff x="3483800" y="1530650"/>
            <a:chExt cx="1459674" cy="1397574"/>
          </a:xfrm>
        </p:grpSpPr>
        <p:sp>
          <p:nvSpPr>
            <p:cNvPr id="347" name="Google Shape;347;p9"/>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5D4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9"/>
          <p:cNvSpPr txBox="1">
            <a:spLocks noGrp="1"/>
          </p:cNvSpPr>
          <p:nvPr>
            <p:ph type="title"/>
          </p:nvPr>
        </p:nvSpPr>
        <p:spPr>
          <a:xfrm>
            <a:off x="3168000" y="1646125"/>
            <a:ext cx="2808000" cy="7557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8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7" name="Google Shape;357;p9"/>
          <p:cNvSpPr txBox="1">
            <a:spLocks noGrp="1"/>
          </p:cNvSpPr>
          <p:nvPr>
            <p:ph type="subTitle" idx="1"/>
          </p:nvPr>
        </p:nvSpPr>
        <p:spPr>
          <a:xfrm>
            <a:off x="2734050" y="2671158"/>
            <a:ext cx="3675900" cy="826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358" name="Google Shape;358;p9"/>
          <p:cNvGrpSpPr/>
          <p:nvPr/>
        </p:nvGrpSpPr>
        <p:grpSpPr>
          <a:xfrm>
            <a:off x="7133488" y="3542250"/>
            <a:ext cx="652900" cy="652900"/>
            <a:chOff x="2751400" y="2498775"/>
            <a:chExt cx="652900" cy="652900"/>
          </a:xfrm>
        </p:grpSpPr>
        <p:sp>
          <p:nvSpPr>
            <p:cNvPr id="359" name="Google Shape;359;p9"/>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9"/>
          <p:cNvGrpSpPr/>
          <p:nvPr/>
        </p:nvGrpSpPr>
        <p:grpSpPr>
          <a:xfrm>
            <a:off x="591150" y="540000"/>
            <a:ext cx="1040525" cy="1040525"/>
            <a:chOff x="591150" y="540000"/>
            <a:chExt cx="1040525" cy="1040525"/>
          </a:xfrm>
        </p:grpSpPr>
        <p:sp>
          <p:nvSpPr>
            <p:cNvPr id="369" name="Google Shape;369;p9"/>
            <p:cNvSpPr/>
            <p:nvPr/>
          </p:nvSpPr>
          <p:spPr>
            <a:xfrm>
              <a:off x="591150" y="540000"/>
              <a:ext cx="1040525" cy="1040525"/>
            </a:xfrm>
            <a:custGeom>
              <a:avLst/>
              <a:gdLst/>
              <a:ahLst/>
              <a:cxnLst/>
              <a:rect l="l" t="t" r="r" b="b"/>
              <a:pathLst>
                <a:path w="37345" h="37345" extrusionOk="0">
                  <a:moveTo>
                    <a:pt x="18673" y="0"/>
                  </a:moveTo>
                  <a:cubicBezTo>
                    <a:pt x="8372" y="0"/>
                    <a:pt x="1" y="8346"/>
                    <a:pt x="1" y="18672"/>
                  </a:cubicBezTo>
                  <a:cubicBezTo>
                    <a:pt x="1" y="28973"/>
                    <a:pt x="8372" y="37344"/>
                    <a:pt x="18673" y="37344"/>
                  </a:cubicBezTo>
                  <a:cubicBezTo>
                    <a:pt x="28998" y="37344"/>
                    <a:pt x="37344" y="28973"/>
                    <a:pt x="37344" y="18672"/>
                  </a:cubicBezTo>
                  <a:cubicBezTo>
                    <a:pt x="37344" y="8346"/>
                    <a:pt x="28998" y="0"/>
                    <a:pt x="18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591150" y="759975"/>
              <a:ext cx="1040525" cy="602359"/>
            </a:xfrm>
            <a:custGeom>
              <a:avLst/>
              <a:gdLst/>
              <a:ahLst/>
              <a:cxnLst/>
              <a:rect l="l" t="t" r="r" b="b"/>
              <a:pathLst>
                <a:path w="37345" h="21619" extrusionOk="0">
                  <a:moveTo>
                    <a:pt x="33911" y="0"/>
                  </a:moveTo>
                  <a:cubicBezTo>
                    <a:pt x="30552" y="1028"/>
                    <a:pt x="28322" y="6918"/>
                    <a:pt x="25966" y="7494"/>
                  </a:cubicBezTo>
                  <a:cubicBezTo>
                    <a:pt x="23234" y="8196"/>
                    <a:pt x="18322" y="10677"/>
                    <a:pt x="13259" y="10752"/>
                  </a:cubicBezTo>
                  <a:cubicBezTo>
                    <a:pt x="13238" y="10753"/>
                    <a:pt x="13216" y="10753"/>
                    <a:pt x="13195" y="10753"/>
                  </a:cubicBezTo>
                  <a:cubicBezTo>
                    <a:pt x="9192" y="10753"/>
                    <a:pt x="6198" y="3720"/>
                    <a:pt x="2783" y="1003"/>
                  </a:cubicBezTo>
                  <a:cubicBezTo>
                    <a:pt x="1028" y="3835"/>
                    <a:pt x="1" y="7193"/>
                    <a:pt x="1" y="10777"/>
                  </a:cubicBezTo>
                  <a:cubicBezTo>
                    <a:pt x="1" y="14712"/>
                    <a:pt x="1229" y="18371"/>
                    <a:pt x="3334" y="21379"/>
                  </a:cubicBezTo>
                  <a:cubicBezTo>
                    <a:pt x="4624" y="21295"/>
                    <a:pt x="6194" y="20931"/>
                    <a:pt x="8178" y="20931"/>
                  </a:cubicBezTo>
                  <a:cubicBezTo>
                    <a:pt x="9163" y="20931"/>
                    <a:pt x="10249" y="21021"/>
                    <a:pt x="11454" y="21279"/>
                  </a:cubicBezTo>
                  <a:cubicBezTo>
                    <a:pt x="12565" y="21517"/>
                    <a:pt x="13500" y="21619"/>
                    <a:pt x="14316" y="21619"/>
                  </a:cubicBezTo>
                  <a:cubicBezTo>
                    <a:pt x="18046" y="21619"/>
                    <a:pt x="19264" y="19484"/>
                    <a:pt x="23234" y="18497"/>
                  </a:cubicBezTo>
                  <a:cubicBezTo>
                    <a:pt x="24192" y="18265"/>
                    <a:pt x="25311" y="18178"/>
                    <a:pt x="26530" y="18178"/>
                  </a:cubicBezTo>
                  <a:cubicBezTo>
                    <a:pt x="29265" y="18178"/>
                    <a:pt x="32498" y="18614"/>
                    <a:pt x="35515" y="18822"/>
                  </a:cubicBezTo>
                  <a:cubicBezTo>
                    <a:pt x="36693" y="16391"/>
                    <a:pt x="37344" y="13659"/>
                    <a:pt x="37344" y="10777"/>
                  </a:cubicBezTo>
                  <a:cubicBezTo>
                    <a:pt x="37344" y="6742"/>
                    <a:pt x="36066" y="3033"/>
                    <a:pt x="33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745481" y="540000"/>
              <a:ext cx="710215" cy="295343"/>
            </a:xfrm>
            <a:custGeom>
              <a:avLst/>
              <a:gdLst/>
              <a:ahLst/>
              <a:cxnLst/>
              <a:rect l="l" t="t" r="r" b="b"/>
              <a:pathLst>
                <a:path w="25490" h="10600" extrusionOk="0">
                  <a:moveTo>
                    <a:pt x="13134" y="0"/>
                  </a:moveTo>
                  <a:cubicBezTo>
                    <a:pt x="8021" y="0"/>
                    <a:pt x="3359" y="2056"/>
                    <a:pt x="1" y="5414"/>
                  </a:cubicBezTo>
                  <a:cubicBezTo>
                    <a:pt x="1304" y="7394"/>
                    <a:pt x="3610" y="9850"/>
                    <a:pt x="5915" y="10226"/>
                  </a:cubicBezTo>
                  <a:cubicBezTo>
                    <a:pt x="7236" y="10446"/>
                    <a:pt x="8717" y="10599"/>
                    <a:pt x="10203" y="10599"/>
                  </a:cubicBezTo>
                  <a:cubicBezTo>
                    <a:pt x="12780" y="10599"/>
                    <a:pt x="15373" y="10139"/>
                    <a:pt x="17169" y="8772"/>
                  </a:cubicBezTo>
                  <a:cubicBezTo>
                    <a:pt x="19449" y="7043"/>
                    <a:pt x="23936" y="6592"/>
                    <a:pt x="25489" y="4662"/>
                  </a:cubicBezTo>
                  <a:cubicBezTo>
                    <a:pt x="22181" y="1755"/>
                    <a:pt x="17870" y="0"/>
                    <a:pt x="13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783206" y="1371779"/>
              <a:ext cx="731140" cy="208746"/>
            </a:xfrm>
            <a:custGeom>
              <a:avLst/>
              <a:gdLst/>
              <a:ahLst/>
              <a:cxnLst/>
              <a:rect l="l" t="t" r="r" b="b"/>
              <a:pathLst>
                <a:path w="26241" h="7492" extrusionOk="0">
                  <a:moveTo>
                    <a:pt x="24003" y="1"/>
                  </a:moveTo>
                  <a:cubicBezTo>
                    <a:pt x="22615" y="1"/>
                    <a:pt x="20868" y="387"/>
                    <a:pt x="18922" y="674"/>
                  </a:cubicBezTo>
                  <a:cubicBezTo>
                    <a:pt x="15396" y="1187"/>
                    <a:pt x="12817" y="2702"/>
                    <a:pt x="9306" y="2702"/>
                  </a:cubicBezTo>
                  <a:cubicBezTo>
                    <a:pt x="8699" y="2702"/>
                    <a:pt x="8065" y="2657"/>
                    <a:pt x="7394" y="2554"/>
                  </a:cubicBezTo>
                  <a:cubicBezTo>
                    <a:pt x="6534" y="2429"/>
                    <a:pt x="5772" y="2373"/>
                    <a:pt x="5068" y="2373"/>
                  </a:cubicBezTo>
                  <a:cubicBezTo>
                    <a:pt x="3226" y="2373"/>
                    <a:pt x="1777" y="2755"/>
                    <a:pt x="0" y="3281"/>
                  </a:cubicBezTo>
                  <a:cubicBezTo>
                    <a:pt x="3208" y="5912"/>
                    <a:pt x="7318" y="7491"/>
                    <a:pt x="11780" y="7491"/>
                  </a:cubicBezTo>
                  <a:cubicBezTo>
                    <a:pt x="17619" y="7491"/>
                    <a:pt x="22807" y="4809"/>
                    <a:pt x="26241" y="649"/>
                  </a:cubicBezTo>
                  <a:cubicBezTo>
                    <a:pt x="25682" y="170"/>
                    <a:pt x="24921" y="1"/>
                    <a:pt x="24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751778" y="795583"/>
              <a:ext cx="199050" cy="118889"/>
            </a:xfrm>
            <a:custGeom>
              <a:avLst/>
              <a:gdLst/>
              <a:ahLst/>
              <a:cxnLst/>
              <a:rect l="l" t="t" r="r" b="b"/>
              <a:pathLst>
                <a:path w="7144" h="4267" extrusionOk="0">
                  <a:moveTo>
                    <a:pt x="3058" y="1"/>
                  </a:moveTo>
                  <a:cubicBezTo>
                    <a:pt x="2880" y="1"/>
                    <a:pt x="2726" y="17"/>
                    <a:pt x="2607" y="51"/>
                  </a:cubicBezTo>
                  <a:cubicBezTo>
                    <a:pt x="1053" y="452"/>
                    <a:pt x="0" y="903"/>
                    <a:pt x="953" y="1930"/>
                  </a:cubicBezTo>
                  <a:cubicBezTo>
                    <a:pt x="1809" y="2855"/>
                    <a:pt x="2869" y="4266"/>
                    <a:pt x="4077" y="4266"/>
                  </a:cubicBezTo>
                  <a:cubicBezTo>
                    <a:pt x="4212" y="4266"/>
                    <a:pt x="4348" y="4249"/>
                    <a:pt x="4486" y="4211"/>
                  </a:cubicBezTo>
                  <a:cubicBezTo>
                    <a:pt x="5840" y="3810"/>
                    <a:pt x="7143" y="2482"/>
                    <a:pt x="6441" y="1429"/>
                  </a:cubicBezTo>
                  <a:cubicBezTo>
                    <a:pt x="5866" y="533"/>
                    <a:pt x="4074" y="1"/>
                    <a:pt x="30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035278" y="771315"/>
              <a:ext cx="567058" cy="640977"/>
            </a:xfrm>
            <a:custGeom>
              <a:avLst/>
              <a:gdLst/>
              <a:ahLst/>
              <a:cxnLst/>
              <a:rect l="l" t="t" r="r" b="b"/>
              <a:pathLst>
                <a:path w="20352" h="23005" extrusionOk="0">
                  <a:moveTo>
                    <a:pt x="15529" y="0"/>
                  </a:moveTo>
                  <a:cubicBezTo>
                    <a:pt x="15203" y="0"/>
                    <a:pt x="14344" y="338"/>
                    <a:pt x="11931" y="1323"/>
                  </a:cubicBezTo>
                  <a:cubicBezTo>
                    <a:pt x="10336" y="1977"/>
                    <a:pt x="9201" y="2218"/>
                    <a:pt x="8377" y="2218"/>
                  </a:cubicBezTo>
                  <a:cubicBezTo>
                    <a:pt x="6094" y="2218"/>
                    <a:pt x="6191" y="373"/>
                    <a:pt x="5462" y="373"/>
                  </a:cubicBezTo>
                  <a:cubicBezTo>
                    <a:pt x="5416" y="373"/>
                    <a:pt x="5367" y="380"/>
                    <a:pt x="5314" y="395"/>
                  </a:cubicBezTo>
                  <a:cubicBezTo>
                    <a:pt x="4111" y="721"/>
                    <a:pt x="2908" y="2250"/>
                    <a:pt x="3234" y="3002"/>
                  </a:cubicBezTo>
                  <a:cubicBezTo>
                    <a:pt x="3585" y="3729"/>
                    <a:pt x="4687" y="6110"/>
                    <a:pt x="4286" y="6185"/>
                  </a:cubicBezTo>
                  <a:cubicBezTo>
                    <a:pt x="2206" y="6511"/>
                    <a:pt x="577" y="6160"/>
                    <a:pt x="753" y="7613"/>
                  </a:cubicBezTo>
                  <a:cubicBezTo>
                    <a:pt x="928" y="9067"/>
                    <a:pt x="2632" y="10696"/>
                    <a:pt x="3685" y="11222"/>
                  </a:cubicBezTo>
                  <a:cubicBezTo>
                    <a:pt x="4712" y="11724"/>
                    <a:pt x="5139" y="12501"/>
                    <a:pt x="4286" y="13278"/>
                  </a:cubicBezTo>
                  <a:cubicBezTo>
                    <a:pt x="3409" y="14055"/>
                    <a:pt x="3610" y="13729"/>
                    <a:pt x="2231" y="14456"/>
                  </a:cubicBezTo>
                  <a:cubicBezTo>
                    <a:pt x="828" y="15182"/>
                    <a:pt x="1" y="14230"/>
                    <a:pt x="201" y="15608"/>
                  </a:cubicBezTo>
                  <a:cubicBezTo>
                    <a:pt x="402" y="16987"/>
                    <a:pt x="978" y="17714"/>
                    <a:pt x="1931" y="19318"/>
                  </a:cubicBezTo>
                  <a:cubicBezTo>
                    <a:pt x="2908" y="20947"/>
                    <a:pt x="7720" y="22902"/>
                    <a:pt x="8497" y="23002"/>
                  </a:cubicBezTo>
                  <a:cubicBezTo>
                    <a:pt x="8516" y="23004"/>
                    <a:pt x="8534" y="23005"/>
                    <a:pt x="8552" y="23005"/>
                  </a:cubicBezTo>
                  <a:cubicBezTo>
                    <a:pt x="9245" y="23005"/>
                    <a:pt x="9176" y="21583"/>
                    <a:pt x="9249" y="19994"/>
                  </a:cubicBezTo>
                  <a:cubicBezTo>
                    <a:pt x="9349" y="18365"/>
                    <a:pt x="8823" y="17613"/>
                    <a:pt x="10301" y="16661"/>
                  </a:cubicBezTo>
                  <a:cubicBezTo>
                    <a:pt x="11755" y="15684"/>
                    <a:pt x="13560" y="16586"/>
                    <a:pt x="13635" y="14581"/>
                  </a:cubicBezTo>
                  <a:cubicBezTo>
                    <a:pt x="13735" y="12601"/>
                    <a:pt x="11931" y="12250"/>
                    <a:pt x="12432" y="11047"/>
                  </a:cubicBezTo>
                  <a:cubicBezTo>
                    <a:pt x="12760" y="10297"/>
                    <a:pt x="13847" y="9947"/>
                    <a:pt x="14851" y="9947"/>
                  </a:cubicBezTo>
                  <a:cubicBezTo>
                    <a:pt x="15457" y="9947"/>
                    <a:pt x="16033" y="10075"/>
                    <a:pt x="16392" y="10320"/>
                  </a:cubicBezTo>
                  <a:cubicBezTo>
                    <a:pt x="17050" y="10771"/>
                    <a:pt x="17541" y="11485"/>
                    <a:pt x="18038" y="11485"/>
                  </a:cubicBezTo>
                  <a:cubicBezTo>
                    <a:pt x="18260" y="11485"/>
                    <a:pt x="18483" y="11343"/>
                    <a:pt x="18723" y="10972"/>
                  </a:cubicBezTo>
                  <a:cubicBezTo>
                    <a:pt x="19500" y="9769"/>
                    <a:pt x="19575" y="8616"/>
                    <a:pt x="19750" y="8014"/>
                  </a:cubicBezTo>
                  <a:cubicBezTo>
                    <a:pt x="19926" y="7438"/>
                    <a:pt x="19500" y="5633"/>
                    <a:pt x="19750" y="5132"/>
                  </a:cubicBezTo>
                  <a:cubicBezTo>
                    <a:pt x="20001" y="4631"/>
                    <a:pt x="20352" y="2100"/>
                    <a:pt x="17169" y="1323"/>
                  </a:cubicBezTo>
                  <a:cubicBezTo>
                    <a:pt x="15212" y="860"/>
                    <a:pt x="16050" y="0"/>
                    <a:pt x="15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816725" y="540000"/>
              <a:ext cx="483944" cy="230423"/>
            </a:xfrm>
            <a:custGeom>
              <a:avLst/>
              <a:gdLst/>
              <a:ahLst/>
              <a:cxnLst/>
              <a:rect l="l" t="t" r="r" b="b"/>
              <a:pathLst>
                <a:path w="17369" h="8270" extrusionOk="0">
                  <a:moveTo>
                    <a:pt x="10577" y="0"/>
                  </a:moveTo>
                  <a:cubicBezTo>
                    <a:pt x="7143" y="0"/>
                    <a:pt x="3935" y="928"/>
                    <a:pt x="1153" y="2557"/>
                  </a:cubicBezTo>
                  <a:cubicBezTo>
                    <a:pt x="326" y="3810"/>
                    <a:pt x="0" y="4938"/>
                    <a:pt x="602" y="5389"/>
                  </a:cubicBezTo>
                  <a:cubicBezTo>
                    <a:pt x="2155" y="6542"/>
                    <a:pt x="5589" y="6843"/>
                    <a:pt x="6441" y="7720"/>
                  </a:cubicBezTo>
                  <a:cubicBezTo>
                    <a:pt x="6798" y="8087"/>
                    <a:pt x="7581" y="8270"/>
                    <a:pt x="8441" y="8270"/>
                  </a:cubicBezTo>
                  <a:cubicBezTo>
                    <a:pt x="9634" y="8270"/>
                    <a:pt x="10975" y="7918"/>
                    <a:pt x="11529" y="7219"/>
                  </a:cubicBezTo>
                  <a:cubicBezTo>
                    <a:pt x="12456" y="6016"/>
                    <a:pt x="13158" y="5765"/>
                    <a:pt x="14536" y="4988"/>
                  </a:cubicBezTo>
                  <a:cubicBezTo>
                    <a:pt x="15890" y="4211"/>
                    <a:pt x="17369" y="2632"/>
                    <a:pt x="16667" y="1705"/>
                  </a:cubicBezTo>
                  <a:cubicBezTo>
                    <a:pt x="16491" y="1454"/>
                    <a:pt x="16040" y="1053"/>
                    <a:pt x="15389" y="627"/>
                  </a:cubicBezTo>
                  <a:cubicBezTo>
                    <a:pt x="13860" y="226"/>
                    <a:pt x="12256" y="0"/>
                    <a:pt x="10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591150" y="889730"/>
              <a:ext cx="335910" cy="604198"/>
            </a:xfrm>
            <a:custGeom>
              <a:avLst/>
              <a:gdLst/>
              <a:ahLst/>
              <a:cxnLst/>
              <a:rect l="l" t="t" r="r" b="b"/>
              <a:pathLst>
                <a:path w="12056" h="21685" extrusionOk="0">
                  <a:moveTo>
                    <a:pt x="2637" y="0"/>
                  </a:moveTo>
                  <a:cubicBezTo>
                    <a:pt x="1822" y="0"/>
                    <a:pt x="1119" y="254"/>
                    <a:pt x="778" y="857"/>
                  </a:cubicBezTo>
                  <a:cubicBezTo>
                    <a:pt x="276" y="2511"/>
                    <a:pt x="1" y="4291"/>
                    <a:pt x="1" y="6120"/>
                  </a:cubicBezTo>
                  <a:cubicBezTo>
                    <a:pt x="1" y="12612"/>
                    <a:pt x="3334" y="18326"/>
                    <a:pt x="8372" y="21684"/>
                  </a:cubicBezTo>
                  <a:cubicBezTo>
                    <a:pt x="9700" y="20832"/>
                    <a:pt x="9926" y="19830"/>
                    <a:pt x="10327" y="17800"/>
                  </a:cubicBezTo>
                  <a:cubicBezTo>
                    <a:pt x="10728" y="15769"/>
                    <a:pt x="11104" y="15318"/>
                    <a:pt x="10076" y="14291"/>
                  </a:cubicBezTo>
                  <a:cubicBezTo>
                    <a:pt x="9048" y="13288"/>
                    <a:pt x="5164" y="13063"/>
                    <a:pt x="4387" y="12411"/>
                  </a:cubicBezTo>
                  <a:cubicBezTo>
                    <a:pt x="3610" y="11734"/>
                    <a:pt x="3008" y="9554"/>
                    <a:pt x="3284" y="8852"/>
                  </a:cubicBezTo>
                  <a:cubicBezTo>
                    <a:pt x="3328" y="8734"/>
                    <a:pt x="3395" y="8684"/>
                    <a:pt x="3489" y="8684"/>
                  </a:cubicBezTo>
                  <a:cubicBezTo>
                    <a:pt x="3934" y="8684"/>
                    <a:pt x="4981" y="9812"/>
                    <a:pt x="6968" y="10206"/>
                  </a:cubicBezTo>
                  <a:cubicBezTo>
                    <a:pt x="7151" y="10242"/>
                    <a:pt x="7309" y="10259"/>
                    <a:pt x="7446" y="10259"/>
                  </a:cubicBezTo>
                  <a:cubicBezTo>
                    <a:pt x="9108" y="10259"/>
                    <a:pt x="7605" y="7760"/>
                    <a:pt x="8948" y="6972"/>
                  </a:cubicBezTo>
                  <a:cubicBezTo>
                    <a:pt x="10402" y="6120"/>
                    <a:pt x="10502" y="6020"/>
                    <a:pt x="11279" y="4917"/>
                  </a:cubicBezTo>
                  <a:cubicBezTo>
                    <a:pt x="12056" y="3789"/>
                    <a:pt x="7394" y="4642"/>
                    <a:pt x="6968" y="2586"/>
                  </a:cubicBezTo>
                  <a:cubicBezTo>
                    <a:pt x="6677" y="1182"/>
                    <a:pt x="4396" y="0"/>
                    <a:pt x="26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876072" y="1448318"/>
              <a:ext cx="528635" cy="132208"/>
            </a:xfrm>
            <a:custGeom>
              <a:avLst/>
              <a:gdLst/>
              <a:ahLst/>
              <a:cxnLst/>
              <a:rect l="l" t="t" r="r" b="b"/>
              <a:pathLst>
                <a:path w="18973" h="4745" extrusionOk="0">
                  <a:moveTo>
                    <a:pt x="14066" y="1"/>
                  </a:moveTo>
                  <a:cubicBezTo>
                    <a:pt x="13042" y="1"/>
                    <a:pt x="11946" y="367"/>
                    <a:pt x="11128" y="1185"/>
                  </a:cubicBezTo>
                  <a:cubicBezTo>
                    <a:pt x="10482" y="1857"/>
                    <a:pt x="9151" y="2069"/>
                    <a:pt x="7610" y="2069"/>
                  </a:cubicBezTo>
                  <a:cubicBezTo>
                    <a:pt x="6162" y="2069"/>
                    <a:pt x="4529" y="1881"/>
                    <a:pt x="3108" y="1711"/>
                  </a:cubicBezTo>
                  <a:cubicBezTo>
                    <a:pt x="2892" y="1687"/>
                    <a:pt x="2687" y="1676"/>
                    <a:pt x="2493" y="1676"/>
                  </a:cubicBezTo>
                  <a:cubicBezTo>
                    <a:pt x="1270" y="1676"/>
                    <a:pt x="476" y="2126"/>
                    <a:pt x="0" y="2689"/>
                  </a:cubicBezTo>
                  <a:cubicBezTo>
                    <a:pt x="2557" y="3992"/>
                    <a:pt x="5414" y="4744"/>
                    <a:pt x="8447" y="4744"/>
                  </a:cubicBezTo>
                  <a:cubicBezTo>
                    <a:pt x="12206" y="4744"/>
                    <a:pt x="15715" y="3616"/>
                    <a:pt x="18622" y="1711"/>
                  </a:cubicBezTo>
                  <a:cubicBezTo>
                    <a:pt x="18973" y="433"/>
                    <a:pt x="16692" y="809"/>
                    <a:pt x="15665" y="333"/>
                  </a:cubicBezTo>
                  <a:cubicBezTo>
                    <a:pt x="15196" y="116"/>
                    <a:pt x="14642" y="1"/>
                    <a:pt x="14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1501752" y="1180085"/>
              <a:ext cx="111756" cy="193728"/>
            </a:xfrm>
            <a:custGeom>
              <a:avLst/>
              <a:gdLst/>
              <a:ahLst/>
              <a:cxnLst/>
              <a:rect l="l" t="t" r="r" b="b"/>
              <a:pathLst>
                <a:path w="4011" h="6953" extrusionOk="0">
                  <a:moveTo>
                    <a:pt x="2703" y="1"/>
                  </a:moveTo>
                  <a:cubicBezTo>
                    <a:pt x="2264" y="1"/>
                    <a:pt x="1815" y="278"/>
                    <a:pt x="1354" y="1113"/>
                  </a:cubicBezTo>
                  <a:cubicBezTo>
                    <a:pt x="1" y="3519"/>
                    <a:pt x="301" y="6125"/>
                    <a:pt x="602" y="6551"/>
                  </a:cubicBezTo>
                  <a:cubicBezTo>
                    <a:pt x="652" y="6602"/>
                    <a:pt x="753" y="6752"/>
                    <a:pt x="878" y="6952"/>
                  </a:cubicBezTo>
                  <a:cubicBezTo>
                    <a:pt x="2306" y="5073"/>
                    <a:pt x="3384" y="2917"/>
                    <a:pt x="4011" y="561"/>
                  </a:cubicBezTo>
                  <a:cubicBezTo>
                    <a:pt x="3582" y="284"/>
                    <a:pt x="3147" y="1"/>
                    <a:pt x="2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818815" y="562346"/>
              <a:ext cx="812861" cy="1018179"/>
            </a:xfrm>
            <a:custGeom>
              <a:avLst/>
              <a:gdLst/>
              <a:ahLst/>
              <a:cxnLst/>
              <a:rect l="l" t="t" r="r" b="b"/>
              <a:pathLst>
                <a:path w="29174" h="36543" extrusionOk="0">
                  <a:moveTo>
                    <a:pt x="16015" y="0"/>
                  </a:moveTo>
                  <a:cubicBezTo>
                    <a:pt x="20928" y="3384"/>
                    <a:pt x="24161" y="9023"/>
                    <a:pt x="24161" y="15439"/>
                  </a:cubicBezTo>
                  <a:cubicBezTo>
                    <a:pt x="24161" y="25765"/>
                    <a:pt x="15815" y="34111"/>
                    <a:pt x="5489" y="34111"/>
                  </a:cubicBezTo>
                  <a:cubicBezTo>
                    <a:pt x="3584" y="34111"/>
                    <a:pt x="1730" y="33810"/>
                    <a:pt x="0" y="33284"/>
                  </a:cubicBezTo>
                  <a:lnTo>
                    <a:pt x="0" y="33284"/>
                  </a:lnTo>
                  <a:cubicBezTo>
                    <a:pt x="2983" y="35339"/>
                    <a:pt x="6617" y="36542"/>
                    <a:pt x="10502" y="36542"/>
                  </a:cubicBezTo>
                  <a:cubicBezTo>
                    <a:pt x="20827" y="36542"/>
                    <a:pt x="29173" y="28171"/>
                    <a:pt x="29173" y="17870"/>
                  </a:cubicBezTo>
                  <a:cubicBezTo>
                    <a:pt x="29173" y="9449"/>
                    <a:pt x="23634" y="2356"/>
                    <a:pt x="16015" y="0"/>
                  </a:cubicBezTo>
                  <a:close/>
                </a:path>
              </a:pathLst>
            </a:custGeom>
            <a:solidFill>
              <a:srgbClr val="00C0C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bg>
      <p:bgPr>
        <a:gradFill>
          <a:gsLst>
            <a:gs pos="0">
              <a:schemeClr val="accent2"/>
            </a:gs>
            <a:gs pos="100000">
              <a:schemeClr val="lt2"/>
            </a:gs>
          </a:gsLst>
          <a:lin ang="2698631" scaled="0"/>
        </a:gradFill>
        <a:effectLst/>
      </p:bgPr>
    </p:bg>
    <p:spTree>
      <p:nvGrpSpPr>
        <p:cNvPr id="1" name="Shape 380"/>
        <p:cNvGrpSpPr/>
        <p:nvPr/>
      </p:nvGrpSpPr>
      <p:grpSpPr>
        <a:xfrm>
          <a:off x="0" y="0"/>
          <a:ext cx="0" cy="0"/>
          <a:chOff x="0" y="0"/>
          <a:chExt cx="0" cy="0"/>
        </a:xfrm>
      </p:grpSpPr>
      <p:pic>
        <p:nvPicPr>
          <p:cNvPr id="381" name="Google Shape;381;p10"/>
          <p:cNvPicPr preferRelativeResize="0"/>
          <p:nvPr/>
        </p:nvPicPr>
        <p:blipFill>
          <a:blip r:embed="rId2">
            <a:alphaModFix/>
          </a:blip>
          <a:stretch>
            <a:fillRect/>
          </a:stretch>
        </p:blipFill>
        <p:spPr>
          <a:xfrm>
            <a:off x="0" y="-30050"/>
            <a:ext cx="9144000" cy="5143500"/>
          </a:xfrm>
          <a:prstGeom prst="rect">
            <a:avLst/>
          </a:prstGeom>
          <a:noFill/>
          <a:ln>
            <a:noFill/>
          </a:ln>
        </p:spPr>
      </p:pic>
      <p:sp>
        <p:nvSpPr>
          <p:cNvPr id="382" name="Google Shape;382;p10"/>
          <p:cNvSpPr/>
          <p:nvPr/>
        </p:nvSpPr>
        <p:spPr>
          <a:xfrm rot="1521954">
            <a:off x="-385060" y="-43163"/>
            <a:ext cx="9706358" cy="5726136"/>
          </a:xfrm>
          <a:custGeom>
            <a:avLst/>
            <a:gdLst/>
            <a:ahLst/>
            <a:cxnLst/>
            <a:rect l="l" t="t" r="r" b="b"/>
            <a:pathLst>
              <a:path w="298827" h="176289" extrusionOk="0">
                <a:moveTo>
                  <a:pt x="224776" y="1"/>
                </a:moveTo>
                <a:cubicBezTo>
                  <a:pt x="223306" y="1"/>
                  <a:pt x="221819" y="25"/>
                  <a:pt x="220315" y="75"/>
                </a:cubicBezTo>
                <a:cubicBezTo>
                  <a:pt x="210261" y="405"/>
                  <a:pt x="199368" y="1841"/>
                  <a:pt x="188556" y="5660"/>
                </a:cubicBezTo>
                <a:cubicBezTo>
                  <a:pt x="177735" y="9478"/>
                  <a:pt x="167012" y="15981"/>
                  <a:pt x="161418" y="23395"/>
                </a:cubicBezTo>
                <a:cubicBezTo>
                  <a:pt x="154379" y="32726"/>
                  <a:pt x="156690" y="41567"/>
                  <a:pt x="162587" y="47544"/>
                </a:cubicBezTo>
                <a:cubicBezTo>
                  <a:pt x="173845" y="58963"/>
                  <a:pt x="195969" y="62629"/>
                  <a:pt x="213365" y="69739"/>
                </a:cubicBezTo>
                <a:cubicBezTo>
                  <a:pt x="220743" y="72754"/>
                  <a:pt x="227648" y="78045"/>
                  <a:pt x="222491" y="85636"/>
                </a:cubicBezTo>
                <a:cubicBezTo>
                  <a:pt x="218379" y="91685"/>
                  <a:pt x="208414" y="96163"/>
                  <a:pt x="199582" y="98777"/>
                </a:cubicBezTo>
                <a:cubicBezTo>
                  <a:pt x="179563" y="104709"/>
                  <a:pt x="160526" y="105182"/>
                  <a:pt x="141078" y="107814"/>
                </a:cubicBezTo>
                <a:cubicBezTo>
                  <a:pt x="121639" y="110446"/>
                  <a:pt x="99167" y="116378"/>
                  <a:pt x="83564" y="128689"/>
                </a:cubicBezTo>
                <a:cubicBezTo>
                  <a:pt x="75062" y="135407"/>
                  <a:pt x="69736" y="143159"/>
                  <a:pt x="65526" y="150644"/>
                </a:cubicBezTo>
                <a:cubicBezTo>
                  <a:pt x="64188" y="153034"/>
                  <a:pt x="62002" y="156068"/>
                  <a:pt x="58523" y="156870"/>
                </a:cubicBezTo>
                <a:cubicBezTo>
                  <a:pt x="57973" y="156999"/>
                  <a:pt x="57451" y="157051"/>
                  <a:pt x="56955" y="157051"/>
                </a:cubicBezTo>
                <a:cubicBezTo>
                  <a:pt x="56107" y="157051"/>
                  <a:pt x="55334" y="156899"/>
                  <a:pt x="54624" y="156719"/>
                </a:cubicBezTo>
                <a:cubicBezTo>
                  <a:pt x="46907" y="154765"/>
                  <a:pt x="42822" y="149698"/>
                  <a:pt x="40904" y="144006"/>
                </a:cubicBezTo>
                <a:cubicBezTo>
                  <a:pt x="37451" y="133720"/>
                  <a:pt x="42188" y="118769"/>
                  <a:pt x="58541" y="108715"/>
                </a:cubicBezTo>
                <a:cubicBezTo>
                  <a:pt x="68800" y="102408"/>
                  <a:pt x="81378" y="99455"/>
                  <a:pt x="92325" y="98661"/>
                </a:cubicBezTo>
                <a:cubicBezTo>
                  <a:pt x="95241" y="98452"/>
                  <a:pt x="98082" y="98374"/>
                  <a:pt x="100879" y="98374"/>
                </a:cubicBezTo>
                <a:cubicBezTo>
                  <a:pt x="108569" y="98374"/>
                  <a:pt x="115923" y="98964"/>
                  <a:pt x="123584" y="99036"/>
                </a:cubicBezTo>
                <a:cubicBezTo>
                  <a:pt x="124113" y="99041"/>
                  <a:pt x="124644" y="99043"/>
                  <a:pt x="125176" y="99043"/>
                </a:cubicBezTo>
                <a:cubicBezTo>
                  <a:pt x="136076" y="99043"/>
                  <a:pt x="147623" y="97999"/>
                  <a:pt x="159438" y="95958"/>
                </a:cubicBezTo>
                <a:cubicBezTo>
                  <a:pt x="168136" y="94450"/>
                  <a:pt x="178448" y="91649"/>
                  <a:pt x="184354" y="85850"/>
                </a:cubicBezTo>
                <a:cubicBezTo>
                  <a:pt x="188663" y="81613"/>
                  <a:pt x="189189" y="76876"/>
                  <a:pt x="186968" y="73745"/>
                </a:cubicBezTo>
                <a:cubicBezTo>
                  <a:pt x="184747" y="70622"/>
                  <a:pt x="180188" y="68874"/>
                  <a:pt x="175228" y="67732"/>
                </a:cubicBezTo>
                <a:cubicBezTo>
                  <a:pt x="169282" y="66370"/>
                  <a:pt x="162676" y="65782"/>
                  <a:pt x="155673" y="65782"/>
                </a:cubicBezTo>
                <a:cubicBezTo>
                  <a:pt x="145705" y="65782"/>
                  <a:pt x="134934" y="66972"/>
                  <a:pt x="124119" y="68811"/>
                </a:cubicBezTo>
                <a:cubicBezTo>
                  <a:pt x="105697" y="71943"/>
                  <a:pt x="86892" y="76894"/>
                  <a:pt x="68238" y="81078"/>
                </a:cubicBezTo>
                <a:cubicBezTo>
                  <a:pt x="59261" y="83093"/>
                  <a:pt x="49995" y="84946"/>
                  <a:pt x="41906" y="84946"/>
                </a:cubicBezTo>
                <a:cubicBezTo>
                  <a:pt x="39650" y="84946"/>
                  <a:pt x="37485" y="84802"/>
                  <a:pt x="35444" y="84477"/>
                </a:cubicBezTo>
                <a:cubicBezTo>
                  <a:pt x="22562" y="82416"/>
                  <a:pt x="17183" y="72781"/>
                  <a:pt x="21750" y="62005"/>
                </a:cubicBezTo>
                <a:cubicBezTo>
                  <a:pt x="26318" y="51237"/>
                  <a:pt x="39967" y="39970"/>
                  <a:pt x="55454" y="33324"/>
                </a:cubicBezTo>
                <a:cubicBezTo>
                  <a:pt x="64353" y="29502"/>
                  <a:pt x="74091" y="27154"/>
                  <a:pt x="82289" y="27154"/>
                </a:cubicBezTo>
                <a:cubicBezTo>
                  <a:pt x="85744" y="27154"/>
                  <a:pt x="88926" y="27571"/>
                  <a:pt x="91655" y="28471"/>
                </a:cubicBezTo>
                <a:cubicBezTo>
                  <a:pt x="101308" y="31638"/>
                  <a:pt x="103806" y="39863"/>
                  <a:pt x="107633" y="46884"/>
                </a:cubicBezTo>
                <a:cubicBezTo>
                  <a:pt x="111032" y="53111"/>
                  <a:pt x="117175" y="59042"/>
                  <a:pt x="127761" y="59042"/>
                </a:cubicBezTo>
                <a:cubicBezTo>
                  <a:pt x="129095" y="59042"/>
                  <a:pt x="130500" y="58948"/>
                  <a:pt x="131979" y="58748"/>
                </a:cubicBezTo>
                <a:cubicBezTo>
                  <a:pt x="137474" y="58008"/>
                  <a:pt x="144102" y="55350"/>
                  <a:pt x="147260" y="51513"/>
                </a:cubicBezTo>
                <a:cubicBezTo>
                  <a:pt x="150160" y="47990"/>
                  <a:pt x="149312" y="44644"/>
                  <a:pt x="147929" y="41923"/>
                </a:cubicBezTo>
                <a:cubicBezTo>
                  <a:pt x="141694" y="29639"/>
                  <a:pt x="127215" y="21807"/>
                  <a:pt x="113030" y="14250"/>
                </a:cubicBezTo>
                <a:cubicBezTo>
                  <a:pt x="110871" y="13100"/>
                  <a:pt x="108677" y="11940"/>
                  <a:pt x="105795" y="11467"/>
                </a:cubicBezTo>
                <a:cubicBezTo>
                  <a:pt x="104730" y="11294"/>
                  <a:pt x="103593" y="11218"/>
                  <a:pt x="102405" y="11218"/>
                </a:cubicBezTo>
                <a:cubicBezTo>
                  <a:pt x="99307" y="11218"/>
                  <a:pt x="95866" y="11738"/>
                  <a:pt x="92467" y="12422"/>
                </a:cubicBezTo>
                <a:cubicBezTo>
                  <a:pt x="64919" y="17953"/>
                  <a:pt x="35667" y="34760"/>
                  <a:pt x="20706" y="53663"/>
                </a:cubicBezTo>
                <a:cubicBezTo>
                  <a:pt x="14658" y="61300"/>
                  <a:pt x="10875" y="69079"/>
                  <a:pt x="8351" y="76617"/>
                </a:cubicBezTo>
                <a:cubicBezTo>
                  <a:pt x="1" y="101471"/>
                  <a:pt x="5202" y="124006"/>
                  <a:pt x="20439" y="140616"/>
                </a:cubicBezTo>
                <a:cubicBezTo>
                  <a:pt x="35667" y="157218"/>
                  <a:pt x="60575" y="168048"/>
                  <a:pt x="90130" y="173410"/>
                </a:cubicBezTo>
                <a:cubicBezTo>
                  <a:pt x="99532" y="175121"/>
                  <a:pt x="109545" y="176289"/>
                  <a:pt x="120213" y="176289"/>
                </a:cubicBezTo>
                <a:cubicBezTo>
                  <a:pt x="126733" y="176289"/>
                  <a:pt x="133497" y="175853"/>
                  <a:pt x="140516" y="174837"/>
                </a:cubicBezTo>
                <a:cubicBezTo>
                  <a:pt x="143701" y="174373"/>
                  <a:pt x="147912" y="173223"/>
                  <a:pt x="149294" y="170983"/>
                </a:cubicBezTo>
                <a:lnTo>
                  <a:pt x="176718" y="159698"/>
                </a:lnTo>
                <a:cubicBezTo>
                  <a:pt x="160240" y="158476"/>
                  <a:pt x="147689" y="152071"/>
                  <a:pt x="142416" y="142187"/>
                </a:cubicBezTo>
                <a:cubicBezTo>
                  <a:pt x="140427" y="138449"/>
                  <a:pt x="139445" y="134104"/>
                  <a:pt x="141212" y="129233"/>
                </a:cubicBezTo>
                <a:cubicBezTo>
                  <a:pt x="142978" y="124371"/>
                  <a:pt x="147867" y="118921"/>
                  <a:pt x="154718" y="115513"/>
                </a:cubicBezTo>
                <a:cubicBezTo>
                  <a:pt x="160526" y="112631"/>
                  <a:pt x="166922" y="111552"/>
                  <a:pt x="172730" y="111088"/>
                </a:cubicBezTo>
                <a:cubicBezTo>
                  <a:pt x="176176" y="110814"/>
                  <a:pt x="179523" y="110719"/>
                  <a:pt x="182817" y="110719"/>
                </a:cubicBezTo>
                <a:cubicBezTo>
                  <a:pt x="190277" y="110719"/>
                  <a:pt x="197469" y="111206"/>
                  <a:pt x="204942" y="111206"/>
                </a:cubicBezTo>
                <a:cubicBezTo>
                  <a:pt x="206212" y="111206"/>
                  <a:pt x="207491" y="111192"/>
                  <a:pt x="208780" y="111159"/>
                </a:cubicBezTo>
                <a:cubicBezTo>
                  <a:pt x="221769" y="110820"/>
                  <a:pt x="236105" y="108483"/>
                  <a:pt x="250084" y="103255"/>
                </a:cubicBezTo>
                <a:cubicBezTo>
                  <a:pt x="264055" y="98028"/>
                  <a:pt x="277597" y="89731"/>
                  <a:pt x="285768" y="80221"/>
                </a:cubicBezTo>
                <a:cubicBezTo>
                  <a:pt x="293066" y="71737"/>
                  <a:pt x="295653" y="62968"/>
                  <a:pt x="296295" y="54966"/>
                </a:cubicBezTo>
                <a:cubicBezTo>
                  <a:pt x="298827" y="23233"/>
                  <a:pt x="269906" y="1"/>
                  <a:pt x="224776" y="1"/>
                </a:cubicBezTo>
                <a:close/>
              </a:path>
            </a:pathLst>
          </a:custGeom>
          <a:solidFill>
            <a:srgbClr val="373852">
              <a:alpha val="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0"/>
          <p:cNvSpPr/>
          <p:nvPr/>
        </p:nvSpPr>
        <p:spPr>
          <a:xfrm rot="-5400000">
            <a:off x="5143212" y="-1885062"/>
            <a:ext cx="5253633" cy="5805836"/>
          </a:xfrm>
          <a:custGeom>
            <a:avLst/>
            <a:gdLst/>
            <a:ahLst/>
            <a:cxnLst/>
            <a:rect l="l" t="t" r="r" b="b"/>
            <a:pathLst>
              <a:path w="117973" h="130373" extrusionOk="0">
                <a:moveTo>
                  <a:pt x="62662" y="21848"/>
                </a:moveTo>
                <a:cubicBezTo>
                  <a:pt x="63412" y="21848"/>
                  <a:pt x="64018" y="22455"/>
                  <a:pt x="64018" y="23213"/>
                </a:cubicBezTo>
                <a:cubicBezTo>
                  <a:pt x="64018" y="23963"/>
                  <a:pt x="63412" y="24578"/>
                  <a:pt x="62662" y="24578"/>
                </a:cubicBezTo>
                <a:cubicBezTo>
                  <a:pt x="61913" y="24578"/>
                  <a:pt x="61306" y="23963"/>
                  <a:pt x="61306" y="23213"/>
                </a:cubicBezTo>
                <a:cubicBezTo>
                  <a:pt x="61306" y="22455"/>
                  <a:pt x="61913" y="21848"/>
                  <a:pt x="62662" y="21848"/>
                </a:cubicBezTo>
                <a:close/>
                <a:moveTo>
                  <a:pt x="55293" y="30029"/>
                </a:moveTo>
                <a:cubicBezTo>
                  <a:pt x="56578" y="30029"/>
                  <a:pt x="57622" y="31082"/>
                  <a:pt x="57622" y="32384"/>
                </a:cubicBezTo>
                <a:cubicBezTo>
                  <a:pt x="57622" y="33678"/>
                  <a:pt x="56578" y="34730"/>
                  <a:pt x="55293" y="34730"/>
                </a:cubicBezTo>
                <a:cubicBezTo>
                  <a:pt x="54009" y="34730"/>
                  <a:pt x="52965" y="33678"/>
                  <a:pt x="52965" y="32384"/>
                </a:cubicBezTo>
                <a:cubicBezTo>
                  <a:pt x="52965" y="31082"/>
                  <a:pt x="54009" y="30029"/>
                  <a:pt x="55293" y="30029"/>
                </a:cubicBezTo>
                <a:close/>
                <a:moveTo>
                  <a:pt x="55772" y="36346"/>
                </a:moveTo>
                <a:cubicBezTo>
                  <a:pt x="56083" y="36346"/>
                  <a:pt x="56386" y="36398"/>
                  <a:pt x="56676" y="36506"/>
                </a:cubicBezTo>
                <a:cubicBezTo>
                  <a:pt x="59058" y="37380"/>
                  <a:pt x="59683" y="41671"/>
                  <a:pt x="58086" y="46069"/>
                </a:cubicBezTo>
                <a:cubicBezTo>
                  <a:pt x="56676" y="49937"/>
                  <a:pt x="54016" y="52616"/>
                  <a:pt x="51782" y="52616"/>
                </a:cubicBezTo>
                <a:cubicBezTo>
                  <a:pt x="51470" y="52616"/>
                  <a:pt x="51168" y="52564"/>
                  <a:pt x="50877" y="52456"/>
                </a:cubicBezTo>
                <a:cubicBezTo>
                  <a:pt x="48496" y="51573"/>
                  <a:pt x="47871" y="47291"/>
                  <a:pt x="49468" y="42884"/>
                </a:cubicBezTo>
                <a:cubicBezTo>
                  <a:pt x="50877" y="39024"/>
                  <a:pt x="53538" y="36346"/>
                  <a:pt x="55772" y="36346"/>
                </a:cubicBezTo>
                <a:close/>
                <a:moveTo>
                  <a:pt x="20544" y="84546"/>
                </a:moveTo>
                <a:cubicBezTo>
                  <a:pt x="23172" y="84546"/>
                  <a:pt x="25223" y="85438"/>
                  <a:pt x="25809" y="87079"/>
                </a:cubicBezTo>
                <a:cubicBezTo>
                  <a:pt x="26728" y="89684"/>
                  <a:pt x="23641" y="93181"/>
                  <a:pt x="18895" y="94893"/>
                </a:cubicBezTo>
                <a:cubicBezTo>
                  <a:pt x="17150" y="95524"/>
                  <a:pt x="15424" y="95825"/>
                  <a:pt x="13895" y="95825"/>
                </a:cubicBezTo>
                <a:cubicBezTo>
                  <a:pt x="11267" y="95825"/>
                  <a:pt x="9217" y="94934"/>
                  <a:pt x="8636" y="93288"/>
                </a:cubicBezTo>
                <a:cubicBezTo>
                  <a:pt x="7709" y="90692"/>
                  <a:pt x="10804" y="87195"/>
                  <a:pt x="15541" y="85482"/>
                </a:cubicBezTo>
                <a:cubicBezTo>
                  <a:pt x="17288" y="84848"/>
                  <a:pt x="19014" y="84546"/>
                  <a:pt x="20544" y="84546"/>
                </a:cubicBezTo>
                <a:close/>
                <a:moveTo>
                  <a:pt x="96045" y="1"/>
                </a:moveTo>
                <a:cubicBezTo>
                  <a:pt x="92574" y="4836"/>
                  <a:pt x="88533" y="9109"/>
                  <a:pt x="83386" y="12000"/>
                </a:cubicBezTo>
                <a:cubicBezTo>
                  <a:pt x="74233" y="17129"/>
                  <a:pt x="62359" y="17361"/>
                  <a:pt x="54892" y="24783"/>
                </a:cubicBezTo>
                <a:cubicBezTo>
                  <a:pt x="48460" y="31171"/>
                  <a:pt x="47229" y="41011"/>
                  <a:pt x="46105" y="50048"/>
                </a:cubicBezTo>
                <a:cubicBezTo>
                  <a:pt x="44981" y="59085"/>
                  <a:pt x="43116" y="68987"/>
                  <a:pt x="36033" y="74634"/>
                </a:cubicBezTo>
                <a:cubicBezTo>
                  <a:pt x="28700" y="80486"/>
                  <a:pt x="18075" y="79862"/>
                  <a:pt x="9948" y="84527"/>
                </a:cubicBezTo>
                <a:cubicBezTo>
                  <a:pt x="5701" y="86972"/>
                  <a:pt x="2400" y="90754"/>
                  <a:pt x="1" y="95090"/>
                </a:cubicBezTo>
                <a:lnTo>
                  <a:pt x="1" y="130372"/>
                </a:lnTo>
                <a:lnTo>
                  <a:pt x="117973" y="130372"/>
                </a:lnTo>
                <a:lnTo>
                  <a:pt x="117973" y="127625"/>
                </a:lnTo>
                <a:cubicBezTo>
                  <a:pt x="116840" y="126072"/>
                  <a:pt x="115823" y="124404"/>
                  <a:pt x="114681" y="122861"/>
                </a:cubicBezTo>
                <a:cubicBezTo>
                  <a:pt x="112672" y="120152"/>
                  <a:pt x="109769" y="117626"/>
                  <a:pt x="106470" y="117626"/>
                </a:cubicBezTo>
                <a:cubicBezTo>
                  <a:pt x="106282" y="117626"/>
                  <a:pt x="106093" y="117634"/>
                  <a:pt x="105902" y="117651"/>
                </a:cubicBezTo>
                <a:cubicBezTo>
                  <a:pt x="104732" y="117753"/>
                  <a:pt x="103514" y="118170"/>
                  <a:pt x="102375" y="118170"/>
                </a:cubicBezTo>
                <a:cubicBezTo>
                  <a:pt x="101830" y="118170"/>
                  <a:pt x="101303" y="118074"/>
                  <a:pt x="100809" y="117803"/>
                </a:cubicBezTo>
                <a:cubicBezTo>
                  <a:pt x="99943" y="117330"/>
                  <a:pt x="99417" y="116411"/>
                  <a:pt x="99015" y="115492"/>
                </a:cubicBezTo>
                <a:cubicBezTo>
                  <a:pt x="97213" y="111406"/>
                  <a:pt x="97097" y="106598"/>
                  <a:pt x="98694" y="102432"/>
                </a:cubicBezTo>
                <a:cubicBezTo>
                  <a:pt x="99533" y="100237"/>
                  <a:pt x="100853" y="98007"/>
                  <a:pt x="100416" y="95696"/>
                </a:cubicBezTo>
                <a:cubicBezTo>
                  <a:pt x="99676" y="91780"/>
                  <a:pt x="94332" y="89951"/>
                  <a:pt x="93913" y="85990"/>
                </a:cubicBezTo>
                <a:cubicBezTo>
                  <a:pt x="93663" y="83564"/>
                  <a:pt x="95385" y="81467"/>
                  <a:pt x="96696" y="79424"/>
                </a:cubicBezTo>
                <a:cubicBezTo>
                  <a:pt x="99783" y="74661"/>
                  <a:pt x="100835" y="67899"/>
                  <a:pt x="97267" y="63492"/>
                </a:cubicBezTo>
                <a:cubicBezTo>
                  <a:pt x="95848" y="61752"/>
                  <a:pt x="93886" y="60574"/>
                  <a:pt x="92182" y="59129"/>
                </a:cubicBezTo>
                <a:cubicBezTo>
                  <a:pt x="87748" y="55373"/>
                  <a:pt x="85063" y="49611"/>
                  <a:pt x="85009" y="43776"/>
                </a:cubicBezTo>
                <a:cubicBezTo>
                  <a:pt x="84965" y="37942"/>
                  <a:pt x="87561" y="32143"/>
                  <a:pt x="91932" y="28316"/>
                </a:cubicBezTo>
                <a:cubicBezTo>
                  <a:pt x="97285" y="23633"/>
                  <a:pt x="105180" y="21661"/>
                  <a:pt x="108641" y="15425"/>
                </a:cubicBezTo>
                <a:cubicBezTo>
                  <a:pt x="109935" y="13115"/>
                  <a:pt x="110434" y="10456"/>
                  <a:pt x="111193" y="7914"/>
                </a:cubicBezTo>
                <a:cubicBezTo>
                  <a:pt x="112004" y="5157"/>
                  <a:pt x="113137" y="2499"/>
                  <a:pt x="114538" y="1"/>
                </a:cubicBez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37FEF"/>
              </a:solidFill>
            </a:endParaRPr>
          </a:p>
        </p:txBody>
      </p:sp>
      <p:sp>
        <p:nvSpPr>
          <p:cNvPr id="384" name="Google Shape;384;p10"/>
          <p:cNvSpPr/>
          <p:nvPr/>
        </p:nvSpPr>
        <p:spPr>
          <a:xfrm flipH="1">
            <a:off x="-457808" y="-95587"/>
            <a:ext cx="4423146" cy="5969089"/>
          </a:xfrm>
          <a:custGeom>
            <a:avLst/>
            <a:gdLst/>
            <a:ahLst/>
            <a:cxnLst/>
            <a:rect l="l" t="t" r="r" b="b"/>
            <a:pathLst>
              <a:path w="113414" h="140507" extrusionOk="0">
                <a:moveTo>
                  <a:pt x="91135" y="67459"/>
                </a:moveTo>
                <a:cubicBezTo>
                  <a:pt x="91498" y="67459"/>
                  <a:pt x="91809" y="67575"/>
                  <a:pt x="92030" y="67818"/>
                </a:cubicBezTo>
                <a:cubicBezTo>
                  <a:pt x="92726" y="68603"/>
                  <a:pt x="92244" y="70378"/>
                  <a:pt x="90950" y="71797"/>
                </a:cubicBezTo>
                <a:cubicBezTo>
                  <a:pt x="90064" y="72775"/>
                  <a:pt x="89022" y="73326"/>
                  <a:pt x="88231" y="73326"/>
                </a:cubicBezTo>
                <a:cubicBezTo>
                  <a:pt x="87867" y="73326"/>
                  <a:pt x="87556" y="73210"/>
                  <a:pt x="87337" y="72965"/>
                </a:cubicBezTo>
                <a:cubicBezTo>
                  <a:pt x="86632" y="72189"/>
                  <a:pt x="87114" y="70414"/>
                  <a:pt x="88408" y="68987"/>
                </a:cubicBezTo>
                <a:cubicBezTo>
                  <a:pt x="89296" y="68013"/>
                  <a:pt x="90340" y="67459"/>
                  <a:pt x="91135" y="67459"/>
                </a:cubicBezTo>
                <a:close/>
                <a:moveTo>
                  <a:pt x="81981" y="73877"/>
                </a:moveTo>
                <a:cubicBezTo>
                  <a:pt x="83619" y="73877"/>
                  <a:pt x="84918" y="74453"/>
                  <a:pt x="85500" y="75606"/>
                </a:cubicBezTo>
                <a:cubicBezTo>
                  <a:pt x="86686" y="77952"/>
                  <a:pt x="84474" y="81797"/>
                  <a:pt x="80557" y="84188"/>
                </a:cubicBezTo>
                <a:cubicBezTo>
                  <a:pt x="78580" y="85398"/>
                  <a:pt x="76545" y="86005"/>
                  <a:pt x="74865" y="86005"/>
                </a:cubicBezTo>
                <a:cubicBezTo>
                  <a:pt x="73225" y="86005"/>
                  <a:pt x="71923" y="85427"/>
                  <a:pt x="71342" y="84268"/>
                </a:cubicBezTo>
                <a:cubicBezTo>
                  <a:pt x="70155" y="81922"/>
                  <a:pt x="72368" y="78086"/>
                  <a:pt x="76284" y="75695"/>
                </a:cubicBezTo>
                <a:cubicBezTo>
                  <a:pt x="78264" y="74484"/>
                  <a:pt x="80300" y="73877"/>
                  <a:pt x="81981" y="73877"/>
                </a:cubicBezTo>
                <a:close/>
                <a:moveTo>
                  <a:pt x="88319" y="1"/>
                </a:moveTo>
                <a:cubicBezTo>
                  <a:pt x="88024" y="1713"/>
                  <a:pt x="91691" y="3944"/>
                  <a:pt x="96856" y="9840"/>
                </a:cubicBezTo>
                <a:cubicBezTo>
                  <a:pt x="102200" y="15925"/>
                  <a:pt x="104858" y="25006"/>
                  <a:pt x="103600" y="35042"/>
                </a:cubicBezTo>
                <a:cubicBezTo>
                  <a:pt x="102334" y="45069"/>
                  <a:pt x="92708" y="63063"/>
                  <a:pt x="74500" y="72921"/>
                </a:cubicBezTo>
                <a:cubicBezTo>
                  <a:pt x="70851" y="74901"/>
                  <a:pt x="66578" y="76364"/>
                  <a:pt x="64785" y="80379"/>
                </a:cubicBezTo>
                <a:cubicBezTo>
                  <a:pt x="63233" y="83831"/>
                  <a:pt x="63616" y="87890"/>
                  <a:pt x="63233" y="91708"/>
                </a:cubicBezTo>
                <a:cubicBezTo>
                  <a:pt x="62849" y="95536"/>
                  <a:pt x="61100" y="99827"/>
                  <a:pt x="57666" y="100567"/>
                </a:cubicBezTo>
                <a:cubicBezTo>
                  <a:pt x="57088" y="100693"/>
                  <a:pt x="56540" y="100752"/>
                  <a:pt x="56007" y="100752"/>
                </a:cubicBezTo>
                <a:cubicBezTo>
                  <a:pt x="53096" y="100752"/>
                  <a:pt x="50610" y="98978"/>
                  <a:pt x="46042" y="96490"/>
                </a:cubicBezTo>
                <a:cubicBezTo>
                  <a:pt x="44576" y="95691"/>
                  <a:pt x="43209" y="95309"/>
                  <a:pt x="41947" y="95309"/>
                </a:cubicBezTo>
                <a:cubicBezTo>
                  <a:pt x="38548" y="95309"/>
                  <a:pt x="35916" y="98079"/>
                  <a:pt x="34186" y="102913"/>
                </a:cubicBezTo>
                <a:cubicBezTo>
                  <a:pt x="28824" y="117909"/>
                  <a:pt x="23677" y="122450"/>
                  <a:pt x="16727" y="123182"/>
                </a:cubicBezTo>
                <a:cubicBezTo>
                  <a:pt x="16018" y="123258"/>
                  <a:pt x="15304" y="123289"/>
                  <a:pt x="14587" y="123289"/>
                </a:cubicBezTo>
                <a:cubicBezTo>
                  <a:pt x="11418" y="123289"/>
                  <a:pt x="8190" y="122683"/>
                  <a:pt x="5062" y="122683"/>
                </a:cubicBezTo>
                <a:cubicBezTo>
                  <a:pt x="3336" y="122683"/>
                  <a:pt x="1640" y="122867"/>
                  <a:pt x="0" y="123440"/>
                </a:cubicBezTo>
                <a:lnTo>
                  <a:pt x="0" y="140506"/>
                </a:lnTo>
                <a:lnTo>
                  <a:pt x="113413" y="140506"/>
                </a:lnTo>
                <a:lnTo>
                  <a:pt x="113413" y="1"/>
                </a:lnTo>
                <a:close/>
              </a:path>
            </a:pathLst>
          </a:custGeom>
          <a:solidFill>
            <a:srgbClr val="FFFFFF">
              <a:alpha val="51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10"/>
          <p:cNvGrpSpPr/>
          <p:nvPr/>
        </p:nvGrpSpPr>
        <p:grpSpPr>
          <a:xfrm>
            <a:off x="-163700" y="-187875"/>
            <a:ext cx="1143525" cy="1143525"/>
            <a:chOff x="1565300" y="733100"/>
            <a:chExt cx="1143525" cy="1143525"/>
          </a:xfrm>
        </p:grpSpPr>
        <p:sp>
          <p:nvSpPr>
            <p:cNvPr id="386" name="Google Shape;386;p10"/>
            <p:cNvSpPr/>
            <p:nvPr/>
          </p:nvSpPr>
          <p:spPr>
            <a:xfrm>
              <a:off x="1565300" y="733100"/>
              <a:ext cx="1143525" cy="1143525"/>
            </a:xfrm>
            <a:custGeom>
              <a:avLst/>
              <a:gdLst/>
              <a:ahLst/>
              <a:cxnLst/>
              <a:rect l="l" t="t" r="r" b="b"/>
              <a:pathLst>
                <a:path w="45741" h="45741" extrusionOk="0">
                  <a:moveTo>
                    <a:pt x="22883" y="1"/>
                  </a:moveTo>
                  <a:cubicBezTo>
                    <a:pt x="10251" y="1"/>
                    <a:pt x="1" y="10251"/>
                    <a:pt x="1" y="22883"/>
                  </a:cubicBezTo>
                  <a:cubicBezTo>
                    <a:pt x="1" y="35515"/>
                    <a:pt x="10251" y="45740"/>
                    <a:pt x="22883" y="45740"/>
                  </a:cubicBezTo>
                  <a:cubicBezTo>
                    <a:pt x="35515" y="45740"/>
                    <a:pt x="45740" y="35515"/>
                    <a:pt x="45740" y="22883"/>
                  </a:cubicBezTo>
                  <a:cubicBezTo>
                    <a:pt x="45740" y="10251"/>
                    <a:pt x="35515" y="1"/>
                    <a:pt x="22883" y="1"/>
                  </a:cubicBezTo>
                  <a:close/>
                </a:path>
              </a:pathLst>
            </a:custGeom>
            <a:solidFill>
              <a:srgbClr val="CB5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0"/>
            <p:cNvSpPr/>
            <p:nvPr/>
          </p:nvSpPr>
          <p:spPr>
            <a:xfrm>
              <a:off x="1565300" y="906675"/>
              <a:ext cx="1143525" cy="708025"/>
            </a:xfrm>
            <a:custGeom>
              <a:avLst/>
              <a:gdLst/>
              <a:ahLst/>
              <a:cxnLst/>
              <a:rect l="l" t="t" r="r" b="b"/>
              <a:pathLst>
                <a:path w="45741" h="28321" extrusionOk="0">
                  <a:moveTo>
                    <a:pt x="39299" y="0"/>
                  </a:moveTo>
                  <a:cubicBezTo>
                    <a:pt x="36417" y="2080"/>
                    <a:pt x="38547" y="6065"/>
                    <a:pt x="35189" y="7619"/>
                  </a:cubicBezTo>
                  <a:cubicBezTo>
                    <a:pt x="34542" y="7912"/>
                    <a:pt x="33927" y="8029"/>
                    <a:pt x="33333" y="8029"/>
                  </a:cubicBezTo>
                  <a:cubicBezTo>
                    <a:pt x="31015" y="8029"/>
                    <a:pt x="29010" y="6254"/>
                    <a:pt x="26643" y="6254"/>
                  </a:cubicBezTo>
                  <a:cubicBezTo>
                    <a:pt x="26089" y="6254"/>
                    <a:pt x="25515" y="6351"/>
                    <a:pt x="24913" y="6592"/>
                  </a:cubicBezTo>
                  <a:cubicBezTo>
                    <a:pt x="21328" y="8030"/>
                    <a:pt x="21583" y="9846"/>
                    <a:pt x="18617" y="9846"/>
                  </a:cubicBezTo>
                  <a:cubicBezTo>
                    <a:pt x="18431" y="9846"/>
                    <a:pt x="18233" y="9839"/>
                    <a:pt x="18021" y="9825"/>
                  </a:cubicBezTo>
                  <a:cubicBezTo>
                    <a:pt x="14437" y="9549"/>
                    <a:pt x="13534" y="6566"/>
                    <a:pt x="10752" y="5815"/>
                  </a:cubicBezTo>
                  <a:cubicBezTo>
                    <a:pt x="8798" y="5288"/>
                    <a:pt x="5690" y="4236"/>
                    <a:pt x="3559" y="3684"/>
                  </a:cubicBezTo>
                  <a:cubicBezTo>
                    <a:pt x="1304" y="7243"/>
                    <a:pt x="1" y="11429"/>
                    <a:pt x="1" y="15940"/>
                  </a:cubicBezTo>
                  <a:cubicBezTo>
                    <a:pt x="1" y="18095"/>
                    <a:pt x="301" y="20176"/>
                    <a:pt x="878" y="22156"/>
                  </a:cubicBezTo>
                  <a:cubicBezTo>
                    <a:pt x="1517" y="21811"/>
                    <a:pt x="2019" y="21669"/>
                    <a:pt x="2497" y="21669"/>
                  </a:cubicBezTo>
                  <a:cubicBezTo>
                    <a:pt x="3965" y="21669"/>
                    <a:pt x="5200" y="23014"/>
                    <a:pt x="9474" y="23960"/>
                  </a:cubicBezTo>
                  <a:cubicBezTo>
                    <a:pt x="14945" y="25173"/>
                    <a:pt x="18101" y="28321"/>
                    <a:pt x="23058" y="28321"/>
                  </a:cubicBezTo>
                  <a:cubicBezTo>
                    <a:pt x="23938" y="28321"/>
                    <a:pt x="24874" y="28222"/>
                    <a:pt x="25890" y="27995"/>
                  </a:cubicBezTo>
                  <a:cubicBezTo>
                    <a:pt x="31499" y="26744"/>
                    <a:pt x="30482" y="25909"/>
                    <a:pt x="34065" y="25909"/>
                  </a:cubicBezTo>
                  <a:cubicBezTo>
                    <a:pt x="34789" y="25909"/>
                    <a:pt x="35701" y="25944"/>
                    <a:pt x="36893" y="26015"/>
                  </a:cubicBezTo>
                  <a:cubicBezTo>
                    <a:pt x="40352" y="26216"/>
                    <a:pt x="41855" y="26767"/>
                    <a:pt x="42983" y="26842"/>
                  </a:cubicBezTo>
                  <a:cubicBezTo>
                    <a:pt x="44738" y="23609"/>
                    <a:pt x="45740" y="19875"/>
                    <a:pt x="45740" y="15940"/>
                  </a:cubicBezTo>
                  <a:cubicBezTo>
                    <a:pt x="45740" y="9749"/>
                    <a:pt x="43284" y="4135"/>
                    <a:pt x="39299" y="0"/>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1666800" y="1616175"/>
              <a:ext cx="896650" cy="260450"/>
            </a:xfrm>
            <a:custGeom>
              <a:avLst/>
              <a:gdLst/>
              <a:ahLst/>
              <a:cxnLst/>
              <a:rect l="l" t="t" r="r" b="b"/>
              <a:pathLst>
                <a:path w="35866" h="10418" extrusionOk="0">
                  <a:moveTo>
                    <a:pt x="3072" y="1"/>
                  </a:moveTo>
                  <a:cubicBezTo>
                    <a:pt x="2065" y="1"/>
                    <a:pt x="1090" y="233"/>
                    <a:pt x="1" y="542"/>
                  </a:cubicBezTo>
                  <a:cubicBezTo>
                    <a:pt x="4136" y="6507"/>
                    <a:pt x="11028" y="10417"/>
                    <a:pt x="18823" y="10417"/>
                  </a:cubicBezTo>
                  <a:cubicBezTo>
                    <a:pt x="25590" y="10417"/>
                    <a:pt x="31680" y="7460"/>
                    <a:pt x="35866" y="2798"/>
                  </a:cubicBezTo>
                  <a:lnTo>
                    <a:pt x="35866" y="2798"/>
                  </a:lnTo>
                  <a:cubicBezTo>
                    <a:pt x="32532" y="2823"/>
                    <a:pt x="28572" y="3450"/>
                    <a:pt x="27294" y="4101"/>
                  </a:cubicBezTo>
                  <a:cubicBezTo>
                    <a:pt x="24612" y="5530"/>
                    <a:pt x="25590" y="4928"/>
                    <a:pt x="21454" y="6056"/>
                  </a:cubicBezTo>
                  <a:cubicBezTo>
                    <a:pt x="20763" y="6246"/>
                    <a:pt x="20046" y="6333"/>
                    <a:pt x="19309" y="6333"/>
                  </a:cubicBezTo>
                  <a:cubicBezTo>
                    <a:pt x="15662" y="6333"/>
                    <a:pt x="11527" y="4189"/>
                    <a:pt x="7670" y="1645"/>
                  </a:cubicBezTo>
                  <a:cubicBezTo>
                    <a:pt x="5843" y="422"/>
                    <a:pt x="4429" y="1"/>
                    <a:pt x="3072"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1790250" y="733100"/>
              <a:ext cx="664800" cy="158550"/>
            </a:xfrm>
            <a:custGeom>
              <a:avLst/>
              <a:gdLst/>
              <a:ahLst/>
              <a:cxnLst/>
              <a:rect l="l" t="t" r="r" b="b"/>
              <a:pathLst>
                <a:path w="26592" h="6342" extrusionOk="0">
                  <a:moveTo>
                    <a:pt x="13885" y="1"/>
                  </a:moveTo>
                  <a:cubicBezTo>
                    <a:pt x="8647" y="1"/>
                    <a:pt x="3835" y="1755"/>
                    <a:pt x="0" y="4712"/>
                  </a:cubicBezTo>
                  <a:cubicBezTo>
                    <a:pt x="2207" y="5280"/>
                    <a:pt x="4502" y="5371"/>
                    <a:pt x="6220" y="5371"/>
                  </a:cubicBezTo>
                  <a:cubicBezTo>
                    <a:pt x="6551" y="5371"/>
                    <a:pt x="6860" y="5368"/>
                    <a:pt x="7143" y="5364"/>
                  </a:cubicBezTo>
                  <a:cubicBezTo>
                    <a:pt x="9624" y="5339"/>
                    <a:pt x="11955" y="4763"/>
                    <a:pt x="14336" y="4462"/>
                  </a:cubicBezTo>
                  <a:cubicBezTo>
                    <a:pt x="14485" y="4442"/>
                    <a:pt x="14630" y="4432"/>
                    <a:pt x="14774" y="4432"/>
                  </a:cubicBezTo>
                  <a:cubicBezTo>
                    <a:pt x="16811" y="4432"/>
                    <a:pt x="18330" y="6342"/>
                    <a:pt x="21077" y="6342"/>
                  </a:cubicBezTo>
                  <a:cubicBezTo>
                    <a:pt x="21255" y="6342"/>
                    <a:pt x="21440" y="6334"/>
                    <a:pt x="21629" y="6316"/>
                  </a:cubicBezTo>
                  <a:cubicBezTo>
                    <a:pt x="24136" y="6091"/>
                    <a:pt x="25439" y="5013"/>
                    <a:pt x="26592" y="3860"/>
                  </a:cubicBezTo>
                  <a:cubicBezTo>
                    <a:pt x="22958" y="1429"/>
                    <a:pt x="18597" y="1"/>
                    <a:pt x="13885"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1575325" y="1062675"/>
              <a:ext cx="1133500" cy="371550"/>
            </a:xfrm>
            <a:custGeom>
              <a:avLst/>
              <a:gdLst/>
              <a:ahLst/>
              <a:cxnLst/>
              <a:rect l="l" t="t" r="r" b="b"/>
              <a:pathLst>
                <a:path w="45340" h="14862" extrusionOk="0">
                  <a:moveTo>
                    <a:pt x="43184" y="1"/>
                  </a:moveTo>
                  <a:cubicBezTo>
                    <a:pt x="42883" y="251"/>
                    <a:pt x="42582" y="477"/>
                    <a:pt x="42281" y="702"/>
                  </a:cubicBezTo>
                  <a:cubicBezTo>
                    <a:pt x="40627" y="1905"/>
                    <a:pt x="38146" y="3986"/>
                    <a:pt x="36216" y="5364"/>
                  </a:cubicBezTo>
                  <a:cubicBezTo>
                    <a:pt x="35020" y="6207"/>
                    <a:pt x="33853" y="6460"/>
                    <a:pt x="31961" y="6460"/>
                  </a:cubicBezTo>
                  <a:cubicBezTo>
                    <a:pt x="30761" y="6460"/>
                    <a:pt x="29269" y="6358"/>
                    <a:pt x="27294" y="6241"/>
                  </a:cubicBezTo>
                  <a:cubicBezTo>
                    <a:pt x="26757" y="6210"/>
                    <a:pt x="26295" y="6195"/>
                    <a:pt x="25896" y="6195"/>
                  </a:cubicBezTo>
                  <a:cubicBezTo>
                    <a:pt x="22515" y="6195"/>
                    <a:pt x="23606" y="7271"/>
                    <a:pt x="21028" y="8347"/>
                  </a:cubicBezTo>
                  <a:cubicBezTo>
                    <a:pt x="18444" y="9416"/>
                    <a:pt x="17880" y="9713"/>
                    <a:pt x="15322" y="9713"/>
                  </a:cubicBezTo>
                  <a:cubicBezTo>
                    <a:pt x="15002" y="9713"/>
                    <a:pt x="14651" y="9708"/>
                    <a:pt x="14261" y="9700"/>
                  </a:cubicBezTo>
                  <a:cubicBezTo>
                    <a:pt x="10727" y="9625"/>
                    <a:pt x="9299" y="7670"/>
                    <a:pt x="6542" y="5790"/>
                  </a:cubicBezTo>
                  <a:cubicBezTo>
                    <a:pt x="4286" y="4286"/>
                    <a:pt x="2532" y="3560"/>
                    <a:pt x="452" y="3509"/>
                  </a:cubicBezTo>
                  <a:cubicBezTo>
                    <a:pt x="276" y="4161"/>
                    <a:pt x="126" y="4813"/>
                    <a:pt x="1" y="5489"/>
                  </a:cubicBezTo>
                  <a:cubicBezTo>
                    <a:pt x="1354" y="6166"/>
                    <a:pt x="1955" y="7946"/>
                    <a:pt x="3309" y="9123"/>
                  </a:cubicBezTo>
                  <a:cubicBezTo>
                    <a:pt x="5121" y="10657"/>
                    <a:pt x="11566" y="13182"/>
                    <a:pt x="15711" y="13182"/>
                  </a:cubicBezTo>
                  <a:cubicBezTo>
                    <a:pt x="16037" y="13182"/>
                    <a:pt x="16348" y="13166"/>
                    <a:pt x="16642" y="13134"/>
                  </a:cubicBezTo>
                  <a:cubicBezTo>
                    <a:pt x="20702" y="12682"/>
                    <a:pt x="20101" y="11254"/>
                    <a:pt x="23384" y="10126"/>
                  </a:cubicBezTo>
                  <a:cubicBezTo>
                    <a:pt x="24259" y="9828"/>
                    <a:pt x="24856" y="9689"/>
                    <a:pt x="25284" y="9689"/>
                  </a:cubicBezTo>
                  <a:cubicBezTo>
                    <a:pt x="26476" y="9689"/>
                    <a:pt x="26374" y="10761"/>
                    <a:pt x="27369" y="12457"/>
                  </a:cubicBezTo>
                  <a:cubicBezTo>
                    <a:pt x="28310" y="14077"/>
                    <a:pt x="31598" y="14861"/>
                    <a:pt x="34451" y="14861"/>
                  </a:cubicBezTo>
                  <a:cubicBezTo>
                    <a:pt x="35703" y="14861"/>
                    <a:pt x="36871" y="14710"/>
                    <a:pt x="37720" y="14412"/>
                  </a:cubicBezTo>
                  <a:cubicBezTo>
                    <a:pt x="40151" y="13560"/>
                    <a:pt x="42933" y="13735"/>
                    <a:pt x="45038" y="13334"/>
                  </a:cubicBezTo>
                  <a:cubicBezTo>
                    <a:pt x="45239" y="12156"/>
                    <a:pt x="45339" y="10928"/>
                    <a:pt x="45339" y="9700"/>
                  </a:cubicBezTo>
                  <a:cubicBezTo>
                    <a:pt x="45339" y="8923"/>
                    <a:pt x="45314" y="8196"/>
                    <a:pt x="45239" y="7444"/>
                  </a:cubicBezTo>
                  <a:cubicBezTo>
                    <a:pt x="45020" y="7225"/>
                    <a:pt x="44791" y="7132"/>
                    <a:pt x="44538" y="7132"/>
                  </a:cubicBezTo>
                  <a:cubicBezTo>
                    <a:pt x="43665" y="7132"/>
                    <a:pt x="42516" y="8248"/>
                    <a:pt x="40552" y="9123"/>
                  </a:cubicBezTo>
                  <a:cubicBezTo>
                    <a:pt x="37921" y="10251"/>
                    <a:pt x="37344" y="11404"/>
                    <a:pt x="34938" y="12006"/>
                  </a:cubicBezTo>
                  <a:cubicBezTo>
                    <a:pt x="34627" y="12084"/>
                    <a:pt x="34339" y="12120"/>
                    <a:pt x="34076" y="12120"/>
                  </a:cubicBezTo>
                  <a:cubicBezTo>
                    <a:pt x="32306" y="12120"/>
                    <a:pt x="31632" y="10478"/>
                    <a:pt x="32156" y="8798"/>
                  </a:cubicBezTo>
                  <a:cubicBezTo>
                    <a:pt x="32401" y="8001"/>
                    <a:pt x="32921" y="7804"/>
                    <a:pt x="33593" y="7804"/>
                  </a:cubicBezTo>
                  <a:cubicBezTo>
                    <a:pt x="34254" y="7804"/>
                    <a:pt x="35061" y="7994"/>
                    <a:pt x="35900" y="7994"/>
                  </a:cubicBezTo>
                  <a:cubicBezTo>
                    <a:pt x="36303" y="7994"/>
                    <a:pt x="36714" y="7950"/>
                    <a:pt x="37119" y="7820"/>
                  </a:cubicBezTo>
                  <a:cubicBezTo>
                    <a:pt x="39199" y="7144"/>
                    <a:pt x="41830" y="4738"/>
                    <a:pt x="42733" y="4111"/>
                  </a:cubicBezTo>
                  <a:cubicBezTo>
                    <a:pt x="43033" y="3885"/>
                    <a:pt x="43610" y="3284"/>
                    <a:pt x="44211" y="2557"/>
                  </a:cubicBezTo>
                  <a:cubicBezTo>
                    <a:pt x="43911" y="1680"/>
                    <a:pt x="43585" y="828"/>
                    <a:pt x="4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1569675" y="1373450"/>
              <a:ext cx="1104675" cy="161625"/>
            </a:xfrm>
            <a:custGeom>
              <a:avLst/>
              <a:gdLst/>
              <a:ahLst/>
              <a:cxnLst/>
              <a:rect l="l" t="t" r="r" b="b"/>
              <a:pathLst>
                <a:path w="44187" h="6465" extrusionOk="0">
                  <a:moveTo>
                    <a:pt x="1" y="1"/>
                  </a:moveTo>
                  <a:lnTo>
                    <a:pt x="1" y="1"/>
                  </a:lnTo>
                  <a:cubicBezTo>
                    <a:pt x="51" y="527"/>
                    <a:pt x="151" y="1053"/>
                    <a:pt x="252" y="1580"/>
                  </a:cubicBezTo>
                  <a:cubicBezTo>
                    <a:pt x="3184" y="1605"/>
                    <a:pt x="7094" y="1805"/>
                    <a:pt x="8773" y="3209"/>
                  </a:cubicBezTo>
                  <a:cubicBezTo>
                    <a:pt x="10805" y="4937"/>
                    <a:pt x="13686" y="5294"/>
                    <a:pt x="15753" y="5294"/>
                  </a:cubicBezTo>
                  <a:cubicBezTo>
                    <a:pt x="15904" y="5294"/>
                    <a:pt x="16050" y="5292"/>
                    <a:pt x="16192" y="5289"/>
                  </a:cubicBezTo>
                  <a:cubicBezTo>
                    <a:pt x="18060" y="5222"/>
                    <a:pt x="21348" y="4208"/>
                    <a:pt x="23624" y="4208"/>
                  </a:cubicBezTo>
                  <a:cubicBezTo>
                    <a:pt x="23913" y="4208"/>
                    <a:pt x="24186" y="4225"/>
                    <a:pt x="24437" y="4261"/>
                  </a:cubicBezTo>
                  <a:cubicBezTo>
                    <a:pt x="26550" y="4567"/>
                    <a:pt x="26420" y="6037"/>
                    <a:pt x="28310" y="6037"/>
                  </a:cubicBezTo>
                  <a:cubicBezTo>
                    <a:pt x="28438" y="6037"/>
                    <a:pt x="28575" y="6030"/>
                    <a:pt x="28723" y="6016"/>
                  </a:cubicBezTo>
                  <a:cubicBezTo>
                    <a:pt x="29352" y="5954"/>
                    <a:pt x="30473" y="5926"/>
                    <a:pt x="31823" y="5926"/>
                  </a:cubicBezTo>
                  <a:cubicBezTo>
                    <a:pt x="35422" y="5926"/>
                    <a:pt x="40648" y="6125"/>
                    <a:pt x="42507" y="6417"/>
                  </a:cubicBezTo>
                  <a:cubicBezTo>
                    <a:pt x="42734" y="6451"/>
                    <a:pt x="42929" y="6464"/>
                    <a:pt x="43104" y="6464"/>
                  </a:cubicBezTo>
                  <a:cubicBezTo>
                    <a:pt x="43315" y="6464"/>
                    <a:pt x="43495" y="6444"/>
                    <a:pt x="43660" y="6417"/>
                  </a:cubicBezTo>
                  <a:cubicBezTo>
                    <a:pt x="43836" y="5991"/>
                    <a:pt x="44036" y="5540"/>
                    <a:pt x="44187" y="5089"/>
                  </a:cubicBezTo>
                  <a:cubicBezTo>
                    <a:pt x="41605" y="4838"/>
                    <a:pt x="37169" y="4487"/>
                    <a:pt x="35615" y="4437"/>
                  </a:cubicBezTo>
                  <a:cubicBezTo>
                    <a:pt x="35091" y="4416"/>
                    <a:pt x="34654" y="4408"/>
                    <a:pt x="34260" y="4408"/>
                  </a:cubicBezTo>
                  <a:cubicBezTo>
                    <a:pt x="33185" y="4408"/>
                    <a:pt x="32435" y="4466"/>
                    <a:pt x="31118" y="4466"/>
                  </a:cubicBezTo>
                  <a:cubicBezTo>
                    <a:pt x="30636" y="4466"/>
                    <a:pt x="30078" y="4458"/>
                    <a:pt x="29400" y="4437"/>
                  </a:cubicBezTo>
                  <a:cubicBezTo>
                    <a:pt x="26449" y="4345"/>
                    <a:pt x="26254" y="2375"/>
                    <a:pt x="24069" y="2375"/>
                  </a:cubicBezTo>
                  <a:cubicBezTo>
                    <a:pt x="23861" y="2375"/>
                    <a:pt x="23634" y="2393"/>
                    <a:pt x="23385" y="2432"/>
                  </a:cubicBezTo>
                  <a:cubicBezTo>
                    <a:pt x="20552" y="2883"/>
                    <a:pt x="20402" y="3259"/>
                    <a:pt x="16567" y="3785"/>
                  </a:cubicBezTo>
                  <a:cubicBezTo>
                    <a:pt x="15992" y="3865"/>
                    <a:pt x="15484" y="3901"/>
                    <a:pt x="15028" y="3901"/>
                  </a:cubicBezTo>
                  <a:cubicBezTo>
                    <a:pt x="12467" y="3901"/>
                    <a:pt x="11533" y="2746"/>
                    <a:pt x="9299" y="1555"/>
                  </a:cubicBezTo>
                  <a:cubicBezTo>
                    <a:pt x="7420" y="552"/>
                    <a:pt x="3109"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1731975" y="809550"/>
              <a:ext cx="976850" cy="1067075"/>
            </a:xfrm>
            <a:custGeom>
              <a:avLst/>
              <a:gdLst/>
              <a:ahLst/>
              <a:cxnLst/>
              <a:rect l="l" t="t" r="r" b="b"/>
              <a:pathLst>
                <a:path w="39074" h="42683" extrusionOk="0">
                  <a:moveTo>
                    <a:pt x="27619" y="0"/>
                  </a:moveTo>
                  <a:lnTo>
                    <a:pt x="27619" y="0"/>
                  </a:lnTo>
                  <a:cubicBezTo>
                    <a:pt x="31730" y="4136"/>
                    <a:pt x="34286" y="9825"/>
                    <a:pt x="34286" y="16141"/>
                  </a:cubicBezTo>
                  <a:cubicBezTo>
                    <a:pt x="34286" y="28747"/>
                    <a:pt x="24035" y="38998"/>
                    <a:pt x="11404" y="38998"/>
                  </a:cubicBezTo>
                  <a:cubicBezTo>
                    <a:pt x="7243" y="38998"/>
                    <a:pt x="3359" y="37870"/>
                    <a:pt x="0" y="35940"/>
                  </a:cubicBezTo>
                  <a:lnTo>
                    <a:pt x="0" y="35940"/>
                  </a:lnTo>
                  <a:cubicBezTo>
                    <a:pt x="4136" y="40101"/>
                    <a:pt x="9875" y="42682"/>
                    <a:pt x="16216" y="42682"/>
                  </a:cubicBezTo>
                  <a:cubicBezTo>
                    <a:pt x="28848" y="42682"/>
                    <a:pt x="39073" y="32457"/>
                    <a:pt x="39073" y="19825"/>
                  </a:cubicBezTo>
                  <a:cubicBezTo>
                    <a:pt x="39073" y="11354"/>
                    <a:pt x="34462" y="3960"/>
                    <a:pt x="27619" y="0"/>
                  </a:cubicBezTo>
                  <a:close/>
                </a:path>
              </a:pathLst>
            </a:custGeom>
            <a:solidFill>
              <a:srgbClr val="CB5568">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10"/>
          <p:cNvGrpSpPr/>
          <p:nvPr/>
        </p:nvGrpSpPr>
        <p:grpSpPr>
          <a:xfrm>
            <a:off x="7449323" y="2055628"/>
            <a:ext cx="539058" cy="516124"/>
            <a:chOff x="3483800" y="1530650"/>
            <a:chExt cx="1459674" cy="1397574"/>
          </a:xfrm>
        </p:grpSpPr>
        <p:sp>
          <p:nvSpPr>
            <p:cNvPr id="394" name="Google Shape;394;p10"/>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10"/>
          <p:cNvGrpSpPr/>
          <p:nvPr/>
        </p:nvGrpSpPr>
        <p:grpSpPr>
          <a:xfrm>
            <a:off x="3836035" y="191744"/>
            <a:ext cx="374992" cy="348246"/>
            <a:chOff x="3931664" y="3196564"/>
            <a:chExt cx="819834" cy="761359"/>
          </a:xfrm>
        </p:grpSpPr>
        <p:sp>
          <p:nvSpPr>
            <p:cNvPr id="404" name="Google Shape;404;p10"/>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10"/>
          <p:cNvGrpSpPr/>
          <p:nvPr/>
        </p:nvGrpSpPr>
        <p:grpSpPr>
          <a:xfrm rot="-3462168">
            <a:off x="3282873" y="282904"/>
            <a:ext cx="184279" cy="165931"/>
            <a:chOff x="3931664" y="3196564"/>
            <a:chExt cx="819834" cy="761359"/>
          </a:xfrm>
        </p:grpSpPr>
        <p:sp>
          <p:nvSpPr>
            <p:cNvPr id="408" name="Google Shape;408;p10"/>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0"/>
          <p:cNvGrpSpPr/>
          <p:nvPr/>
        </p:nvGrpSpPr>
        <p:grpSpPr>
          <a:xfrm rot="-5681754">
            <a:off x="8241378" y="3006753"/>
            <a:ext cx="184261" cy="165900"/>
            <a:chOff x="3931664" y="3196564"/>
            <a:chExt cx="819834" cy="761359"/>
          </a:xfrm>
        </p:grpSpPr>
        <p:sp>
          <p:nvSpPr>
            <p:cNvPr id="412" name="Google Shape;412;p10"/>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10"/>
          <p:cNvGrpSpPr/>
          <p:nvPr/>
        </p:nvGrpSpPr>
        <p:grpSpPr>
          <a:xfrm rot="3093407">
            <a:off x="323639" y="1552011"/>
            <a:ext cx="404044" cy="329363"/>
            <a:chOff x="3483800" y="1530650"/>
            <a:chExt cx="1459674" cy="1397574"/>
          </a:xfrm>
        </p:grpSpPr>
        <p:sp>
          <p:nvSpPr>
            <p:cNvPr id="416" name="Google Shape;416;p10"/>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0"/>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0"/>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0"/>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0"/>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0"/>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0"/>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 name="Google Shape;425;p10"/>
          <p:cNvGrpSpPr/>
          <p:nvPr/>
        </p:nvGrpSpPr>
        <p:grpSpPr>
          <a:xfrm rot="3093417">
            <a:off x="3136301" y="4652973"/>
            <a:ext cx="235009" cy="225010"/>
            <a:chOff x="3483800" y="1530650"/>
            <a:chExt cx="1459674" cy="1397574"/>
          </a:xfrm>
        </p:grpSpPr>
        <p:sp>
          <p:nvSpPr>
            <p:cNvPr id="426" name="Google Shape;426;p10"/>
            <p:cNvSpPr/>
            <p:nvPr/>
          </p:nvSpPr>
          <p:spPr>
            <a:xfrm>
              <a:off x="3586486" y="1530650"/>
              <a:ext cx="1283853" cy="1204967"/>
            </a:xfrm>
            <a:custGeom>
              <a:avLst/>
              <a:gdLst/>
              <a:ahLst/>
              <a:cxnLst/>
              <a:rect l="l" t="t" r="r" b="b"/>
              <a:pathLst>
                <a:path w="16291" h="15290" extrusionOk="0">
                  <a:moveTo>
                    <a:pt x="9404" y="1827"/>
                  </a:moveTo>
                  <a:cubicBezTo>
                    <a:pt x="9692" y="1827"/>
                    <a:pt x="9994" y="1922"/>
                    <a:pt x="10277" y="2042"/>
                  </a:cubicBezTo>
                  <a:cubicBezTo>
                    <a:pt x="10866" y="2292"/>
                    <a:pt x="11669" y="2452"/>
                    <a:pt x="12062" y="3005"/>
                  </a:cubicBezTo>
                  <a:cubicBezTo>
                    <a:pt x="12401" y="3505"/>
                    <a:pt x="12311" y="4165"/>
                    <a:pt x="12204" y="4763"/>
                  </a:cubicBezTo>
                  <a:lnTo>
                    <a:pt x="11883" y="6493"/>
                  </a:lnTo>
                  <a:cubicBezTo>
                    <a:pt x="11054" y="6324"/>
                    <a:pt x="10251" y="6056"/>
                    <a:pt x="9484" y="5691"/>
                  </a:cubicBezTo>
                  <a:cubicBezTo>
                    <a:pt x="8351" y="5164"/>
                    <a:pt x="7681" y="3237"/>
                    <a:pt x="8600" y="2194"/>
                  </a:cubicBezTo>
                  <a:cubicBezTo>
                    <a:pt x="8834" y="1924"/>
                    <a:pt x="9112" y="1827"/>
                    <a:pt x="9404" y="1827"/>
                  </a:cubicBezTo>
                  <a:close/>
                  <a:moveTo>
                    <a:pt x="9804" y="7040"/>
                  </a:moveTo>
                  <a:cubicBezTo>
                    <a:pt x="9952" y="7040"/>
                    <a:pt x="10093" y="7065"/>
                    <a:pt x="10197" y="7109"/>
                  </a:cubicBezTo>
                  <a:cubicBezTo>
                    <a:pt x="10581" y="7287"/>
                    <a:pt x="10804" y="7778"/>
                    <a:pt x="10634" y="8171"/>
                  </a:cubicBezTo>
                  <a:cubicBezTo>
                    <a:pt x="10608" y="8224"/>
                    <a:pt x="10572" y="8278"/>
                    <a:pt x="10527" y="8313"/>
                  </a:cubicBezTo>
                  <a:cubicBezTo>
                    <a:pt x="10443" y="8397"/>
                    <a:pt x="10326" y="8426"/>
                    <a:pt x="10207" y="8426"/>
                  </a:cubicBezTo>
                  <a:cubicBezTo>
                    <a:pt x="10174" y="8426"/>
                    <a:pt x="10141" y="8424"/>
                    <a:pt x="10108" y="8420"/>
                  </a:cubicBezTo>
                  <a:cubicBezTo>
                    <a:pt x="9751" y="8385"/>
                    <a:pt x="8975" y="7983"/>
                    <a:pt x="9020" y="7537"/>
                  </a:cubicBezTo>
                  <a:cubicBezTo>
                    <a:pt x="9045" y="7184"/>
                    <a:pt x="9445" y="7040"/>
                    <a:pt x="9804" y="7040"/>
                  </a:cubicBezTo>
                  <a:close/>
                  <a:moveTo>
                    <a:pt x="11618" y="9709"/>
                  </a:moveTo>
                  <a:cubicBezTo>
                    <a:pt x="11845" y="9709"/>
                    <a:pt x="12088" y="9744"/>
                    <a:pt x="12356" y="9821"/>
                  </a:cubicBezTo>
                  <a:cubicBezTo>
                    <a:pt x="12419" y="9839"/>
                    <a:pt x="12481" y="9866"/>
                    <a:pt x="12517" y="9910"/>
                  </a:cubicBezTo>
                  <a:cubicBezTo>
                    <a:pt x="12561" y="9964"/>
                    <a:pt x="12570" y="10044"/>
                    <a:pt x="12570" y="10106"/>
                  </a:cubicBezTo>
                  <a:cubicBezTo>
                    <a:pt x="12570" y="10570"/>
                    <a:pt x="12508" y="11025"/>
                    <a:pt x="12383" y="11471"/>
                  </a:cubicBezTo>
                  <a:cubicBezTo>
                    <a:pt x="12320" y="11659"/>
                    <a:pt x="12249" y="11864"/>
                    <a:pt x="12080" y="11980"/>
                  </a:cubicBezTo>
                  <a:cubicBezTo>
                    <a:pt x="11962" y="12063"/>
                    <a:pt x="11817" y="12088"/>
                    <a:pt x="11669" y="12088"/>
                  </a:cubicBezTo>
                  <a:cubicBezTo>
                    <a:pt x="11579" y="12088"/>
                    <a:pt x="11489" y="12079"/>
                    <a:pt x="11402" y="12069"/>
                  </a:cubicBezTo>
                  <a:cubicBezTo>
                    <a:pt x="10759" y="11998"/>
                    <a:pt x="10117" y="11855"/>
                    <a:pt x="9501" y="11659"/>
                  </a:cubicBezTo>
                  <a:cubicBezTo>
                    <a:pt x="9332" y="11596"/>
                    <a:pt x="9136" y="11525"/>
                    <a:pt x="9073" y="11346"/>
                  </a:cubicBezTo>
                  <a:cubicBezTo>
                    <a:pt x="8984" y="11097"/>
                    <a:pt x="9225" y="10865"/>
                    <a:pt x="9448" y="10704"/>
                  </a:cubicBezTo>
                  <a:cubicBezTo>
                    <a:pt x="10189" y="10166"/>
                    <a:pt x="10794" y="9709"/>
                    <a:pt x="11618" y="9709"/>
                  </a:cubicBezTo>
                  <a:close/>
                  <a:moveTo>
                    <a:pt x="8585" y="0"/>
                  </a:moveTo>
                  <a:cubicBezTo>
                    <a:pt x="7229" y="0"/>
                    <a:pt x="5859" y="458"/>
                    <a:pt x="4827" y="1319"/>
                  </a:cubicBezTo>
                  <a:cubicBezTo>
                    <a:pt x="4845" y="1328"/>
                    <a:pt x="4871" y="1328"/>
                    <a:pt x="4889" y="1337"/>
                  </a:cubicBezTo>
                  <a:cubicBezTo>
                    <a:pt x="5121" y="1462"/>
                    <a:pt x="5273" y="1685"/>
                    <a:pt x="5407" y="1917"/>
                  </a:cubicBezTo>
                  <a:cubicBezTo>
                    <a:pt x="5915" y="2800"/>
                    <a:pt x="6156" y="3880"/>
                    <a:pt x="6914" y="4567"/>
                  </a:cubicBezTo>
                  <a:cubicBezTo>
                    <a:pt x="7093" y="4736"/>
                    <a:pt x="7316" y="4897"/>
                    <a:pt x="7334" y="5146"/>
                  </a:cubicBezTo>
                  <a:cubicBezTo>
                    <a:pt x="7351" y="5280"/>
                    <a:pt x="7289" y="5414"/>
                    <a:pt x="7235" y="5539"/>
                  </a:cubicBezTo>
                  <a:lnTo>
                    <a:pt x="6620" y="6913"/>
                  </a:lnTo>
                  <a:cubicBezTo>
                    <a:pt x="6548" y="7064"/>
                    <a:pt x="6468" y="7234"/>
                    <a:pt x="6325" y="7332"/>
                  </a:cubicBezTo>
                  <a:cubicBezTo>
                    <a:pt x="6237" y="7387"/>
                    <a:pt x="6134" y="7406"/>
                    <a:pt x="6028" y="7406"/>
                  </a:cubicBezTo>
                  <a:cubicBezTo>
                    <a:pt x="5910" y="7406"/>
                    <a:pt x="5787" y="7382"/>
                    <a:pt x="5674" y="7359"/>
                  </a:cubicBezTo>
                  <a:cubicBezTo>
                    <a:pt x="5059" y="7225"/>
                    <a:pt x="4443" y="7100"/>
                    <a:pt x="3828" y="6966"/>
                  </a:cubicBezTo>
                  <a:cubicBezTo>
                    <a:pt x="3328" y="6859"/>
                    <a:pt x="2757" y="6699"/>
                    <a:pt x="2561" y="6235"/>
                  </a:cubicBezTo>
                  <a:cubicBezTo>
                    <a:pt x="2481" y="6021"/>
                    <a:pt x="2481" y="5789"/>
                    <a:pt x="2498" y="5557"/>
                  </a:cubicBezTo>
                  <a:cubicBezTo>
                    <a:pt x="2516" y="5236"/>
                    <a:pt x="2543" y="4906"/>
                    <a:pt x="2561" y="4584"/>
                  </a:cubicBezTo>
                  <a:lnTo>
                    <a:pt x="2561" y="4584"/>
                  </a:lnTo>
                  <a:cubicBezTo>
                    <a:pt x="1972" y="5280"/>
                    <a:pt x="1392" y="5548"/>
                    <a:pt x="857" y="5976"/>
                  </a:cubicBezTo>
                  <a:cubicBezTo>
                    <a:pt x="670" y="6716"/>
                    <a:pt x="402" y="7439"/>
                    <a:pt x="161" y="8162"/>
                  </a:cubicBezTo>
                  <a:cubicBezTo>
                    <a:pt x="81" y="8411"/>
                    <a:pt x="0" y="8670"/>
                    <a:pt x="72" y="8920"/>
                  </a:cubicBezTo>
                  <a:cubicBezTo>
                    <a:pt x="161" y="9214"/>
                    <a:pt x="447" y="9402"/>
                    <a:pt x="714" y="9562"/>
                  </a:cubicBezTo>
                  <a:cubicBezTo>
                    <a:pt x="1133" y="9821"/>
                    <a:pt x="1562" y="10080"/>
                    <a:pt x="1981" y="10329"/>
                  </a:cubicBezTo>
                  <a:cubicBezTo>
                    <a:pt x="2284" y="10517"/>
                    <a:pt x="2596" y="10704"/>
                    <a:pt x="2944" y="10776"/>
                  </a:cubicBezTo>
                  <a:cubicBezTo>
                    <a:pt x="3074" y="10805"/>
                    <a:pt x="3204" y="10818"/>
                    <a:pt x="3334" y="10818"/>
                  </a:cubicBezTo>
                  <a:cubicBezTo>
                    <a:pt x="3875" y="10818"/>
                    <a:pt x="4416" y="10593"/>
                    <a:pt x="4934" y="10392"/>
                  </a:cubicBezTo>
                  <a:cubicBezTo>
                    <a:pt x="5346" y="10237"/>
                    <a:pt x="5796" y="10097"/>
                    <a:pt x="6227" y="10097"/>
                  </a:cubicBezTo>
                  <a:cubicBezTo>
                    <a:pt x="6468" y="10097"/>
                    <a:pt x="6703" y="10141"/>
                    <a:pt x="6923" y="10249"/>
                  </a:cubicBezTo>
                  <a:cubicBezTo>
                    <a:pt x="7985" y="10767"/>
                    <a:pt x="8056" y="12417"/>
                    <a:pt x="9100" y="12961"/>
                  </a:cubicBezTo>
                  <a:cubicBezTo>
                    <a:pt x="9385" y="13113"/>
                    <a:pt x="9707" y="13157"/>
                    <a:pt x="10019" y="13166"/>
                  </a:cubicBezTo>
                  <a:cubicBezTo>
                    <a:pt x="10073" y="13168"/>
                    <a:pt x="10128" y="13169"/>
                    <a:pt x="10182" y="13169"/>
                  </a:cubicBezTo>
                  <a:cubicBezTo>
                    <a:pt x="11187" y="13169"/>
                    <a:pt x="12170" y="12872"/>
                    <a:pt x="13177" y="12872"/>
                  </a:cubicBezTo>
                  <a:cubicBezTo>
                    <a:pt x="13284" y="12872"/>
                    <a:pt x="13409" y="12872"/>
                    <a:pt x="13498" y="12934"/>
                  </a:cubicBezTo>
                  <a:cubicBezTo>
                    <a:pt x="13605" y="13015"/>
                    <a:pt x="13650" y="13149"/>
                    <a:pt x="13685" y="13273"/>
                  </a:cubicBezTo>
                  <a:cubicBezTo>
                    <a:pt x="13882" y="13942"/>
                    <a:pt x="14051" y="14612"/>
                    <a:pt x="14212" y="15290"/>
                  </a:cubicBezTo>
                  <a:cubicBezTo>
                    <a:pt x="14622" y="15031"/>
                    <a:pt x="14997" y="14728"/>
                    <a:pt x="15327" y="14371"/>
                  </a:cubicBezTo>
                  <a:cubicBezTo>
                    <a:pt x="15746" y="13907"/>
                    <a:pt x="16058" y="13380"/>
                    <a:pt x="16290" y="12801"/>
                  </a:cubicBezTo>
                  <a:lnTo>
                    <a:pt x="16290" y="12801"/>
                  </a:lnTo>
                  <a:cubicBezTo>
                    <a:pt x="16268" y="12802"/>
                    <a:pt x="16246" y="12802"/>
                    <a:pt x="16223" y="12802"/>
                  </a:cubicBezTo>
                  <a:cubicBezTo>
                    <a:pt x="15827" y="12802"/>
                    <a:pt x="15434" y="12654"/>
                    <a:pt x="15113" y="12426"/>
                  </a:cubicBezTo>
                  <a:cubicBezTo>
                    <a:pt x="14613" y="12051"/>
                    <a:pt x="14274" y="11489"/>
                    <a:pt x="13998" y="10927"/>
                  </a:cubicBezTo>
                  <a:cubicBezTo>
                    <a:pt x="13721" y="10356"/>
                    <a:pt x="13489" y="9767"/>
                    <a:pt x="13114" y="9259"/>
                  </a:cubicBezTo>
                  <a:cubicBezTo>
                    <a:pt x="12989" y="9081"/>
                    <a:pt x="12838" y="8902"/>
                    <a:pt x="12838" y="8679"/>
                  </a:cubicBezTo>
                  <a:cubicBezTo>
                    <a:pt x="12838" y="8572"/>
                    <a:pt x="12882" y="8465"/>
                    <a:pt x="12918" y="8358"/>
                  </a:cubicBezTo>
                  <a:cubicBezTo>
                    <a:pt x="13105" y="7912"/>
                    <a:pt x="13337" y="7484"/>
                    <a:pt x="13605" y="7082"/>
                  </a:cubicBezTo>
                  <a:cubicBezTo>
                    <a:pt x="14015" y="6467"/>
                    <a:pt x="14506" y="5923"/>
                    <a:pt x="14899" y="5307"/>
                  </a:cubicBezTo>
                  <a:cubicBezTo>
                    <a:pt x="14943" y="5245"/>
                    <a:pt x="14970" y="5182"/>
                    <a:pt x="15006" y="5120"/>
                  </a:cubicBezTo>
                  <a:cubicBezTo>
                    <a:pt x="13971" y="3862"/>
                    <a:pt x="13275" y="2301"/>
                    <a:pt x="12044" y="1221"/>
                  </a:cubicBezTo>
                  <a:cubicBezTo>
                    <a:pt x="11087" y="393"/>
                    <a:pt x="9842" y="0"/>
                    <a:pt x="8585"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0"/>
            <p:cNvSpPr/>
            <p:nvPr/>
          </p:nvSpPr>
          <p:spPr>
            <a:xfrm>
              <a:off x="3483800" y="2001604"/>
              <a:ext cx="1222698" cy="831025"/>
            </a:xfrm>
            <a:custGeom>
              <a:avLst/>
              <a:gdLst/>
              <a:ahLst/>
              <a:cxnLst/>
              <a:rect l="l" t="t" r="r" b="b"/>
              <a:pathLst>
                <a:path w="15515" h="10545" extrusionOk="0">
                  <a:moveTo>
                    <a:pt x="2160" y="0"/>
                  </a:moveTo>
                  <a:lnTo>
                    <a:pt x="2160" y="0"/>
                  </a:lnTo>
                  <a:cubicBezTo>
                    <a:pt x="1741" y="348"/>
                    <a:pt x="1348" y="794"/>
                    <a:pt x="1018" y="1668"/>
                  </a:cubicBezTo>
                  <a:cubicBezTo>
                    <a:pt x="349" y="3390"/>
                    <a:pt x="1" y="5335"/>
                    <a:pt x="822" y="7083"/>
                  </a:cubicBezTo>
                  <a:cubicBezTo>
                    <a:pt x="956" y="7369"/>
                    <a:pt x="1116" y="7636"/>
                    <a:pt x="1295" y="7886"/>
                  </a:cubicBezTo>
                  <a:cubicBezTo>
                    <a:pt x="1446" y="7877"/>
                    <a:pt x="1598" y="7868"/>
                    <a:pt x="1750" y="7851"/>
                  </a:cubicBezTo>
                  <a:cubicBezTo>
                    <a:pt x="2526" y="7752"/>
                    <a:pt x="3284" y="7574"/>
                    <a:pt x="4024" y="7297"/>
                  </a:cubicBezTo>
                  <a:cubicBezTo>
                    <a:pt x="4462" y="7137"/>
                    <a:pt x="4899" y="6941"/>
                    <a:pt x="5363" y="6923"/>
                  </a:cubicBezTo>
                  <a:cubicBezTo>
                    <a:pt x="5399" y="6921"/>
                    <a:pt x="5435" y="6920"/>
                    <a:pt x="5471" y="6920"/>
                  </a:cubicBezTo>
                  <a:cubicBezTo>
                    <a:pt x="5906" y="6920"/>
                    <a:pt x="6331" y="7065"/>
                    <a:pt x="6710" y="7271"/>
                  </a:cubicBezTo>
                  <a:cubicBezTo>
                    <a:pt x="7959" y="7940"/>
                    <a:pt x="8833" y="9189"/>
                    <a:pt x="10117" y="9795"/>
                  </a:cubicBezTo>
                  <a:cubicBezTo>
                    <a:pt x="11010" y="10215"/>
                    <a:pt x="12053" y="10304"/>
                    <a:pt x="13026" y="10545"/>
                  </a:cubicBezTo>
                  <a:cubicBezTo>
                    <a:pt x="13391" y="10384"/>
                    <a:pt x="13757" y="10223"/>
                    <a:pt x="14123" y="10054"/>
                  </a:cubicBezTo>
                  <a:cubicBezTo>
                    <a:pt x="14596" y="9831"/>
                    <a:pt x="15069" y="9590"/>
                    <a:pt x="15515" y="9314"/>
                  </a:cubicBezTo>
                  <a:cubicBezTo>
                    <a:pt x="15354" y="8636"/>
                    <a:pt x="15185" y="7966"/>
                    <a:pt x="14988" y="7297"/>
                  </a:cubicBezTo>
                  <a:cubicBezTo>
                    <a:pt x="14953" y="7173"/>
                    <a:pt x="14908" y="7039"/>
                    <a:pt x="14801" y="6958"/>
                  </a:cubicBezTo>
                  <a:cubicBezTo>
                    <a:pt x="14712" y="6896"/>
                    <a:pt x="14587" y="6896"/>
                    <a:pt x="14480" y="6896"/>
                  </a:cubicBezTo>
                  <a:cubicBezTo>
                    <a:pt x="13473" y="6896"/>
                    <a:pt x="12490" y="7193"/>
                    <a:pt x="11485" y="7193"/>
                  </a:cubicBezTo>
                  <a:cubicBezTo>
                    <a:pt x="11431" y="7193"/>
                    <a:pt x="11376" y="7192"/>
                    <a:pt x="11322" y="7190"/>
                  </a:cubicBezTo>
                  <a:cubicBezTo>
                    <a:pt x="11010" y="7181"/>
                    <a:pt x="10688" y="7137"/>
                    <a:pt x="10403" y="6985"/>
                  </a:cubicBezTo>
                  <a:cubicBezTo>
                    <a:pt x="9359" y="6441"/>
                    <a:pt x="9288" y="4791"/>
                    <a:pt x="8226" y="4273"/>
                  </a:cubicBezTo>
                  <a:cubicBezTo>
                    <a:pt x="8006" y="4165"/>
                    <a:pt x="7771" y="4121"/>
                    <a:pt x="7530" y="4121"/>
                  </a:cubicBezTo>
                  <a:cubicBezTo>
                    <a:pt x="7099" y="4121"/>
                    <a:pt x="6649" y="4261"/>
                    <a:pt x="6237" y="4416"/>
                  </a:cubicBezTo>
                  <a:cubicBezTo>
                    <a:pt x="5719" y="4617"/>
                    <a:pt x="5178" y="4842"/>
                    <a:pt x="4637" y="4842"/>
                  </a:cubicBezTo>
                  <a:cubicBezTo>
                    <a:pt x="4507" y="4842"/>
                    <a:pt x="4377" y="4829"/>
                    <a:pt x="4247" y="4800"/>
                  </a:cubicBezTo>
                  <a:cubicBezTo>
                    <a:pt x="3899" y="4728"/>
                    <a:pt x="3587" y="4541"/>
                    <a:pt x="3284" y="4353"/>
                  </a:cubicBezTo>
                  <a:cubicBezTo>
                    <a:pt x="2865" y="4104"/>
                    <a:pt x="2436" y="3845"/>
                    <a:pt x="2017" y="3586"/>
                  </a:cubicBezTo>
                  <a:cubicBezTo>
                    <a:pt x="1750" y="3426"/>
                    <a:pt x="1464" y="3238"/>
                    <a:pt x="1375" y="2944"/>
                  </a:cubicBezTo>
                  <a:cubicBezTo>
                    <a:pt x="1303" y="2694"/>
                    <a:pt x="1384" y="2435"/>
                    <a:pt x="1464" y="2186"/>
                  </a:cubicBezTo>
                  <a:cubicBezTo>
                    <a:pt x="1705" y="1463"/>
                    <a:pt x="1973" y="740"/>
                    <a:pt x="2160"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0"/>
            <p:cNvSpPr/>
            <p:nvPr/>
          </p:nvSpPr>
          <p:spPr>
            <a:xfrm>
              <a:off x="3781929" y="1634597"/>
              <a:ext cx="383950" cy="479701"/>
            </a:xfrm>
            <a:custGeom>
              <a:avLst/>
              <a:gdLst/>
              <a:ahLst/>
              <a:cxnLst/>
              <a:rect l="l" t="t" r="r" b="b"/>
              <a:pathLst>
                <a:path w="4872" h="6087" extrusionOk="0">
                  <a:moveTo>
                    <a:pt x="2347" y="0"/>
                  </a:moveTo>
                  <a:cubicBezTo>
                    <a:pt x="1963" y="321"/>
                    <a:pt x="1615" y="705"/>
                    <a:pt x="1339" y="1142"/>
                  </a:cubicBezTo>
                  <a:cubicBezTo>
                    <a:pt x="955" y="1767"/>
                    <a:pt x="687" y="2471"/>
                    <a:pt x="241" y="3060"/>
                  </a:cubicBezTo>
                  <a:cubicBezTo>
                    <a:pt x="188" y="3132"/>
                    <a:pt x="134" y="3194"/>
                    <a:pt x="81" y="3265"/>
                  </a:cubicBezTo>
                  <a:cubicBezTo>
                    <a:pt x="63" y="3587"/>
                    <a:pt x="36" y="3917"/>
                    <a:pt x="18" y="4238"/>
                  </a:cubicBezTo>
                  <a:cubicBezTo>
                    <a:pt x="1" y="4470"/>
                    <a:pt x="1" y="4702"/>
                    <a:pt x="81" y="4916"/>
                  </a:cubicBezTo>
                  <a:cubicBezTo>
                    <a:pt x="277" y="5380"/>
                    <a:pt x="848" y="5540"/>
                    <a:pt x="1348" y="5647"/>
                  </a:cubicBezTo>
                  <a:cubicBezTo>
                    <a:pt x="1963" y="5781"/>
                    <a:pt x="2579" y="5906"/>
                    <a:pt x="3194" y="6040"/>
                  </a:cubicBezTo>
                  <a:cubicBezTo>
                    <a:pt x="3307" y="6063"/>
                    <a:pt x="3430" y="6087"/>
                    <a:pt x="3548" y="6087"/>
                  </a:cubicBezTo>
                  <a:cubicBezTo>
                    <a:pt x="3654" y="6087"/>
                    <a:pt x="3757" y="6068"/>
                    <a:pt x="3845" y="6013"/>
                  </a:cubicBezTo>
                  <a:cubicBezTo>
                    <a:pt x="3988" y="5915"/>
                    <a:pt x="4068" y="5754"/>
                    <a:pt x="4140" y="5594"/>
                  </a:cubicBezTo>
                  <a:lnTo>
                    <a:pt x="4755" y="4220"/>
                  </a:lnTo>
                  <a:cubicBezTo>
                    <a:pt x="4809" y="4095"/>
                    <a:pt x="4871" y="3961"/>
                    <a:pt x="4854" y="3827"/>
                  </a:cubicBezTo>
                  <a:cubicBezTo>
                    <a:pt x="4836" y="3578"/>
                    <a:pt x="4613" y="3417"/>
                    <a:pt x="4434" y="3248"/>
                  </a:cubicBezTo>
                  <a:cubicBezTo>
                    <a:pt x="3676" y="2561"/>
                    <a:pt x="3435" y="1481"/>
                    <a:pt x="2927" y="598"/>
                  </a:cubicBezTo>
                  <a:cubicBezTo>
                    <a:pt x="2793" y="366"/>
                    <a:pt x="2641" y="143"/>
                    <a:pt x="2409" y="18"/>
                  </a:cubicBezTo>
                  <a:cubicBezTo>
                    <a:pt x="2391" y="9"/>
                    <a:pt x="2365" y="9"/>
                    <a:pt x="2347"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0"/>
            <p:cNvSpPr/>
            <p:nvPr/>
          </p:nvSpPr>
          <p:spPr>
            <a:xfrm>
              <a:off x="4191808" y="1674553"/>
              <a:ext cx="371971" cy="367873"/>
            </a:xfrm>
            <a:custGeom>
              <a:avLst/>
              <a:gdLst/>
              <a:ahLst/>
              <a:cxnLst/>
              <a:rect l="l" t="t" r="r" b="b"/>
              <a:pathLst>
                <a:path w="4720" h="4668" extrusionOk="0">
                  <a:moveTo>
                    <a:pt x="1723" y="1"/>
                  </a:moveTo>
                  <a:cubicBezTo>
                    <a:pt x="1431" y="1"/>
                    <a:pt x="1153" y="98"/>
                    <a:pt x="919" y="368"/>
                  </a:cubicBezTo>
                  <a:cubicBezTo>
                    <a:pt x="0" y="1411"/>
                    <a:pt x="670" y="3338"/>
                    <a:pt x="1803" y="3865"/>
                  </a:cubicBezTo>
                  <a:cubicBezTo>
                    <a:pt x="2570" y="4230"/>
                    <a:pt x="3373" y="4498"/>
                    <a:pt x="4202" y="4667"/>
                  </a:cubicBezTo>
                  <a:lnTo>
                    <a:pt x="4523" y="2937"/>
                  </a:lnTo>
                  <a:cubicBezTo>
                    <a:pt x="4630" y="2339"/>
                    <a:pt x="4720" y="1679"/>
                    <a:pt x="4381" y="1179"/>
                  </a:cubicBezTo>
                  <a:cubicBezTo>
                    <a:pt x="3988" y="626"/>
                    <a:pt x="3185" y="466"/>
                    <a:pt x="2596" y="216"/>
                  </a:cubicBezTo>
                  <a:cubicBezTo>
                    <a:pt x="2313" y="96"/>
                    <a:pt x="2011" y="1"/>
                    <a:pt x="1723"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0"/>
            <p:cNvSpPr/>
            <p:nvPr/>
          </p:nvSpPr>
          <p:spPr>
            <a:xfrm>
              <a:off x="4293785" y="2085456"/>
              <a:ext cx="144139" cy="109306"/>
            </a:xfrm>
            <a:custGeom>
              <a:avLst/>
              <a:gdLst/>
              <a:ahLst/>
              <a:cxnLst/>
              <a:rect l="l" t="t" r="r" b="b"/>
              <a:pathLst>
                <a:path w="1829" h="1387" extrusionOk="0">
                  <a:moveTo>
                    <a:pt x="829" y="0"/>
                  </a:moveTo>
                  <a:cubicBezTo>
                    <a:pt x="470" y="0"/>
                    <a:pt x="70" y="144"/>
                    <a:pt x="45" y="497"/>
                  </a:cubicBezTo>
                  <a:cubicBezTo>
                    <a:pt x="0" y="943"/>
                    <a:pt x="776" y="1345"/>
                    <a:pt x="1133" y="1380"/>
                  </a:cubicBezTo>
                  <a:cubicBezTo>
                    <a:pt x="1166" y="1384"/>
                    <a:pt x="1199" y="1386"/>
                    <a:pt x="1232" y="1386"/>
                  </a:cubicBezTo>
                  <a:cubicBezTo>
                    <a:pt x="1351" y="1386"/>
                    <a:pt x="1468" y="1357"/>
                    <a:pt x="1552" y="1273"/>
                  </a:cubicBezTo>
                  <a:cubicBezTo>
                    <a:pt x="1597" y="1238"/>
                    <a:pt x="1633" y="1184"/>
                    <a:pt x="1659" y="1131"/>
                  </a:cubicBezTo>
                  <a:cubicBezTo>
                    <a:pt x="1829" y="738"/>
                    <a:pt x="1606" y="247"/>
                    <a:pt x="1222" y="69"/>
                  </a:cubicBezTo>
                  <a:cubicBezTo>
                    <a:pt x="1118" y="25"/>
                    <a:pt x="977" y="0"/>
                    <a:pt x="82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0"/>
            <p:cNvSpPr/>
            <p:nvPr/>
          </p:nvSpPr>
          <p:spPr>
            <a:xfrm>
              <a:off x="4598140" y="1934066"/>
              <a:ext cx="345334" cy="605478"/>
            </a:xfrm>
            <a:custGeom>
              <a:avLst/>
              <a:gdLst/>
              <a:ahLst/>
              <a:cxnLst/>
              <a:rect l="l" t="t" r="r" b="b"/>
              <a:pathLst>
                <a:path w="4382" h="7683" extrusionOk="0">
                  <a:moveTo>
                    <a:pt x="2169" y="1"/>
                  </a:moveTo>
                  <a:cubicBezTo>
                    <a:pt x="2133" y="63"/>
                    <a:pt x="2106" y="126"/>
                    <a:pt x="2062" y="188"/>
                  </a:cubicBezTo>
                  <a:cubicBezTo>
                    <a:pt x="1669" y="804"/>
                    <a:pt x="1178" y="1348"/>
                    <a:pt x="768" y="1963"/>
                  </a:cubicBezTo>
                  <a:cubicBezTo>
                    <a:pt x="500" y="2365"/>
                    <a:pt x="268" y="2793"/>
                    <a:pt x="81" y="3239"/>
                  </a:cubicBezTo>
                  <a:cubicBezTo>
                    <a:pt x="45" y="3346"/>
                    <a:pt x="1" y="3453"/>
                    <a:pt x="1" y="3560"/>
                  </a:cubicBezTo>
                  <a:cubicBezTo>
                    <a:pt x="1" y="3783"/>
                    <a:pt x="152" y="3962"/>
                    <a:pt x="277" y="4140"/>
                  </a:cubicBezTo>
                  <a:cubicBezTo>
                    <a:pt x="652" y="4648"/>
                    <a:pt x="884" y="5237"/>
                    <a:pt x="1161" y="5808"/>
                  </a:cubicBezTo>
                  <a:cubicBezTo>
                    <a:pt x="1437" y="6370"/>
                    <a:pt x="1776" y="6932"/>
                    <a:pt x="2276" y="7307"/>
                  </a:cubicBezTo>
                  <a:cubicBezTo>
                    <a:pt x="2597" y="7535"/>
                    <a:pt x="2990" y="7683"/>
                    <a:pt x="3386" y="7683"/>
                  </a:cubicBezTo>
                  <a:cubicBezTo>
                    <a:pt x="3409" y="7683"/>
                    <a:pt x="3431" y="7683"/>
                    <a:pt x="3453" y="7682"/>
                  </a:cubicBezTo>
                  <a:cubicBezTo>
                    <a:pt x="3864" y="6656"/>
                    <a:pt x="4042" y="5505"/>
                    <a:pt x="4194" y="4399"/>
                  </a:cubicBezTo>
                  <a:cubicBezTo>
                    <a:pt x="4292" y="3685"/>
                    <a:pt x="4381" y="2936"/>
                    <a:pt x="4113" y="2275"/>
                  </a:cubicBezTo>
                  <a:cubicBezTo>
                    <a:pt x="3819" y="1535"/>
                    <a:pt x="3141" y="1044"/>
                    <a:pt x="2588" y="473"/>
                  </a:cubicBezTo>
                  <a:cubicBezTo>
                    <a:pt x="2436" y="322"/>
                    <a:pt x="2302" y="161"/>
                    <a:pt x="2169"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0"/>
            <p:cNvSpPr/>
            <p:nvPr/>
          </p:nvSpPr>
          <p:spPr>
            <a:xfrm>
              <a:off x="4294415" y="2295793"/>
              <a:ext cx="282761" cy="187483"/>
            </a:xfrm>
            <a:custGeom>
              <a:avLst/>
              <a:gdLst/>
              <a:ahLst/>
              <a:cxnLst/>
              <a:rect l="l" t="t" r="r" b="b"/>
              <a:pathLst>
                <a:path w="3588" h="2379" extrusionOk="0">
                  <a:moveTo>
                    <a:pt x="2635" y="0"/>
                  </a:moveTo>
                  <a:cubicBezTo>
                    <a:pt x="1811" y="0"/>
                    <a:pt x="1206" y="457"/>
                    <a:pt x="465" y="995"/>
                  </a:cubicBezTo>
                  <a:cubicBezTo>
                    <a:pt x="242" y="1156"/>
                    <a:pt x="1" y="1388"/>
                    <a:pt x="90" y="1637"/>
                  </a:cubicBezTo>
                  <a:cubicBezTo>
                    <a:pt x="153" y="1816"/>
                    <a:pt x="349" y="1887"/>
                    <a:pt x="518" y="1950"/>
                  </a:cubicBezTo>
                  <a:cubicBezTo>
                    <a:pt x="1134" y="2146"/>
                    <a:pt x="1776" y="2289"/>
                    <a:pt x="2419" y="2360"/>
                  </a:cubicBezTo>
                  <a:cubicBezTo>
                    <a:pt x="2506" y="2370"/>
                    <a:pt x="2596" y="2379"/>
                    <a:pt x="2686" y="2379"/>
                  </a:cubicBezTo>
                  <a:cubicBezTo>
                    <a:pt x="2834" y="2379"/>
                    <a:pt x="2979" y="2354"/>
                    <a:pt x="3097" y="2271"/>
                  </a:cubicBezTo>
                  <a:cubicBezTo>
                    <a:pt x="3266" y="2155"/>
                    <a:pt x="3337" y="1950"/>
                    <a:pt x="3400" y="1762"/>
                  </a:cubicBezTo>
                  <a:cubicBezTo>
                    <a:pt x="3525" y="1316"/>
                    <a:pt x="3587" y="861"/>
                    <a:pt x="3587" y="397"/>
                  </a:cubicBezTo>
                  <a:cubicBezTo>
                    <a:pt x="3587" y="335"/>
                    <a:pt x="3578" y="255"/>
                    <a:pt x="3534" y="201"/>
                  </a:cubicBezTo>
                  <a:cubicBezTo>
                    <a:pt x="3498" y="157"/>
                    <a:pt x="3436" y="130"/>
                    <a:pt x="3373" y="112"/>
                  </a:cubicBezTo>
                  <a:cubicBezTo>
                    <a:pt x="3105" y="35"/>
                    <a:pt x="2862" y="0"/>
                    <a:pt x="2635"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0"/>
            <p:cNvSpPr/>
            <p:nvPr/>
          </p:nvSpPr>
          <p:spPr>
            <a:xfrm>
              <a:off x="3585777" y="2546874"/>
              <a:ext cx="924570" cy="381349"/>
            </a:xfrm>
            <a:custGeom>
              <a:avLst/>
              <a:gdLst/>
              <a:ahLst/>
              <a:cxnLst/>
              <a:rect l="l" t="t" r="r" b="b"/>
              <a:pathLst>
                <a:path w="11732" h="4839" extrusionOk="0">
                  <a:moveTo>
                    <a:pt x="4177" y="1"/>
                  </a:moveTo>
                  <a:cubicBezTo>
                    <a:pt x="4141" y="1"/>
                    <a:pt x="4105" y="2"/>
                    <a:pt x="4069" y="4"/>
                  </a:cubicBezTo>
                  <a:cubicBezTo>
                    <a:pt x="3605" y="22"/>
                    <a:pt x="3168" y="218"/>
                    <a:pt x="2730" y="378"/>
                  </a:cubicBezTo>
                  <a:cubicBezTo>
                    <a:pt x="1990" y="655"/>
                    <a:pt x="1232" y="833"/>
                    <a:pt x="456" y="932"/>
                  </a:cubicBezTo>
                  <a:cubicBezTo>
                    <a:pt x="304" y="949"/>
                    <a:pt x="152" y="958"/>
                    <a:pt x="1" y="967"/>
                  </a:cubicBezTo>
                  <a:cubicBezTo>
                    <a:pt x="1285" y="2751"/>
                    <a:pt x="3596" y="3643"/>
                    <a:pt x="5728" y="4375"/>
                  </a:cubicBezTo>
                  <a:cubicBezTo>
                    <a:pt x="6397" y="4607"/>
                    <a:pt x="7075" y="4839"/>
                    <a:pt x="7771" y="4839"/>
                  </a:cubicBezTo>
                  <a:cubicBezTo>
                    <a:pt x="8404" y="4830"/>
                    <a:pt x="9020" y="4643"/>
                    <a:pt x="9617" y="4437"/>
                  </a:cubicBezTo>
                  <a:cubicBezTo>
                    <a:pt x="10331" y="4188"/>
                    <a:pt x="11036" y="3920"/>
                    <a:pt x="11732" y="3626"/>
                  </a:cubicBezTo>
                  <a:cubicBezTo>
                    <a:pt x="10759" y="3385"/>
                    <a:pt x="9716" y="3296"/>
                    <a:pt x="8823" y="2876"/>
                  </a:cubicBezTo>
                  <a:cubicBezTo>
                    <a:pt x="7539" y="2270"/>
                    <a:pt x="6665" y="1021"/>
                    <a:pt x="5416" y="352"/>
                  </a:cubicBezTo>
                  <a:cubicBezTo>
                    <a:pt x="5037" y="146"/>
                    <a:pt x="4612" y="1"/>
                    <a:pt x="4177"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10"/>
          <p:cNvGrpSpPr/>
          <p:nvPr/>
        </p:nvGrpSpPr>
        <p:grpSpPr>
          <a:xfrm>
            <a:off x="1646560" y="3582869"/>
            <a:ext cx="374992" cy="348246"/>
            <a:chOff x="3931664" y="3196564"/>
            <a:chExt cx="819834" cy="761359"/>
          </a:xfrm>
        </p:grpSpPr>
        <p:sp>
          <p:nvSpPr>
            <p:cNvPr id="436" name="Google Shape;436;p10"/>
            <p:cNvSpPr/>
            <p:nvPr/>
          </p:nvSpPr>
          <p:spPr>
            <a:xfrm>
              <a:off x="4029385" y="3196564"/>
              <a:ext cx="627229" cy="532108"/>
            </a:xfrm>
            <a:custGeom>
              <a:avLst/>
              <a:gdLst/>
              <a:ahLst/>
              <a:cxnLst/>
              <a:rect l="l" t="t" r="r" b="b"/>
              <a:pathLst>
                <a:path w="7959" h="6752" extrusionOk="0">
                  <a:moveTo>
                    <a:pt x="4789" y="0"/>
                  </a:moveTo>
                  <a:cubicBezTo>
                    <a:pt x="4714" y="0"/>
                    <a:pt x="4641" y="9"/>
                    <a:pt x="4568" y="29"/>
                  </a:cubicBezTo>
                  <a:cubicBezTo>
                    <a:pt x="4104" y="145"/>
                    <a:pt x="3890" y="654"/>
                    <a:pt x="3578" y="1011"/>
                  </a:cubicBezTo>
                  <a:cubicBezTo>
                    <a:pt x="2918" y="1769"/>
                    <a:pt x="2240" y="1359"/>
                    <a:pt x="1455" y="1609"/>
                  </a:cubicBezTo>
                  <a:cubicBezTo>
                    <a:pt x="1036" y="1742"/>
                    <a:pt x="598" y="2144"/>
                    <a:pt x="224" y="2572"/>
                  </a:cubicBezTo>
                  <a:cubicBezTo>
                    <a:pt x="99" y="3000"/>
                    <a:pt x="1" y="3446"/>
                    <a:pt x="72" y="3883"/>
                  </a:cubicBezTo>
                  <a:cubicBezTo>
                    <a:pt x="206" y="4811"/>
                    <a:pt x="1036" y="5453"/>
                    <a:pt x="1794" y="5989"/>
                  </a:cubicBezTo>
                  <a:cubicBezTo>
                    <a:pt x="1945" y="6096"/>
                    <a:pt x="2106" y="6212"/>
                    <a:pt x="2293" y="6230"/>
                  </a:cubicBezTo>
                  <a:cubicBezTo>
                    <a:pt x="2313" y="6232"/>
                    <a:pt x="2332" y="6233"/>
                    <a:pt x="2351" y="6233"/>
                  </a:cubicBezTo>
                  <a:cubicBezTo>
                    <a:pt x="2741" y="6233"/>
                    <a:pt x="3030" y="5809"/>
                    <a:pt x="3132" y="5418"/>
                  </a:cubicBezTo>
                  <a:cubicBezTo>
                    <a:pt x="3248" y="5016"/>
                    <a:pt x="3275" y="4552"/>
                    <a:pt x="3560" y="4240"/>
                  </a:cubicBezTo>
                  <a:cubicBezTo>
                    <a:pt x="3728" y="4051"/>
                    <a:pt x="3982" y="3950"/>
                    <a:pt x="4235" y="3950"/>
                  </a:cubicBezTo>
                  <a:cubicBezTo>
                    <a:pt x="4398" y="3950"/>
                    <a:pt x="4562" y="3992"/>
                    <a:pt x="4702" y="4080"/>
                  </a:cubicBezTo>
                  <a:cubicBezTo>
                    <a:pt x="5059" y="4294"/>
                    <a:pt x="5220" y="4784"/>
                    <a:pt x="5068" y="5177"/>
                  </a:cubicBezTo>
                  <a:cubicBezTo>
                    <a:pt x="4881" y="5641"/>
                    <a:pt x="4310" y="6131"/>
                    <a:pt x="4631" y="6524"/>
                  </a:cubicBezTo>
                  <a:cubicBezTo>
                    <a:pt x="4693" y="6595"/>
                    <a:pt x="4791" y="6649"/>
                    <a:pt x="4881" y="6685"/>
                  </a:cubicBezTo>
                  <a:cubicBezTo>
                    <a:pt x="5003" y="6730"/>
                    <a:pt x="5127" y="6751"/>
                    <a:pt x="5251" y="6751"/>
                  </a:cubicBezTo>
                  <a:cubicBezTo>
                    <a:pt x="5902" y="6751"/>
                    <a:pt x="6528" y="6167"/>
                    <a:pt x="6700" y="5507"/>
                  </a:cubicBezTo>
                  <a:cubicBezTo>
                    <a:pt x="6906" y="4722"/>
                    <a:pt x="6665" y="3892"/>
                    <a:pt x="6433" y="3116"/>
                  </a:cubicBezTo>
                  <a:cubicBezTo>
                    <a:pt x="6941" y="2536"/>
                    <a:pt x="7450" y="1965"/>
                    <a:pt x="7958" y="1394"/>
                  </a:cubicBezTo>
                  <a:cubicBezTo>
                    <a:pt x="7593" y="1038"/>
                    <a:pt x="7129" y="770"/>
                    <a:pt x="6620" y="547"/>
                  </a:cubicBezTo>
                  <a:cubicBezTo>
                    <a:pt x="6584" y="600"/>
                    <a:pt x="6540" y="645"/>
                    <a:pt x="6504" y="699"/>
                  </a:cubicBezTo>
                  <a:cubicBezTo>
                    <a:pt x="5969" y="1412"/>
                    <a:pt x="5380" y="2010"/>
                    <a:pt x="4961" y="2813"/>
                  </a:cubicBezTo>
                  <a:cubicBezTo>
                    <a:pt x="4881" y="2964"/>
                    <a:pt x="4800" y="3125"/>
                    <a:pt x="4666" y="3223"/>
                  </a:cubicBezTo>
                  <a:cubicBezTo>
                    <a:pt x="4570" y="3288"/>
                    <a:pt x="4467" y="3315"/>
                    <a:pt x="4360" y="3315"/>
                  </a:cubicBezTo>
                  <a:cubicBezTo>
                    <a:pt x="4070" y="3315"/>
                    <a:pt x="3757" y="3113"/>
                    <a:pt x="3516" y="2911"/>
                  </a:cubicBezTo>
                  <a:cubicBezTo>
                    <a:pt x="3462" y="2866"/>
                    <a:pt x="3400" y="2813"/>
                    <a:pt x="3400" y="2733"/>
                  </a:cubicBezTo>
                  <a:cubicBezTo>
                    <a:pt x="3391" y="2661"/>
                    <a:pt x="3453" y="2599"/>
                    <a:pt x="3507" y="2554"/>
                  </a:cubicBezTo>
                  <a:cubicBezTo>
                    <a:pt x="4015" y="2046"/>
                    <a:pt x="4622" y="699"/>
                    <a:pt x="5416" y="128"/>
                  </a:cubicBezTo>
                  <a:cubicBezTo>
                    <a:pt x="5389" y="119"/>
                    <a:pt x="5362" y="110"/>
                    <a:pt x="5335" y="110"/>
                  </a:cubicBezTo>
                  <a:cubicBezTo>
                    <a:pt x="5158" y="53"/>
                    <a:pt x="4971" y="0"/>
                    <a:pt x="4789" y="0"/>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0"/>
            <p:cNvSpPr/>
            <p:nvPr/>
          </p:nvSpPr>
          <p:spPr>
            <a:xfrm>
              <a:off x="3931664" y="3306422"/>
              <a:ext cx="819834" cy="651502"/>
            </a:xfrm>
            <a:custGeom>
              <a:avLst/>
              <a:gdLst/>
              <a:ahLst/>
              <a:cxnLst/>
              <a:rect l="l" t="t" r="r" b="b"/>
              <a:pathLst>
                <a:path w="10403" h="8267" extrusionOk="0">
                  <a:moveTo>
                    <a:pt x="9198" y="0"/>
                  </a:moveTo>
                  <a:cubicBezTo>
                    <a:pt x="8690" y="571"/>
                    <a:pt x="8181" y="1142"/>
                    <a:pt x="7673" y="1722"/>
                  </a:cubicBezTo>
                  <a:cubicBezTo>
                    <a:pt x="7905" y="2498"/>
                    <a:pt x="8146" y="3328"/>
                    <a:pt x="7940" y="4113"/>
                  </a:cubicBezTo>
                  <a:cubicBezTo>
                    <a:pt x="7768" y="4773"/>
                    <a:pt x="7142" y="5357"/>
                    <a:pt x="6491" y="5357"/>
                  </a:cubicBezTo>
                  <a:cubicBezTo>
                    <a:pt x="6367" y="5357"/>
                    <a:pt x="6243" y="5336"/>
                    <a:pt x="6121" y="5291"/>
                  </a:cubicBezTo>
                  <a:cubicBezTo>
                    <a:pt x="6031" y="5255"/>
                    <a:pt x="5933" y="5201"/>
                    <a:pt x="5871" y="5130"/>
                  </a:cubicBezTo>
                  <a:cubicBezTo>
                    <a:pt x="5550" y="4737"/>
                    <a:pt x="6121" y="4247"/>
                    <a:pt x="6308" y="3783"/>
                  </a:cubicBezTo>
                  <a:cubicBezTo>
                    <a:pt x="6460" y="3390"/>
                    <a:pt x="6299" y="2900"/>
                    <a:pt x="5942" y="2686"/>
                  </a:cubicBezTo>
                  <a:cubicBezTo>
                    <a:pt x="5802" y="2598"/>
                    <a:pt x="5638" y="2556"/>
                    <a:pt x="5474" y="2556"/>
                  </a:cubicBezTo>
                  <a:cubicBezTo>
                    <a:pt x="5220" y="2556"/>
                    <a:pt x="4965" y="2657"/>
                    <a:pt x="4791" y="2846"/>
                  </a:cubicBezTo>
                  <a:cubicBezTo>
                    <a:pt x="4515" y="3158"/>
                    <a:pt x="4488" y="3622"/>
                    <a:pt x="4372" y="4024"/>
                  </a:cubicBezTo>
                  <a:cubicBezTo>
                    <a:pt x="4270" y="4415"/>
                    <a:pt x="3981" y="4839"/>
                    <a:pt x="3591" y="4839"/>
                  </a:cubicBezTo>
                  <a:cubicBezTo>
                    <a:pt x="3572" y="4839"/>
                    <a:pt x="3553" y="4838"/>
                    <a:pt x="3533" y="4836"/>
                  </a:cubicBezTo>
                  <a:cubicBezTo>
                    <a:pt x="3346" y="4818"/>
                    <a:pt x="3185" y="4702"/>
                    <a:pt x="3034" y="4595"/>
                  </a:cubicBezTo>
                  <a:cubicBezTo>
                    <a:pt x="2276" y="4059"/>
                    <a:pt x="1446" y="3417"/>
                    <a:pt x="1312" y="2489"/>
                  </a:cubicBezTo>
                  <a:cubicBezTo>
                    <a:pt x="1241" y="2052"/>
                    <a:pt x="1339" y="1606"/>
                    <a:pt x="1464" y="1178"/>
                  </a:cubicBezTo>
                  <a:lnTo>
                    <a:pt x="1464" y="1178"/>
                  </a:lnTo>
                  <a:cubicBezTo>
                    <a:pt x="1196" y="1490"/>
                    <a:pt x="955" y="1820"/>
                    <a:pt x="786" y="2070"/>
                  </a:cubicBezTo>
                  <a:cubicBezTo>
                    <a:pt x="295" y="2793"/>
                    <a:pt x="1" y="3703"/>
                    <a:pt x="197" y="4559"/>
                  </a:cubicBezTo>
                  <a:cubicBezTo>
                    <a:pt x="482" y="5781"/>
                    <a:pt x="1624" y="6575"/>
                    <a:pt x="2677" y="7253"/>
                  </a:cubicBezTo>
                  <a:cubicBezTo>
                    <a:pt x="3230" y="7601"/>
                    <a:pt x="3792" y="7958"/>
                    <a:pt x="4426" y="8145"/>
                  </a:cubicBezTo>
                  <a:cubicBezTo>
                    <a:pt x="4686" y="8222"/>
                    <a:pt x="4961" y="8266"/>
                    <a:pt x="5232" y="8266"/>
                  </a:cubicBezTo>
                  <a:cubicBezTo>
                    <a:pt x="5619" y="8266"/>
                    <a:pt x="6000" y="8177"/>
                    <a:pt x="6326" y="7967"/>
                  </a:cubicBezTo>
                  <a:cubicBezTo>
                    <a:pt x="6745" y="7708"/>
                    <a:pt x="7022" y="7289"/>
                    <a:pt x="7369" y="6941"/>
                  </a:cubicBezTo>
                  <a:cubicBezTo>
                    <a:pt x="7896" y="6424"/>
                    <a:pt x="8565" y="6085"/>
                    <a:pt x="9145" y="5638"/>
                  </a:cubicBezTo>
                  <a:cubicBezTo>
                    <a:pt x="9734" y="5192"/>
                    <a:pt x="10269" y="4586"/>
                    <a:pt x="10340" y="3854"/>
                  </a:cubicBezTo>
                  <a:cubicBezTo>
                    <a:pt x="10403" y="3185"/>
                    <a:pt x="10073" y="2552"/>
                    <a:pt x="9957" y="1901"/>
                  </a:cubicBezTo>
                  <a:cubicBezTo>
                    <a:pt x="9903" y="1606"/>
                    <a:pt x="9885" y="1312"/>
                    <a:pt x="9805" y="1026"/>
                  </a:cubicBezTo>
                  <a:cubicBezTo>
                    <a:pt x="9698" y="616"/>
                    <a:pt x="9484" y="286"/>
                    <a:pt x="9198" y="0"/>
                  </a:cubicBezTo>
                  <a:close/>
                </a:path>
              </a:pathLst>
            </a:custGeom>
            <a:solidFill>
              <a:srgbClr val="5D4682"/>
            </a:solidFill>
            <a:ln w="9525" cap="flat" cmpd="sng">
              <a:solidFill>
                <a:srgbClr val="5D46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0"/>
            <p:cNvSpPr/>
            <p:nvPr/>
          </p:nvSpPr>
          <p:spPr>
            <a:xfrm>
              <a:off x="4296543" y="3206573"/>
              <a:ext cx="254627" cy="251317"/>
            </a:xfrm>
            <a:custGeom>
              <a:avLst/>
              <a:gdLst/>
              <a:ahLst/>
              <a:cxnLst/>
              <a:rect l="l" t="t" r="r" b="b"/>
              <a:pathLst>
                <a:path w="3231" h="3189" extrusionOk="0">
                  <a:moveTo>
                    <a:pt x="2026" y="1"/>
                  </a:moveTo>
                  <a:cubicBezTo>
                    <a:pt x="1232" y="572"/>
                    <a:pt x="625" y="1919"/>
                    <a:pt x="117" y="2427"/>
                  </a:cubicBezTo>
                  <a:cubicBezTo>
                    <a:pt x="63" y="2472"/>
                    <a:pt x="1" y="2534"/>
                    <a:pt x="1" y="2606"/>
                  </a:cubicBezTo>
                  <a:cubicBezTo>
                    <a:pt x="10" y="2686"/>
                    <a:pt x="72" y="2739"/>
                    <a:pt x="126" y="2784"/>
                  </a:cubicBezTo>
                  <a:cubicBezTo>
                    <a:pt x="367" y="2986"/>
                    <a:pt x="680" y="3188"/>
                    <a:pt x="967" y="3188"/>
                  </a:cubicBezTo>
                  <a:cubicBezTo>
                    <a:pt x="1072" y="3188"/>
                    <a:pt x="1174" y="3161"/>
                    <a:pt x="1267" y="3096"/>
                  </a:cubicBezTo>
                  <a:cubicBezTo>
                    <a:pt x="1410" y="2998"/>
                    <a:pt x="1491" y="2837"/>
                    <a:pt x="1571" y="2686"/>
                  </a:cubicBezTo>
                  <a:cubicBezTo>
                    <a:pt x="1990" y="1883"/>
                    <a:pt x="2579" y="1285"/>
                    <a:pt x="3114" y="572"/>
                  </a:cubicBezTo>
                  <a:cubicBezTo>
                    <a:pt x="3150" y="518"/>
                    <a:pt x="3194" y="473"/>
                    <a:pt x="3230" y="420"/>
                  </a:cubicBezTo>
                  <a:cubicBezTo>
                    <a:pt x="2838" y="250"/>
                    <a:pt x="2427" y="117"/>
                    <a:pt x="2026" y="1"/>
                  </a:cubicBezTo>
                  <a:close/>
                </a:path>
              </a:pathLst>
            </a:custGeom>
            <a:solidFill>
              <a:srgbClr val="7B5FA7"/>
            </a:solidFill>
            <a:ln w="9525" cap="flat" cmpd="sng">
              <a:solidFill>
                <a:srgbClr val="7B5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 name="Google Shape;439;p10"/>
          <p:cNvSpPr txBox="1">
            <a:spLocks noGrp="1"/>
          </p:cNvSpPr>
          <p:nvPr>
            <p:ph type="title"/>
          </p:nvPr>
        </p:nvSpPr>
        <p:spPr>
          <a:xfrm>
            <a:off x="1952550" y="1739550"/>
            <a:ext cx="5238900" cy="16644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6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440" name="Google Shape;440;p10"/>
          <p:cNvGrpSpPr/>
          <p:nvPr/>
        </p:nvGrpSpPr>
        <p:grpSpPr>
          <a:xfrm rot="-899098">
            <a:off x="7338657" y="3773043"/>
            <a:ext cx="1912361" cy="1912091"/>
            <a:chOff x="4134250" y="882850"/>
            <a:chExt cx="843375" cy="844025"/>
          </a:xfrm>
        </p:grpSpPr>
        <p:sp>
          <p:nvSpPr>
            <p:cNvPr id="441" name="Google Shape;441;p10"/>
            <p:cNvSpPr/>
            <p:nvPr/>
          </p:nvSpPr>
          <p:spPr>
            <a:xfrm>
              <a:off x="4134250" y="882850"/>
              <a:ext cx="843375" cy="844025"/>
            </a:xfrm>
            <a:custGeom>
              <a:avLst/>
              <a:gdLst/>
              <a:ahLst/>
              <a:cxnLst/>
              <a:rect l="l" t="t" r="r" b="b"/>
              <a:pathLst>
                <a:path w="33735" h="33761" extrusionOk="0">
                  <a:moveTo>
                    <a:pt x="16867" y="1"/>
                  </a:moveTo>
                  <a:cubicBezTo>
                    <a:pt x="7544" y="1"/>
                    <a:pt x="0" y="7570"/>
                    <a:pt x="0" y="16893"/>
                  </a:cubicBezTo>
                  <a:cubicBezTo>
                    <a:pt x="0" y="26191"/>
                    <a:pt x="7544" y="33760"/>
                    <a:pt x="16867" y="33760"/>
                  </a:cubicBezTo>
                  <a:cubicBezTo>
                    <a:pt x="26191" y="33760"/>
                    <a:pt x="33735" y="26191"/>
                    <a:pt x="33735" y="16893"/>
                  </a:cubicBezTo>
                  <a:cubicBezTo>
                    <a:pt x="33735" y="7570"/>
                    <a:pt x="26191" y="1"/>
                    <a:pt x="16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0"/>
            <p:cNvSpPr/>
            <p:nvPr/>
          </p:nvSpPr>
          <p:spPr>
            <a:xfrm>
              <a:off x="4752650" y="944875"/>
              <a:ext cx="224975" cy="670475"/>
            </a:xfrm>
            <a:custGeom>
              <a:avLst/>
              <a:gdLst/>
              <a:ahLst/>
              <a:cxnLst/>
              <a:rect l="l" t="t" r="r" b="b"/>
              <a:pathLst>
                <a:path w="8999" h="26819" extrusionOk="0">
                  <a:moveTo>
                    <a:pt x="878" y="1"/>
                  </a:moveTo>
                  <a:lnTo>
                    <a:pt x="878" y="1"/>
                  </a:lnTo>
                  <a:cubicBezTo>
                    <a:pt x="1" y="1580"/>
                    <a:pt x="803" y="2432"/>
                    <a:pt x="2031" y="6617"/>
                  </a:cubicBezTo>
                  <a:cubicBezTo>
                    <a:pt x="3610" y="11931"/>
                    <a:pt x="6693" y="10051"/>
                    <a:pt x="5264" y="14412"/>
                  </a:cubicBezTo>
                  <a:cubicBezTo>
                    <a:pt x="3836" y="18748"/>
                    <a:pt x="3259" y="19951"/>
                    <a:pt x="3059" y="22407"/>
                  </a:cubicBezTo>
                  <a:cubicBezTo>
                    <a:pt x="2883" y="24587"/>
                    <a:pt x="2758" y="23359"/>
                    <a:pt x="3510" y="26818"/>
                  </a:cubicBezTo>
                  <a:cubicBezTo>
                    <a:pt x="6893" y="23735"/>
                    <a:pt x="8999" y="19324"/>
                    <a:pt x="8999" y="14412"/>
                  </a:cubicBezTo>
                  <a:cubicBezTo>
                    <a:pt x="8999" y="8297"/>
                    <a:pt x="5740" y="2958"/>
                    <a:pt x="878"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0"/>
            <p:cNvSpPr/>
            <p:nvPr/>
          </p:nvSpPr>
          <p:spPr>
            <a:xfrm>
              <a:off x="4350400" y="882850"/>
              <a:ext cx="397275" cy="844025"/>
            </a:xfrm>
            <a:custGeom>
              <a:avLst/>
              <a:gdLst/>
              <a:ahLst/>
              <a:cxnLst/>
              <a:rect l="l" t="t" r="r" b="b"/>
              <a:pathLst>
                <a:path w="15891" h="33761" extrusionOk="0">
                  <a:moveTo>
                    <a:pt x="8221" y="1"/>
                  </a:moveTo>
                  <a:cubicBezTo>
                    <a:pt x="6091" y="1"/>
                    <a:pt x="4061" y="427"/>
                    <a:pt x="2181" y="1154"/>
                  </a:cubicBezTo>
                  <a:cubicBezTo>
                    <a:pt x="2106" y="2407"/>
                    <a:pt x="2457" y="3885"/>
                    <a:pt x="2457" y="7144"/>
                  </a:cubicBezTo>
                  <a:cubicBezTo>
                    <a:pt x="2457" y="12081"/>
                    <a:pt x="3359" y="10427"/>
                    <a:pt x="2156" y="13885"/>
                  </a:cubicBezTo>
                  <a:cubicBezTo>
                    <a:pt x="978" y="17344"/>
                    <a:pt x="1" y="18748"/>
                    <a:pt x="828" y="22056"/>
                  </a:cubicBezTo>
                  <a:cubicBezTo>
                    <a:pt x="1655" y="25339"/>
                    <a:pt x="2833" y="24462"/>
                    <a:pt x="2306" y="28046"/>
                  </a:cubicBezTo>
                  <a:cubicBezTo>
                    <a:pt x="2056" y="29800"/>
                    <a:pt x="803" y="30803"/>
                    <a:pt x="101" y="31680"/>
                  </a:cubicBezTo>
                  <a:cubicBezTo>
                    <a:pt x="2507" y="33008"/>
                    <a:pt x="5289" y="33760"/>
                    <a:pt x="8221" y="33760"/>
                  </a:cubicBezTo>
                  <a:cubicBezTo>
                    <a:pt x="10577" y="33760"/>
                    <a:pt x="12808" y="33284"/>
                    <a:pt x="14863" y="32407"/>
                  </a:cubicBezTo>
                  <a:cubicBezTo>
                    <a:pt x="14687" y="29399"/>
                    <a:pt x="13835" y="25264"/>
                    <a:pt x="14011" y="23109"/>
                  </a:cubicBezTo>
                  <a:cubicBezTo>
                    <a:pt x="14236" y="20251"/>
                    <a:pt x="15890" y="18597"/>
                    <a:pt x="15439" y="16216"/>
                  </a:cubicBezTo>
                  <a:cubicBezTo>
                    <a:pt x="14988" y="13810"/>
                    <a:pt x="13785" y="12081"/>
                    <a:pt x="13484" y="9550"/>
                  </a:cubicBezTo>
                  <a:cubicBezTo>
                    <a:pt x="13184" y="6993"/>
                    <a:pt x="13710" y="7219"/>
                    <a:pt x="14086" y="3459"/>
                  </a:cubicBezTo>
                  <a:cubicBezTo>
                    <a:pt x="14161" y="2607"/>
                    <a:pt x="14462" y="1930"/>
                    <a:pt x="14838" y="1354"/>
                  </a:cubicBezTo>
                  <a:cubicBezTo>
                    <a:pt x="12808" y="502"/>
                    <a:pt x="10577" y="1"/>
                    <a:pt x="8221" y="1"/>
                  </a:cubicBezTo>
                  <a:close/>
                </a:path>
              </a:pathLst>
            </a:custGeom>
            <a:solidFill>
              <a:srgbClr val="6DF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0"/>
            <p:cNvSpPr/>
            <p:nvPr/>
          </p:nvSpPr>
          <p:spPr>
            <a:xfrm>
              <a:off x="4483225" y="882850"/>
              <a:ext cx="139975" cy="844025"/>
            </a:xfrm>
            <a:custGeom>
              <a:avLst/>
              <a:gdLst/>
              <a:ahLst/>
              <a:cxnLst/>
              <a:rect l="l" t="t" r="r" b="b"/>
              <a:pathLst>
                <a:path w="5599" h="33761" extrusionOk="0">
                  <a:moveTo>
                    <a:pt x="2908" y="1"/>
                  </a:moveTo>
                  <a:cubicBezTo>
                    <a:pt x="2257" y="1"/>
                    <a:pt x="1605" y="51"/>
                    <a:pt x="953" y="126"/>
                  </a:cubicBezTo>
                  <a:cubicBezTo>
                    <a:pt x="452" y="1329"/>
                    <a:pt x="302" y="3159"/>
                    <a:pt x="978" y="4888"/>
                  </a:cubicBezTo>
                  <a:cubicBezTo>
                    <a:pt x="1956" y="7369"/>
                    <a:pt x="1204" y="11279"/>
                    <a:pt x="1129" y="15013"/>
                  </a:cubicBezTo>
                  <a:cubicBezTo>
                    <a:pt x="1054" y="18748"/>
                    <a:pt x="1354" y="17921"/>
                    <a:pt x="1129" y="21530"/>
                  </a:cubicBezTo>
                  <a:cubicBezTo>
                    <a:pt x="1064" y="22558"/>
                    <a:pt x="1210" y="22891"/>
                    <a:pt x="1456" y="22891"/>
                  </a:cubicBezTo>
                  <a:cubicBezTo>
                    <a:pt x="1908" y="22891"/>
                    <a:pt x="2700" y="21765"/>
                    <a:pt x="3146" y="21765"/>
                  </a:cubicBezTo>
                  <a:cubicBezTo>
                    <a:pt x="3303" y="21765"/>
                    <a:pt x="3418" y="21905"/>
                    <a:pt x="3460" y="22281"/>
                  </a:cubicBezTo>
                  <a:cubicBezTo>
                    <a:pt x="3685" y="24312"/>
                    <a:pt x="4362" y="24763"/>
                    <a:pt x="2708" y="27745"/>
                  </a:cubicBezTo>
                  <a:cubicBezTo>
                    <a:pt x="1054" y="30753"/>
                    <a:pt x="1" y="30778"/>
                    <a:pt x="1054" y="32256"/>
                  </a:cubicBezTo>
                  <a:cubicBezTo>
                    <a:pt x="1379" y="32708"/>
                    <a:pt x="1705" y="33234"/>
                    <a:pt x="2056" y="33710"/>
                  </a:cubicBezTo>
                  <a:cubicBezTo>
                    <a:pt x="2332" y="33735"/>
                    <a:pt x="2608" y="33760"/>
                    <a:pt x="2908" y="33760"/>
                  </a:cubicBezTo>
                  <a:cubicBezTo>
                    <a:pt x="3184" y="33760"/>
                    <a:pt x="3460" y="33735"/>
                    <a:pt x="3735" y="33710"/>
                  </a:cubicBezTo>
                  <a:cubicBezTo>
                    <a:pt x="3560" y="33159"/>
                    <a:pt x="3284" y="32482"/>
                    <a:pt x="3785" y="31129"/>
                  </a:cubicBezTo>
                  <a:cubicBezTo>
                    <a:pt x="4562" y="28873"/>
                    <a:pt x="5389" y="25565"/>
                    <a:pt x="5314" y="23936"/>
                  </a:cubicBezTo>
                  <a:cubicBezTo>
                    <a:pt x="5245" y="22418"/>
                    <a:pt x="5598" y="18960"/>
                    <a:pt x="4573" y="18960"/>
                  </a:cubicBezTo>
                  <a:cubicBezTo>
                    <a:pt x="4481" y="18960"/>
                    <a:pt x="4378" y="18988"/>
                    <a:pt x="4262" y="19048"/>
                  </a:cubicBezTo>
                  <a:cubicBezTo>
                    <a:pt x="3924" y="19232"/>
                    <a:pt x="3685" y="19320"/>
                    <a:pt x="3509" y="19320"/>
                  </a:cubicBezTo>
                  <a:cubicBezTo>
                    <a:pt x="2968" y="19320"/>
                    <a:pt x="3042" y="18482"/>
                    <a:pt x="2758" y="17043"/>
                  </a:cubicBezTo>
                  <a:cubicBezTo>
                    <a:pt x="2407" y="15164"/>
                    <a:pt x="2482" y="10427"/>
                    <a:pt x="2933" y="7369"/>
                  </a:cubicBezTo>
                  <a:cubicBezTo>
                    <a:pt x="3234" y="5189"/>
                    <a:pt x="3660" y="1905"/>
                    <a:pt x="3760" y="51"/>
                  </a:cubicBezTo>
                  <a:cubicBezTo>
                    <a:pt x="3485" y="26"/>
                    <a:pt x="3209" y="1"/>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0"/>
            <p:cNvSpPr/>
            <p:nvPr/>
          </p:nvSpPr>
          <p:spPr>
            <a:xfrm>
              <a:off x="4270825" y="927350"/>
              <a:ext cx="706800" cy="799525"/>
            </a:xfrm>
            <a:custGeom>
              <a:avLst/>
              <a:gdLst/>
              <a:ahLst/>
              <a:cxnLst/>
              <a:rect l="l" t="t" r="r" b="b"/>
              <a:pathLst>
                <a:path w="28272" h="31981" extrusionOk="0">
                  <a:moveTo>
                    <a:pt x="18923" y="0"/>
                  </a:moveTo>
                  <a:lnTo>
                    <a:pt x="18923" y="0"/>
                  </a:lnTo>
                  <a:cubicBezTo>
                    <a:pt x="22256" y="3083"/>
                    <a:pt x="24387" y="7494"/>
                    <a:pt x="24387" y="12406"/>
                  </a:cubicBezTo>
                  <a:cubicBezTo>
                    <a:pt x="24387" y="21730"/>
                    <a:pt x="16818" y="29298"/>
                    <a:pt x="7520" y="29298"/>
                  </a:cubicBezTo>
                  <a:cubicBezTo>
                    <a:pt x="4813" y="29298"/>
                    <a:pt x="2256" y="28647"/>
                    <a:pt x="1" y="27519"/>
                  </a:cubicBezTo>
                  <a:lnTo>
                    <a:pt x="1" y="27519"/>
                  </a:lnTo>
                  <a:cubicBezTo>
                    <a:pt x="3008" y="30276"/>
                    <a:pt x="6993" y="31980"/>
                    <a:pt x="11404" y="31980"/>
                  </a:cubicBezTo>
                  <a:cubicBezTo>
                    <a:pt x="20728" y="31980"/>
                    <a:pt x="28272" y="24411"/>
                    <a:pt x="28272" y="15113"/>
                  </a:cubicBezTo>
                  <a:cubicBezTo>
                    <a:pt x="28272" y="8496"/>
                    <a:pt x="24462" y="2782"/>
                    <a:pt x="18923" y="0"/>
                  </a:cubicBezTo>
                  <a:close/>
                </a:path>
              </a:pathLst>
            </a:custGeom>
            <a:solidFill>
              <a:srgbClr val="5D4682">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10"/>
          <p:cNvGrpSpPr/>
          <p:nvPr/>
        </p:nvGrpSpPr>
        <p:grpSpPr>
          <a:xfrm>
            <a:off x="657488" y="430950"/>
            <a:ext cx="652900" cy="652900"/>
            <a:chOff x="2751400" y="2498775"/>
            <a:chExt cx="652900" cy="652900"/>
          </a:xfrm>
        </p:grpSpPr>
        <p:sp>
          <p:nvSpPr>
            <p:cNvPr id="447" name="Google Shape;447;p10"/>
            <p:cNvSpPr/>
            <p:nvPr/>
          </p:nvSpPr>
          <p:spPr>
            <a:xfrm>
              <a:off x="2751400" y="2498775"/>
              <a:ext cx="652900" cy="652900"/>
            </a:xfrm>
            <a:custGeom>
              <a:avLst/>
              <a:gdLst/>
              <a:ahLst/>
              <a:cxnLst/>
              <a:rect l="l" t="t" r="r" b="b"/>
              <a:pathLst>
                <a:path w="26116" h="26116" extrusionOk="0">
                  <a:moveTo>
                    <a:pt x="13058" y="1"/>
                  </a:moveTo>
                  <a:cubicBezTo>
                    <a:pt x="5840" y="1"/>
                    <a:pt x="0" y="5840"/>
                    <a:pt x="0" y="13058"/>
                  </a:cubicBezTo>
                  <a:cubicBezTo>
                    <a:pt x="0" y="20251"/>
                    <a:pt x="5840" y="26116"/>
                    <a:pt x="13058" y="26116"/>
                  </a:cubicBezTo>
                  <a:cubicBezTo>
                    <a:pt x="20276" y="26116"/>
                    <a:pt x="26116" y="20251"/>
                    <a:pt x="26116" y="13058"/>
                  </a:cubicBezTo>
                  <a:cubicBezTo>
                    <a:pt x="26116" y="5840"/>
                    <a:pt x="20276" y="1"/>
                    <a:pt x="13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0"/>
            <p:cNvSpPr/>
            <p:nvPr/>
          </p:nvSpPr>
          <p:spPr>
            <a:xfrm>
              <a:off x="2758925" y="2889025"/>
              <a:ext cx="637875" cy="187500"/>
            </a:xfrm>
            <a:custGeom>
              <a:avLst/>
              <a:gdLst/>
              <a:ahLst/>
              <a:cxnLst/>
              <a:rect l="l" t="t" r="r" b="b"/>
              <a:pathLst>
                <a:path w="25515" h="7500" extrusionOk="0">
                  <a:moveTo>
                    <a:pt x="20492" y="0"/>
                  </a:moveTo>
                  <a:cubicBezTo>
                    <a:pt x="19762" y="0"/>
                    <a:pt x="19009" y="29"/>
                    <a:pt x="18246" y="105"/>
                  </a:cubicBezTo>
                  <a:cubicBezTo>
                    <a:pt x="14486" y="451"/>
                    <a:pt x="12558" y="4117"/>
                    <a:pt x="9135" y="4117"/>
                  </a:cubicBezTo>
                  <a:cubicBezTo>
                    <a:pt x="9090" y="4117"/>
                    <a:pt x="9044" y="4116"/>
                    <a:pt x="8998" y="4115"/>
                  </a:cubicBezTo>
                  <a:cubicBezTo>
                    <a:pt x="6291" y="4065"/>
                    <a:pt x="3183" y="1534"/>
                    <a:pt x="0" y="230"/>
                  </a:cubicBezTo>
                  <a:lnTo>
                    <a:pt x="0" y="230"/>
                  </a:lnTo>
                  <a:cubicBezTo>
                    <a:pt x="351" y="1809"/>
                    <a:pt x="978" y="3263"/>
                    <a:pt x="1830" y="4566"/>
                  </a:cubicBezTo>
                  <a:cubicBezTo>
                    <a:pt x="5238" y="5042"/>
                    <a:pt x="7920" y="6772"/>
                    <a:pt x="10953" y="7348"/>
                  </a:cubicBezTo>
                  <a:cubicBezTo>
                    <a:pt x="11518" y="7453"/>
                    <a:pt x="11996" y="7499"/>
                    <a:pt x="12409" y="7499"/>
                  </a:cubicBezTo>
                  <a:cubicBezTo>
                    <a:pt x="14646" y="7499"/>
                    <a:pt x="14969" y="6152"/>
                    <a:pt x="17043" y="5644"/>
                  </a:cubicBezTo>
                  <a:cubicBezTo>
                    <a:pt x="17262" y="5591"/>
                    <a:pt x="17491" y="5567"/>
                    <a:pt x="17729" y="5567"/>
                  </a:cubicBezTo>
                  <a:cubicBezTo>
                    <a:pt x="18962" y="5567"/>
                    <a:pt x="20426" y="6208"/>
                    <a:pt x="21855" y="6797"/>
                  </a:cubicBezTo>
                  <a:cubicBezTo>
                    <a:pt x="23659" y="5042"/>
                    <a:pt x="24963" y="2762"/>
                    <a:pt x="25514" y="230"/>
                  </a:cubicBezTo>
                  <a:cubicBezTo>
                    <a:pt x="24154" y="194"/>
                    <a:pt x="22401" y="0"/>
                    <a:pt x="20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0"/>
            <p:cNvSpPr/>
            <p:nvPr/>
          </p:nvSpPr>
          <p:spPr>
            <a:xfrm>
              <a:off x="2761425" y="2606275"/>
              <a:ext cx="637250" cy="224850"/>
            </a:xfrm>
            <a:custGeom>
              <a:avLst/>
              <a:gdLst/>
              <a:ahLst/>
              <a:cxnLst/>
              <a:rect l="l" t="t" r="r" b="b"/>
              <a:pathLst>
                <a:path w="25490" h="8994" extrusionOk="0">
                  <a:moveTo>
                    <a:pt x="16340" y="0"/>
                  </a:moveTo>
                  <a:cubicBezTo>
                    <a:pt x="16049" y="0"/>
                    <a:pt x="15700" y="56"/>
                    <a:pt x="15264" y="187"/>
                  </a:cubicBezTo>
                  <a:cubicBezTo>
                    <a:pt x="12906" y="907"/>
                    <a:pt x="11308" y="4234"/>
                    <a:pt x="8202" y="4234"/>
                  </a:cubicBezTo>
                  <a:cubicBezTo>
                    <a:pt x="7742" y="4234"/>
                    <a:pt x="7250" y="4161"/>
                    <a:pt x="6717" y="3996"/>
                  </a:cubicBezTo>
                  <a:cubicBezTo>
                    <a:pt x="4311" y="3270"/>
                    <a:pt x="3785" y="1440"/>
                    <a:pt x="2908" y="87"/>
                  </a:cubicBezTo>
                  <a:cubicBezTo>
                    <a:pt x="1529" y="1615"/>
                    <a:pt x="527" y="3495"/>
                    <a:pt x="0" y="5575"/>
                  </a:cubicBezTo>
                  <a:cubicBezTo>
                    <a:pt x="2121" y="6949"/>
                    <a:pt x="4797" y="8994"/>
                    <a:pt x="6738" y="8994"/>
                  </a:cubicBezTo>
                  <a:cubicBezTo>
                    <a:pt x="6816" y="8994"/>
                    <a:pt x="6892" y="8991"/>
                    <a:pt x="6968" y="8984"/>
                  </a:cubicBezTo>
                  <a:cubicBezTo>
                    <a:pt x="9750" y="8758"/>
                    <a:pt x="13058" y="6728"/>
                    <a:pt x="16016" y="5375"/>
                  </a:cubicBezTo>
                  <a:cubicBezTo>
                    <a:pt x="16522" y="5139"/>
                    <a:pt x="16912" y="5041"/>
                    <a:pt x="17230" y="5041"/>
                  </a:cubicBezTo>
                  <a:cubicBezTo>
                    <a:pt x="18766" y="5041"/>
                    <a:pt x="18593" y="7334"/>
                    <a:pt x="21605" y="7355"/>
                  </a:cubicBezTo>
                  <a:cubicBezTo>
                    <a:pt x="21654" y="7355"/>
                    <a:pt x="21702" y="7356"/>
                    <a:pt x="21751" y="7356"/>
                  </a:cubicBezTo>
                  <a:cubicBezTo>
                    <a:pt x="23334" y="7356"/>
                    <a:pt x="24565" y="6962"/>
                    <a:pt x="25489" y="6427"/>
                  </a:cubicBezTo>
                  <a:cubicBezTo>
                    <a:pt x="25088" y="4222"/>
                    <a:pt x="24161" y="2192"/>
                    <a:pt x="22783" y="513"/>
                  </a:cubicBezTo>
                  <a:cubicBezTo>
                    <a:pt x="22610" y="1333"/>
                    <a:pt x="22233" y="2023"/>
                    <a:pt x="21156" y="2023"/>
                  </a:cubicBezTo>
                  <a:cubicBezTo>
                    <a:pt x="20982" y="2023"/>
                    <a:pt x="20789" y="2005"/>
                    <a:pt x="20577" y="1966"/>
                  </a:cubicBezTo>
                  <a:cubicBezTo>
                    <a:pt x="17828" y="1484"/>
                    <a:pt x="17837" y="0"/>
                    <a:pt x="1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
            <p:cNvSpPr/>
            <p:nvPr/>
          </p:nvSpPr>
          <p:spPr>
            <a:xfrm>
              <a:off x="2907425" y="2498775"/>
              <a:ext cx="319575" cy="93675"/>
            </a:xfrm>
            <a:custGeom>
              <a:avLst/>
              <a:gdLst/>
              <a:ahLst/>
              <a:cxnLst/>
              <a:rect l="l" t="t" r="r" b="b"/>
              <a:pathLst>
                <a:path w="12783" h="3747" extrusionOk="0">
                  <a:moveTo>
                    <a:pt x="6817" y="1"/>
                  </a:moveTo>
                  <a:cubicBezTo>
                    <a:pt x="4311" y="1"/>
                    <a:pt x="2005" y="702"/>
                    <a:pt x="0" y="1930"/>
                  </a:cubicBezTo>
                  <a:cubicBezTo>
                    <a:pt x="619" y="2848"/>
                    <a:pt x="1510" y="3747"/>
                    <a:pt x="2426" y="3747"/>
                  </a:cubicBezTo>
                  <a:cubicBezTo>
                    <a:pt x="2586" y="3747"/>
                    <a:pt x="2747" y="3719"/>
                    <a:pt x="2907" y="3660"/>
                  </a:cubicBezTo>
                  <a:cubicBezTo>
                    <a:pt x="4837" y="2883"/>
                    <a:pt x="5013" y="1955"/>
                    <a:pt x="8145" y="1855"/>
                  </a:cubicBezTo>
                  <a:cubicBezTo>
                    <a:pt x="9524" y="1830"/>
                    <a:pt x="11479" y="1780"/>
                    <a:pt x="12782" y="1454"/>
                  </a:cubicBezTo>
                  <a:cubicBezTo>
                    <a:pt x="11003" y="527"/>
                    <a:pt x="8973" y="1"/>
                    <a:pt x="6817" y="1"/>
                  </a:cubicBezTo>
                  <a:close/>
                </a:path>
              </a:pathLst>
            </a:custGeom>
            <a:solidFill>
              <a:srgbClr val="EE9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0"/>
            <p:cNvSpPr/>
            <p:nvPr/>
          </p:nvSpPr>
          <p:spPr>
            <a:xfrm>
              <a:off x="2754525" y="2694275"/>
              <a:ext cx="632875" cy="116125"/>
            </a:xfrm>
            <a:custGeom>
              <a:avLst/>
              <a:gdLst/>
              <a:ahLst/>
              <a:cxnLst/>
              <a:rect l="l" t="t" r="r" b="b"/>
              <a:pathLst>
                <a:path w="25315" h="4645" extrusionOk="0">
                  <a:moveTo>
                    <a:pt x="24888" y="0"/>
                  </a:moveTo>
                  <a:cubicBezTo>
                    <a:pt x="23044" y="1480"/>
                    <a:pt x="20871" y="2937"/>
                    <a:pt x="19529" y="2937"/>
                  </a:cubicBezTo>
                  <a:cubicBezTo>
                    <a:pt x="19485" y="2937"/>
                    <a:pt x="19442" y="2936"/>
                    <a:pt x="19399" y="2932"/>
                  </a:cubicBezTo>
                  <a:cubicBezTo>
                    <a:pt x="16718" y="2682"/>
                    <a:pt x="14938" y="326"/>
                    <a:pt x="11204" y="25"/>
                  </a:cubicBezTo>
                  <a:cubicBezTo>
                    <a:pt x="11044" y="12"/>
                    <a:pt x="10887" y="6"/>
                    <a:pt x="10732" y="6"/>
                  </a:cubicBezTo>
                  <a:cubicBezTo>
                    <a:pt x="7762" y="6"/>
                    <a:pt x="5763" y="2284"/>
                    <a:pt x="3208" y="2284"/>
                  </a:cubicBezTo>
                  <a:cubicBezTo>
                    <a:pt x="2814" y="2284"/>
                    <a:pt x="2407" y="2230"/>
                    <a:pt x="1981" y="2105"/>
                  </a:cubicBezTo>
                  <a:cubicBezTo>
                    <a:pt x="1379" y="1905"/>
                    <a:pt x="853" y="1780"/>
                    <a:pt x="377" y="1654"/>
                  </a:cubicBezTo>
                  <a:cubicBezTo>
                    <a:pt x="226" y="2231"/>
                    <a:pt x="101" y="2832"/>
                    <a:pt x="1" y="3434"/>
                  </a:cubicBezTo>
                  <a:cubicBezTo>
                    <a:pt x="953" y="3659"/>
                    <a:pt x="2031" y="3835"/>
                    <a:pt x="2983" y="3835"/>
                  </a:cubicBezTo>
                  <a:cubicBezTo>
                    <a:pt x="3011" y="3835"/>
                    <a:pt x="3038" y="3836"/>
                    <a:pt x="3065" y="3836"/>
                  </a:cubicBezTo>
                  <a:cubicBezTo>
                    <a:pt x="5573" y="3836"/>
                    <a:pt x="7105" y="1577"/>
                    <a:pt x="10452" y="1429"/>
                  </a:cubicBezTo>
                  <a:cubicBezTo>
                    <a:pt x="10524" y="1425"/>
                    <a:pt x="10597" y="1423"/>
                    <a:pt x="10669" y="1423"/>
                  </a:cubicBezTo>
                  <a:cubicBezTo>
                    <a:pt x="13691" y="1423"/>
                    <a:pt x="16374" y="4644"/>
                    <a:pt x="18918" y="4644"/>
                  </a:cubicBezTo>
                  <a:cubicBezTo>
                    <a:pt x="19146" y="4644"/>
                    <a:pt x="19374" y="4618"/>
                    <a:pt x="19600" y="4562"/>
                  </a:cubicBezTo>
                  <a:cubicBezTo>
                    <a:pt x="20953" y="4186"/>
                    <a:pt x="23284" y="2607"/>
                    <a:pt x="25314" y="1078"/>
                  </a:cubicBezTo>
                  <a:cubicBezTo>
                    <a:pt x="25189" y="702"/>
                    <a:pt x="25038" y="351"/>
                    <a:pt x="24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0"/>
            <p:cNvSpPr/>
            <p:nvPr/>
          </p:nvSpPr>
          <p:spPr>
            <a:xfrm>
              <a:off x="2752025" y="2829175"/>
              <a:ext cx="619075" cy="167125"/>
            </a:xfrm>
            <a:custGeom>
              <a:avLst/>
              <a:gdLst/>
              <a:ahLst/>
              <a:cxnLst/>
              <a:rect l="l" t="t" r="r" b="b"/>
              <a:pathLst>
                <a:path w="24763" h="6685" extrusionOk="0">
                  <a:moveTo>
                    <a:pt x="14912" y="1"/>
                  </a:moveTo>
                  <a:cubicBezTo>
                    <a:pt x="14695" y="1"/>
                    <a:pt x="14486" y="30"/>
                    <a:pt x="14286" y="93"/>
                  </a:cubicBezTo>
                  <a:cubicBezTo>
                    <a:pt x="11352" y="1005"/>
                    <a:pt x="9922" y="3228"/>
                    <a:pt x="7370" y="3228"/>
                  </a:cubicBezTo>
                  <a:cubicBezTo>
                    <a:pt x="7328" y="3228"/>
                    <a:pt x="7286" y="3227"/>
                    <a:pt x="7244" y="3226"/>
                  </a:cubicBezTo>
                  <a:cubicBezTo>
                    <a:pt x="5188" y="3151"/>
                    <a:pt x="2657" y="995"/>
                    <a:pt x="0" y="168"/>
                  </a:cubicBezTo>
                  <a:lnTo>
                    <a:pt x="0" y="168"/>
                  </a:lnTo>
                  <a:cubicBezTo>
                    <a:pt x="0" y="770"/>
                    <a:pt x="76" y="1371"/>
                    <a:pt x="151" y="1973"/>
                  </a:cubicBezTo>
                  <a:cubicBezTo>
                    <a:pt x="2793" y="2784"/>
                    <a:pt x="5906" y="4259"/>
                    <a:pt x="8163" y="4259"/>
                  </a:cubicBezTo>
                  <a:cubicBezTo>
                    <a:pt x="8347" y="4259"/>
                    <a:pt x="8525" y="4249"/>
                    <a:pt x="8697" y="4228"/>
                  </a:cubicBezTo>
                  <a:cubicBezTo>
                    <a:pt x="11380" y="3933"/>
                    <a:pt x="13651" y="1801"/>
                    <a:pt x="15303" y="1801"/>
                  </a:cubicBezTo>
                  <a:cubicBezTo>
                    <a:pt x="15472" y="1801"/>
                    <a:pt x="15634" y="1824"/>
                    <a:pt x="15790" y="1872"/>
                  </a:cubicBezTo>
                  <a:cubicBezTo>
                    <a:pt x="17494" y="2374"/>
                    <a:pt x="19875" y="4228"/>
                    <a:pt x="21905" y="5582"/>
                  </a:cubicBezTo>
                  <a:cubicBezTo>
                    <a:pt x="22457" y="5958"/>
                    <a:pt x="23259" y="6334"/>
                    <a:pt x="24136" y="6684"/>
                  </a:cubicBezTo>
                  <a:cubicBezTo>
                    <a:pt x="24362" y="6308"/>
                    <a:pt x="24562" y="5933"/>
                    <a:pt x="24763" y="5532"/>
                  </a:cubicBezTo>
                  <a:lnTo>
                    <a:pt x="24763" y="5532"/>
                  </a:lnTo>
                  <a:cubicBezTo>
                    <a:pt x="24757" y="5532"/>
                    <a:pt x="24752" y="5532"/>
                    <a:pt x="24747" y="5532"/>
                  </a:cubicBezTo>
                  <a:cubicBezTo>
                    <a:pt x="22290" y="5532"/>
                    <a:pt x="17888" y="1"/>
                    <a:pt x="14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0"/>
            <p:cNvSpPr/>
            <p:nvPr/>
          </p:nvSpPr>
          <p:spPr>
            <a:xfrm>
              <a:off x="2817825" y="2553600"/>
              <a:ext cx="483100" cy="74275"/>
            </a:xfrm>
            <a:custGeom>
              <a:avLst/>
              <a:gdLst/>
              <a:ahLst/>
              <a:cxnLst/>
              <a:rect l="l" t="t" r="r" b="b"/>
              <a:pathLst>
                <a:path w="19324" h="2971" extrusionOk="0">
                  <a:moveTo>
                    <a:pt x="8727" y="1"/>
                  </a:moveTo>
                  <a:cubicBezTo>
                    <a:pt x="7522" y="1"/>
                    <a:pt x="5857" y="1578"/>
                    <a:pt x="4588" y="1578"/>
                  </a:cubicBezTo>
                  <a:cubicBezTo>
                    <a:pt x="4449" y="1578"/>
                    <a:pt x="4314" y="1559"/>
                    <a:pt x="4186" y="1517"/>
                  </a:cubicBezTo>
                  <a:cubicBezTo>
                    <a:pt x="3484" y="1266"/>
                    <a:pt x="2582" y="1191"/>
                    <a:pt x="1654" y="1166"/>
                  </a:cubicBezTo>
                  <a:cubicBezTo>
                    <a:pt x="1053" y="1717"/>
                    <a:pt x="501" y="2319"/>
                    <a:pt x="0" y="2970"/>
                  </a:cubicBezTo>
                  <a:cubicBezTo>
                    <a:pt x="2331" y="2920"/>
                    <a:pt x="5138" y="2595"/>
                    <a:pt x="6817" y="1542"/>
                  </a:cubicBezTo>
                  <a:cubicBezTo>
                    <a:pt x="7552" y="1091"/>
                    <a:pt x="8146" y="919"/>
                    <a:pt x="8680" y="919"/>
                  </a:cubicBezTo>
                  <a:cubicBezTo>
                    <a:pt x="9895" y="919"/>
                    <a:pt x="10799" y="1806"/>
                    <a:pt x="12331" y="2294"/>
                  </a:cubicBezTo>
                  <a:cubicBezTo>
                    <a:pt x="12976" y="2498"/>
                    <a:pt x="13813" y="2598"/>
                    <a:pt x="14691" y="2598"/>
                  </a:cubicBezTo>
                  <a:cubicBezTo>
                    <a:pt x="16506" y="2598"/>
                    <a:pt x="18496" y="2169"/>
                    <a:pt x="19323" y="1341"/>
                  </a:cubicBezTo>
                  <a:cubicBezTo>
                    <a:pt x="18847" y="890"/>
                    <a:pt x="18321" y="464"/>
                    <a:pt x="17770" y="88"/>
                  </a:cubicBezTo>
                  <a:cubicBezTo>
                    <a:pt x="17305" y="613"/>
                    <a:pt x="16629" y="1203"/>
                    <a:pt x="15677" y="1203"/>
                  </a:cubicBezTo>
                  <a:cubicBezTo>
                    <a:pt x="15447" y="1203"/>
                    <a:pt x="15201" y="1169"/>
                    <a:pt x="14937" y="1091"/>
                  </a:cubicBezTo>
                  <a:cubicBezTo>
                    <a:pt x="12832" y="439"/>
                    <a:pt x="10526" y="665"/>
                    <a:pt x="9173" y="88"/>
                  </a:cubicBezTo>
                  <a:cubicBezTo>
                    <a:pt x="9033" y="28"/>
                    <a:pt x="8884" y="1"/>
                    <a:pt x="8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0"/>
            <p:cNvSpPr/>
            <p:nvPr/>
          </p:nvSpPr>
          <p:spPr>
            <a:xfrm>
              <a:off x="2823450" y="2981950"/>
              <a:ext cx="492500" cy="130900"/>
            </a:xfrm>
            <a:custGeom>
              <a:avLst/>
              <a:gdLst/>
              <a:ahLst/>
              <a:cxnLst/>
              <a:rect l="l" t="t" r="r" b="b"/>
              <a:pathLst>
                <a:path w="19700" h="5236" extrusionOk="0">
                  <a:moveTo>
                    <a:pt x="7736" y="0"/>
                  </a:moveTo>
                  <a:cubicBezTo>
                    <a:pt x="7305" y="0"/>
                    <a:pt x="6870" y="111"/>
                    <a:pt x="6417" y="398"/>
                  </a:cubicBezTo>
                  <a:cubicBezTo>
                    <a:pt x="5154" y="1232"/>
                    <a:pt x="3212" y="1907"/>
                    <a:pt x="439" y="1907"/>
                  </a:cubicBezTo>
                  <a:cubicBezTo>
                    <a:pt x="295" y="1907"/>
                    <a:pt x="149" y="1905"/>
                    <a:pt x="1" y="1902"/>
                  </a:cubicBezTo>
                  <a:lnTo>
                    <a:pt x="1" y="1902"/>
                  </a:lnTo>
                  <a:cubicBezTo>
                    <a:pt x="1103" y="3255"/>
                    <a:pt x="2457" y="4383"/>
                    <a:pt x="3986" y="5235"/>
                  </a:cubicBezTo>
                  <a:cubicBezTo>
                    <a:pt x="4211" y="5110"/>
                    <a:pt x="4462" y="4959"/>
                    <a:pt x="4738" y="4834"/>
                  </a:cubicBezTo>
                  <a:cubicBezTo>
                    <a:pt x="7695" y="3431"/>
                    <a:pt x="6517" y="1501"/>
                    <a:pt x="7870" y="1501"/>
                  </a:cubicBezTo>
                  <a:cubicBezTo>
                    <a:pt x="9085" y="1501"/>
                    <a:pt x="12054" y="2469"/>
                    <a:pt x="13774" y="2469"/>
                  </a:cubicBezTo>
                  <a:cubicBezTo>
                    <a:pt x="13971" y="2469"/>
                    <a:pt x="14152" y="2456"/>
                    <a:pt x="14311" y="2428"/>
                  </a:cubicBezTo>
                  <a:cubicBezTo>
                    <a:pt x="14906" y="2321"/>
                    <a:pt x="15383" y="2259"/>
                    <a:pt x="15814" y="2259"/>
                  </a:cubicBezTo>
                  <a:cubicBezTo>
                    <a:pt x="16490" y="2259"/>
                    <a:pt x="17050" y="2411"/>
                    <a:pt x="17770" y="2779"/>
                  </a:cubicBezTo>
                  <a:cubicBezTo>
                    <a:pt x="18121" y="2954"/>
                    <a:pt x="18447" y="3255"/>
                    <a:pt x="18723" y="3581"/>
                  </a:cubicBezTo>
                  <a:cubicBezTo>
                    <a:pt x="19048" y="3280"/>
                    <a:pt x="19374" y="2979"/>
                    <a:pt x="19700" y="2629"/>
                  </a:cubicBezTo>
                  <a:cubicBezTo>
                    <a:pt x="19023" y="2027"/>
                    <a:pt x="18121" y="1476"/>
                    <a:pt x="17169" y="1350"/>
                  </a:cubicBezTo>
                  <a:cubicBezTo>
                    <a:pt x="16627" y="1263"/>
                    <a:pt x="16135" y="1235"/>
                    <a:pt x="15671" y="1235"/>
                  </a:cubicBezTo>
                  <a:cubicBezTo>
                    <a:pt x="14799" y="1235"/>
                    <a:pt x="14024" y="1335"/>
                    <a:pt x="13197" y="1335"/>
                  </a:cubicBezTo>
                  <a:cubicBezTo>
                    <a:pt x="12689" y="1335"/>
                    <a:pt x="12161" y="1297"/>
                    <a:pt x="11580" y="1175"/>
                  </a:cubicBezTo>
                  <a:cubicBezTo>
                    <a:pt x="10090" y="844"/>
                    <a:pt x="8924" y="0"/>
                    <a:pt x="7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0"/>
            <p:cNvSpPr/>
            <p:nvPr/>
          </p:nvSpPr>
          <p:spPr>
            <a:xfrm>
              <a:off x="2842250" y="2542625"/>
              <a:ext cx="562050" cy="609050"/>
            </a:xfrm>
            <a:custGeom>
              <a:avLst/>
              <a:gdLst/>
              <a:ahLst/>
              <a:cxnLst/>
              <a:rect l="l" t="t" r="r" b="b"/>
              <a:pathLst>
                <a:path w="22482" h="24362" extrusionOk="0">
                  <a:moveTo>
                    <a:pt x="15966" y="1"/>
                  </a:moveTo>
                  <a:lnTo>
                    <a:pt x="15966" y="1"/>
                  </a:lnTo>
                  <a:cubicBezTo>
                    <a:pt x="18221" y="2357"/>
                    <a:pt x="19600" y="5515"/>
                    <a:pt x="19600" y="9049"/>
                  </a:cubicBezTo>
                  <a:cubicBezTo>
                    <a:pt x="19600" y="16242"/>
                    <a:pt x="13760" y="22106"/>
                    <a:pt x="6542" y="22106"/>
                  </a:cubicBezTo>
                  <a:cubicBezTo>
                    <a:pt x="4161" y="22106"/>
                    <a:pt x="1930" y="21455"/>
                    <a:pt x="1" y="20327"/>
                  </a:cubicBezTo>
                  <a:lnTo>
                    <a:pt x="1" y="20327"/>
                  </a:lnTo>
                  <a:cubicBezTo>
                    <a:pt x="2381" y="22808"/>
                    <a:pt x="5715" y="24362"/>
                    <a:pt x="9424" y="24362"/>
                  </a:cubicBezTo>
                  <a:cubicBezTo>
                    <a:pt x="16642" y="24362"/>
                    <a:pt x="22482" y="18497"/>
                    <a:pt x="22482" y="11304"/>
                  </a:cubicBezTo>
                  <a:cubicBezTo>
                    <a:pt x="22482" y="6467"/>
                    <a:pt x="19850" y="2257"/>
                    <a:pt x="15966" y="1"/>
                  </a:cubicBezTo>
                  <a:close/>
                </a:path>
              </a:pathLst>
            </a:custGeom>
            <a:solidFill>
              <a:srgbClr val="A6804B">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31350"/>
            <a:ext cx="7704000" cy="4773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chemeClr val="dk1"/>
              </a:buClr>
              <a:buSzPts val="3600"/>
              <a:buFont typeface="Cuprum"/>
              <a:buNone/>
              <a:defRPr sz="3600" b="1">
                <a:solidFill>
                  <a:schemeClr val="dk1"/>
                </a:solidFill>
                <a:latin typeface="Cuprum"/>
                <a:ea typeface="Cuprum"/>
                <a:cs typeface="Cuprum"/>
                <a:sym typeface="Cuprum"/>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1pPr>
            <a:lvl2pPr marL="914400" lvl="1"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2pPr>
            <a:lvl3pPr marL="1371600" lvl="2"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3pPr>
            <a:lvl4pPr marL="1828800" lvl="3"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4pPr>
            <a:lvl5pPr marL="2286000" lvl="4"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5pPr>
            <a:lvl6pPr marL="2743200" lvl="5"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6pPr>
            <a:lvl7pPr marL="3200400" lvl="6"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7pPr>
            <a:lvl8pPr marL="3657600" lvl="7" indent="-330200" rtl="0">
              <a:lnSpc>
                <a:spcPct val="115000"/>
              </a:lnSpc>
              <a:spcBef>
                <a:spcPts val="1600"/>
              </a:spcBef>
              <a:spcAft>
                <a:spcPts val="0"/>
              </a:spcAft>
              <a:buClr>
                <a:schemeClr val="dk1"/>
              </a:buClr>
              <a:buSzPts val="1600"/>
              <a:buFont typeface="Karla"/>
              <a:buChar char="○"/>
              <a:defRPr sz="1600">
                <a:solidFill>
                  <a:schemeClr val="dk1"/>
                </a:solidFill>
                <a:latin typeface="Karla"/>
                <a:ea typeface="Karla"/>
                <a:cs typeface="Karla"/>
                <a:sym typeface="Karla"/>
              </a:defRPr>
            </a:lvl8pPr>
            <a:lvl9pPr marL="4114800" lvl="8" indent="-330200" rtl="0">
              <a:lnSpc>
                <a:spcPct val="115000"/>
              </a:lnSpc>
              <a:spcBef>
                <a:spcPts val="1600"/>
              </a:spcBef>
              <a:spcAft>
                <a:spcPts val="1600"/>
              </a:spcAft>
              <a:buClr>
                <a:schemeClr val="dk1"/>
              </a:buClr>
              <a:buSzPts val="1600"/>
              <a:buFont typeface="Karla"/>
              <a:buChar char="■"/>
              <a:defRPr sz="1600">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00FF00"/>
          </p15:clr>
        </p15:guide>
        <p15:guide id="2" pos="2880">
          <p15:clr>
            <a:srgbClr val="00FF00"/>
          </p15:clr>
        </p15:guide>
        <p15:guide id="3" pos="454">
          <p15:clr>
            <a:srgbClr val="00FF00"/>
          </p15:clr>
        </p15:guide>
        <p15:guide id="4" pos="5306">
          <p15:clr>
            <a:srgbClr val="00FF00"/>
          </p15:clr>
        </p15:guide>
        <p15:guide id="5" orient="horz" pos="340">
          <p15:clr>
            <a:srgbClr val="00FF00"/>
          </p15:clr>
        </p15:guide>
        <p15:guide id="6" orient="horz" pos="2900">
          <p15:clr>
            <a:srgbClr val="00FF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t.ly/2Tynxth" TargetMode="External"/><Relationship Id="rId7" Type="http://schemas.openxmlformats.org/officeDocument/2006/relationships/hyperlink" Target="https://nam04.safelinks.protection.outlook.com/?url=https%3A%2F%2Feeo.okstate.edu%2F&amp;data=05%7C01%7Ck.wardlaw%40okstate.edu%7Cc0894f75a6ee43be2ff008db15a703e9%7C2a69c91de8494e34a230cdf8b27e1964%7C0%7C0%7C638127579298891464%7CUnknown%7CTWFpbGZsb3d8eyJWIjoiMC4wLjAwMDAiLCJQIjoiV2luMzIiLCJBTiI6Ik1haWwiLCJXVCI6Mn0%3D%7C3000%7C%7C%7C&amp;sdata=ZZ755wasuOw8jrKeafXiXIfwKPqzT960kLb52rHliC8%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38"/>
          <p:cNvSpPr txBox="1">
            <a:spLocks noGrp="1"/>
          </p:cNvSpPr>
          <p:nvPr>
            <p:ph type="ctrTitle"/>
          </p:nvPr>
        </p:nvSpPr>
        <p:spPr>
          <a:xfrm>
            <a:off x="1755300" y="1795813"/>
            <a:ext cx="5633400" cy="988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Strange New Planet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5"/>
        <p:cNvGrpSpPr/>
        <p:nvPr/>
      </p:nvGrpSpPr>
      <p:grpSpPr>
        <a:xfrm>
          <a:off x="0" y="0"/>
          <a:ext cx="0" cy="0"/>
          <a:chOff x="0" y="0"/>
          <a:chExt cx="0" cy="0"/>
        </a:xfrm>
      </p:grpSpPr>
      <p:sp>
        <p:nvSpPr>
          <p:cNvPr id="1807" name="Google Shape;1807;p47"/>
          <p:cNvSpPr txBox="1">
            <a:spLocks noGrp="1"/>
          </p:cNvSpPr>
          <p:nvPr>
            <p:ph type="title"/>
          </p:nvPr>
        </p:nvSpPr>
        <p:spPr>
          <a:xfrm>
            <a:off x="4572000" y="431350"/>
            <a:ext cx="3852000" cy="4773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dirty="0"/>
              <a:t>Credits</a:t>
            </a:r>
            <a:endParaRPr dirty="0"/>
          </a:p>
        </p:txBody>
      </p:sp>
      <p:sp>
        <p:nvSpPr>
          <p:cNvPr id="1806" name="Google Shape;1806;p47"/>
          <p:cNvSpPr txBox="1">
            <a:spLocks noGrp="1"/>
          </p:cNvSpPr>
          <p:nvPr>
            <p:ph type="subTitle" idx="1"/>
          </p:nvPr>
        </p:nvSpPr>
        <p:spPr>
          <a:xfrm>
            <a:off x="720000" y="1368572"/>
            <a:ext cx="7704000" cy="27279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1400" dirty="0"/>
              <a:t>Image Credits:</a:t>
            </a:r>
            <a:endParaRPr sz="1400" dirty="0"/>
          </a:p>
          <a:p>
            <a:pPr marL="139700" lvl="0" indent="0" algn="l" rtl="0">
              <a:lnSpc>
                <a:spcPct val="90000"/>
              </a:lnSpc>
              <a:spcBef>
                <a:spcPts val="0"/>
              </a:spcBef>
              <a:spcAft>
                <a:spcPts val="0"/>
              </a:spcAft>
              <a:buSzPts val="1400"/>
              <a:buNone/>
            </a:pPr>
            <a:r>
              <a:rPr lang="en" sz="1400" dirty="0">
                <a:solidFill>
                  <a:schemeClr val="tx1"/>
                </a:solidFill>
              </a:rPr>
              <a:t>Lowell Observatory, Pluto Discovery Telescope, Flagstaff Arizona: Kelly Wardlaw</a:t>
            </a:r>
            <a:endParaRPr sz="1400" dirty="0">
              <a:solidFill>
                <a:schemeClr val="tx1"/>
              </a:solidFill>
            </a:endParaRPr>
          </a:p>
          <a:p>
            <a:pPr marL="139700" lvl="0" indent="0" algn="l" rtl="0">
              <a:lnSpc>
                <a:spcPct val="90000"/>
              </a:lnSpc>
              <a:spcBef>
                <a:spcPts val="0"/>
              </a:spcBef>
              <a:spcAft>
                <a:spcPts val="0"/>
              </a:spcAft>
              <a:buSzPts val="1400"/>
              <a:buNone/>
            </a:pPr>
            <a:r>
              <a:rPr lang="en" sz="1400" dirty="0">
                <a:solidFill>
                  <a:schemeClr val="tx1"/>
                </a:solidFill>
              </a:rPr>
              <a:t>James Webb Space Telescope: NASA/Chris Gunn</a:t>
            </a:r>
            <a:endParaRPr sz="1400" dirty="0">
              <a:solidFill>
                <a:schemeClr val="tx1"/>
              </a:solidFill>
            </a:endParaRPr>
          </a:p>
          <a:p>
            <a:pPr marL="139700" lvl="0" indent="0" algn="l" rtl="0">
              <a:lnSpc>
                <a:spcPct val="90000"/>
              </a:lnSpc>
              <a:spcBef>
                <a:spcPts val="0"/>
              </a:spcBef>
              <a:spcAft>
                <a:spcPts val="0"/>
              </a:spcAft>
              <a:buSzPts val="1400"/>
              <a:buNone/>
            </a:pPr>
            <a:r>
              <a:rPr lang="en" sz="1400" dirty="0">
                <a:solidFill>
                  <a:schemeClr val="tx1"/>
                </a:solidFill>
              </a:rPr>
              <a:t>New Horizons: Johns Hopkins University Applied Physics Laboratory/Southwest Research Institute (JHUAPL/SwRI)</a:t>
            </a:r>
            <a:endParaRPr sz="1400" dirty="0">
              <a:solidFill>
                <a:schemeClr val="tx1"/>
              </a:solidFill>
            </a:endParaRPr>
          </a:p>
          <a:p>
            <a:pPr marL="139700" lvl="0" indent="0" algn="l" rtl="0">
              <a:lnSpc>
                <a:spcPct val="90000"/>
              </a:lnSpc>
              <a:spcBef>
                <a:spcPts val="0"/>
              </a:spcBef>
              <a:spcAft>
                <a:spcPts val="0"/>
              </a:spcAft>
              <a:buSzPts val="1400"/>
              <a:buNone/>
            </a:pPr>
            <a:r>
              <a:rPr lang="en" sz="1400" dirty="0">
                <a:solidFill>
                  <a:schemeClr val="tx1"/>
                </a:solidFill>
              </a:rPr>
              <a:t>Juno, Insight, Perseverance:  NASA/JPL-Caltech</a:t>
            </a:r>
            <a:endParaRPr sz="1400" dirty="0">
              <a:solidFill>
                <a:schemeClr val="tx1"/>
              </a:solidFill>
            </a:endParaRPr>
          </a:p>
          <a:p>
            <a:pPr marL="0" lvl="0" indent="0" algn="l" rtl="0">
              <a:lnSpc>
                <a:spcPct val="90000"/>
              </a:lnSpc>
              <a:spcBef>
                <a:spcPts val="0"/>
              </a:spcBef>
              <a:spcAft>
                <a:spcPts val="0"/>
              </a:spcAft>
              <a:buNone/>
            </a:pPr>
            <a:endParaRPr sz="1400" dirty="0"/>
          </a:p>
          <a:p>
            <a:pPr marL="0" lvl="0" indent="0" algn="l" rtl="0">
              <a:lnSpc>
                <a:spcPct val="90000"/>
              </a:lnSpc>
              <a:spcBef>
                <a:spcPts val="0"/>
              </a:spcBef>
              <a:spcAft>
                <a:spcPts val="0"/>
              </a:spcAft>
              <a:buNone/>
            </a:pPr>
            <a:r>
              <a:rPr lang="en" sz="1400" dirty="0"/>
              <a:t>This presentation template was created by </a:t>
            </a:r>
            <a:r>
              <a:rPr lang="en" sz="1400" b="1" dirty="0">
                <a:solidFill>
                  <a:schemeClr val="accent1"/>
                </a:solidFill>
                <a:uFill>
                  <a:noFill/>
                </a:uFill>
                <a:hlinkClick r:id="rId3">
                  <a:extLst>
                    <a:ext uri="{A12FA001-AC4F-418D-AE19-62706E023703}">
                      <ahyp:hlinkClr xmlns="" xmlns:ahyp="http://schemas.microsoft.com/office/drawing/2018/hyperlinkcolor" val="tx"/>
                    </a:ext>
                  </a:extLst>
                </a:hlinkClick>
              </a:rPr>
              <a:t>Slidesgo</a:t>
            </a:r>
            <a:r>
              <a:rPr lang="en" sz="1400" dirty="0"/>
              <a:t>, including icons by</a:t>
            </a:r>
            <a:r>
              <a:rPr lang="en" sz="1400" dirty="0">
                <a:solidFill>
                  <a:schemeClr val="dk2"/>
                </a:solidFill>
              </a:rPr>
              <a:t> </a:t>
            </a:r>
            <a:r>
              <a:rPr lang="en" sz="1400" b="1" dirty="0">
                <a:solidFill>
                  <a:schemeClr val="accent1"/>
                </a:solidFill>
                <a:uFill>
                  <a:noFill/>
                </a:uFill>
                <a:hlinkClick r:id="rId4">
                  <a:extLst>
                    <a:ext uri="{A12FA001-AC4F-418D-AE19-62706E023703}">
                      <ahyp:hlinkClr xmlns="" xmlns:ahyp="http://schemas.microsoft.com/office/drawing/2018/hyperlinkcolor" val="tx"/>
                    </a:ext>
                  </a:extLst>
                </a:hlinkClick>
              </a:rPr>
              <a:t>Flaticon</a:t>
            </a:r>
            <a:r>
              <a:rPr lang="en" sz="1400" dirty="0"/>
              <a:t>, and infographics &amp; images by</a:t>
            </a:r>
            <a:r>
              <a:rPr lang="en" sz="1400" dirty="0">
                <a:solidFill>
                  <a:schemeClr val="dk2"/>
                </a:solidFill>
              </a:rPr>
              <a:t> </a:t>
            </a:r>
            <a:r>
              <a:rPr lang="en" sz="1400" b="1" dirty="0">
                <a:solidFill>
                  <a:schemeClr val="accent1"/>
                </a:solidFill>
                <a:uFill>
                  <a:noFill/>
                </a:uFill>
                <a:hlinkClick r:id="rId5">
                  <a:extLst>
                    <a:ext uri="{A12FA001-AC4F-418D-AE19-62706E023703}">
                      <ahyp:hlinkClr xmlns="" xmlns:ahyp="http://schemas.microsoft.com/office/drawing/2018/hyperlinkcolor" val="tx"/>
                    </a:ext>
                  </a:extLst>
                </a:hlinkClick>
              </a:rPr>
              <a:t>Freepik</a:t>
            </a:r>
            <a:r>
              <a:rPr lang="en" sz="1400" dirty="0">
                <a:solidFill>
                  <a:schemeClr val="dk2"/>
                </a:solidFill>
              </a:rPr>
              <a:t> </a:t>
            </a:r>
            <a:endParaRPr sz="1400" dirty="0">
              <a:solidFill>
                <a:schemeClr val="dk2"/>
              </a:solidFill>
            </a:endParaRPr>
          </a:p>
          <a:p>
            <a:pPr marL="0" lvl="0" indent="0" algn="l" rtl="0">
              <a:spcBef>
                <a:spcPts val="0"/>
              </a:spcBef>
              <a:spcAft>
                <a:spcPts val="0"/>
              </a:spcAft>
              <a:buNone/>
            </a:pPr>
            <a:endParaRPr dirty="0"/>
          </a:p>
        </p:txBody>
      </p:sp>
      <p:pic>
        <p:nvPicPr>
          <p:cNvPr id="1809" name="Google Shape;1809;p47" descr="OSU extension and 4-h youth development logos." title="Logos"/>
          <p:cNvPicPr preferRelativeResize="0"/>
          <p:nvPr/>
        </p:nvPicPr>
        <p:blipFill>
          <a:blip r:embed="rId6">
            <a:alphaModFix/>
          </a:blip>
          <a:stretch>
            <a:fillRect/>
          </a:stretch>
        </p:blipFill>
        <p:spPr>
          <a:xfrm>
            <a:off x="1549513" y="3260671"/>
            <a:ext cx="6044974" cy="752675"/>
          </a:xfrm>
          <a:prstGeom prst="rect">
            <a:avLst/>
          </a:prstGeom>
          <a:noFill/>
          <a:ln>
            <a:noFill/>
          </a:ln>
        </p:spPr>
      </p:pic>
      <p:sp>
        <p:nvSpPr>
          <p:cNvPr id="1808" name="Google Shape;1808;p47"/>
          <p:cNvSpPr txBox="1"/>
          <p:nvPr/>
        </p:nvSpPr>
        <p:spPr>
          <a:xfrm>
            <a:off x="0" y="3878968"/>
            <a:ext cx="9144000" cy="938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1100" i="1" dirty="0">
                <a:solidFill>
                  <a:schemeClr val="dk1"/>
                </a:solidFill>
                <a:latin typeface="Karla"/>
                <a:ea typeface="Karla"/>
                <a:cs typeface="Karla"/>
                <a:sym typeface="Karla"/>
              </a:rPr>
              <a:t>Oklahoma State University, as an equal opportunity employer, complies with all applicable federal and state laws regarding non-discrimination and affirmative action. Oklahoma State University is committed to a policy of equal opportunity for all individuals and does not discriminate based on race, religion, age, sex, color, national origin, marital status, sexual orientation, gender identity/expression, disability, or veteran status with regard to employment, educational programs and activities, and/or admissions. For more information, visit</a:t>
            </a:r>
            <a:r>
              <a:rPr lang="en" sz="1100" i="1" dirty="0">
                <a:solidFill>
                  <a:schemeClr val="dk1"/>
                </a:solidFill>
                <a:uFill>
                  <a:noFill/>
                </a:uFill>
                <a:latin typeface="Karla"/>
                <a:ea typeface="Karla"/>
                <a:cs typeface="Karla"/>
                <a:sym typeface="Karla"/>
                <a:hlinkClick r:id="rId7">
                  <a:extLst>
                    <a:ext uri="{A12FA001-AC4F-418D-AE19-62706E023703}">
                      <ahyp:hlinkClr xmlns="" xmlns:ahyp="http://schemas.microsoft.com/office/drawing/2018/hyperlinkcolor" val="tx"/>
                    </a:ext>
                  </a:extLst>
                </a:hlinkClick>
              </a:rPr>
              <a:t> </a:t>
            </a:r>
            <a:r>
              <a:rPr lang="en" sz="1100" i="1" u="sng" dirty="0">
                <a:solidFill>
                  <a:schemeClr val="dk1"/>
                </a:solidFill>
                <a:latin typeface="Karla"/>
                <a:ea typeface="Karla"/>
                <a:cs typeface="Karla"/>
                <a:sym typeface="Karla"/>
                <a:hlinkClick r:id="rId7">
                  <a:extLst>
                    <a:ext uri="{A12FA001-AC4F-418D-AE19-62706E023703}">
                      <ahyp:hlinkClr xmlns="" xmlns:ahyp="http://schemas.microsoft.com/office/drawing/2018/hyperlinkcolor" val="tx"/>
                    </a:ext>
                  </a:extLst>
                </a:hlinkClick>
              </a:rPr>
              <a:t>https://eeo.okstate.edu</a:t>
            </a:r>
            <a:r>
              <a:rPr lang="en" sz="1100" i="1" dirty="0">
                <a:solidFill>
                  <a:schemeClr val="dk1"/>
                </a:solidFill>
                <a:latin typeface="Karla"/>
                <a:ea typeface="Karla"/>
                <a:cs typeface="Karla"/>
                <a:sym typeface="Karla"/>
              </a:rPr>
              <a:t>.</a:t>
            </a:r>
            <a:endParaRPr sz="1100" dirty="0">
              <a:solidFill>
                <a:schemeClr val="dk1"/>
              </a:solidFill>
              <a:latin typeface="Karla"/>
              <a:ea typeface="Karla"/>
              <a:cs typeface="Karla"/>
              <a:sym typeface="Karl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8"/>
        <p:cNvGrpSpPr/>
        <p:nvPr/>
      </p:nvGrpSpPr>
      <p:grpSpPr>
        <a:xfrm>
          <a:off x="0" y="0"/>
          <a:ext cx="0" cy="0"/>
          <a:chOff x="0" y="0"/>
          <a:chExt cx="0" cy="0"/>
        </a:xfrm>
      </p:grpSpPr>
      <p:sp>
        <p:nvSpPr>
          <p:cNvPr id="1739" name="Google Shape;1739;p39"/>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New Discovery!</a:t>
            </a:r>
            <a:endParaRPr/>
          </a:p>
        </p:txBody>
      </p:sp>
      <p:sp>
        <p:nvSpPr>
          <p:cNvPr id="1740" name="Google Shape;1740;p39"/>
          <p:cNvSpPr txBox="1">
            <a:spLocks noGrp="1"/>
          </p:cNvSpPr>
          <p:nvPr>
            <p:ph type="body" idx="1"/>
          </p:nvPr>
        </p:nvSpPr>
        <p:spPr>
          <a:xfrm>
            <a:off x="472875" y="1186975"/>
            <a:ext cx="8244300" cy="34164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sz="2000"/>
              <a:t>A New Planet has been discovered!</a:t>
            </a:r>
            <a:endParaRPr sz="2000"/>
          </a:p>
          <a:p>
            <a:pPr marL="457200" lvl="0" indent="-355600" algn="l" rtl="0">
              <a:spcBef>
                <a:spcPts val="0"/>
              </a:spcBef>
              <a:spcAft>
                <a:spcPts val="0"/>
              </a:spcAft>
              <a:buSzPts val="2000"/>
              <a:buChar char="●"/>
            </a:pPr>
            <a:r>
              <a:rPr lang="en" sz="2000"/>
              <a:t>Your job is go find out all about it!</a:t>
            </a:r>
            <a:endParaRPr sz="2000"/>
          </a:p>
          <a:p>
            <a:pPr marL="457200" lvl="0" indent="-355600" algn="l" rtl="0">
              <a:spcBef>
                <a:spcPts val="0"/>
              </a:spcBef>
              <a:spcAft>
                <a:spcPts val="0"/>
              </a:spcAft>
              <a:buSzPts val="2000"/>
              <a:buChar char="●"/>
            </a:pPr>
            <a:r>
              <a:rPr lang="en" sz="2000"/>
              <a:t>What questions do you have?</a:t>
            </a:r>
            <a:endParaRPr sz="2000"/>
          </a:p>
          <a:p>
            <a:pPr marL="457200" lvl="0" indent="-355600" algn="l" rtl="0">
              <a:spcBef>
                <a:spcPts val="0"/>
              </a:spcBef>
              <a:spcAft>
                <a:spcPts val="0"/>
              </a:spcAft>
              <a:buSzPts val="2000"/>
              <a:buChar char="●"/>
            </a:pPr>
            <a:r>
              <a:rPr lang="en" sz="2000"/>
              <a:t>How might you answer those questions?</a:t>
            </a: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Today, we are going to learn about some of the ways NASA Scientists learn about planets and other objects in our Solar System and Beyond!</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4"/>
        <p:cNvGrpSpPr/>
        <p:nvPr/>
      </p:nvGrpSpPr>
      <p:grpSpPr>
        <a:xfrm>
          <a:off x="0" y="0"/>
          <a:ext cx="0" cy="0"/>
          <a:chOff x="0" y="0"/>
          <a:chExt cx="0" cy="0"/>
        </a:xfrm>
      </p:grpSpPr>
      <p:sp>
        <p:nvSpPr>
          <p:cNvPr id="1745" name="Google Shape;1745;p40"/>
          <p:cNvSpPr txBox="1">
            <a:spLocks noGrp="1"/>
          </p:cNvSpPr>
          <p:nvPr>
            <p:ph type="title"/>
          </p:nvPr>
        </p:nvSpPr>
        <p:spPr>
          <a:xfrm>
            <a:off x="720000" y="422385"/>
            <a:ext cx="7704000" cy="47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Earth Based Observatory</a:t>
            </a:r>
            <a:endParaRPr dirty="0"/>
          </a:p>
        </p:txBody>
      </p:sp>
      <p:sp>
        <p:nvSpPr>
          <p:cNvPr id="1746" name="Google Shape;1746;p40"/>
          <p:cNvSpPr txBox="1">
            <a:spLocks noGrp="1"/>
          </p:cNvSpPr>
          <p:nvPr>
            <p:ph type="body" idx="1"/>
          </p:nvPr>
        </p:nvSpPr>
        <p:spPr>
          <a:xfrm>
            <a:off x="472875" y="1186975"/>
            <a:ext cx="8244300" cy="3416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dirty="0"/>
              <a:t>Start by observing your planet through your telescope - only look through the telescopes!  You will have 30 seconds!</a:t>
            </a:r>
            <a:endParaRPr sz="2000" dirty="0"/>
          </a:p>
          <a:p>
            <a:pPr marL="0" lvl="0" indent="0" algn="l" rtl="0">
              <a:spcBef>
                <a:spcPts val="0"/>
              </a:spcBef>
              <a:spcAft>
                <a:spcPts val="0"/>
              </a:spcAft>
              <a:buNone/>
            </a:pPr>
            <a:endParaRPr sz="2000" dirty="0"/>
          </a:p>
          <a:p>
            <a:pPr marL="457200" lvl="0" indent="-355600" algn="l" rtl="0">
              <a:spcBef>
                <a:spcPts val="0"/>
              </a:spcBef>
              <a:spcAft>
                <a:spcPts val="0"/>
              </a:spcAft>
              <a:buSzPts val="2000"/>
              <a:buChar char="●"/>
            </a:pPr>
            <a:r>
              <a:rPr lang="en" sz="2000" dirty="0"/>
              <a:t>What do you observe?</a:t>
            </a:r>
            <a:endParaRPr sz="2000" dirty="0"/>
          </a:p>
          <a:p>
            <a:pPr marL="457200" lvl="0" indent="-355600" algn="l" rtl="0">
              <a:spcBef>
                <a:spcPts val="0"/>
              </a:spcBef>
              <a:spcAft>
                <a:spcPts val="0"/>
              </a:spcAft>
              <a:buSzPts val="2000"/>
              <a:buChar char="●"/>
            </a:pPr>
            <a:r>
              <a:rPr lang="en" sz="2000" dirty="0"/>
              <a:t>What questions do you have?</a:t>
            </a:r>
            <a:endParaRPr sz="2000" dirty="0"/>
          </a:p>
          <a:p>
            <a:pPr marL="457200" lvl="0" indent="-355600" algn="l" rtl="0">
              <a:spcBef>
                <a:spcPts val="0"/>
              </a:spcBef>
              <a:spcAft>
                <a:spcPts val="0"/>
              </a:spcAft>
              <a:buSzPts val="2000"/>
              <a:buChar char="●"/>
            </a:pPr>
            <a:r>
              <a:rPr lang="en" sz="2000" dirty="0"/>
              <a:t>Write/draw observations/questions on </a:t>
            </a:r>
          </a:p>
          <a:p>
            <a:pPr lvl="0" indent="0" algn="l" rtl="0">
              <a:spcBef>
                <a:spcPts val="0"/>
              </a:spcBef>
              <a:spcAft>
                <a:spcPts val="0"/>
              </a:spcAft>
              <a:buSzPts val="2000"/>
              <a:buNone/>
            </a:pPr>
            <a:r>
              <a:rPr lang="en" sz="2000" dirty="0"/>
              <a:t>your worksheet.</a:t>
            </a:r>
            <a:endParaRPr sz="2000" dirty="0"/>
          </a:p>
          <a:p>
            <a:pPr marL="457200" lvl="0" indent="-355600" algn="l" rtl="0">
              <a:spcBef>
                <a:spcPts val="0"/>
              </a:spcBef>
              <a:spcAft>
                <a:spcPts val="0"/>
              </a:spcAft>
              <a:buSzPts val="2000"/>
              <a:buChar char="●"/>
            </a:pPr>
            <a:r>
              <a:rPr lang="en" sz="2000" dirty="0"/>
              <a:t>What does the Blue Cellophane represent?</a:t>
            </a:r>
            <a:endParaRPr sz="2000" dirty="0"/>
          </a:p>
        </p:txBody>
      </p:sp>
      <p:pic>
        <p:nvPicPr>
          <p:cNvPr id="1747" name="Google Shape;1747;p40" descr="Observatory photo with a person sitting and looking into a telescope." title="Observatory"/>
          <p:cNvPicPr preferRelativeResize="0"/>
          <p:nvPr/>
        </p:nvPicPr>
        <p:blipFill rotWithShape="1">
          <a:blip r:embed="rId3">
            <a:alphaModFix/>
          </a:blip>
          <a:srcRect t="10499" b="19177"/>
          <a:stretch/>
        </p:blipFill>
        <p:spPr>
          <a:xfrm>
            <a:off x="6015450" y="2177200"/>
            <a:ext cx="3023201" cy="2834775"/>
          </a:xfrm>
          <a:prstGeom prst="rect">
            <a:avLst/>
          </a:prstGeom>
          <a:noFill/>
          <a:ln>
            <a:noFill/>
          </a:ln>
        </p:spPr>
      </p:pic>
      <p:sp>
        <p:nvSpPr>
          <p:cNvPr id="1748" name="Google Shape;1748;p40"/>
          <p:cNvSpPr txBox="1"/>
          <p:nvPr/>
        </p:nvSpPr>
        <p:spPr>
          <a:xfrm>
            <a:off x="2058450" y="4471075"/>
            <a:ext cx="38595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
                <a:solidFill>
                  <a:schemeClr val="dk1"/>
                </a:solidFill>
              </a:rPr>
              <a:t>Lowell Observatory, Pluto Discovery Telescope Flagstaff, Arizona</a:t>
            </a:r>
            <a:endParaRPr sz="700"/>
          </a:p>
        </p:txBody>
      </p:sp>
      <p:sp>
        <p:nvSpPr>
          <p:cNvPr id="1749" name="Google Shape;1749;p40"/>
          <p:cNvSpPr txBox="1"/>
          <p:nvPr/>
        </p:nvSpPr>
        <p:spPr>
          <a:xfrm>
            <a:off x="4418250" y="4755775"/>
            <a:ext cx="14997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100" b="0" i="1" u="none">
                <a:solidFill>
                  <a:schemeClr val="dk1"/>
                </a:solidFill>
                <a:latin typeface="Arial"/>
                <a:ea typeface="Arial"/>
                <a:cs typeface="Arial"/>
                <a:sym typeface="Arial"/>
              </a:rPr>
              <a:t>Credit: </a:t>
            </a:r>
            <a:r>
              <a:rPr lang="en" sz="1100" i="1">
                <a:solidFill>
                  <a:schemeClr val="dk1"/>
                </a:solidFill>
              </a:rPr>
              <a:t>Kelly Wardlaw</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sp>
        <p:nvSpPr>
          <p:cNvPr id="1754" name="Google Shape;1754;p41"/>
          <p:cNvSpPr txBox="1">
            <a:spLocks noGrp="1"/>
          </p:cNvSpPr>
          <p:nvPr>
            <p:ph type="title"/>
          </p:nvPr>
        </p:nvSpPr>
        <p:spPr>
          <a:xfrm>
            <a:off x="720000" y="431350"/>
            <a:ext cx="7704000" cy="47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Space Based Telescope</a:t>
            </a:r>
            <a:endParaRPr dirty="0"/>
          </a:p>
        </p:txBody>
      </p:sp>
      <p:sp>
        <p:nvSpPr>
          <p:cNvPr id="1755" name="Google Shape;1755;p41"/>
          <p:cNvSpPr txBox="1">
            <a:spLocks noGrp="1"/>
          </p:cNvSpPr>
          <p:nvPr>
            <p:ph type="body" idx="1"/>
          </p:nvPr>
        </p:nvSpPr>
        <p:spPr>
          <a:xfrm>
            <a:off x="472875" y="1186975"/>
            <a:ext cx="8244300" cy="34164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sz="2000" dirty="0"/>
              <a:t>Take one giant step forward and remove the blue cellophane from your telescope - we will make our next observations from space.</a:t>
            </a:r>
            <a:endParaRPr sz="2000" dirty="0"/>
          </a:p>
          <a:p>
            <a:pPr marL="457200" lvl="0" indent="-355600" algn="l" rtl="0">
              <a:spcBef>
                <a:spcPts val="0"/>
              </a:spcBef>
              <a:spcAft>
                <a:spcPts val="0"/>
              </a:spcAft>
              <a:buSzPts val="2000"/>
              <a:buChar char="●"/>
            </a:pPr>
            <a:r>
              <a:rPr lang="en" sz="2000" dirty="0"/>
              <a:t>Like before, you have 30 seconds, and may only make your observations using your telescope!</a:t>
            </a:r>
            <a:endParaRPr sz="2000" dirty="0"/>
          </a:p>
          <a:p>
            <a:pPr marL="457200" lvl="0" indent="0" algn="l" rtl="0">
              <a:spcBef>
                <a:spcPts val="0"/>
              </a:spcBef>
              <a:spcAft>
                <a:spcPts val="0"/>
              </a:spcAft>
              <a:buNone/>
            </a:pPr>
            <a:endParaRPr sz="2000" dirty="0"/>
          </a:p>
          <a:p>
            <a:pPr marL="457200" lvl="0" indent="-355600" algn="l" rtl="0">
              <a:spcBef>
                <a:spcPts val="0"/>
              </a:spcBef>
              <a:spcAft>
                <a:spcPts val="0"/>
              </a:spcAft>
              <a:buSzPts val="2000"/>
              <a:buChar char="●"/>
            </a:pPr>
            <a:r>
              <a:rPr lang="en" sz="2000" dirty="0"/>
              <a:t>What did you learn?</a:t>
            </a:r>
            <a:endParaRPr sz="2000" dirty="0"/>
          </a:p>
          <a:p>
            <a:pPr marL="457200" lvl="0" indent="-355600" algn="l" rtl="0">
              <a:spcBef>
                <a:spcPts val="0"/>
              </a:spcBef>
              <a:spcAft>
                <a:spcPts val="0"/>
              </a:spcAft>
              <a:buSzPts val="2000"/>
              <a:buChar char="●"/>
            </a:pPr>
            <a:r>
              <a:rPr lang="en" sz="2000" dirty="0"/>
              <a:t>What questions do you have?</a:t>
            </a:r>
            <a:endParaRPr sz="2000" dirty="0"/>
          </a:p>
          <a:p>
            <a:pPr marL="457200" lvl="0" indent="-355600" algn="l" rtl="0">
              <a:spcBef>
                <a:spcPts val="0"/>
              </a:spcBef>
              <a:spcAft>
                <a:spcPts val="0"/>
              </a:spcAft>
              <a:buSzPts val="2000"/>
              <a:buChar char="●"/>
            </a:pPr>
            <a:r>
              <a:rPr lang="en" sz="2000" dirty="0"/>
              <a:t>Record on your worksheet.</a:t>
            </a:r>
            <a:endParaRPr sz="2000" dirty="0"/>
          </a:p>
        </p:txBody>
      </p:sp>
      <p:pic>
        <p:nvPicPr>
          <p:cNvPr id="1756" name="Google Shape;1756;p41" descr="The james webb space telescope inside a lab." title="Telescope"/>
          <p:cNvPicPr preferRelativeResize="0"/>
          <p:nvPr/>
        </p:nvPicPr>
        <p:blipFill>
          <a:blip r:embed="rId3">
            <a:alphaModFix/>
          </a:blip>
          <a:stretch>
            <a:fillRect/>
          </a:stretch>
        </p:blipFill>
        <p:spPr>
          <a:xfrm>
            <a:off x="5672700" y="2469475"/>
            <a:ext cx="3361425" cy="2563100"/>
          </a:xfrm>
          <a:prstGeom prst="rect">
            <a:avLst/>
          </a:prstGeom>
          <a:noFill/>
          <a:ln>
            <a:noFill/>
          </a:ln>
        </p:spPr>
      </p:pic>
      <p:sp>
        <p:nvSpPr>
          <p:cNvPr id="1757" name="Google Shape;1757;p41"/>
          <p:cNvSpPr txBox="1"/>
          <p:nvPr/>
        </p:nvSpPr>
        <p:spPr>
          <a:xfrm>
            <a:off x="2482200" y="4461150"/>
            <a:ext cx="26175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
                <a:solidFill>
                  <a:schemeClr val="dk1"/>
                </a:solidFill>
              </a:rPr>
              <a:t>James Webb Space Telescope</a:t>
            </a:r>
            <a:endParaRPr sz="700"/>
          </a:p>
        </p:txBody>
      </p:sp>
      <p:sp>
        <p:nvSpPr>
          <p:cNvPr id="1758" name="Google Shape;1758;p41"/>
          <p:cNvSpPr txBox="1"/>
          <p:nvPr/>
        </p:nvSpPr>
        <p:spPr>
          <a:xfrm>
            <a:off x="3368400" y="4754815"/>
            <a:ext cx="17313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100" b="0" i="1" u="none">
                <a:solidFill>
                  <a:schemeClr val="dk1"/>
                </a:solidFill>
                <a:latin typeface="Arial"/>
                <a:ea typeface="Arial"/>
                <a:cs typeface="Arial"/>
                <a:sym typeface="Arial"/>
              </a:rPr>
              <a:t>Credit: </a:t>
            </a:r>
            <a:r>
              <a:rPr lang="en" sz="1100" i="1">
                <a:solidFill>
                  <a:schemeClr val="dk1"/>
                </a:solidFill>
              </a:rPr>
              <a:t>NASA/Chris Gunn</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42"/>
          <p:cNvSpPr txBox="1">
            <a:spLocks noGrp="1"/>
          </p:cNvSpPr>
          <p:nvPr>
            <p:ph type="title"/>
          </p:nvPr>
        </p:nvSpPr>
        <p:spPr>
          <a:xfrm>
            <a:off x="720000" y="431350"/>
            <a:ext cx="7704000" cy="4773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SzPts val="2300"/>
              <a:buNone/>
            </a:pPr>
            <a:r>
              <a:rPr lang="en" sz="3800" i="0" u="none" dirty="0">
                <a:solidFill>
                  <a:schemeClr val="dk1"/>
                </a:solidFill>
              </a:rPr>
              <a:t>Flyby</a:t>
            </a:r>
            <a:endParaRPr sz="3800" dirty="0"/>
          </a:p>
        </p:txBody>
      </p:sp>
      <p:sp>
        <p:nvSpPr>
          <p:cNvPr id="1765" name="Google Shape;1765;p42"/>
          <p:cNvSpPr txBox="1">
            <a:spLocks noGrp="1"/>
          </p:cNvSpPr>
          <p:nvPr>
            <p:ph type="body" idx="1"/>
          </p:nvPr>
        </p:nvSpPr>
        <p:spPr>
          <a:xfrm>
            <a:off x="472875" y="1186975"/>
            <a:ext cx="8244300" cy="3416400"/>
          </a:xfrm>
          <a:prstGeom prst="rect">
            <a:avLst/>
          </a:prstGeom>
          <a:noFill/>
          <a:ln>
            <a:noFill/>
          </a:ln>
        </p:spPr>
        <p:txBody>
          <a:bodyPr spcFirstLastPara="1" wrap="square" lIns="68575" tIns="68575" rIns="68575" bIns="68575" anchor="t" anchorCtr="0">
            <a:normAutofit/>
          </a:bodyPr>
          <a:lstStyle/>
          <a:p>
            <a:pPr marL="457200" lvl="0" indent="-355600" algn="l" rtl="0">
              <a:lnSpc>
                <a:spcPct val="115000"/>
              </a:lnSpc>
              <a:spcBef>
                <a:spcPts val="0"/>
              </a:spcBef>
              <a:spcAft>
                <a:spcPts val="0"/>
              </a:spcAft>
              <a:buClr>
                <a:schemeClr val="dk1"/>
              </a:buClr>
              <a:buSzPts val="2000"/>
              <a:buChar char="●"/>
            </a:pPr>
            <a:r>
              <a:rPr lang="en" sz="2000" i="0" u="none" dirty="0">
                <a:solidFill>
                  <a:schemeClr val="dk1"/>
                </a:solidFill>
              </a:rPr>
              <a:t>Flies By Planet/Object</a:t>
            </a:r>
            <a:endParaRPr sz="2000" dirty="0"/>
          </a:p>
          <a:p>
            <a:pPr marL="457200" lvl="0" indent="-355600" algn="l" rtl="0">
              <a:lnSpc>
                <a:spcPct val="115000"/>
              </a:lnSpc>
              <a:spcBef>
                <a:spcPts val="0"/>
              </a:spcBef>
              <a:spcAft>
                <a:spcPts val="0"/>
              </a:spcAft>
              <a:buClr>
                <a:schemeClr val="dk1"/>
              </a:buClr>
              <a:buSzPts val="2000"/>
              <a:buChar char="●"/>
            </a:pPr>
            <a:r>
              <a:rPr lang="en" sz="2000" i="0" u="none" dirty="0">
                <a:solidFill>
                  <a:schemeClr val="dk1"/>
                </a:solidFill>
              </a:rPr>
              <a:t>Generally, the first type of mission</a:t>
            </a:r>
            <a:endParaRPr sz="2000" dirty="0"/>
          </a:p>
          <a:p>
            <a:pPr marL="457200" lvl="0" indent="-355600" algn="l" rtl="0">
              <a:lnSpc>
                <a:spcPct val="115000"/>
              </a:lnSpc>
              <a:spcBef>
                <a:spcPts val="0"/>
              </a:spcBef>
              <a:spcAft>
                <a:spcPts val="0"/>
              </a:spcAft>
              <a:buClr>
                <a:schemeClr val="dk1"/>
              </a:buClr>
              <a:buSzPts val="2000"/>
              <a:buChar char="●"/>
            </a:pPr>
            <a:r>
              <a:rPr lang="en" sz="2000" i="0" u="none" dirty="0">
                <a:solidFill>
                  <a:schemeClr val="dk1"/>
                </a:solidFill>
              </a:rPr>
              <a:t>Like driving by a house, what are some things you could learn?</a:t>
            </a:r>
            <a:endParaRPr sz="2000" i="0" u="none" dirty="0">
              <a:solidFill>
                <a:schemeClr val="dk1"/>
              </a:solidFill>
            </a:endParaRPr>
          </a:p>
          <a:p>
            <a:pPr marL="0" lvl="0" indent="0" algn="l" rtl="0">
              <a:lnSpc>
                <a:spcPct val="115000"/>
              </a:lnSpc>
              <a:spcBef>
                <a:spcPts val="0"/>
              </a:spcBef>
              <a:spcAft>
                <a:spcPts val="0"/>
              </a:spcAft>
              <a:buNone/>
            </a:pPr>
            <a:endParaRPr sz="2000" dirty="0"/>
          </a:p>
          <a:p>
            <a:pPr marL="457200" lvl="0" indent="-355600" algn="l" rtl="0">
              <a:spcBef>
                <a:spcPts val="0"/>
              </a:spcBef>
              <a:spcAft>
                <a:spcPts val="0"/>
              </a:spcAft>
              <a:buSzPts val="2000"/>
              <a:buChar char="●"/>
            </a:pPr>
            <a:r>
              <a:rPr lang="en" sz="2000" dirty="0"/>
              <a:t>What did you learn?</a:t>
            </a:r>
            <a:endParaRPr sz="2000" dirty="0"/>
          </a:p>
          <a:p>
            <a:pPr marL="457200" lvl="0" indent="-355600" algn="l" rtl="0">
              <a:spcBef>
                <a:spcPts val="0"/>
              </a:spcBef>
              <a:spcAft>
                <a:spcPts val="0"/>
              </a:spcAft>
              <a:buSzPts val="2000"/>
              <a:buChar char="●"/>
            </a:pPr>
            <a:r>
              <a:rPr lang="en" sz="2000" dirty="0"/>
              <a:t>What questions do you have?</a:t>
            </a:r>
            <a:endParaRPr sz="2000" dirty="0"/>
          </a:p>
          <a:p>
            <a:pPr marL="457200" lvl="0" indent="-355600" algn="l" rtl="0">
              <a:spcBef>
                <a:spcPts val="0"/>
              </a:spcBef>
              <a:spcAft>
                <a:spcPts val="0"/>
              </a:spcAft>
              <a:buSzPts val="2000"/>
              <a:buChar char="●"/>
            </a:pPr>
            <a:r>
              <a:rPr lang="en" sz="2000" dirty="0"/>
              <a:t>Record on your worksheet.</a:t>
            </a:r>
            <a:endParaRPr sz="2000" dirty="0"/>
          </a:p>
        </p:txBody>
      </p:sp>
      <p:pic>
        <p:nvPicPr>
          <p:cNvPr id="1766" name="Google Shape;1766;p42" descr="Pluto charon flyby space telescope floating in space."/>
          <p:cNvPicPr preferRelativeResize="0"/>
          <p:nvPr/>
        </p:nvPicPr>
        <p:blipFill rotWithShape="1">
          <a:blip r:embed="rId3">
            <a:alphaModFix/>
          </a:blip>
          <a:srcRect/>
          <a:stretch/>
        </p:blipFill>
        <p:spPr>
          <a:xfrm>
            <a:off x="5929313" y="2571750"/>
            <a:ext cx="3214688" cy="2571750"/>
          </a:xfrm>
          <a:prstGeom prst="rect">
            <a:avLst/>
          </a:prstGeom>
          <a:noFill/>
          <a:ln>
            <a:noFill/>
          </a:ln>
        </p:spPr>
      </p:pic>
      <p:sp>
        <p:nvSpPr>
          <p:cNvPr id="1767" name="Google Shape;1767;p42"/>
          <p:cNvSpPr txBox="1"/>
          <p:nvPr/>
        </p:nvSpPr>
        <p:spPr>
          <a:xfrm>
            <a:off x="4449423" y="3977600"/>
            <a:ext cx="13215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 b="0" i="0" u="none">
                <a:solidFill>
                  <a:schemeClr val="dk1"/>
                </a:solidFill>
                <a:latin typeface="Arial"/>
                <a:ea typeface="Arial"/>
                <a:cs typeface="Arial"/>
                <a:sym typeface="Arial"/>
              </a:rPr>
              <a:t>New Horizons</a:t>
            </a:r>
            <a:endParaRPr/>
          </a:p>
        </p:txBody>
      </p:sp>
      <p:sp>
        <p:nvSpPr>
          <p:cNvPr id="1768" name="Google Shape;1768;p42"/>
          <p:cNvSpPr txBox="1"/>
          <p:nvPr/>
        </p:nvSpPr>
        <p:spPr>
          <a:xfrm>
            <a:off x="3243900" y="4314900"/>
            <a:ext cx="2526900" cy="577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100" b="0" i="1" u="none">
                <a:solidFill>
                  <a:schemeClr val="dk1"/>
                </a:solidFill>
                <a:latin typeface="Arial"/>
                <a:ea typeface="Arial"/>
                <a:cs typeface="Arial"/>
                <a:sym typeface="Arial"/>
              </a:rPr>
              <a:t>Credit: Johns Hopkins University Applied Physics Laboratory/Southwest Research Institute (JHUAPL/SwRI)</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43"/>
          <p:cNvSpPr txBox="1">
            <a:spLocks noGrp="1"/>
          </p:cNvSpPr>
          <p:nvPr>
            <p:ph type="title"/>
          </p:nvPr>
        </p:nvSpPr>
        <p:spPr>
          <a:xfrm>
            <a:off x="720000" y="431350"/>
            <a:ext cx="7704000" cy="4773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SzPts val="2300"/>
              <a:buNone/>
            </a:pPr>
            <a:r>
              <a:rPr lang="en" sz="3800" i="0" u="none" dirty="0">
                <a:solidFill>
                  <a:schemeClr val="dk1"/>
                </a:solidFill>
              </a:rPr>
              <a:t>Orbiter</a:t>
            </a:r>
            <a:endParaRPr sz="3800" dirty="0"/>
          </a:p>
        </p:txBody>
      </p:sp>
      <p:sp>
        <p:nvSpPr>
          <p:cNvPr id="1775" name="Google Shape;1775;p43"/>
          <p:cNvSpPr txBox="1">
            <a:spLocks noGrp="1"/>
          </p:cNvSpPr>
          <p:nvPr>
            <p:ph type="body" idx="4294967295"/>
          </p:nvPr>
        </p:nvSpPr>
        <p:spPr>
          <a:xfrm>
            <a:off x="472875" y="1186975"/>
            <a:ext cx="8244300" cy="3416400"/>
          </a:xfrm>
          <a:prstGeom prst="rect">
            <a:avLst/>
          </a:prstGeom>
          <a:noFill/>
          <a:ln>
            <a:noFill/>
          </a:ln>
        </p:spPr>
        <p:txBody>
          <a:bodyPr spcFirstLastPara="1" wrap="square" lIns="68575" tIns="68575" rIns="68575" bIns="68575" anchor="t" anchorCtr="0">
            <a:normAutofit/>
          </a:bodyPr>
          <a:lstStyle/>
          <a:p>
            <a:pPr marL="457200" lvl="0" indent="-355600" algn="l" rtl="0">
              <a:lnSpc>
                <a:spcPct val="115000"/>
              </a:lnSpc>
              <a:spcBef>
                <a:spcPts val="0"/>
              </a:spcBef>
              <a:spcAft>
                <a:spcPts val="0"/>
              </a:spcAft>
              <a:buClr>
                <a:schemeClr val="dk1"/>
              </a:buClr>
              <a:buSzPts val="2000"/>
              <a:buChar char="●"/>
            </a:pPr>
            <a:r>
              <a:rPr lang="en" sz="2000" i="0" u="none" dirty="0">
                <a:solidFill>
                  <a:schemeClr val="dk1"/>
                </a:solidFill>
              </a:rPr>
              <a:t>Goes into orbit around planet</a:t>
            </a:r>
            <a:endParaRPr sz="2000" dirty="0"/>
          </a:p>
          <a:p>
            <a:pPr marL="457200" lvl="0" indent="-355600" algn="l" rtl="0">
              <a:lnSpc>
                <a:spcPct val="115000"/>
              </a:lnSpc>
              <a:spcBef>
                <a:spcPts val="0"/>
              </a:spcBef>
              <a:spcAft>
                <a:spcPts val="0"/>
              </a:spcAft>
              <a:buClr>
                <a:schemeClr val="dk1"/>
              </a:buClr>
              <a:buSzPts val="2000"/>
              <a:buChar char="●"/>
            </a:pPr>
            <a:r>
              <a:rPr lang="en" sz="2000" i="0" u="none" dirty="0">
                <a:solidFill>
                  <a:schemeClr val="dk1"/>
                </a:solidFill>
              </a:rPr>
              <a:t>Like walking around the house, what other things might you notice?</a:t>
            </a:r>
            <a:endParaRPr sz="2000" i="0" u="none" dirty="0">
              <a:solidFill>
                <a:schemeClr val="dk1"/>
              </a:solidFill>
            </a:endParaRPr>
          </a:p>
          <a:p>
            <a:pPr marL="0" lvl="0" indent="0" algn="l" rtl="0">
              <a:lnSpc>
                <a:spcPct val="115000"/>
              </a:lnSpc>
              <a:spcBef>
                <a:spcPts val="0"/>
              </a:spcBef>
              <a:spcAft>
                <a:spcPts val="0"/>
              </a:spcAft>
              <a:buNone/>
            </a:pPr>
            <a:endParaRPr sz="2000" dirty="0"/>
          </a:p>
          <a:p>
            <a:pPr marL="457200" lvl="0" indent="-355600" algn="l" rtl="0">
              <a:spcBef>
                <a:spcPts val="0"/>
              </a:spcBef>
              <a:spcAft>
                <a:spcPts val="0"/>
              </a:spcAft>
              <a:buSzPts val="2000"/>
              <a:buChar char="●"/>
            </a:pPr>
            <a:r>
              <a:rPr lang="en" sz="2000" dirty="0"/>
              <a:t>What did you learn?</a:t>
            </a:r>
            <a:endParaRPr sz="2000" dirty="0"/>
          </a:p>
          <a:p>
            <a:pPr marL="457200" lvl="0" indent="-355600" algn="l" rtl="0">
              <a:spcBef>
                <a:spcPts val="0"/>
              </a:spcBef>
              <a:spcAft>
                <a:spcPts val="0"/>
              </a:spcAft>
              <a:buSzPts val="2000"/>
              <a:buChar char="●"/>
            </a:pPr>
            <a:r>
              <a:rPr lang="en" sz="2000" dirty="0"/>
              <a:t>What questions do you have?</a:t>
            </a:r>
            <a:endParaRPr sz="2000" dirty="0"/>
          </a:p>
          <a:p>
            <a:pPr marL="457200" lvl="0" indent="-355600" algn="l" rtl="0">
              <a:spcBef>
                <a:spcPts val="0"/>
              </a:spcBef>
              <a:spcAft>
                <a:spcPts val="0"/>
              </a:spcAft>
              <a:buSzPts val="2000"/>
              <a:buChar char="●"/>
            </a:pPr>
            <a:r>
              <a:rPr lang="en" sz="2000" dirty="0"/>
              <a:t>Record on your worksheet.</a:t>
            </a:r>
            <a:endParaRPr sz="2400" dirty="0"/>
          </a:p>
        </p:txBody>
      </p:sp>
      <p:pic>
        <p:nvPicPr>
          <p:cNvPr id="1776" name="Google Shape;1776;p43" descr="Juno orbiting space telescope."/>
          <p:cNvPicPr preferRelativeResize="0"/>
          <p:nvPr/>
        </p:nvPicPr>
        <p:blipFill rotWithShape="1">
          <a:blip r:embed="rId3">
            <a:alphaModFix/>
          </a:blip>
          <a:srcRect/>
          <a:stretch/>
        </p:blipFill>
        <p:spPr>
          <a:xfrm>
            <a:off x="3714750" y="2537221"/>
            <a:ext cx="3771900" cy="2400300"/>
          </a:xfrm>
          <a:prstGeom prst="rect">
            <a:avLst/>
          </a:prstGeom>
          <a:noFill/>
          <a:ln>
            <a:noFill/>
          </a:ln>
        </p:spPr>
      </p:pic>
      <p:sp>
        <p:nvSpPr>
          <p:cNvPr id="1777" name="Google Shape;1777;p43"/>
          <p:cNvSpPr txBox="1"/>
          <p:nvPr/>
        </p:nvSpPr>
        <p:spPr>
          <a:xfrm>
            <a:off x="6686550" y="3098006"/>
            <a:ext cx="14241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a:solidFill>
                  <a:schemeClr val="dk1"/>
                </a:solidFill>
                <a:latin typeface="Arial"/>
                <a:ea typeface="Arial"/>
                <a:cs typeface="Arial"/>
                <a:sym typeface="Arial"/>
              </a:rPr>
              <a:t>Juno</a:t>
            </a:r>
            <a:endParaRPr sz="1100">
              <a:solidFill>
                <a:schemeClr val="dk1"/>
              </a:solidFill>
            </a:endParaRPr>
          </a:p>
        </p:txBody>
      </p:sp>
      <p:sp>
        <p:nvSpPr>
          <p:cNvPr id="1778" name="Google Shape;1778;p43"/>
          <p:cNvSpPr txBox="1"/>
          <p:nvPr/>
        </p:nvSpPr>
        <p:spPr>
          <a:xfrm>
            <a:off x="6172200" y="3437334"/>
            <a:ext cx="2171700" cy="577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Montserrat"/>
              <a:buNone/>
            </a:pPr>
            <a:r>
              <a:rPr lang="en" sz="1100" b="0" i="1" u="none">
                <a:solidFill>
                  <a:schemeClr val="dk1"/>
                </a:solidFill>
                <a:latin typeface="Montserrat"/>
                <a:ea typeface="Montserrat"/>
                <a:cs typeface="Montserrat"/>
                <a:sym typeface="Montserrat"/>
              </a:rPr>
              <a:t>​Credit: NASA/JPL-Caltech</a:t>
            </a:r>
            <a:endParaRPr sz="1100"/>
          </a:p>
          <a:p>
            <a:pPr marL="0" marR="0" lvl="0" indent="0" algn="l" rtl="0">
              <a:lnSpc>
                <a:spcPct val="100000"/>
              </a:lnSpc>
              <a:spcBef>
                <a:spcPts val="0"/>
              </a:spcBef>
              <a:spcAft>
                <a:spcPts val="0"/>
              </a:spcAft>
              <a:buClr>
                <a:schemeClr val="dk1"/>
              </a:buClr>
              <a:buSzPts val="1100"/>
              <a:buFont typeface="Montserrat"/>
              <a:buNone/>
            </a:pPr>
            <a:r>
              <a:rPr lang="en" sz="1100" b="0" i="0" u="none">
                <a:solidFill>
                  <a:schemeClr val="dk1"/>
                </a:solidFill>
                <a:latin typeface="Montserrat"/>
                <a:ea typeface="Montserrat"/>
                <a:cs typeface="Montserrat"/>
                <a:sym typeface="Montserrat"/>
              </a:rPr>
              <a:t/>
            </a:r>
            <a:br>
              <a:rPr lang="en" sz="1100" b="0" i="0" u="none">
                <a:solidFill>
                  <a:schemeClr val="dk1"/>
                </a:solidFill>
                <a:latin typeface="Montserrat"/>
                <a:ea typeface="Montserrat"/>
                <a:cs typeface="Montserrat"/>
                <a:sym typeface="Montserrat"/>
              </a:rPr>
            </a:b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sp>
        <p:nvSpPr>
          <p:cNvPr id="1784" name="Google Shape;1784;p44"/>
          <p:cNvSpPr txBox="1">
            <a:spLocks noGrp="1"/>
          </p:cNvSpPr>
          <p:nvPr>
            <p:ph type="title"/>
          </p:nvPr>
        </p:nvSpPr>
        <p:spPr>
          <a:xfrm>
            <a:off x="720000" y="431350"/>
            <a:ext cx="7704000" cy="4773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SzPts val="2300"/>
              <a:buNone/>
            </a:pPr>
            <a:r>
              <a:rPr lang="en" sz="3800" i="0" u="none" dirty="0"/>
              <a:t>Lander</a:t>
            </a:r>
            <a:endParaRPr sz="3800" dirty="0"/>
          </a:p>
        </p:txBody>
      </p:sp>
      <p:sp>
        <p:nvSpPr>
          <p:cNvPr id="1785" name="Google Shape;1785;p44"/>
          <p:cNvSpPr txBox="1">
            <a:spLocks noGrp="1"/>
          </p:cNvSpPr>
          <p:nvPr>
            <p:ph type="body" idx="1"/>
          </p:nvPr>
        </p:nvSpPr>
        <p:spPr>
          <a:xfrm>
            <a:off x="449850" y="1187100"/>
            <a:ext cx="5265300" cy="3547200"/>
          </a:xfrm>
          <a:prstGeom prst="rect">
            <a:avLst/>
          </a:prstGeom>
          <a:noFill/>
          <a:ln>
            <a:noFill/>
          </a:ln>
        </p:spPr>
        <p:txBody>
          <a:bodyPr spcFirstLastPara="1" wrap="square" lIns="68575" tIns="68575" rIns="68575" bIns="68575" anchor="t" anchorCtr="0">
            <a:normAutofit/>
          </a:bodyPr>
          <a:lstStyle/>
          <a:p>
            <a:pPr marL="457200" lvl="0" indent="-355600" algn="l" rtl="0">
              <a:lnSpc>
                <a:spcPct val="115000"/>
              </a:lnSpc>
              <a:spcBef>
                <a:spcPts val="0"/>
              </a:spcBef>
              <a:spcAft>
                <a:spcPts val="0"/>
              </a:spcAft>
              <a:buClr>
                <a:schemeClr val="dk1"/>
              </a:buClr>
              <a:buSzPts val="2000"/>
              <a:buChar char="●"/>
            </a:pPr>
            <a:r>
              <a:rPr lang="en" sz="2000" i="0" u="none" dirty="0">
                <a:solidFill>
                  <a:schemeClr val="dk1"/>
                </a:solidFill>
              </a:rPr>
              <a:t>Lands on surface of planet</a:t>
            </a:r>
            <a:endParaRPr sz="2000" dirty="0"/>
          </a:p>
          <a:p>
            <a:pPr marL="457200" lvl="0" indent="-355600" algn="l" rtl="0">
              <a:lnSpc>
                <a:spcPct val="115000"/>
              </a:lnSpc>
              <a:spcBef>
                <a:spcPts val="0"/>
              </a:spcBef>
              <a:spcAft>
                <a:spcPts val="0"/>
              </a:spcAft>
              <a:buClr>
                <a:schemeClr val="dk1"/>
              </a:buClr>
              <a:buSzPts val="2000"/>
              <a:buChar char="●"/>
            </a:pPr>
            <a:r>
              <a:rPr lang="en" sz="2000" i="0" u="none" dirty="0">
                <a:solidFill>
                  <a:schemeClr val="dk1"/>
                </a:solidFill>
              </a:rPr>
              <a:t>Can be stationary or rover!</a:t>
            </a:r>
            <a:endParaRPr sz="2000" dirty="0"/>
          </a:p>
          <a:p>
            <a:pPr marL="457200" lvl="0" indent="-355600" algn="l" rtl="0">
              <a:lnSpc>
                <a:spcPct val="115000"/>
              </a:lnSpc>
              <a:spcBef>
                <a:spcPts val="0"/>
              </a:spcBef>
              <a:spcAft>
                <a:spcPts val="0"/>
              </a:spcAft>
              <a:buClr>
                <a:schemeClr val="dk1"/>
              </a:buClr>
              <a:buSzPts val="2000"/>
              <a:buChar char="●"/>
            </a:pPr>
            <a:r>
              <a:rPr lang="en" sz="2000" i="0" u="none" dirty="0">
                <a:solidFill>
                  <a:schemeClr val="dk1"/>
                </a:solidFill>
              </a:rPr>
              <a:t>Like going inside the house, now what can you learn?</a:t>
            </a:r>
            <a:endParaRPr sz="2000" dirty="0"/>
          </a:p>
          <a:p>
            <a:pPr marL="0" lvl="0" indent="0" algn="l" rtl="0">
              <a:lnSpc>
                <a:spcPct val="115000"/>
              </a:lnSpc>
              <a:spcBef>
                <a:spcPts val="0"/>
              </a:spcBef>
              <a:spcAft>
                <a:spcPts val="0"/>
              </a:spcAft>
              <a:buNone/>
            </a:pPr>
            <a:endParaRPr sz="2000" dirty="0"/>
          </a:p>
          <a:p>
            <a:pPr marL="457200" lvl="0" indent="-355600" algn="l" rtl="0">
              <a:spcBef>
                <a:spcPts val="0"/>
              </a:spcBef>
              <a:spcAft>
                <a:spcPts val="0"/>
              </a:spcAft>
              <a:buSzPts val="2000"/>
              <a:buChar char="●"/>
            </a:pPr>
            <a:r>
              <a:rPr lang="en" sz="2000" dirty="0"/>
              <a:t>What questions do you have that might be answered on a lander or rover mission?</a:t>
            </a:r>
            <a:endParaRPr sz="2000" dirty="0"/>
          </a:p>
          <a:p>
            <a:pPr marL="457200" lvl="0" indent="-355600" algn="l" rtl="0">
              <a:spcBef>
                <a:spcPts val="0"/>
              </a:spcBef>
              <a:spcAft>
                <a:spcPts val="0"/>
              </a:spcAft>
              <a:buSzPts val="2000"/>
              <a:buChar char="●"/>
            </a:pPr>
            <a:r>
              <a:rPr lang="en" sz="2000" dirty="0"/>
              <a:t>Record on your worksheet.</a:t>
            </a:r>
            <a:endParaRPr sz="2000" dirty="0"/>
          </a:p>
        </p:txBody>
      </p:sp>
      <p:pic>
        <p:nvPicPr>
          <p:cNvPr id="1786" name="Google Shape;1786;p44" descr="Insight lander space machine that has landed on the surface of mars."/>
          <p:cNvPicPr preferRelativeResize="0"/>
          <p:nvPr/>
        </p:nvPicPr>
        <p:blipFill rotWithShape="1">
          <a:blip r:embed="rId3">
            <a:alphaModFix/>
          </a:blip>
          <a:srcRect l="13235" r="13235"/>
          <a:stretch/>
        </p:blipFill>
        <p:spPr>
          <a:xfrm>
            <a:off x="5899544" y="1314600"/>
            <a:ext cx="2857498" cy="1824037"/>
          </a:xfrm>
          <a:prstGeom prst="rect">
            <a:avLst/>
          </a:prstGeom>
          <a:noFill/>
          <a:ln>
            <a:noFill/>
          </a:ln>
        </p:spPr>
      </p:pic>
      <p:sp>
        <p:nvSpPr>
          <p:cNvPr id="1787" name="Google Shape;1787;p44"/>
          <p:cNvSpPr txBox="1"/>
          <p:nvPr/>
        </p:nvSpPr>
        <p:spPr>
          <a:xfrm>
            <a:off x="7645000" y="1401515"/>
            <a:ext cx="8883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 sz="1800" b="1" i="0" u="none">
                <a:solidFill>
                  <a:schemeClr val="dk1"/>
                </a:solidFill>
              </a:rPr>
              <a:t>Insight</a:t>
            </a:r>
            <a:endParaRPr sz="1100" b="1">
              <a:solidFill>
                <a:schemeClr val="dk1"/>
              </a:solidFill>
            </a:endParaRPr>
          </a:p>
        </p:txBody>
      </p:sp>
      <p:pic>
        <p:nvPicPr>
          <p:cNvPr id="1788" name="Google Shape;1788;p44" descr="Perserverance space lander robot that has landed on the surface of mars."/>
          <p:cNvPicPr preferRelativeResize="0"/>
          <p:nvPr/>
        </p:nvPicPr>
        <p:blipFill rotWithShape="1">
          <a:blip r:embed="rId4">
            <a:alphaModFix/>
          </a:blip>
          <a:srcRect/>
          <a:stretch/>
        </p:blipFill>
        <p:spPr>
          <a:xfrm>
            <a:off x="5715000" y="3224581"/>
            <a:ext cx="3226595" cy="1814513"/>
          </a:xfrm>
          <a:prstGeom prst="rect">
            <a:avLst/>
          </a:prstGeom>
          <a:noFill/>
          <a:ln>
            <a:noFill/>
          </a:ln>
        </p:spPr>
      </p:pic>
      <p:sp>
        <p:nvSpPr>
          <p:cNvPr id="1789" name="Google Shape;1789;p44"/>
          <p:cNvSpPr txBox="1"/>
          <p:nvPr/>
        </p:nvSpPr>
        <p:spPr>
          <a:xfrm>
            <a:off x="7200900" y="3299590"/>
            <a:ext cx="18288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 sz="1800" b="1" i="0" u="none">
                <a:solidFill>
                  <a:schemeClr val="dk1"/>
                </a:solidFill>
              </a:rPr>
              <a:t>Perseverance</a:t>
            </a:r>
            <a:endParaRPr sz="1100" b="1">
              <a:solidFill>
                <a:schemeClr val="dk1"/>
              </a:solidFill>
            </a:endParaRPr>
          </a:p>
        </p:txBody>
      </p:sp>
      <p:sp>
        <p:nvSpPr>
          <p:cNvPr id="1790" name="Google Shape;1790;p44"/>
          <p:cNvSpPr txBox="1"/>
          <p:nvPr/>
        </p:nvSpPr>
        <p:spPr>
          <a:xfrm>
            <a:off x="3543300" y="4800600"/>
            <a:ext cx="21717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Montserrat"/>
              <a:buNone/>
            </a:pPr>
            <a:r>
              <a:rPr lang="en" sz="1100" b="0" i="1" u="none">
                <a:solidFill>
                  <a:schemeClr val="dk1"/>
                </a:solidFill>
                <a:latin typeface="Montserrat"/>
                <a:ea typeface="Montserrat"/>
                <a:cs typeface="Montserrat"/>
                <a:sym typeface="Montserrat"/>
              </a:rPr>
              <a:t>​Credit: NASA/JPL-Caltech</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4"/>
        <p:cNvGrpSpPr/>
        <p:nvPr/>
      </p:nvGrpSpPr>
      <p:grpSpPr>
        <a:xfrm>
          <a:off x="0" y="0"/>
          <a:ext cx="0" cy="0"/>
          <a:chOff x="0" y="0"/>
          <a:chExt cx="0" cy="0"/>
        </a:xfrm>
      </p:grpSpPr>
      <p:sp>
        <p:nvSpPr>
          <p:cNvPr id="1795" name="Google Shape;1795;p45"/>
          <p:cNvSpPr txBox="1">
            <a:spLocks noGrp="1"/>
          </p:cNvSpPr>
          <p:nvPr>
            <p:ph type="title"/>
          </p:nvPr>
        </p:nvSpPr>
        <p:spPr>
          <a:xfrm>
            <a:off x="1945500" y="2150850"/>
            <a:ext cx="5253000" cy="841800"/>
          </a:xfrm>
          <a:prstGeom prst="rect">
            <a:avLst/>
          </a:prstGeom>
        </p:spPr>
        <p:txBody>
          <a:bodyPr spcFirstLastPara="1" wrap="square" lIns="0" tIns="0" rIns="0" bIns="0" anchor="ctr" anchorCtr="0">
            <a:noAutofit/>
          </a:bodyPr>
          <a:lstStyle/>
          <a:p>
            <a:pPr marL="0" lvl="0" indent="0" algn="ctr" rtl="0">
              <a:lnSpc>
                <a:spcPct val="115000"/>
              </a:lnSpc>
              <a:spcBef>
                <a:spcPts val="0"/>
              </a:spcBef>
              <a:spcAft>
                <a:spcPts val="1600"/>
              </a:spcAft>
              <a:buNone/>
            </a:pPr>
            <a:r>
              <a:rPr lang="en" sz="3800" i="1">
                <a:latin typeface="Karla"/>
                <a:ea typeface="Karla"/>
                <a:cs typeface="Karla"/>
                <a:sym typeface="Karla"/>
              </a:rPr>
              <a:t>Remember - these are all robotic missions, there are no people on board!</a:t>
            </a:r>
            <a:endParaRPr sz="5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sp>
        <p:nvSpPr>
          <p:cNvPr id="1800" name="Google Shape;1800;p46"/>
          <p:cNvSpPr txBox="1">
            <a:spLocks noGrp="1"/>
          </p:cNvSpPr>
          <p:nvPr>
            <p:ph type="title"/>
          </p:nvPr>
        </p:nvSpPr>
        <p:spPr>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theme/theme1.xml><?xml version="1.0" encoding="utf-8"?>
<a:theme xmlns:a="http://schemas.openxmlformats.org/drawingml/2006/main" name=" Outer Space by Slidesgo">
  <a:themeElements>
    <a:clrScheme name="Simple Light">
      <a:dk1>
        <a:srgbClr val="FFFFFF"/>
      </a:dk1>
      <a:lt1>
        <a:srgbClr val="CB5568"/>
      </a:lt1>
      <a:dk2>
        <a:srgbClr val="EE9480"/>
      </a:dk2>
      <a:lt2>
        <a:srgbClr val="FF1329"/>
      </a:lt2>
      <a:accent1>
        <a:srgbClr val="00C0C0"/>
      </a:accent1>
      <a:accent2>
        <a:srgbClr val="31B4ED"/>
      </a:accent2>
      <a:accent3>
        <a:srgbClr val="5D4682"/>
      </a:accent3>
      <a:accent4>
        <a:srgbClr val="7B5FA7"/>
      </a:accent4>
      <a:accent5>
        <a:srgbClr val="AC476D"/>
      </a:accent5>
      <a:accent6>
        <a:srgbClr val="FFE59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1006</Words>
  <Application>Microsoft Office PowerPoint</Application>
  <PresentationFormat>On-screen Show (16:9)</PresentationFormat>
  <Paragraphs>112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Cuprum</vt:lpstr>
      <vt:lpstr>Montserrat</vt:lpstr>
      <vt:lpstr>Karla</vt:lpstr>
      <vt:lpstr> Outer Space by Slidesgo</vt:lpstr>
      <vt:lpstr>Strange New Planet</vt:lpstr>
      <vt:lpstr>New Discovery!</vt:lpstr>
      <vt:lpstr>Earth Based Observatory</vt:lpstr>
      <vt:lpstr>Space Based Telescope</vt:lpstr>
      <vt:lpstr>Flyby</vt:lpstr>
      <vt:lpstr>Orbiter</vt:lpstr>
      <vt:lpstr>Lander</vt:lpstr>
      <vt:lpstr>Remember - these are all robotic missions, there are no people on board!</vt:lpstr>
      <vt:lpstr>Questions?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Strange New Planet</dc:title>
  <dc:creator>Warren, Annika</dc:creator>
  <cp:lastModifiedBy>Warren, Annika</cp:lastModifiedBy>
  <cp:revision>3</cp:revision>
  <dcterms:modified xsi:type="dcterms:W3CDTF">2024-07-02T18:53:34Z</dcterms:modified>
</cp:coreProperties>
</file>