
<file path=[Content_Types].xml><?xml version="1.0" encoding="utf-8"?>
<Types xmlns="http://schemas.openxmlformats.org/package/2006/content-types">
  <Default Extension="1" ContentType="image/jpeg"/>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75" r:id="rId5"/>
    <p:sldMasterId id="2147483692" r:id="rId6"/>
    <p:sldMasterId id="2147483705" r:id="rId7"/>
  </p:sldMasterIdLst>
  <p:notesMasterIdLst>
    <p:notesMasterId r:id="rId43"/>
  </p:notesMasterIdLst>
  <p:handoutMasterIdLst>
    <p:handoutMasterId r:id="rId44"/>
  </p:handoutMasterIdLst>
  <p:sldIdLst>
    <p:sldId id="266" r:id="rId8"/>
    <p:sldId id="395" r:id="rId9"/>
    <p:sldId id="396" r:id="rId10"/>
    <p:sldId id="267" r:id="rId11"/>
    <p:sldId id="459" r:id="rId12"/>
    <p:sldId id="398" r:id="rId13"/>
    <p:sldId id="436" r:id="rId14"/>
    <p:sldId id="295" r:id="rId15"/>
    <p:sldId id="416" r:id="rId16"/>
    <p:sldId id="444" r:id="rId17"/>
    <p:sldId id="403" r:id="rId18"/>
    <p:sldId id="350" r:id="rId19"/>
    <p:sldId id="386" r:id="rId20"/>
    <p:sldId id="387" r:id="rId21"/>
    <p:sldId id="349" r:id="rId22"/>
    <p:sldId id="406" r:id="rId23"/>
    <p:sldId id="407" r:id="rId24"/>
    <p:sldId id="372" r:id="rId25"/>
    <p:sldId id="445" r:id="rId26"/>
    <p:sldId id="313" r:id="rId27"/>
    <p:sldId id="338" r:id="rId28"/>
    <p:sldId id="408" r:id="rId29"/>
    <p:sldId id="466" r:id="rId30"/>
    <p:sldId id="446" r:id="rId31"/>
    <p:sldId id="410" r:id="rId32"/>
    <p:sldId id="447" r:id="rId33"/>
    <p:sldId id="330" r:id="rId34"/>
    <p:sldId id="271" r:id="rId35"/>
    <p:sldId id="359" r:id="rId36"/>
    <p:sldId id="411" r:id="rId37"/>
    <p:sldId id="412" r:id="rId38"/>
    <p:sldId id="413" r:id="rId39"/>
    <p:sldId id="414" r:id="rId40"/>
    <p:sldId id="448" r:id="rId41"/>
    <p:sldId id="418" r:id="rId42"/>
  </p:sldIdLst>
  <p:sldSz cx="12192000" cy="6858000"/>
  <p:notesSz cx="7010400" cy="9296400"/>
  <p:embeddedFontLst>
    <p:embeddedFont>
      <p:font typeface="Arial Black" panose="020B0A04020102020204" pitchFamily="34" charset="0"/>
      <p:bold r:id="rId45"/>
    </p:embeddedFont>
    <p:embeddedFont>
      <p:font typeface="Arial Narrow" panose="020B0606020202030204" pitchFamily="34" charset="0"/>
      <p:regular r:id="rId46"/>
      <p:bold r:id="rId47"/>
      <p:italic r:id="rId48"/>
      <p:boldItalic r:id="rId49"/>
    </p:embeddedFont>
    <p:embeddedFont>
      <p:font typeface="Fjalla One" panose="02000506040000020004" pitchFamily="2" charset="0"/>
      <p:regular r:id="rId50"/>
    </p:embeddedFont>
    <p:embeddedFont>
      <p:font typeface="Franklin Gothic Book" panose="020B0503020102020204" pitchFamily="34" charset="0"/>
      <p:regular r:id="rId51"/>
      <p:italic r:id="rId52"/>
    </p:embeddedFont>
    <p:embeddedFont>
      <p:font typeface="Georgia Pro Cond Light" panose="02040306050405020303" pitchFamily="18" charset="0"/>
      <p:regular r:id="rId53"/>
      <p:italic r:id="rId54"/>
    </p:embeddedFont>
    <p:embeddedFont>
      <p:font typeface="Gill Sans MT" panose="020B0502020104020203" pitchFamily="34" charset="0"/>
      <p:regular r:id="rId55"/>
      <p:bold r:id="rId56"/>
      <p:italic r:id="rId57"/>
      <p:boldItalic r:id="rId58"/>
    </p:embeddedFont>
    <p:embeddedFont>
      <p:font typeface="Roboto" panose="02000000000000000000" pitchFamily="2" charset="0"/>
      <p:regular r:id="rId59"/>
      <p:bold r:id="rId60"/>
      <p:italic r:id="rId61"/>
      <p:boldItalic r:id="rId62"/>
    </p:embeddedFont>
    <p:embeddedFont>
      <p:font typeface="Rubik" panose="020B0604020202020204" charset="-79"/>
      <p:regular r:id="rId63"/>
      <p:bold r:id="rId64"/>
      <p:italic r:id="rId65"/>
      <p:boldItalic r:id="rId66"/>
    </p:embeddedFont>
    <p:embeddedFont>
      <p:font typeface="Speak Pro" panose="020B0504020101020102"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4D4D4D"/>
    <a:srgbClr val="FB6400"/>
    <a:srgbClr val="FA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1DB3B-DDB0-45BA-8948-2ED1F5337874}" v="2" dt="2024-01-19T20:35:2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88010" autoAdjust="0"/>
  </p:normalViewPr>
  <p:slideViewPr>
    <p:cSldViewPr snapToGrid="0" snapToObjects="1">
      <p:cViewPr varScale="1">
        <p:scale>
          <a:sx n="95" d="100"/>
          <a:sy n="95" d="100"/>
        </p:scale>
        <p:origin x="462" y="72"/>
      </p:cViewPr>
      <p:guideLst>
        <p:guide orient="horz" pos="3360"/>
        <p:guide pos="360"/>
      </p:guideLst>
    </p:cSldViewPr>
  </p:slideViewPr>
  <p:outlineViewPr>
    <p:cViewPr>
      <p:scale>
        <a:sx n="33" d="100"/>
        <a:sy n="33" d="100"/>
      </p:scale>
      <p:origin x="0" y="-11832"/>
    </p:cViewPr>
  </p:outlineViewPr>
  <p:notesTextViewPr>
    <p:cViewPr>
      <p:scale>
        <a:sx n="1" d="1"/>
        <a:sy n="1" d="1"/>
      </p:scale>
      <p:origin x="0" y="0"/>
    </p:cViewPr>
  </p:notesTextViewPr>
  <p:sorterViewPr>
    <p:cViewPr>
      <p:scale>
        <a:sx n="100" d="100"/>
        <a:sy n="100" d="100"/>
      </p:scale>
      <p:origin x="0" y="-3078"/>
    </p:cViewPr>
  </p:sorterViewPr>
  <p:notesViewPr>
    <p:cSldViewPr snapToGrid="0" snapToObjects="1">
      <p:cViewPr>
        <p:scale>
          <a:sx n="96" d="100"/>
          <a:sy n="96" d="100"/>
        </p:scale>
        <p:origin x="16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7.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1.xml"/><Relationship Id="rId51" Type="http://schemas.openxmlformats.org/officeDocument/2006/relationships/font" Target="fonts/font7.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6.fntdata"/><Relationship Id="rId55" Type="http://schemas.openxmlformats.org/officeDocument/2006/relationships/font" Target="fonts/font11.fntdata"/><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epfli, Karla" userId="ecb1e690-eda8-4c20-bb9e-d5e8773de2af" providerId="ADAL" clId="{4C819F7E-324E-4583-A578-E28BB5513895}"/>
    <pc:docChg chg="undo custSel modSld">
      <pc:chgData name="Knoepfli, Karla" userId="ecb1e690-eda8-4c20-bb9e-d5e8773de2af" providerId="ADAL" clId="{4C819F7E-324E-4583-A578-E28BB5513895}" dt="2024-01-19T16:41:53.754" v="4" actId="1036"/>
      <pc:docMkLst>
        <pc:docMk/>
      </pc:docMkLst>
      <pc:sldChg chg="modSp mod">
        <pc:chgData name="Knoepfli, Karla" userId="ecb1e690-eda8-4c20-bb9e-d5e8773de2af" providerId="ADAL" clId="{4C819F7E-324E-4583-A578-E28BB5513895}" dt="2024-01-19T16:41:23.904" v="1" actId="113"/>
        <pc:sldMkLst>
          <pc:docMk/>
          <pc:sldMk cId="0" sldId="295"/>
        </pc:sldMkLst>
        <pc:spChg chg="mod">
          <ac:chgData name="Knoepfli, Karla" userId="ecb1e690-eda8-4c20-bb9e-d5e8773de2af" providerId="ADAL" clId="{4C819F7E-324E-4583-A578-E28BB5513895}" dt="2024-01-19T16:41:23.904" v="1" actId="113"/>
          <ac:spMkLst>
            <pc:docMk/>
            <pc:sldMk cId="0" sldId="295"/>
            <ac:spMk id="2" creationId="{13688AA1-DC06-4695-95E7-A3C496DF750D}"/>
          </ac:spMkLst>
        </pc:spChg>
      </pc:sldChg>
      <pc:sldChg chg="modSp mod">
        <pc:chgData name="Knoepfli, Karla" userId="ecb1e690-eda8-4c20-bb9e-d5e8773de2af" providerId="ADAL" clId="{4C819F7E-324E-4583-A578-E28BB5513895}" dt="2024-01-19T16:41:53.754" v="4" actId="1036"/>
        <pc:sldMkLst>
          <pc:docMk/>
          <pc:sldMk cId="1909950855" sldId="387"/>
        </pc:sldMkLst>
        <pc:spChg chg="mod">
          <ac:chgData name="Knoepfli, Karla" userId="ecb1e690-eda8-4c20-bb9e-d5e8773de2af" providerId="ADAL" clId="{4C819F7E-324E-4583-A578-E28BB5513895}" dt="2024-01-19T16:41:53.754" v="4" actId="1036"/>
          <ac:spMkLst>
            <pc:docMk/>
            <pc:sldMk cId="1909950855" sldId="387"/>
            <ac:spMk id="7" creationId="{5CC18C0D-72AD-1EFE-76FB-1AFA73106E90}"/>
          </ac:spMkLst>
        </pc:spChg>
      </pc:sldChg>
    </pc:docChg>
  </pc:docChgLst>
  <pc:docChgLst>
    <pc:chgData name="Taylor, Gail E" userId="8a7a9086-200b-4da6-9932-7c69b8137037" providerId="ADAL" clId="{5921DB3B-DDB0-45BA-8948-2ED1F5337874}"/>
    <pc:docChg chg="modSld">
      <pc:chgData name="Taylor, Gail E" userId="8a7a9086-200b-4da6-9932-7c69b8137037" providerId="ADAL" clId="{5921DB3B-DDB0-45BA-8948-2ED1F5337874}" dt="2024-01-19T20:38:55.163" v="576" actId="13244"/>
      <pc:docMkLst>
        <pc:docMk/>
      </pc:docMkLst>
      <pc:sldChg chg="modSp mod">
        <pc:chgData name="Taylor, Gail E" userId="8a7a9086-200b-4da6-9932-7c69b8137037" providerId="ADAL" clId="{5921DB3B-DDB0-45BA-8948-2ED1F5337874}" dt="2024-01-19T20:26:48.333" v="470" actId="13244"/>
        <pc:sldMkLst>
          <pc:docMk/>
          <pc:sldMk cId="1652188975" sldId="266"/>
        </pc:sldMkLst>
        <pc:spChg chg="ord">
          <ac:chgData name="Taylor, Gail E" userId="8a7a9086-200b-4da6-9932-7c69b8137037" providerId="ADAL" clId="{5921DB3B-DDB0-45BA-8948-2ED1F5337874}" dt="2024-01-19T20:26:46.291" v="469" actId="13244"/>
          <ac:spMkLst>
            <pc:docMk/>
            <pc:sldMk cId="1652188975" sldId="266"/>
            <ac:spMk id="4" creationId="{E1DCE7F5-46E6-914B-9D81-BD8B561C2F43}"/>
          </ac:spMkLst>
        </pc:spChg>
        <pc:spChg chg="ord">
          <ac:chgData name="Taylor, Gail E" userId="8a7a9086-200b-4da6-9932-7c69b8137037" providerId="ADAL" clId="{5921DB3B-DDB0-45BA-8948-2ED1F5337874}" dt="2024-01-19T20:26:48.333" v="470" actId="13244"/>
          <ac:spMkLst>
            <pc:docMk/>
            <pc:sldMk cId="1652188975" sldId="266"/>
            <ac:spMk id="5" creationId="{C61C056A-76D1-6842-8766-E00C074F818F}"/>
          </ac:spMkLst>
        </pc:spChg>
      </pc:sldChg>
      <pc:sldChg chg="modSp mod">
        <pc:chgData name="Taylor, Gail E" userId="8a7a9086-200b-4da6-9932-7c69b8137037" providerId="ADAL" clId="{5921DB3B-DDB0-45BA-8948-2ED1F5337874}" dt="2024-01-19T20:37:11.296" v="563" actId="13244"/>
        <pc:sldMkLst>
          <pc:docMk/>
          <pc:sldMk cId="0" sldId="271"/>
        </pc:sldMkLst>
        <pc:grpChg chg="ord">
          <ac:chgData name="Taylor, Gail E" userId="8a7a9086-200b-4da6-9932-7c69b8137037" providerId="ADAL" clId="{5921DB3B-DDB0-45BA-8948-2ED1F5337874}" dt="2024-01-19T20:37:11.296" v="563" actId="13244"/>
          <ac:grpSpMkLst>
            <pc:docMk/>
            <pc:sldMk cId="0" sldId="271"/>
            <ac:grpSpMk id="5" creationId="{99E02CAA-5108-EAAC-F935-7F1B8EC742D3}"/>
          </ac:grpSpMkLst>
        </pc:grpChg>
      </pc:sldChg>
      <pc:sldChg chg="modSp mod">
        <pc:chgData name="Taylor, Gail E" userId="8a7a9086-200b-4da6-9932-7c69b8137037" providerId="ADAL" clId="{5921DB3B-DDB0-45BA-8948-2ED1F5337874}" dt="2024-01-19T20:28:37.649" v="488" actId="13244"/>
        <pc:sldMkLst>
          <pc:docMk/>
          <pc:sldMk cId="0" sldId="295"/>
        </pc:sldMkLst>
        <pc:spChg chg="ord">
          <ac:chgData name="Taylor, Gail E" userId="8a7a9086-200b-4da6-9932-7c69b8137037" providerId="ADAL" clId="{5921DB3B-DDB0-45BA-8948-2ED1F5337874}" dt="2024-01-19T20:28:37.649" v="488" actId="13244"/>
          <ac:spMkLst>
            <pc:docMk/>
            <pc:sldMk cId="0" sldId="295"/>
            <ac:spMk id="2" creationId="{13688AA1-DC06-4695-95E7-A3C496DF750D}"/>
          </ac:spMkLst>
        </pc:spChg>
        <pc:spChg chg="ord">
          <ac:chgData name="Taylor, Gail E" userId="8a7a9086-200b-4da6-9932-7c69b8137037" providerId="ADAL" clId="{5921DB3B-DDB0-45BA-8948-2ED1F5337874}" dt="2024-01-19T20:28:28.396" v="485" actId="13244"/>
          <ac:spMkLst>
            <pc:docMk/>
            <pc:sldMk cId="0" sldId="295"/>
            <ac:spMk id="4" creationId="{40090ACC-B067-4D20-92ED-24B3E87B6D6C}"/>
          </ac:spMkLst>
        </pc:spChg>
        <pc:picChg chg="ord">
          <ac:chgData name="Taylor, Gail E" userId="8a7a9086-200b-4da6-9932-7c69b8137037" providerId="ADAL" clId="{5921DB3B-DDB0-45BA-8948-2ED1F5337874}" dt="2024-01-19T20:28:31.739" v="486" actId="13244"/>
          <ac:picMkLst>
            <pc:docMk/>
            <pc:sldMk cId="0" sldId="295"/>
            <ac:picMk id="7" creationId="{F7B50BCD-B10E-4D60-AAE9-C91ACB78CE99}"/>
          </ac:picMkLst>
        </pc:picChg>
        <pc:picChg chg="ord">
          <ac:chgData name="Taylor, Gail E" userId="8a7a9086-200b-4da6-9932-7c69b8137037" providerId="ADAL" clId="{5921DB3B-DDB0-45BA-8948-2ED1F5337874}" dt="2024-01-19T20:28:34.447" v="487" actId="13244"/>
          <ac:picMkLst>
            <pc:docMk/>
            <pc:sldMk cId="0" sldId="295"/>
            <ac:picMk id="9" creationId="{922485FE-EE12-401B-A809-D401AD2DAD69}"/>
          </ac:picMkLst>
        </pc:picChg>
      </pc:sldChg>
      <pc:sldChg chg="modSp mod">
        <pc:chgData name="Taylor, Gail E" userId="8a7a9086-200b-4da6-9932-7c69b8137037" providerId="ADAL" clId="{5921DB3B-DDB0-45BA-8948-2ED1F5337874}" dt="2024-01-19T20:37:05.771" v="562" actId="13244"/>
        <pc:sldMkLst>
          <pc:docMk/>
          <pc:sldMk cId="0" sldId="330"/>
        </pc:sldMkLst>
        <pc:spChg chg="ord">
          <ac:chgData name="Taylor, Gail E" userId="8a7a9086-200b-4da6-9932-7c69b8137037" providerId="ADAL" clId="{5921DB3B-DDB0-45BA-8948-2ED1F5337874}" dt="2024-01-19T20:37:05.771" v="562" actId="13244"/>
          <ac:spMkLst>
            <pc:docMk/>
            <pc:sldMk cId="0" sldId="330"/>
            <ac:spMk id="30722" creationId="{00000000-0000-0000-0000-000000000000}"/>
          </ac:spMkLst>
        </pc:spChg>
      </pc:sldChg>
      <pc:sldChg chg="modSp mod">
        <pc:chgData name="Taylor, Gail E" userId="8a7a9086-200b-4da6-9932-7c69b8137037" providerId="ADAL" clId="{5921DB3B-DDB0-45BA-8948-2ED1F5337874}" dt="2024-01-19T20:31:39.114" v="521" actId="13244"/>
        <pc:sldMkLst>
          <pc:docMk/>
          <pc:sldMk cId="3780290643" sldId="338"/>
        </pc:sldMkLst>
        <pc:spChg chg="ord">
          <ac:chgData name="Taylor, Gail E" userId="8a7a9086-200b-4da6-9932-7c69b8137037" providerId="ADAL" clId="{5921DB3B-DDB0-45BA-8948-2ED1F5337874}" dt="2024-01-19T20:31:12.374" v="512" actId="13244"/>
          <ac:spMkLst>
            <pc:docMk/>
            <pc:sldMk cId="3780290643" sldId="338"/>
            <ac:spMk id="2" creationId="{70B99324-DA71-31FF-6F6A-78A539F3F809}"/>
          </ac:spMkLst>
        </pc:spChg>
        <pc:spChg chg="ord">
          <ac:chgData name="Taylor, Gail E" userId="8a7a9086-200b-4da6-9932-7c69b8137037" providerId="ADAL" clId="{5921DB3B-DDB0-45BA-8948-2ED1F5337874}" dt="2024-01-19T20:31:18.517" v="513" actId="13244"/>
          <ac:spMkLst>
            <pc:docMk/>
            <pc:sldMk cId="3780290643" sldId="338"/>
            <ac:spMk id="7" creationId="{00000000-0000-0000-0000-000000000000}"/>
          </ac:spMkLst>
        </pc:spChg>
        <pc:spChg chg="ord">
          <ac:chgData name="Taylor, Gail E" userId="8a7a9086-200b-4da6-9932-7c69b8137037" providerId="ADAL" clId="{5921DB3B-DDB0-45BA-8948-2ED1F5337874}" dt="2024-01-19T20:31:27.971" v="515" actId="13244"/>
          <ac:spMkLst>
            <pc:docMk/>
            <pc:sldMk cId="3780290643" sldId="338"/>
            <ac:spMk id="11" creationId="{00000000-0000-0000-0000-000000000000}"/>
          </ac:spMkLst>
        </pc:spChg>
        <pc:spChg chg="ord">
          <ac:chgData name="Taylor, Gail E" userId="8a7a9086-200b-4da6-9932-7c69b8137037" providerId="ADAL" clId="{5921DB3B-DDB0-45BA-8948-2ED1F5337874}" dt="2024-01-19T20:31:30.364" v="516" actId="13244"/>
          <ac:spMkLst>
            <pc:docMk/>
            <pc:sldMk cId="3780290643" sldId="338"/>
            <ac:spMk id="14" creationId="{00000000-0000-0000-0000-000000000000}"/>
          </ac:spMkLst>
        </pc:spChg>
        <pc:spChg chg="ord">
          <ac:chgData name="Taylor, Gail E" userId="8a7a9086-200b-4da6-9932-7c69b8137037" providerId="ADAL" clId="{5921DB3B-DDB0-45BA-8948-2ED1F5337874}" dt="2024-01-19T20:31:32.530" v="517" actId="13244"/>
          <ac:spMkLst>
            <pc:docMk/>
            <pc:sldMk cId="3780290643" sldId="338"/>
            <ac:spMk id="17" creationId="{00000000-0000-0000-0000-000000000000}"/>
          </ac:spMkLst>
        </pc:spChg>
        <pc:spChg chg="ord">
          <ac:chgData name="Taylor, Gail E" userId="8a7a9086-200b-4da6-9932-7c69b8137037" providerId="ADAL" clId="{5921DB3B-DDB0-45BA-8948-2ED1F5337874}" dt="2024-01-19T20:31:34.223" v="518" actId="13244"/>
          <ac:spMkLst>
            <pc:docMk/>
            <pc:sldMk cId="3780290643" sldId="338"/>
            <ac:spMk id="20" creationId="{00000000-0000-0000-0000-000000000000}"/>
          </ac:spMkLst>
        </pc:spChg>
        <pc:spChg chg="ord">
          <ac:chgData name="Taylor, Gail E" userId="8a7a9086-200b-4da6-9932-7c69b8137037" providerId="ADAL" clId="{5921DB3B-DDB0-45BA-8948-2ED1F5337874}" dt="2024-01-19T20:31:36.144" v="519" actId="13244"/>
          <ac:spMkLst>
            <pc:docMk/>
            <pc:sldMk cId="3780290643" sldId="338"/>
            <ac:spMk id="22" creationId="{00000000-0000-0000-0000-000000000000}"/>
          </ac:spMkLst>
        </pc:spChg>
        <pc:spChg chg="ord">
          <ac:chgData name="Taylor, Gail E" userId="8a7a9086-200b-4da6-9932-7c69b8137037" providerId="ADAL" clId="{5921DB3B-DDB0-45BA-8948-2ED1F5337874}" dt="2024-01-19T20:31:37.582" v="520" actId="13244"/>
          <ac:spMkLst>
            <pc:docMk/>
            <pc:sldMk cId="3780290643" sldId="338"/>
            <ac:spMk id="25" creationId="{00000000-0000-0000-0000-000000000000}"/>
          </ac:spMkLst>
        </pc:spChg>
        <pc:spChg chg="ord">
          <ac:chgData name="Taylor, Gail E" userId="8a7a9086-200b-4da6-9932-7c69b8137037" providerId="ADAL" clId="{5921DB3B-DDB0-45BA-8948-2ED1F5337874}" dt="2024-01-19T20:31:39.114" v="521" actId="13244"/>
          <ac:spMkLst>
            <pc:docMk/>
            <pc:sldMk cId="3780290643" sldId="338"/>
            <ac:spMk id="28" creationId="{00000000-0000-0000-0000-000000000000}"/>
          </ac:spMkLst>
        </pc:spChg>
        <pc:picChg chg="ord">
          <ac:chgData name="Taylor, Gail E" userId="8a7a9086-200b-4da6-9932-7c69b8137037" providerId="ADAL" clId="{5921DB3B-DDB0-45BA-8948-2ED1F5337874}" dt="2024-01-19T20:31:24.149" v="514" actId="13244"/>
          <ac:picMkLst>
            <pc:docMk/>
            <pc:sldMk cId="3780290643" sldId="338"/>
            <ac:picMk id="6" creationId="{00000000-0000-0000-0000-000000000000}"/>
          </ac:picMkLst>
        </pc:picChg>
      </pc:sldChg>
      <pc:sldChg chg="modSp mod">
        <pc:chgData name="Taylor, Gail E" userId="8a7a9086-200b-4da6-9932-7c69b8137037" providerId="ADAL" clId="{5921DB3B-DDB0-45BA-8948-2ED1F5337874}" dt="2024-01-19T20:29:42.623" v="500" actId="13244"/>
        <pc:sldMkLst>
          <pc:docMk/>
          <pc:sldMk cId="0" sldId="350"/>
        </pc:sldMkLst>
        <pc:spChg chg="ord">
          <ac:chgData name="Taylor, Gail E" userId="8a7a9086-200b-4da6-9932-7c69b8137037" providerId="ADAL" clId="{5921DB3B-DDB0-45BA-8948-2ED1F5337874}" dt="2024-01-19T20:29:41.157" v="499" actId="13244"/>
          <ac:spMkLst>
            <pc:docMk/>
            <pc:sldMk cId="0" sldId="350"/>
            <ac:spMk id="13314" creationId="{00000000-0000-0000-0000-000000000000}"/>
          </ac:spMkLst>
        </pc:spChg>
        <pc:grpChg chg="ord">
          <ac:chgData name="Taylor, Gail E" userId="8a7a9086-200b-4da6-9932-7c69b8137037" providerId="ADAL" clId="{5921DB3B-DDB0-45BA-8948-2ED1F5337874}" dt="2024-01-19T20:29:42.623" v="500" actId="13244"/>
          <ac:grpSpMkLst>
            <pc:docMk/>
            <pc:sldMk cId="0" sldId="350"/>
            <ac:grpSpMk id="7" creationId="{F3911896-477C-4B24-90C8-3A6786DEE786}"/>
          </ac:grpSpMkLst>
        </pc:grpChg>
      </pc:sldChg>
      <pc:sldChg chg="modSp mod">
        <pc:chgData name="Taylor, Gail E" userId="8a7a9086-200b-4da6-9932-7c69b8137037" providerId="ADAL" clId="{5921DB3B-DDB0-45BA-8948-2ED1F5337874}" dt="2024-01-19T20:37:16.348" v="564" actId="13244"/>
        <pc:sldMkLst>
          <pc:docMk/>
          <pc:sldMk cId="0" sldId="359"/>
        </pc:sldMkLst>
        <pc:spChg chg="ord">
          <ac:chgData name="Taylor, Gail E" userId="8a7a9086-200b-4da6-9932-7c69b8137037" providerId="ADAL" clId="{5921DB3B-DDB0-45BA-8948-2ED1F5337874}" dt="2024-01-19T20:37:16.348" v="564" actId="13244"/>
          <ac:spMkLst>
            <pc:docMk/>
            <pc:sldMk cId="0" sldId="359"/>
            <ac:spMk id="3" creationId="{561F1A50-9A97-602F-B50E-E197DE30687C}"/>
          </ac:spMkLst>
        </pc:spChg>
      </pc:sldChg>
      <pc:sldChg chg="modSp mod">
        <pc:chgData name="Taylor, Gail E" userId="8a7a9086-200b-4da6-9932-7c69b8137037" providerId="ADAL" clId="{5921DB3B-DDB0-45BA-8948-2ED1F5337874}" dt="2024-01-19T20:30:50.333" v="509" actId="13244"/>
        <pc:sldMkLst>
          <pc:docMk/>
          <pc:sldMk cId="0" sldId="372"/>
        </pc:sldMkLst>
        <pc:spChg chg="ord">
          <ac:chgData name="Taylor, Gail E" userId="8a7a9086-200b-4da6-9932-7c69b8137037" providerId="ADAL" clId="{5921DB3B-DDB0-45BA-8948-2ED1F5337874}" dt="2024-01-19T20:30:50.333" v="509" actId="13244"/>
          <ac:spMkLst>
            <pc:docMk/>
            <pc:sldMk cId="0" sldId="372"/>
            <ac:spMk id="17" creationId="{E801271F-6452-209D-93A8-FF6B00B83FC6}"/>
          </ac:spMkLst>
        </pc:spChg>
      </pc:sldChg>
      <pc:sldChg chg="modSp mod">
        <pc:chgData name="Taylor, Gail E" userId="8a7a9086-200b-4da6-9932-7c69b8137037" providerId="ADAL" clId="{5921DB3B-DDB0-45BA-8948-2ED1F5337874}" dt="2024-01-19T20:30:03.474" v="505" actId="13244"/>
        <pc:sldMkLst>
          <pc:docMk/>
          <pc:sldMk cId="1909950855" sldId="387"/>
        </pc:sldMkLst>
        <pc:spChg chg="ord">
          <ac:chgData name="Taylor, Gail E" userId="8a7a9086-200b-4da6-9932-7c69b8137037" providerId="ADAL" clId="{5921DB3B-DDB0-45BA-8948-2ED1F5337874}" dt="2024-01-19T20:29:57.871" v="502" actId="13244"/>
          <ac:spMkLst>
            <pc:docMk/>
            <pc:sldMk cId="1909950855" sldId="387"/>
            <ac:spMk id="4" creationId="{DFE6E154-11DE-3AB8-FECF-131E89566697}"/>
          </ac:spMkLst>
        </pc:spChg>
        <pc:spChg chg="ord">
          <ac:chgData name="Taylor, Gail E" userId="8a7a9086-200b-4da6-9932-7c69b8137037" providerId="ADAL" clId="{5921DB3B-DDB0-45BA-8948-2ED1F5337874}" dt="2024-01-19T20:29:55.746" v="501" actId="13244"/>
          <ac:spMkLst>
            <pc:docMk/>
            <pc:sldMk cId="1909950855" sldId="387"/>
            <ac:spMk id="7" creationId="{5CC18C0D-72AD-1EFE-76FB-1AFA73106E90}"/>
          </ac:spMkLst>
        </pc:spChg>
        <pc:spChg chg="ord">
          <ac:chgData name="Taylor, Gail E" userId="8a7a9086-200b-4da6-9932-7c69b8137037" providerId="ADAL" clId="{5921DB3B-DDB0-45BA-8948-2ED1F5337874}" dt="2024-01-19T20:29:59.737" v="503" actId="13244"/>
          <ac:spMkLst>
            <pc:docMk/>
            <pc:sldMk cId="1909950855" sldId="387"/>
            <ac:spMk id="40962" creationId="{00000000-0000-0000-0000-000000000000}"/>
          </ac:spMkLst>
        </pc:spChg>
        <pc:spChg chg="ord">
          <ac:chgData name="Taylor, Gail E" userId="8a7a9086-200b-4da6-9932-7c69b8137037" providerId="ADAL" clId="{5921DB3B-DDB0-45BA-8948-2ED1F5337874}" dt="2024-01-19T20:30:01.507" v="504" actId="13244"/>
          <ac:spMkLst>
            <pc:docMk/>
            <pc:sldMk cId="1909950855" sldId="387"/>
            <ac:spMk id="40963" creationId="{00000000-0000-0000-0000-000000000000}"/>
          </ac:spMkLst>
        </pc:spChg>
        <pc:picChg chg="ord">
          <ac:chgData name="Taylor, Gail E" userId="8a7a9086-200b-4da6-9932-7c69b8137037" providerId="ADAL" clId="{5921DB3B-DDB0-45BA-8948-2ED1F5337874}" dt="2024-01-19T20:30:03.474" v="505" actId="13244"/>
          <ac:picMkLst>
            <pc:docMk/>
            <pc:sldMk cId="1909950855" sldId="387"/>
            <ac:picMk id="10" creationId="{45F12567-1CB3-FB51-FC30-474DE84C27BC}"/>
          </ac:picMkLst>
        </pc:picChg>
      </pc:sldChg>
      <pc:sldChg chg="modSp mod">
        <pc:chgData name="Taylor, Gail E" userId="8a7a9086-200b-4da6-9932-7c69b8137037" providerId="ADAL" clId="{5921DB3B-DDB0-45BA-8948-2ED1F5337874}" dt="2024-01-19T20:26:55.019" v="472" actId="13244"/>
        <pc:sldMkLst>
          <pc:docMk/>
          <pc:sldMk cId="420361853" sldId="395"/>
        </pc:sldMkLst>
        <pc:spChg chg="ord">
          <ac:chgData name="Taylor, Gail E" userId="8a7a9086-200b-4da6-9932-7c69b8137037" providerId="ADAL" clId="{5921DB3B-DDB0-45BA-8948-2ED1F5337874}" dt="2024-01-19T20:26:53.239" v="471" actId="13244"/>
          <ac:spMkLst>
            <pc:docMk/>
            <pc:sldMk cId="420361853" sldId="395"/>
            <ac:spMk id="3074" creationId="{00000000-0000-0000-0000-000000000000}"/>
          </ac:spMkLst>
        </pc:spChg>
        <pc:spChg chg="ord">
          <ac:chgData name="Taylor, Gail E" userId="8a7a9086-200b-4da6-9932-7c69b8137037" providerId="ADAL" clId="{5921DB3B-DDB0-45BA-8948-2ED1F5337874}" dt="2024-01-19T20:26:55.019" v="472" actId="13244"/>
          <ac:spMkLst>
            <pc:docMk/>
            <pc:sldMk cId="420361853" sldId="395"/>
            <ac:spMk id="3075" creationId="{00000000-0000-0000-0000-000000000000}"/>
          </ac:spMkLst>
        </pc:spChg>
      </pc:sldChg>
      <pc:sldChg chg="modSp mod">
        <pc:chgData name="Taylor, Gail E" userId="8a7a9086-200b-4da6-9932-7c69b8137037" providerId="ADAL" clId="{5921DB3B-DDB0-45BA-8948-2ED1F5337874}" dt="2024-01-19T20:27:22.086" v="478" actId="962"/>
        <pc:sldMkLst>
          <pc:docMk/>
          <pc:sldMk cId="3344990789" sldId="396"/>
        </pc:sldMkLst>
        <pc:spChg chg="ord">
          <ac:chgData name="Taylor, Gail E" userId="8a7a9086-200b-4da6-9932-7c69b8137037" providerId="ADAL" clId="{5921DB3B-DDB0-45BA-8948-2ED1F5337874}" dt="2024-01-19T20:26:58.949" v="473" actId="13244"/>
          <ac:spMkLst>
            <pc:docMk/>
            <pc:sldMk cId="3344990789" sldId="396"/>
            <ac:spMk id="6146" creationId="{00000000-0000-0000-0000-000000000000}"/>
          </ac:spMkLst>
        </pc:spChg>
        <pc:spChg chg="ord">
          <ac:chgData name="Taylor, Gail E" userId="8a7a9086-200b-4da6-9932-7c69b8137037" providerId="ADAL" clId="{5921DB3B-DDB0-45BA-8948-2ED1F5337874}" dt="2024-01-19T20:27:01.611" v="474" actId="13244"/>
          <ac:spMkLst>
            <pc:docMk/>
            <pc:sldMk cId="3344990789" sldId="396"/>
            <ac:spMk id="6147" creationId="{00000000-0000-0000-0000-000000000000}"/>
          </ac:spMkLst>
        </pc:spChg>
        <pc:picChg chg="ord">
          <ac:chgData name="Taylor, Gail E" userId="8a7a9086-200b-4da6-9932-7c69b8137037" providerId="ADAL" clId="{5921DB3B-DDB0-45BA-8948-2ED1F5337874}" dt="2024-01-19T20:27:03.676" v="475" actId="13244"/>
          <ac:picMkLst>
            <pc:docMk/>
            <pc:sldMk cId="3344990789" sldId="396"/>
            <ac:picMk id="4" creationId="{0E7E8EEF-809A-907B-7482-F99CB4DEB774}"/>
          </ac:picMkLst>
        </pc:picChg>
        <pc:picChg chg="mod ord">
          <ac:chgData name="Taylor, Gail E" userId="8a7a9086-200b-4da6-9932-7c69b8137037" providerId="ADAL" clId="{5921DB3B-DDB0-45BA-8948-2ED1F5337874}" dt="2024-01-19T20:27:22.086" v="478" actId="962"/>
          <ac:picMkLst>
            <pc:docMk/>
            <pc:sldMk cId="3344990789" sldId="396"/>
            <ac:picMk id="6" creationId="{9D7D0851-C5D1-A3D0-D36A-61AF03F2038B}"/>
          </ac:picMkLst>
        </pc:picChg>
      </pc:sldChg>
      <pc:sldChg chg="modSp mod">
        <pc:chgData name="Taylor, Gail E" userId="8a7a9086-200b-4da6-9932-7c69b8137037" providerId="ADAL" clId="{5921DB3B-DDB0-45BA-8948-2ED1F5337874}" dt="2024-01-19T20:28:06.832" v="483" actId="962"/>
        <pc:sldMkLst>
          <pc:docMk/>
          <pc:sldMk cId="4181088031" sldId="398"/>
        </pc:sldMkLst>
        <pc:spChg chg="ord">
          <ac:chgData name="Taylor, Gail E" userId="8a7a9086-200b-4da6-9932-7c69b8137037" providerId="ADAL" clId="{5921DB3B-DDB0-45BA-8948-2ED1F5337874}" dt="2024-01-19T20:27:42.539" v="482" actId="13244"/>
          <ac:spMkLst>
            <pc:docMk/>
            <pc:sldMk cId="4181088031" sldId="398"/>
            <ac:spMk id="7170" creationId="{00000000-0000-0000-0000-000000000000}"/>
          </ac:spMkLst>
        </pc:spChg>
        <pc:spChg chg="ord">
          <ac:chgData name="Taylor, Gail E" userId="8a7a9086-200b-4da6-9932-7c69b8137037" providerId="ADAL" clId="{5921DB3B-DDB0-45BA-8948-2ED1F5337874}" dt="2024-01-19T20:27:40.032" v="481" actId="13244"/>
          <ac:spMkLst>
            <pc:docMk/>
            <pc:sldMk cId="4181088031" sldId="398"/>
            <ac:spMk id="44037" creationId="{00000000-0000-0000-0000-000000000000}"/>
          </ac:spMkLst>
        </pc:spChg>
        <pc:grpChg chg="mod">
          <ac:chgData name="Taylor, Gail E" userId="8a7a9086-200b-4da6-9932-7c69b8137037" providerId="ADAL" clId="{5921DB3B-DDB0-45BA-8948-2ED1F5337874}" dt="2024-01-19T20:28:06.832" v="483" actId="962"/>
          <ac:grpSpMkLst>
            <pc:docMk/>
            <pc:sldMk cId="4181088031" sldId="398"/>
            <ac:grpSpMk id="4" creationId="{FB7D5E30-E794-E570-6FB3-6239B724A3B9}"/>
          </ac:grpSpMkLst>
        </pc:grpChg>
      </pc:sldChg>
      <pc:sldChg chg="modSp mod">
        <pc:chgData name="Taylor, Gail E" userId="8a7a9086-200b-4da6-9932-7c69b8137037" providerId="ADAL" clId="{5921DB3B-DDB0-45BA-8948-2ED1F5337874}" dt="2024-01-19T20:29:33.870" v="498" actId="13244"/>
        <pc:sldMkLst>
          <pc:docMk/>
          <pc:sldMk cId="2259845876" sldId="403"/>
        </pc:sldMkLst>
        <pc:spChg chg="ord">
          <ac:chgData name="Taylor, Gail E" userId="8a7a9086-200b-4da6-9932-7c69b8137037" providerId="ADAL" clId="{5921DB3B-DDB0-45BA-8948-2ED1F5337874}" dt="2024-01-19T20:29:32.307" v="497" actId="13244"/>
          <ac:spMkLst>
            <pc:docMk/>
            <pc:sldMk cId="2259845876" sldId="403"/>
            <ac:spMk id="8" creationId="{5737EE41-B881-FC37-842C-605EBF313EAD}"/>
          </ac:spMkLst>
        </pc:spChg>
        <pc:spChg chg="mod">
          <ac:chgData name="Taylor, Gail E" userId="8a7a9086-200b-4da6-9932-7c69b8137037" providerId="ADAL" clId="{5921DB3B-DDB0-45BA-8948-2ED1F5337874}" dt="2024-01-19T20:29:33.870" v="498" actId="13244"/>
          <ac:spMkLst>
            <pc:docMk/>
            <pc:sldMk cId="2259845876" sldId="403"/>
            <ac:spMk id="12291" creationId="{00000000-0000-0000-0000-000000000000}"/>
          </ac:spMkLst>
        </pc:spChg>
      </pc:sldChg>
      <pc:sldChg chg="modSp mod">
        <pc:chgData name="Taylor, Gail E" userId="8a7a9086-200b-4da6-9932-7c69b8137037" providerId="ADAL" clId="{5921DB3B-DDB0-45BA-8948-2ED1F5337874}" dt="2024-01-19T20:30:33.664" v="506" actId="13244"/>
        <pc:sldMkLst>
          <pc:docMk/>
          <pc:sldMk cId="3137787427" sldId="406"/>
        </pc:sldMkLst>
        <pc:spChg chg="ord">
          <ac:chgData name="Taylor, Gail E" userId="8a7a9086-200b-4da6-9932-7c69b8137037" providerId="ADAL" clId="{5921DB3B-DDB0-45BA-8948-2ED1F5337874}" dt="2024-01-19T20:30:33.664" v="506" actId="13244"/>
          <ac:spMkLst>
            <pc:docMk/>
            <pc:sldMk cId="3137787427" sldId="406"/>
            <ac:spMk id="37890" creationId="{00000000-0000-0000-0000-000000000000}"/>
          </ac:spMkLst>
        </pc:spChg>
      </pc:sldChg>
      <pc:sldChg chg="modSp mod">
        <pc:chgData name="Taylor, Gail E" userId="8a7a9086-200b-4da6-9932-7c69b8137037" providerId="ADAL" clId="{5921DB3B-DDB0-45BA-8948-2ED1F5337874}" dt="2024-01-19T20:30:40.736" v="508" actId="13244"/>
        <pc:sldMkLst>
          <pc:docMk/>
          <pc:sldMk cId="651191271" sldId="407"/>
        </pc:sldMkLst>
        <pc:spChg chg="ord">
          <ac:chgData name="Taylor, Gail E" userId="8a7a9086-200b-4da6-9932-7c69b8137037" providerId="ADAL" clId="{5921DB3B-DDB0-45BA-8948-2ED1F5337874}" dt="2024-01-19T20:30:38.849" v="507" actId="13244"/>
          <ac:spMkLst>
            <pc:docMk/>
            <pc:sldMk cId="651191271" sldId="407"/>
            <ac:spMk id="2" creationId="{D15E61C8-B12A-FC6D-A5AD-88DFB73F0A91}"/>
          </ac:spMkLst>
        </pc:spChg>
        <pc:spChg chg="ord">
          <ac:chgData name="Taylor, Gail E" userId="8a7a9086-200b-4da6-9932-7c69b8137037" providerId="ADAL" clId="{5921DB3B-DDB0-45BA-8948-2ED1F5337874}" dt="2024-01-19T20:30:40.736" v="508" actId="13244"/>
          <ac:spMkLst>
            <pc:docMk/>
            <pc:sldMk cId="651191271" sldId="407"/>
            <ac:spMk id="6" creationId="{3CC3861F-771A-433B-2CFC-B41D4EDDA583}"/>
          </ac:spMkLst>
        </pc:spChg>
      </pc:sldChg>
      <pc:sldChg chg="modSp mod">
        <pc:chgData name="Taylor, Gail E" userId="8a7a9086-200b-4da6-9932-7c69b8137037" providerId="ADAL" clId="{5921DB3B-DDB0-45BA-8948-2ED1F5337874}" dt="2024-01-19T20:34:56.895" v="541" actId="13244"/>
        <pc:sldMkLst>
          <pc:docMk/>
          <pc:sldMk cId="3533601231" sldId="408"/>
        </pc:sldMkLst>
        <pc:spChg chg="ord">
          <ac:chgData name="Taylor, Gail E" userId="8a7a9086-200b-4da6-9932-7c69b8137037" providerId="ADAL" clId="{5921DB3B-DDB0-45BA-8948-2ED1F5337874}" dt="2024-01-19T20:34:56.895" v="541" actId="13244"/>
          <ac:spMkLst>
            <pc:docMk/>
            <pc:sldMk cId="3533601231" sldId="408"/>
            <ac:spMk id="2" creationId="{00000000-0000-0000-0000-000000000000}"/>
          </ac:spMkLst>
        </pc:spChg>
        <pc:spChg chg="ord">
          <ac:chgData name="Taylor, Gail E" userId="8a7a9086-200b-4da6-9932-7c69b8137037" providerId="ADAL" clId="{5921DB3B-DDB0-45BA-8948-2ED1F5337874}" dt="2024-01-19T20:32:00.883" v="522" actId="13244"/>
          <ac:spMkLst>
            <pc:docMk/>
            <pc:sldMk cId="3533601231" sldId="408"/>
            <ac:spMk id="3" creationId="{D67996B2-886F-8507-B32A-1227F5F1E140}"/>
          </ac:spMkLst>
        </pc:spChg>
        <pc:spChg chg="ord">
          <ac:chgData name="Taylor, Gail E" userId="8a7a9086-200b-4da6-9932-7c69b8137037" providerId="ADAL" clId="{5921DB3B-DDB0-45BA-8948-2ED1F5337874}" dt="2024-01-19T20:32:05.773" v="524" actId="13244"/>
          <ac:spMkLst>
            <pc:docMk/>
            <pc:sldMk cId="3533601231" sldId="408"/>
            <ac:spMk id="2052" creationId="{00000000-0000-0000-0000-000000000000}"/>
          </ac:spMkLst>
        </pc:spChg>
        <pc:grpChg chg="mod ord">
          <ac:chgData name="Taylor, Gail E" userId="8a7a9086-200b-4da6-9932-7c69b8137037" providerId="ADAL" clId="{5921DB3B-DDB0-45BA-8948-2ED1F5337874}" dt="2024-01-19T20:34:38.155" v="537" actId="13244"/>
          <ac:grpSpMkLst>
            <pc:docMk/>
            <pc:sldMk cId="3533601231" sldId="408"/>
            <ac:grpSpMk id="13" creationId="{13DB57F9-7B14-4431-98D4-C0D8BBBBD2C9}"/>
          </ac:grpSpMkLst>
        </pc:grpChg>
        <pc:grpChg chg="mod">
          <ac:chgData name="Taylor, Gail E" userId="8a7a9086-200b-4da6-9932-7c69b8137037" providerId="ADAL" clId="{5921DB3B-DDB0-45BA-8948-2ED1F5337874}" dt="2024-01-19T20:26:09.944" v="468" actId="962"/>
          <ac:grpSpMkLst>
            <pc:docMk/>
            <pc:sldMk cId="3533601231" sldId="408"/>
            <ac:grpSpMk id="15" creationId="{2541ED21-C6F2-3BAF-F7F0-7BD6973F3265}"/>
          </ac:grpSpMkLst>
        </pc:grpChg>
        <pc:grpChg chg="mod ord">
          <ac:chgData name="Taylor, Gail E" userId="8a7a9086-200b-4da6-9932-7c69b8137037" providerId="ADAL" clId="{5921DB3B-DDB0-45BA-8948-2ED1F5337874}" dt="2024-01-19T20:34:31.783" v="536" actId="962"/>
          <ac:grpSpMkLst>
            <pc:docMk/>
            <pc:sldMk cId="3533601231" sldId="408"/>
            <ac:grpSpMk id="19" creationId="{CE5FD827-BEC0-6AEA-0A76-F3F21B1598D8}"/>
          </ac:grpSpMkLst>
        </pc:grpChg>
        <pc:grpChg chg="mod ord">
          <ac:chgData name="Taylor, Gail E" userId="8a7a9086-200b-4da6-9932-7c69b8137037" providerId="ADAL" clId="{5921DB3B-DDB0-45BA-8948-2ED1F5337874}" dt="2024-01-19T20:34:54.373" v="540" actId="13244"/>
          <ac:grpSpMkLst>
            <pc:docMk/>
            <pc:sldMk cId="3533601231" sldId="408"/>
            <ac:grpSpMk id="20" creationId="{24EBBF95-4DD0-C91B-4B90-FB1FD1AEFFF1}"/>
          </ac:grpSpMkLst>
        </pc:grpChg>
        <pc:grpChg chg="mod ord">
          <ac:chgData name="Taylor, Gail E" userId="8a7a9086-200b-4da6-9932-7c69b8137037" providerId="ADAL" clId="{5921DB3B-DDB0-45BA-8948-2ED1F5337874}" dt="2024-01-19T20:34:50.257" v="539" actId="13244"/>
          <ac:grpSpMkLst>
            <pc:docMk/>
            <pc:sldMk cId="3533601231" sldId="408"/>
            <ac:grpSpMk id="21" creationId="{23C5281D-6214-9919-AAAA-048A050E59F4}"/>
          </ac:grpSpMkLst>
        </pc:grpChg>
        <pc:grpChg chg="mod ord">
          <ac:chgData name="Taylor, Gail E" userId="8a7a9086-200b-4da6-9932-7c69b8137037" providerId="ADAL" clId="{5921DB3B-DDB0-45BA-8948-2ED1F5337874}" dt="2024-01-19T20:34:46.789" v="538" actId="13244"/>
          <ac:grpSpMkLst>
            <pc:docMk/>
            <pc:sldMk cId="3533601231" sldId="408"/>
            <ac:grpSpMk id="22" creationId="{32B06724-50B4-919C-E43D-B748AEFBFB6C}"/>
          </ac:grpSpMkLst>
        </pc:grpChg>
        <pc:grpChg chg="mod ord">
          <ac:chgData name="Taylor, Gail E" userId="8a7a9086-200b-4da6-9932-7c69b8137037" providerId="ADAL" clId="{5921DB3B-DDB0-45BA-8948-2ED1F5337874}" dt="2024-01-19T20:34:05.714" v="532" actId="13244"/>
          <ac:grpSpMkLst>
            <pc:docMk/>
            <pc:sldMk cId="3533601231" sldId="408"/>
            <ac:grpSpMk id="23" creationId="{C3037661-5FAE-5E64-729C-78A72869B15F}"/>
          </ac:grpSpMkLst>
        </pc:grpChg>
        <pc:grpChg chg="ord">
          <ac:chgData name="Taylor, Gail E" userId="8a7a9086-200b-4da6-9932-7c69b8137037" providerId="ADAL" clId="{5921DB3B-DDB0-45BA-8948-2ED1F5337874}" dt="2024-01-19T20:32:07.825" v="525" actId="13244"/>
          <ac:grpSpMkLst>
            <pc:docMk/>
            <pc:sldMk cId="3533601231" sldId="408"/>
            <ac:grpSpMk id="113" creationId="{00000000-0000-0000-0000-000000000000}"/>
          </ac:grpSpMkLst>
        </pc:grpChg>
        <pc:grpChg chg="mod ord">
          <ac:chgData name="Taylor, Gail E" userId="8a7a9086-200b-4da6-9932-7c69b8137037" providerId="ADAL" clId="{5921DB3B-DDB0-45BA-8948-2ED1F5337874}" dt="2024-01-19T20:34:19.919" v="534" actId="962"/>
          <ac:grpSpMkLst>
            <pc:docMk/>
            <pc:sldMk cId="3533601231" sldId="408"/>
            <ac:grpSpMk id="114" creationId="{00000000-0000-0000-0000-000000000000}"/>
          </ac:grpSpMkLst>
        </pc:grpChg>
        <pc:grpChg chg="ord">
          <ac:chgData name="Taylor, Gail E" userId="8a7a9086-200b-4da6-9932-7c69b8137037" providerId="ADAL" clId="{5921DB3B-DDB0-45BA-8948-2ED1F5337874}" dt="2024-01-19T20:32:20.475" v="527" actId="13244"/>
          <ac:grpSpMkLst>
            <pc:docMk/>
            <pc:sldMk cId="3533601231" sldId="408"/>
            <ac:grpSpMk id="115" creationId="{00000000-0000-0000-0000-000000000000}"/>
          </ac:grpSpMkLst>
        </pc:grpChg>
      </pc:sldChg>
      <pc:sldChg chg="modSp mod">
        <pc:chgData name="Taylor, Gail E" userId="8a7a9086-200b-4da6-9932-7c69b8137037" providerId="ADAL" clId="{5921DB3B-DDB0-45BA-8948-2ED1F5337874}" dt="2024-01-19T20:36:38.455" v="559" actId="13244"/>
        <pc:sldMkLst>
          <pc:docMk/>
          <pc:sldMk cId="2261837842" sldId="410"/>
        </pc:sldMkLst>
        <pc:spChg chg="ord">
          <ac:chgData name="Taylor, Gail E" userId="8a7a9086-200b-4da6-9932-7c69b8137037" providerId="ADAL" clId="{5921DB3B-DDB0-45BA-8948-2ED1F5337874}" dt="2024-01-19T20:36:07.257" v="549" actId="13244"/>
          <ac:spMkLst>
            <pc:docMk/>
            <pc:sldMk cId="2261837842" sldId="410"/>
            <ac:spMk id="3" creationId="{525B86ED-84F0-9F3D-15E8-A34412F7F81C}"/>
          </ac:spMkLst>
        </pc:spChg>
        <pc:spChg chg="ord">
          <ac:chgData name="Taylor, Gail E" userId="8a7a9086-200b-4da6-9932-7c69b8137037" providerId="ADAL" clId="{5921DB3B-DDB0-45BA-8948-2ED1F5337874}" dt="2024-01-19T20:36:25.729" v="554" actId="13244"/>
          <ac:spMkLst>
            <pc:docMk/>
            <pc:sldMk cId="2261837842" sldId="410"/>
            <ac:spMk id="9" creationId="{00000000-0000-0000-0000-000000000000}"/>
          </ac:spMkLst>
        </pc:spChg>
        <pc:grpChg chg="ord">
          <ac:chgData name="Taylor, Gail E" userId="8a7a9086-200b-4da6-9932-7c69b8137037" providerId="ADAL" clId="{5921DB3B-DDB0-45BA-8948-2ED1F5337874}" dt="2024-01-19T20:36:11.426" v="550" actId="13244"/>
          <ac:grpSpMkLst>
            <pc:docMk/>
            <pc:sldMk cId="2261837842" sldId="410"/>
            <ac:grpSpMk id="11" creationId="{1CAA8E0C-2EBB-D94D-8AFE-676DBDA25892}"/>
          </ac:grpSpMkLst>
        </pc:grpChg>
        <pc:grpChg chg="ord">
          <ac:chgData name="Taylor, Gail E" userId="8a7a9086-200b-4da6-9932-7c69b8137037" providerId="ADAL" clId="{5921DB3B-DDB0-45BA-8948-2ED1F5337874}" dt="2024-01-19T20:36:16.457" v="551" actId="13244"/>
          <ac:grpSpMkLst>
            <pc:docMk/>
            <pc:sldMk cId="2261837842" sldId="410"/>
            <ac:grpSpMk id="83" creationId="{00000000-0000-0000-0000-000000000000}"/>
          </ac:grpSpMkLst>
        </pc:grpChg>
        <pc:grpChg chg="ord">
          <ac:chgData name="Taylor, Gail E" userId="8a7a9086-200b-4da6-9932-7c69b8137037" providerId="ADAL" clId="{5921DB3B-DDB0-45BA-8948-2ED1F5337874}" dt="2024-01-19T20:36:20.070" v="552" actId="13244"/>
          <ac:grpSpMkLst>
            <pc:docMk/>
            <pc:sldMk cId="2261837842" sldId="410"/>
            <ac:grpSpMk id="84" creationId="{00000000-0000-0000-0000-000000000000}"/>
          </ac:grpSpMkLst>
        </pc:grpChg>
        <pc:grpChg chg="ord">
          <ac:chgData name="Taylor, Gail E" userId="8a7a9086-200b-4da6-9932-7c69b8137037" providerId="ADAL" clId="{5921DB3B-DDB0-45BA-8948-2ED1F5337874}" dt="2024-01-19T20:36:23.514" v="553" actId="13244"/>
          <ac:grpSpMkLst>
            <pc:docMk/>
            <pc:sldMk cId="2261837842" sldId="410"/>
            <ac:grpSpMk id="85" creationId="{00000000-0000-0000-0000-000000000000}"/>
          </ac:grpSpMkLst>
        </pc:grpChg>
        <pc:grpChg chg="ord">
          <ac:chgData name="Taylor, Gail E" userId="8a7a9086-200b-4da6-9932-7c69b8137037" providerId="ADAL" clId="{5921DB3B-DDB0-45BA-8948-2ED1F5337874}" dt="2024-01-19T20:36:33.133" v="556" actId="13244"/>
          <ac:grpSpMkLst>
            <pc:docMk/>
            <pc:sldMk cId="2261837842" sldId="410"/>
            <ac:grpSpMk id="104" creationId="{00000000-0000-0000-0000-000000000000}"/>
          </ac:grpSpMkLst>
        </pc:grpChg>
        <pc:grpChg chg="ord">
          <ac:chgData name="Taylor, Gail E" userId="8a7a9086-200b-4da6-9932-7c69b8137037" providerId="ADAL" clId="{5921DB3B-DDB0-45BA-8948-2ED1F5337874}" dt="2024-01-19T20:36:34.943" v="557" actId="13244"/>
          <ac:grpSpMkLst>
            <pc:docMk/>
            <pc:sldMk cId="2261837842" sldId="410"/>
            <ac:grpSpMk id="105" creationId="{00000000-0000-0000-0000-000000000000}"/>
          </ac:grpSpMkLst>
        </pc:grpChg>
        <pc:grpChg chg="ord">
          <ac:chgData name="Taylor, Gail E" userId="8a7a9086-200b-4da6-9932-7c69b8137037" providerId="ADAL" clId="{5921DB3B-DDB0-45BA-8948-2ED1F5337874}" dt="2024-01-19T20:36:36.575" v="558" actId="13244"/>
          <ac:grpSpMkLst>
            <pc:docMk/>
            <pc:sldMk cId="2261837842" sldId="410"/>
            <ac:grpSpMk id="106" creationId="{00000000-0000-0000-0000-000000000000}"/>
          </ac:grpSpMkLst>
        </pc:grpChg>
        <pc:grpChg chg="ord">
          <ac:chgData name="Taylor, Gail E" userId="8a7a9086-200b-4da6-9932-7c69b8137037" providerId="ADAL" clId="{5921DB3B-DDB0-45BA-8948-2ED1F5337874}" dt="2024-01-19T20:36:38.455" v="559" actId="13244"/>
          <ac:grpSpMkLst>
            <pc:docMk/>
            <pc:sldMk cId="2261837842" sldId="410"/>
            <ac:grpSpMk id="108" creationId="{00000000-0000-0000-0000-000000000000}"/>
          </ac:grpSpMkLst>
        </pc:grpChg>
        <pc:grpChg chg="ord">
          <ac:chgData name="Taylor, Gail E" userId="8a7a9086-200b-4da6-9932-7c69b8137037" providerId="ADAL" clId="{5921DB3B-DDB0-45BA-8948-2ED1F5337874}" dt="2024-01-19T20:36:29.395" v="555" actId="13244"/>
          <ac:grpSpMkLst>
            <pc:docMk/>
            <pc:sldMk cId="2261837842" sldId="410"/>
            <ac:grpSpMk id="124" creationId="{00000000-0000-0000-0000-000000000000}"/>
          </ac:grpSpMkLst>
        </pc:grpChg>
      </pc:sldChg>
      <pc:sldChg chg="modSp mod">
        <pc:chgData name="Taylor, Gail E" userId="8a7a9086-200b-4da6-9932-7c69b8137037" providerId="ADAL" clId="{5921DB3B-DDB0-45BA-8948-2ED1F5337874}" dt="2024-01-19T20:37:39.639" v="566" actId="13244"/>
        <pc:sldMkLst>
          <pc:docMk/>
          <pc:sldMk cId="3268309196" sldId="411"/>
        </pc:sldMkLst>
        <pc:spChg chg="ord">
          <ac:chgData name="Taylor, Gail E" userId="8a7a9086-200b-4da6-9932-7c69b8137037" providerId="ADAL" clId="{5921DB3B-DDB0-45BA-8948-2ED1F5337874}" dt="2024-01-19T20:37:39.639" v="566" actId="13244"/>
          <ac:spMkLst>
            <pc:docMk/>
            <pc:sldMk cId="3268309196" sldId="411"/>
            <ac:spMk id="2" creationId="{EAC970A1-9C03-2E3E-F666-FA732D776A65}"/>
          </ac:spMkLst>
        </pc:spChg>
        <pc:spChg chg="ord">
          <ac:chgData name="Taylor, Gail E" userId="8a7a9086-200b-4da6-9932-7c69b8137037" providerId="ADAL" clId="{5921DB3B-DDB0-45BA-8948-2ED1F5337874}" dt="2024-01-19T20:37:37.850" v="565" actId="13244"/>
          <ac:spMkLst>
            <pc:docMk/>
            <pc:sldMk cId="3268309196" sldId="411"/>
            <ac:spMk id="6" creationId="{6046BB71-2025-C109-F296-483DE6A1CB67}"/>
          </ac:spMkLst>
        </pc:spChg>
      </pc:sldChg>
      <pc:sldChg chg="modSp mod">
        <pc:chgData name="Taylor, Gail E" userId="8a7a9086-200b-4da6-9932-7c69b8137037" providerId="ADAL" clId="{5921DB3B-DDB0-45BA-8948-2ED1F5337874}" dt="2024-01-19T20:38:18.502" v="569" actId="13244"/>
        <pc:sldMkLst>
          <pc:docMk/>
          <pc:sldMk cId="3357605137" sldId="412"/>
        </pc:sldMkLst>
        <pc:spChg chg="ord">
          <ac:chgData name="Taylor, Gail E" userId="8a7a9086-200b-4da6-9932-7c69b8137037" providerId="ADAL" clId="{5921DB3B-DDB0-45BA-8948-2ED1F5337874}" dt="2024-01-19T20:38:16.327" v="568" actId="13244"/>
          <ac:spMkLst>
            <pc:docMk/>
            <pc:sldMk cId="3357605137" sldId="412"/>
            <ac:spMk id="7" creationId="{86A8C98E-019B-F001-FA14-F98B0CE38C2E}"/>
          </ac:spMkLst>
        </pc:spChg>
        <pc:spChg chg="ord">
          <ac:chgData name="Taylor, Gail E" userId="8a7a9086-200b-4da6-9932-7c69b8137037" providerId="ADAL" clId="{5921DB3B-DDB0-45BA-8948-2ED1F5337874}" dt="2024-01-19T20:38:13.277" v="567" actId="13244"/>
          <ac:spMkLst>
            <pc:docMk/>
            <pc:sldMk cId="3357605137" sldId="412"/>
            <ac:spMk id="15" creationId="{4735825D-DD6B-CCD5-4A8F-FC29363A84D8}"/>
          </ac:spMkLst>
        </pc:spChg>
        <pc:picChg chg="ord">
          <ac:chgData name="Taylor, Gail E" userId="8a7a9086-200b-4da6-9932-7c69b8137037" providerId="ADAL" clId="{5921DB3B-DDB0-45BA-8948-2ED1F5337874}" dt="2024-01-19T20:38:18.502" v="569" actId="13244"/>
          <ac:picMkLst>
            <pc:docMk/>
            <pc:sldMk cId="3357605137" sldId="412"/>
            <ac:picMk id="11" creationId="{C94FD324-4404-A92D-5E77-87DF70672BCF}"/>
          </ac:picMkLst>
        </pc:picChg>
      </pc:sldChg>
      <pc:sldChg chg="modSp mod">
        <pc:chgData name="Taylor, Gail E" userId="8a7a9086-200b-4da6-9932-7c69b8137037" providerId="ADAL" clId="{5921DB3B-DDB0-45BA-8948-2ED1F5337874}" dt="2024-01-19T20:38:24.304" v="570" actId="13244"/>
        <pc:sldMkLst>
          <pc:docMk/>
          <pc:sldMk cId="933685668" sldId="413"/>
        </pc:sldMkLst>
        <pc:spChg chg="ord">
          <ac:chgData name="Taylor, Gail E" userId="8a7a9086-200b-4da6-9932-7c69b8137037" providerId="ADAL" clId="{5921DB3B-DDB0-45BA-8948-2ED1F5337874}" dt="2024-01-19T20:38:24.304" v="570" actId="13244"/>
          <ac:spMkLst>
            <pc:docMk/>
            <pc:sldMk cId="933685668" sldId="413"/>
            <ac:spMk id="4" creationId="{4E088F44-057E-6579-EB07-E5CA0F838554}"/>
          </ac:spMkLst>
        </pc:spChg>
      </pc:sldChg>
      <pc:sldChg chg="modSp mod">
        <pc:chgData name="Taylor, Gail E" userId="8a7a9086-200b-4da6-9932-7c69b8137037" providerId="ADAL" clId="{5921DB3B-DDB0-45BA-8948-2ED1F5337874}" dt="2024-01-19T20:38:33.986" v="572" actId="13244"/>
        <pc:sldMkLst>
          <pc:docMk/>
          <pc:sldMk cId="288114710" sldId="414"/>
        </pc:sldMkLst>
        <pc:spChg chg="ord">
          <ac:chgData name="Taylor, Gail E" userId="8a7a9086-200b-4da6-9932-7c69b8137037" providerId="ADAL" clId="{5921DB3B-DDB0-45BA-8948-2ED1F5337874}" dt="2024-01-19T20:38:33.986" v="572" actId="13244"/>
          <ac:spMkLst>
            <pc:docMk/>
            <pc:sldMk cId="288114710" sldId="414"/>
            <ac:spMk id="2" creationId="{BF199D9F-E619-5842-F41B-7E24314932B8}"/>
          </ac:spMkLst>
        </pc:spChg>
        <pc:spChg chg="ord">
          <ac:chgData name="Taylor, Gail E" userId="8a7a9086-200b-4da6-9932-7c69b8137037" providerId="ADAL" clId="{5921DB3B-DDB0-45BA-8948-2ED1F5337874}" dt="2024-01-19T20:38:31.903" v="571" actId="13244"/>
          <ac:spMkLst>
            <pc:docMk/>
            <pc:sldMk cId="288114710" sldId="414"/>
            <ac:spMk id="6" creationId="{6E935758-D404-0E7F-AD25-95E4A4470431}"/>
          </ac:spMkLst>
        </pc:spChg>
      </pc:sldChg>
      <pc:sldChg chg="modSp mod">
        <pc:chgData name="Taylor, Gail E" userId="8a7a9086-200b-4da6-9932-7c69b8137037" providerId="ADAL" clId="{5921DB3B-DDB0-45BA-8948-2ED1F5337874}" dt="2024-01-19T20:28:53.111" v="492" actId="13244"/>
        <pc:sldMkLst>
          <pc:docMk/>
          <pc:sldMk cId="3335711275" sldId="416"/>
        </pc:sldMkLst>
        <pc:spChg chg="ord">
          <ac:chgData name="Taylor, Gail E" userId="8a7a9086-200b-4da6-9932-7c69b8137037" providerId="ADAL" clId="{5921DB3B-DDB0-45BA-8948-2ED1F5337874}" dt="2024-01-19T20:28:48.011" v="489" actId="13244"/>
          <ac:spMkLst>
            <pc:docMk/>
            <pc:sldMk cId="3335711275" sldId="416"/>
            <ac:spMk id="2" creationId="{364BEF01-430E-4AC3-85A5-20BDE8481946}"/>
          </ac:spMkLst>
        </pc:spChg>
        <pc:spChg chg="ord">
          <ac:chgData name="Taylor, Gail E" userId="8a7a9086-200b-4da6-9932-7c69b8137037" providerId="ADAL" clId="{5921DB3B-DDB0-45BA-8948-2ED1F5337874}" dt="2024-01-19T20:28:53.111" v="492" actId="13244"/>
          <ac:spMkLst>
            <pc:docMk/>
            <pc:sldMk cId="3335711275" sldId="416"/>
            <ac:spMk id="3" creationId="{B80919AC-CBB5-49DB-A162-FDE42A642014}"/>
          </ac:spMkLst>
        </pc:spChg>
        <pc:spChg chg="ord">
          <ac:chgData name="Taylor, Gail E" userId="8a7a9086-200b-4da6-9932-7c69b8137037" providerId="ADAL" clId="{5921DB3B-DDB0-45BA-8948-2ED1F5337874}" dt="2024-01-19T20:28:51.447" v="491" actId="13244"/>
          <ac:spMkLst>
            <pc:docMk/>
            <pc:sldMk cId="3335711275" sldId="416"/>
            <ac:spMk id="5" creationId="{0276B3AD-D66C-1B9A-8E18-F83A847AA8D0}"/>
          </ac:spMkLst>
        </pc:spChg>
        <pc:picChg chg="ord">
          <ac:chgData name="Taylor, Gail E" userId="8a7a9086-200b-4da6-9932-7c69b8137037" providerId="ADAL" clId="{5921DB3B-DDB0-45BA-8948-2ED1F5337874}" dt="2024-01-19T20:28:49.683" v="490" actId="13244"/>
          <ac:picMkLst>
            <pc:docMk/>
            <pc:sldMk cId="3335711275" sldId="416"/>
            <ac:picMk id="31" creationId="{AF83A4C1-7433-444D-A882-2DF75213F173}"/>
          </ac:picMkLst>
        </pc:picChg>
      </pc:sldChg>
      <pc:sldChg chg="modSp mod">
        <pc:chgData name="Taylor, Gail E" userId="8a7a9086-200b-4da6-9932-7c69b8137037" providerId="ADAL" clId="{5921DB3B-DDB0-45BA-8948-2ED1F5337874}" dt="2024-01-19T20:38:55.163" v="576" actId="13244"/>
        <pc:sldMkLst>
          <pc:docMk/>
          <pc:sldMk cId="2838653339" sldId="418"/>
        </pc:sldMkLst>
        <pc:spChg chg="ord">
          <ac:chgData name="Taylor, Gail E" userId="8a7a9086-200b-4da6-9932-7c69b8137037" providerId="ADAL" clId="{5921DB3B-DDB0-45BA-8948-2ED1F5337874}" dt="2024-01-19T20:38:53.726" v="575" actId="13244"/>
          <ac:spMkLst>
            <pc:docMk/>
            <pc:sldMk cId="2838653339" sldId="418"/>
            <ac:spMk id="9" creationId="{02E47E31-B38A-4149-B170-A879B6299151}"/>
          </ac:spMkLst>
        </pc:spChg>
        <pc:spChg chg="ord">
          <ac:chgData name="Taylor, Gail E" userId="8a7a9086-200b-4da6-9932-7c69b8137037" providerId="ADAL" clId="{5921DB3B-DDB0-45BA-8948-2ED1F5337874}" dt="2024-01-19T20:38:55.163" v="576" actId="13244"/>
          <ac:spMkLst>
            <pc:docMk/>
            <pc:sldMk cId="2838653339" sldId="418"/>
            <ac:spMk id="10" creationId="{B4191004-6808-4B31-9E16-F9ADA6CD7CDF}"/>
          </ac:spMkLst>
        </pc:spChg>
      </pc:sldChg>
      <pc:sldChg chg="modSp mod">
        <pc:chgData name="Taylor, Gail E" userId="8a7a9086-200b-4da6-9932-7c69b8137037" providerId="ADAL" clId="{5921DB3B-DDB0-45BA-8948-2ED1F5337874}" dt="2024-01-19T20:28:18.529" v="484" actId="13244"/>
        <pc:sldMkLst>
          <pc:docMk/>
          <pc:sldMk cId="1895796565" sldId="436"/>
        </pc:sldMkLst>
        <pc:spChg chg="ord">
          <ac:chgData name="Taylor, Gail E" userId="8a7a9086-200b-4da6-9932-7c69b8137037" providerId="ADAL" clId="{5921DB3B-DDB0-45BA-8948-2ED1F5337874}" dt="2024-01-19T20:28:18.529" v="484" actId="13244"/>
          <ac:spMkLst>
            <pc:docMk/>
            <pc:sldMk cId="1895796565" sldId="436"/>
            <ac:spMk id="2" creationId="{364BEF01-430E-4AC3-85A5-20BDE8481946}"/>
          </ac:spMkLst>
        </pc:spChg>
      </pc:sldChg>
      <pc:sldChg chg="modSp mod">
        <pc:chgData name="Taylor, Gail E" userId="8a7a9086-200b-4da6-9932-7c69b8137037" providerId="ADAL" clId="{5921DB3B-DDB0-45BA-8948-2ED1F5337874}" dt="2024-01-19T20:29:14.844" v="496" actId="13244"/>
        <pc:sldMkLst>
          <pc:docMk/>
          <pc:sldMk cId="867860547" sldId="444"/>
        </pc:sldMkLst>
        <pc:spChg chg="ord">
          <ac:chgData name="Taylor, Gail E" userId="8a7a9086-200b-4da6-9932-7c69b8137037" providerId="ADAL" clId="{5921DB3B-DDB0-45BA-8948-2ED1F5337874}" dt="2024-01-19T20:29:07.543" v="493" actId="13244"/>
          <ac:spMkLst>
            <pc:docMk/>
            <pc:sldMk cId="867860547" sldId="444"/>
            <ac:spMk id="2" creationId="{5126F601-4069-43F6-B4AE-77043417EBBE}"/>
          </ac:spMkLst>
        </pc:spChg>
        <pc:spChg chg="ord">
          <ac:chgData name="Taylor, Gail E" userId="8a7a9086-200b-4da6-9932-7c69b8137037" providerId="ADAL" clId="{5921DB3B-DDB0-45BA-8948-2ED1F5337874}" dt="2024-01-19T20:29:11.892" v="494" actId="13244"/>
          <ac:spMkLst>
            <pc:docMk/>
            <pc:sldMk cId="867860547" sldId="444"/>
            <ac:spMk id="4" creationId="{649DFEED-518B-4A4F-B8CA-BCF6CE453DA9}"/>
          </ac:spMkLst>
        </pc:spChg>
        <pc:spChg chg="ord">
          <ac:chgData name="Taylor, Gail E" userId="8a7a9086-200b-4da6-9932-7c69b8137037" providerId="ADAL" clId="{5921DB3B-DDB0-45BA-8948-2ED1F5337874}" dt="2024-01-19T20:29:14.844" v="496" actId="13244"/>
          <ac:spMkLst>
            <pc:docMk/>
            <pc:sldMk cId="867860547" sldId="444"/>
            <ac:spMk id="28" creationId="{1DFDB578-26B5-F0B8-3A0B-4D0E3EA5705F}"/>
          </ac:spMkLst>
        </pc:spChg>
        <pc:spChg chg="ord">
          <ac:chgData name="Taylor, Gail E" userId="8a7a9086-200b-4da6-9932-7c69b8137037" providerId="ADAL" clId="{5921DB3B-DDB0-45BA-8948-2ED1F5337874}" dt="2024-01-19T20:29:13.433" v="495" actId="13244"/>
          <ac:spMkLst>
            <pc:docMk/>
            <pc:sldMk cId="867860547" sldId="444"/>
            <ac:spMk id="29" creationId="{8C30EE38-4611-2DEE-B5E3-BA13AF03390F}"/>
          </ac:spMkLst>
        </pc:spChg>
      </pc:sldChg>
      <pc:sldChg chg="modSp mod">
        <pc:chgData name="Taylor, Gail E" userId="8a7a9086-200b-4da6-9932-7c69b8137037" providerId="ADAL" clId="{5921DB3B-DDB0-45BA-8948-2ED1F5337874}" dt="2024-01-19T20:30:56.555" v="511" actId="13244"/>
        <pc:sldMkLst>
          <pc:docMk/>
          <pc:sldMk cId="3344065561" sldId="445"/>
        </pc:sldMkLst>
        <pc:spChg chg="ord">
          <ac:chgData name="Taylor, Gail E" userId="8a7a9086-200b-4da6-9932-7c69b8137037" providerId="ADAL" clId="{5921DB3B-DDB0-45BA-8948-2ED1F5337874}" dt="2024-01-19T20:30:55.231" v="510" actId="13244"/>
          <ac:spMkLst>
            <pc:docMk/>
            <pc:sldMk cId="3344065561" sldId="445"/>
            <ac:spMk id="13314" creationId="{00000000-0000-0000-0000-000000000000}"/>
          </ac:spMkLst>
        </pc:spChg>
        <pc:grpChg chg="ord">
          <ac:chgData name="Taylor, Gail E" userId="8a7a9086-200b-4da6-9932-7c69b8137037" providerId="ADAL" clId="{5921DB3B-DDB0-45BA-8948-2ED1F5337874}" dt="2024-01-19T20:30:56.555" v="511" actId="13244"/>
          <ac:grpSpMkLst>
            <pc:docMk/>
            <pc:sldMk cId="3344065561" sldId="445"/>
            <ac:grpSpMk id="7" creationId="{F3911896-477C-4B24-90C8-3A6786DEE786}"/>
          </ac:grpSpMkLst>
        </pc:grpChg>
      </pc:sldChg>
      <pc:sldChg chg="modSp mod">
        <pc:chgData name="Taylor, Gail E" userId="8a7a9086-200b-4da6-9932-7c69b8137037" providerId="ADAL" clId="{5921DB3B-DDB0-45BA-8948-2ED1F5337874}" dt="2024-01-19T20:35:50.727" v="548" actId="13244"/>
        <pc:sldMkLst>
          <pc:docMk/>
          <pc:sldMk cId="1977097876" sldId="446"/>
        </pc:sldMkLst>
        <pc:spChg chg="ord">
          <ac:chgData name="Taylor, Gail E" userId="8a7a9086-200b-4da6-9932-7c69b8137037" providerId="ADAL" clId="{5921DB3B-DDB0-45BA-8948-2ED1F5337874}" dt="2024-01-19T20:35:31.814" v="546" actId="13244"/>
          <ac:spMkLst>
            <pc:docMk/>
            <pc:sldMk cId="1977097876" sldId="446"/>
            <ac:spMk id="3" creationId="{B89A027C-48B4-2D86-84F5-60FA75EFBA32}"/>
          </ac:spMkLst>
        </pc:spChg>
        <pc:grpChg chg="ord">
          <ac:chgData name="Taylor, Gail E" userId="8a7a9086-200b-4da6-9932-7c69b8137037" providerId="ADAL" clId="{5921DB3B-DDB0-45BA-8948-2ED1F5337874}" dt="2024-01-19T20:35:41.570" v="547" actId="13244"/>
          <ac:grpSpMkLst>
            <pc:docMk/>
            <pc:sldMk cId="1977097876" sldId="446"/>
            <ac:grpSpMk id="22" creationId="{F6849240-4300-725B-648E-0733301C9D2A}"/>
          </ac:grpSpMkLst>
        </pc:grpChg>
        <pc:graphicFrameChg chg="mod">
          <ac:chgData name="Taylor, Gail E" userId="8a7a9086-200b-4da6-9932-7c69b8137037" providerId="ADAL" clId="{5921DB3B-DDB0-45BA-8948-2ED1F5337874}" dt="2024-01-19T20:35:23.548" v="545" actId="13244"/>
          <ac:graphicFrameMkLst>
            <pc:docMk/>
            <pc:sldMk cId="1977097876" sldId="446"/>
            <ac:graphicFrameMk id="4" creationId="{AB1D6F6D-4663-DD9F-F1BA-FE217ADE2AAD}"/>
          </ac:graphicFrameMkLst>
        </pc:graphicFrameChg>
        <pc:picChg chg="ord">
          <ac:chgData name="Taylor, Gail E" userId="8a7a9086-200b-4da6-9932-7c69b8137037" providerId="ADAL" clId="{5921DB3B-DDB0-45BA-8948-2ED1F5337874}" dt="2024-01-19T20:35:50.727" v="548" actId="13244"/>
          <ac:picMkLst>
            <pc:docMk/>
            <pc:sldMk cId="1977097876" sldId="446"/>
            <ac:picMk id="6" creationId="{91D13D84-4869-7699-B7E9-0BF2356D9293}"/>
          </ac:picMkLst>
        </pc:picChg>
      </pc:sldChg>
      <pc:sldChg chg="modSp mod">
        <pc:chgData name="Taylor, Gail E" userId="8a7a9086-200b-4da6-9932-7c69b8137037" providerId="ADAL" clId="{5921DB3B-DDB0-45BA-8948-2ED1F5337874}" dt="2024-01-19T20:36:54.551" v="561" actId="13244"/>
        <pc:sldMkLst>
          <pc:docMk/>
          <pc:sldMk cId="3152688232" sldId="447"/>
        </pc:sldMkLst>
        <pc:spChg chg="ord">
          <ac:chgData name="Taylor, Gail E" userId="8a7a9086-200b-4da6-9932-7c69b8137037" providerId="ADAL" clId="{5921DB3B-DDB0-45BA-8948-2ED1F5337874}" dt="2024-01-19T20:36:52.539" v="560" actId="13244"/>
          <ac:spMkLst>
            <pc:docMk/>
            <pc:sldMk cId="3152688232" sldId="447"/>
            <ac:spMk id="13314" creationId="{00000000-0000-0000-0000-000000000000}"/>
          </ac:spMkLst>
        </pc:spChg>
        <pc:grpChg chg="ord">
          <ac:chgData name="Taylor, Gail E" userId="8a7a9086-200b-4da6-9932-7c69b8137037" providerId="ADAL" clId="{5921DB3B-DDB0-45BA-8948-2ED1F5337874}" dt="2024-01-19T20:36:54.551" v="561" actId="13244"/>
          <ac:grpSpMkLst>
            <pc:docMk/>
            <pc:sldMk cId="3152688232" sldId="447"/>
            <ac:grpSpMk id="7" creationId="{F3911896-477C-4B24-90C8-3A6786DEE786}"/>
          </ac:grpSpMkLst>
        </pc:grpChg>
      </pc:sldChg>
      <pc:sldChg chg="modSp mod">
        <pc:chgData name="Taylor, Gail E" userId="8a7a9086-200b-4da6-9932-7c69b8137037" providerId="ADAL" clId="{5921DB3B-DDB0-45BA-8948-2ED1F5337874}" dt="2024-01-19T20:38:42.149" v="574" actId="13244"/>
        <pc:sldMkLst>
          <pc:docMk/>
          <pc:sldMk cId="2738184914" sldId="448"/>
        </pc:sldMkLst>
        <pc:spChg chg="ord">
          <ac:chgData name="Taylor, Gail E" userId="8a7a9086-200b-4da6-9932-7c69b8137037" providerId="ADAL" clId="{5921DB3B-DDB0-45BA-8948-2ED1F5337874}" dt="2024-01-19T20:38:40.718" v="573" actId="13244"/>
          <ac:spMkLst>
            <pc:docMk/>
            <pc:sldMk cId="2738184914" sldId="448"/>
            <ac:spMk id="13314" creationId="{00000000-0000-0000-0000-000000000000}"/>
          </ac:spMkLst>
        </pc:spChg>
        <pc:spChg chg="ord">
          <ac:chgData name="Taylor, Gail E" userId="8a7a9086-200b-4da6-9932-7c69b8137037" providerId="ADAL" clId="{5921DB3B-DDB0-45BA-8948-2ED1F5337874}" dt="2024-01-19T20:38:42.149" v="574" actId="13244"/>
          <ac:spMkLst>
            <pc:docMk/>
            <pc:sldMk cId="2738184914" sldId="448"/>
            <ac:spMk id="13315" creationId="{00000000-0000-0000-0000-000000000000}"/>
          </ac:spMkLst>
        </pc:spChg>
      </pc:sldChg>
      <pc:sldChg chg="modSp mod">
        <pc:chgData name="Taylor, Gail E" userId="8a7a9086-200b-4da6-9932-7c69b8137037" providerId="ADAL" clId="{5921DB3B-DDB0-45BA-8948-2ED1F5337874}" dt="2024-01-19T20:27:32.737" v="480" actId="13244"/>
        <pc:sldMkLst>
          <pc:docMk/>
          <pc:sldMk cId="1303906485" sldId="459"/>
        </pc:sldMkLst>
        <pc:spChg chg="ord">
          <ac:chgData name="Taylor, Gail E" userId="8a7a9086-200b-4da6-9932-7c69b8137037" providerId="ADAL" clId="{5921DB3B-DDB0-45BA-8948-2ED1F5337874}" dt="2024-01-19T20:27:32.737" v="480" actId="13244"/>
          <ac:spMkLst>
            <pc:docMk/>
            <pc:sldMk cId="1303906485" sldId="459"/>
            <ac:spMk id="2" creationId="{01828D8C-1D21-43C9-98F9-B15C33C12174}"/>
          </ac:spMkLst>
        </pc:spChg>
        <pc:spChg chg="ord">
          <ac:chgData name="Taylor, Gail E" userId="8a7a9086-200b-4da6-9932-7c69b8137037" providerId="ADAL" clId="{5921DB3B-DDB0-45BA-8948-2ED1F5337874}" dt="2024-01-19T20:27:30.879" v="479" actId="13244"/>
          <ac:spMkLst>
            <pc:docMk/>
            <pc:sldMk cId="1303906485" sldId="459"/>
            <ac:spMk id="3" creationId="{FF028AEF-64E3-4B1C-A30E-82E6026780AA}"/>
          </ac:spMkLst>
        </pc:spChg>
      </pc:sldChg>
      <pc:sldChg chg="modSp mod">
        <pc:chgData name="Taylor, Gail E" userId="8a7a9086-200b-4da6-9932-7c69b8137037" providerId="ADAL" clId="{5921DB3B-DDB0-45BA-8948-2ED1F5337874}" dt="2024-01-19T20:35:15.879" v="544" actId="13244"/>
        <pc:sldMkLst>
          <pc:docMk/>
          <pc:sldMk cId="1636452611" sldId="466"/>
        </pc:sldMkLst>
        <pc:spChg chg="ord">
          <ac:chgData name="Taylor, Gail E" userId="8a7a9086-200b-4da6-9932-7c69b8137037" providerId="ADAL" clId="{5921DB3B-DDB0-45BA-8948-2ED1F5337874}" dt="2024-01-19T20:35:12.438" v="542" actId="13244"/>
          <ac:spMkLst>
            <pc:docMk/>
            <pc:sldMk cId="1636452611" sldId="466"/>
            <ac:spMk id="4" creationId="{71A5BD78-C9FA-46CC-93CB-AF442801662A}"/>
          </ac:spMkLst>
        </pc:spChg>
        <pc:picChg chg="ord">
          <ac:chgData name="Taylor, Gail E" userId="8a7a9086-200b-4da6-9932-7c69b8137037" providerId="ADAL" clId="{5921DB3B-DDB0-45BA-8948-2ED1F5337874}" dt="2024-01-19T20:35:14.449" v="543" actId="13244"/>
          <ac:picMkLst>
            <pc:docMk/>
            <pc:sldMk cId="1636452611" sldId="466"/>
            <ac:picMk id="6" creationId="{EF4DC242-F593-4829-9CEA-7D433ED5294F}"/>
          </ac:picMkLst>
        </pc:picChg>
        <pc:picChg chg="ord">
          <ac:chgData name="Taylor, Gail E" userId="8a7a9086-200b-4da6-9932-7c69b8137037" providerId="ADAL" clId="{5921DB3B-DDB0-45BA-8948-2ED1F5337874}" dt="2024-01-19T20:35:15.879" v="544" actId="13244"/>
          <ac:picMkLst>
            <pc:docMk/>
            <pc:sldMk cId="1636452611" sldId="466"/>
            <ac:picMk id="11" creationId="{9E6BD055-89A7-4863-AC85-35E71911ABA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C7CFA-0891-4DBA-98D4-8918F36A412C}"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4E373B37-889B-4563-BB1E-9B3330194184}">
      <dgm:prSet phldrT="[Text]"/>
      <dgm:spPr/>
      <dgm:t>
        <a:bodyPr/>
        <a:lstStyle/>
        <a:p>
          <a:r>
            <a:rPr lang="en-US" dirty="0"/>
            <a:t>Project Leader</a:t>
          </a:r>
        </a:p>
      </dgm:t>
    </dgm:pt>
    <dgm:pt modelId="{4DC7C0BC-7C88-403D-AD34-28BA35DDBA97}" type="parTrans" cxnId="{7A8BBA5F-66DF-40E2-9E4E-F46BF4F26293}">
      <dgm:prSet/>
      <dgm:spPr/>
      <dgm:t>
        <a:bodyPr/>
        <a:lstStyle/>
        <a:p>
          <a:endParaRPr lang="en-US"/>
        </a:p>
      </dgm:t>
    </dgm:pt>
    <dgm:pt modelId="{F04D2E9A-B192-4359-96DE-53EF7439BA26}" type="sibTrans" cxnId="{7A8BBA5F-66DF-40E2-9E4E-F46BF4F26293}">
      <dgm:prSet/>
      <dgm:spPr/>
      <dgm:t>
        <a:bodyPr/>
        <a:lstStyle/>
        <a:p>
          <a:r>
            <a:rPr lang="en-US" dirty="0"/>
            <a:t>Teen Leader</a:t>
          </a:r>
        </a:p>
      </dgm:t>
    </dgm:pt>
    <dgm:pt modelId="{EA4BAF91-28BF-43AC-AEE8-F8CA39DB3514}">
      <dgm:prSet phldrT="[Text]"/>
      <dgm:spPr/>
      <dgm:t>
        <a:bodyPr/>
        <a:lstStyle/>
        <a:p>
          <a:r>
            <a:rPr lang="en-US" dirty="0"/>
            <a:t>Club Leader</a:t>
          </a:r>
        </a:p>
      </dgm:t>
    </dgm:pt>
    <dgm:pt modelId="{C424779D-EA6E-427A-B61E-52B297D91642}" type="parTrans" cxnId="{68AB4260-1652-4C54-B116-F5A2F2DE8CB2}">
      <dgm:prSet/>
      <dgm:spPr/>
      <dgm:t>
        <a:bodyPr/>
        <a:lstStyle/>
        <a:p>
          <a:endParaRPr lang="en-US"/>
        </a:p>
      </dgm:t>
    </dgm:pt>
    <dgm:pt modelId="{270BAAB9-AE7A-4C52-98F5-B920DDE1B072}" type="sibTrans" cxnId="{68AB4260-1652-4C54-B116-F5A2F2DE8CB2}">
      <dgm:prSet/>
      <dgm:spPr/>
      <dgm:t>
        <a:bodyPr/>
        <a:lstStyle/>
        <a:p>
          <a:r>
            <a:rPr lang="en-US" dirty="0"/>
            <a:t>Extension Staff</a:t>
          </a:r>
        </a:p>
      </dgm:t>
    </dgm:pt>
    <dgm:pt modelId="{872339E7-508F-464B-B0B5-C9C4D08A3E1D}">
      <dgm:prSet phldrT="[Text]"/>
      <dgm:spPr/>
      <dgm:t>
        <a:bodyPr/>
        <a:lstStyle/>
        <a:p>
          <a:r>
            <a:rPr lang="en-US" dirty="0"/>
            <a:t>Activity Leader</a:t>
          </a:r>
        </a:p>
      </dgm:t>
    </dgm:pt>
    <dgm:pt modelId="{BEC7A5BC-BEC3-4896-8803-4AFCABDAD41A}" type="parTrans" cxnId="{0AFE9A6B-8C13-4B1D-8E0B-5212E091C38B}">
      <dgm:prSet/>
      <dgm:spPr/>
      <dgm:t>
        <a:bodyPr/>
        <a:lstStyle/>
        <a:p>
          <a:endParaRPr lang="en-US"/>
        </a:p>
      </dgm:t>
    </dgm:pt>
    <dgm:pt modelId="{A727740E-7DDD-4AE7-B82B-2DA05F81D0EF}" type="sibTrans" cxnId="{0AFE9A6B-8C13-4B1D-8E0B-5212E091C38B}">
      <dgm:prSet/>
      <dgm:spPr/>
      <dgm:t>
        <a:bodyPr/>
        <a:lstStyle/>
        <a:p>
          <a:r>
            <a:rPr lang="en-US" dirty="0"/>
            <a:t>Committee(s)</a:t>
          </a:r>
        </a:p>
      </dgm:t>
    </dgm:pt>
    <dgm:pt modelId="{92468A64-1111-49BA-B8AA-9748FF55547C}" type="pres">
      <dgm:prSet presAssocID="{1AAC7CFA-0891-4DBA-98D4-8918F36A412C}" presName="Name0" presStyleCnt="0">
        <dgm:presLayoutVars>
          <dgm:chMax/>
          <dgm:chPref/>
          <dgm:dir/>
          <dgm:animLvl val="lvl"/>
        </dgm:presLayoutVars>
      </dgm:prSet>
      <dgm:spPr/>
    </dgm:pt>
    <dgm:pt modelId="{D16E8679-CB09-455B-A1E9-40F30767F3D3}" type="pres">
      <dgm:prSet presAssocID="{4E373B37-889B-4563-BB1E-9B3330194184}" presName="composite" presStyleCnt="0"/>
      <dgm:spPr/>
    </dgm:pt>
    <dgm:pt modelId="{477C182E-C0CF-47E2-9AED-F1D4A0720E36}" type="pres">
      <dgm:prSet presAssocID="{4E373B37-889B-4563-BB1E-9B3330194184}" presName="Parent1" presStyleLbl="node1" presStyleIdx="0" presStyleCnt="6">
        <dgm:presLayoutVars>
          <dgm:chMax val="1"/>
          <dgm:chPref val="1"/>
          <dgm:bulletEnabled val="1"/>
        </dgm:presLayoutVars>
      </dgm:prSet>
      <dgm:spPr/>
    </dgm:pt>
    <dgm:pt modelId="{E83E8A7E-FB06-4E7A-9E20-3F5460A7378D}" type="pres">
      <dgm:prSet presAssocID="{4E373B37-889B-4563-BB1E-9B3330194184}" presName="Childtext1" presStyleLbl="revTx" presStyleIdx="0" presStyleCnt="3">
        <dgm:presLayoutVars>
          <dgm:chMax val="0"/>
          <dgm:chPref val="0"/>
          <dgm:bulletEnabled val="1"/>
        </dgm:presLayoutVars>
      </dgm:prSet>
      <dgm:spPr/>
    </dgm:pt>
    <dgm:pt modelId="{241856DE-E2F8-4754-A128-688C6B8CB163}" type="pres">
      <dgm:prSet presAssocID="{4E373B37-889B-4563-BB1E-9B3330194184}" presName="BalanceSpacing" presStyleCnt="0"/>
      <dgm:spPr/>
    </dgm:pt>
    <dgm:pt modelId="{F6974D3A-4A1C-4329-827D-0DCBF88FCDF5}" type="pres">
      <dgm:prSet presAssocID="{4E373B37-889B-4563-BB1E-9B3330194184}" presName="BalanceSpacing1" presStyleCnt="0"/>
      <dgm:spPr/>
    </dgm:pt>
    <dgm:pt modelId="{89E42C6E-5C64-4668-974B-E217AB72EFA9}" type="pres">
      <dgm:prSet presAssocID="{F04D2E9A-B192-4359-96DE-53EF7439BA26}" presName="Accent1Text" presStyleLbl="node1" presStyleIdx="1" presStyleCnt="6"/>
      <dgm:spPr/>
    </dgm:pt>
    <dgm:pt modelId="{A174769B-BD96-49F8-9207-9E9132C836A0}" type="pres">
      <dgm:prSet presAssocID="{F04D2E9A-B192-4359-96DE-53EF7439BA26}" presName="spaceBetweenRectangles" presStyleCnt="0"/>
      <dgm:spPr/>
    </dgm:pt>
    <dgm:pt modelId="{2045480A-765F-4A12-B3FD-510DDF324DC6}" type="pres">
      <dgm:prSet presAssocID="{EA4BAF91-28BF-43AC-AEE8-F8CA39DB3514}" presName="composite" presStyleCnt="0"/>
      <dgm:spPr/>
    </dgm:pt>
    <dgm:pt modelId="{AF507C98-A779-451B-861C-C4EA393F654E}" type="pres">
      <dgm:prSet presAssocID="{EA4BAF91-28BF-43AC-AEE8-F8CA39DB3514}" presName="Parent1" presStyleLbl="node1" presStyleIdx="2" presStyleCnt="6">
        <dgm:presLayoutVars>
          <dgm:chMax val="1"/>
          <dgm:chPref val="1"/>
          <dgm:bulletEnabled val="1"/>
        </dgm:presLayoutVars>
      </dgm:prSet>
      <dgm:spPr/>
    </dgm:pt>
    <dgm:pt modelId="{011CB104-CE38-43C0-9D95-5E055CC7CCF1}" type="pres">
      <dgm:prSet presAssocID="{EA4BAF91-28BF-43AC-AEE8-F8CA39DB3514}" presName="Childtext1" presStyleLbl="revTx" presStyleIdx="1" presStyleCnt="3">
        <dgm:presLayoutVars>
          <dgm:chMax val="0"/>
          <dgm:chPref val="0"/>
          <dgm:bulletEnabled val="1"/>
        </dgm:presLayoutVars>
      </dgm:prSet>
      <dgm:spPr/>
    </dgm:pt>
    <dgm:pt modelId="{6D9947DB-1EE5-41D9-9516-9398DBF1EB3D}" type="pres">
      <dgm:prSet presAssocID="{EA4BAF91-28BF-43AC-AEE8-F8CA39DB3514}" presName="BalanceSpacing" presStyleCnt="0"/>
      <dgm:spPr/>
    </dgm:pt>
    <dgm:pt modelId="{90E3677A-867C-4B95-A6A6-724BCB5D6904}" type="pres">
      <dgm:prSet presAssocID="{EA4BAF91-28BF-43AC-AEE8-F8CA39DB3514}" presName="BalanceSpacing1" presStyleCnt="0"/>
      <dgm:spPr/>
    </dgm:pt>
    <dgm:pt modelId="{F6F5C6E2-41D4-4026-8027-01621D27B152}" type="pres">
      <dgm:prSet presAssocID="{270BAAB9-AE7A-4C52-98F5-B920DDE1B072}" presName="Accent1Text" presStyleLbl="node1" presStyleIdx="3" presStyleCnt="6"/>
      <dgm:spPr/>
    </dgm:pt>
    <dgm:pt modelId="{195A7B47-9883-4207-B0A8-C478930585B9}" type="pres">
      <dgm:prSet presAssocID="{270BAAB9-AE7A-4C52-98F5-B920DDE1B072}" presName="spaceBetweenRectangles" presStyleCnt="0"/>
      <dgm:spPr/>
    </dgm:pt>
    <dgm:pt modelId="{1E9FA029-1ECC-4367-9C8E-DCFBF8AB022B}" type="pres">
      <dgm:prSet presAssocID="{872339E7-508F-464B-B0B5-C9C4D08A3E1D}" presName="composite" presStyleCnt="0"/>
      <dgm:spPr/>
    </dgm:pt>
    <dgm:pt modelId="{6B35EB1C-BAE6-4FD0-B7E1-AD05A4E98355}" type="pres">
      <dgm:prSet presAssocID="{872339E7-508F-464B-B0B5-C9C4D08A3E1D}" presName="Parent1" presStyleLbl="node1" presStyleIdx="4" presStyleCnt="6">
        <dgm:presLayoutVars>
          <dgm:chMax val="1"/>
          <dgm:chPref val="1"/>
          <dgm:bulletEnabled val="1"/>
        </dgm:presLayoutVars>
      </dgm:prSet>
      <dgm:spPr/>
    </dgm:pt>
    <dgm:pt modelId="{9BF2C760-A2E6-4306-BED8-ADEF7ABBB9C9}" type="pres">
      <dgm:prSet presAssocID="{872339E7-508F-464B-B0B5-C9C4D08A3E1D}" presName="Childtext1" presStyleLbl="revTx" presStyleIdx="2" presStyleCnt="3">
        <dgm:presLayoutVars>
          <dgm:chMax val="0"/>
          <dgm:chPref val="0"/>
          <dgm:bulletEnabled val="1"/>
        </dgm:presLayoutVars>
      </dgm:prSet>
      <dgm:spPr/>
    </dgm:pt>
    <dgm:pt modelId="{78B078E0-3F47-49CF-9F94-1D038B36F566}" type="pres">
      <dgm:prSet presAssocID="{872339E7-508F-464B-B0B5-C9C4D08A3E1D}" presName="BalanceSpacing" presStyleCnt="0"/>
      <dgm:spPr/>
    </dgm:pt>
    <dgm:pt modelId="{6B5EE057-C0B6-4F94-912D-CF05375F810D}" type="pres">
      <dgm:prSet presAssocID="{872339E7-508F-464B-B0B5-C9C4D08A3E1D}" presName="BalanceSpacing1" presStyleCnt="0"/>
      <dgm:spPr/>
    </dgm:pt>
    <dgm:pt modelId="{77264BA3-CFC9-4F46-9141-DE7A6B88A56F}" type="pres">
      <dgm:prSet presAssocID="{A727740E-7DDD-4AE7-B82B-2DA05F81D0EF}" presName="Accent1Text" presStyleLbl="node1" presStyleIdx="5" presStyleCnt="6"/>
      <dgm:spPr/>
    </dgm:pt>
  </dgm:ptLst>
  <dgm:cxnLst>
    <dgm:cxn modelId="{AE56B709-A77B-436F-BF90-4FC8C19CA9C1}" type="presOf" srcId="{EA4BAF91-28BF-43AC-AEE8-F8CA39DB3514}" destId="{AF507C98-A779-451B-861C-C4EA393F654E}" srcOrd="0" destOrd="0" presId="urn:microsoft.com/office/officeart/2008/layout/AlternatingHexagons"/>
    <dgm:cxn modelId="{DE3ABE17-48D3-4AC0-8A12-18F47899ED2B}" type="presOf" srcId="{872339E7-508F-464B-B0B5-C9C4D08A3E1D}" destId="{6B35EB1C-BAE6-4FD0-B7E1-AD05A4E98355}" srcOrd="0" destOrd="0" presId="urn:microsoft.com/office/officeart/2008/layout/AlternatingHexagons"/>
    <dgm:cxn modelId="{DBA1EE2D-A0EC-45F0-8520-88BC76581546}" type="presOf" srcId="{A727740E-7DDD-4AE7-B82B-2DA05F81D0EF}" destId="{77264BA3-CFC9-4F46-9141-DE7A6B88A56F}" srcOrd="0" destOrd="0" presId="urn:microsoft.com/office/officeart/2008/layout/AlternatingHexagons"/>
    <dgm:cxn modelId="{7A8BBA5F-66DF-40E2-9E4E-F46BF4F26293}" srcId="{1AAC7CFA-0891-4DBA-98D4-8918F36A412C}" destId="{4E373B37-889B-4563-BB1E-9B3330194184}" srcOrd="0" destOrd="0" parTransId="{4DC7C0BC-7C88-403D-AD34-28BA35DDBA97}" sibTransId="{F04D2E9A-B192-4359-96DE-53EF7439BA26}"/>
    <dgm:cxn modelId="{68AB4260-1652-4C54-B116-F5A2F2DE8CB2}" srcId="{1AAC7CFA-0891-4DBA-98D4-8918F36A412C}" destId="{EA4BAF91-28BF-43AC-AEE8-F8CA39DB3514}" srcOrd="1" destOrd="0" parTransId="{C424779D-EA6E-427A-B61E-52B297D91642}" sibTransId="{270BAAB9-AE7A-4C52-98F5-B920DDE1B072}"/>
    <dgm:cxn modelId="{B5CE2A48-C90E-4D0B-B8D4-78AD10330400}" type="presOf" srcId="{270BAAB9-AE7A-4C52-98F5-B920DDE1B072}" destId="{F6F5C6E2-41D4-4026-8027-01621D27B152}" srcOrd="0" destOrd="0" presId="urn:microsoft.com/office/officeart/2008/layout/AlternatingHexagons"/>
    <dgm:cxn modelId="{69605168-FFCC-4D2F-8E7E-8DFC05935D67}" type="presOf" srcId="{F04D2E9A-B192-4359-96DE-53EF7439BA26}" destId="{89E42C6E-5C64-4668-974B-E217AB72EFA9}" srcOrd="0" destOrd="0" presId="urn:microsoft.com/office/officeart/2008/layout/AlternatingHexagons"/>
    <dgm:cxn modelId="{0AFE9A6B-8C13-4B1D-8E0B-5212E091C38B}" srcId="{1AAC7CFA-0891-4DBA-98D4-8918F36A412C}" destId="{872339E7-508F-464B-B0B5-C9C4D08A3E1D}" srcOrd="2" destOrd="0" parTransId="{BEC7A5BC-BEC3-4896-8803-4AFCABDAD41A}" sibTransId="{A727740E-7DDD-4AE7-B82B-2DA05F81D0EF}"/>
    <dgm:cxn modelId="{24D1B2E1-D454-45F7-B182-DC24F26E1796}" type="presOf" srcId="{4E373B37-889B-4563-BB1E-9B3330194184}" destId="{477C182E-C0CF-47E2-9AED-F1D4A0720E36}" srcOrd="0" destOrd="0" presId="urn:microsoft.com/office/officeart/2008/layout/AlternatingHexagons"/>
    <dgm:cxn modelId="{D02B4DEE-7983-425E-BF18-333CF9F64D24}" type="presOf" srcId="{1AAC7CFA-0891-4DBA-98D4-8918F36A412C}" destId="{92468A64-1111-49BA-B8AA-9748FF55547C}" srcOrd="0" destOrd="0" presId="urn:microsoft.com/office/officeart/2008/layout/AlternatingHexagons"/>
    <dgm:cxn modelId="{129334B5-9CEC-4966-82E3-9444176D2EEE}" type="presParOf" srcId="{92468A64-1111-49BA-B8AA-9748FF55547C}" destId="{D16E8679-CB09-455B-A1E9-40F30767F3D3}" srcOrd="0" destOrd="0" presId="urn:microsoft.com/office/officeart/2008/layout/AlternatingHexagons"/>
    <dgm:cxn modelId="{3210BAC8-6B45-4261-8EC8-37B869518FEE}" type="presParOf" srcId="{D16E8679-CB09-455B-A1E9-40F30767F3D3}" destId="{477C182E-C0CF-47E2-9AED-F1D4A0720E36}" srcOrd="0" destOrd="0" presId="urn:microsoft.com/office/officeart/2008/layout/AlternatingHexagons"/>
    <dgm:cxn modelId="{2725187C-F3EE-4B18-A0D8-97B4E251512B}" type="presParOf" srcId="{D16E8679-CB09-455B-A1E9-40F30767F3D3}" destId="{E83E8A7E-FB06-4E7A-9E20-3F5460A7378D}" srcOrd="1" destOrd="0" presId="urn:microsoft.com/office/officeart/2008/layout/AlternatingHexagons"/>
    <dgm:cxn modelId="{E852173A-1F6B-43F7-995C-49F576D646E0}" type="presParOf" srcId="{D16E8679-CB09-455B-A1E9-40F30767F3D3}" destId="{241856DE-E2F8-4754-A128-688C6B8CB163}" srcOrd="2" destOrd="0" presId="urn:microsoft.com/office/officeart/2008/layout/AlternatingHexagons"/>
    <dgm:cxn modelId="{F73377B1-F18A-44DD-BBF5-B41D200B6539}" type="presParOf" srcId="{D16E8679-CB09-455B-A1E9-40F30767F3D3}" destId="{F6974D3A-4A1C-4329-827D-0DCBF88FCDF5}" srcOrd="3" destOrd="0" presId="urn:microsoft.com/office/officeart/2008/layout/AlternatingHexagons"/>
    <dgm:cxn modelId="{99EAA8F8-1EC7-4F21-9BB4-CBA2118BC54E}" type="presParOf" srcId="{D16E8679-CB09-455B-A1E9-40F30767F3D3}" destId="{89E42C6E-5C64-4668-974B-E217AB72EFA9}" srcOrd="4" destOrd="0" presId="urn:microsoft.com/office/officeart/2008/layout/AlternatingHexagons"/>
    <dgm:cxn modelId="{4C0CDEE9-602D-4644-878C-FC1DDAB93168}" type="presParOf" srcId="{92468A64-1111-49BA-B8AA-9748FF55547C}" destId="{A174769B-BD96-49F8-9207-9E9132C836A0}" srcOrd="1" destOrd="0" presId="urn:microsoft.com/office/officeart/2008/layout/AlternatingHexagons"/>
    <dgm:cxn modelId="{77C79D79-18BC-465D-AFE5-3796DB307278}" type="presParOf" srcId="{92468A64-1111-49BA-B8AA-9748FF55547C}" destId="{2045480A-765F-4A12-B3FD-510DDF324DC6}" srcOrd="2" destOrd="0" presId="urn:microsoft.com/office/officeart/2008/layout/AlternatingHexagons"/>
    <dgm:cxn modelId="{58C29F97-6D29-461F-879D-DB9AEBF5CFBE}" type="presParOf" srcId="{2045480A-765F-4A12-B3FD-510DDF324DC6}" destId="{AF507C98-A779-451B-861C-C4EA393F654E}" srcOrd="0" destOrd="0" presId="urn:microsoft.com/office/officeart/2008/layout/AlternatingHexagons"/>
    <dgm:cxn modelId="{69399E22-A9FA-48EE-BACF-E2FA42BB4376}" type="presParOf" srcId="{2045480A-765F-4A12-B3FD-510DDF324DC6}" destId="{011CB104-CE38-43C0-9D95-5E055CC7CCF1}" srcOrd="1" destOrd="0" presId="urn:microsoft.com/office/officeart/2008/layout/AlternatingHexagons"/>
    <dgm:cxn modelId="{C8799C21-2FC2-4709-9993-629CD44E1989}" type="presParOf" srcId="{2045480A-765F-4A12-B3FD-510DDF324DC6}" destId="{6D9947DB-1EE5-41D9-9516-9398DBF1EB3D}" srcOrd="2" destOrd="0" presId="urn:microsoft.com/office/officeart/2008/layout/AlternatingHexagons"/>
    <dgm:cxn modelId="{850A7236-26FE-49E5-AC4A-D4F3B72B5B56}" type="presParOf" srcId="{2045480A-765F-4A12-B3FD-510DDF324DC6}" destId="{90E3677A-867C-4B95-A6A6-724BCB5D6904}" srcOrd="3" destOrd="0" presId="urn:microsoft.com/office/officeart/2008/layout/AlternatingHexagons"/>
    <dgm:cxn modelId="{C1E1C453-DDA9-4AE5-BDA7-9307180ED118}" type="presParOf" srcId="{2045480A-765F-4A12-B3FD-510DDF324DC6}" destId="{F6F5C6E2-41D4-4026-8027-01621D27B152}" srcOrd="4" destOrd="0" presId="urn:microsoft.com/office/officeart/2008/layout/AlternatingHexagons"/>
    <dgm:cxn modelId="{E2160FB5-7105-4A95-91C1-BAD267D95C3E}" type="presParOf" srcId="{92468A64-1111-49BA-B8AA-9748FF55547C}" destId="{195A7B47-9883-4207-B0A8-C478930585B9}" srcOrd="3" destOrd="0" presId="urn:microsoft.com/office/officeart/2008/layout/AlternatingHexagons"/>
    <dgm:cxn modelId="{4B8D0A28-3DD2-43F8-A5C4-6EA86043C6F6}" type="presParOf" srcId="{92468A64-1111-49BA-B8AA-9748FF55547C}" destId="{1E9FA029-1ECC-4367-9C8E-DCFBF8AB022B}" srcOrd="4" destOrd="0" presId="urn:microsoft.com/office/officeart/2008/layout/AlternatingHexagons"/>
    <dgm:cxn modelId="{B4E8A684-6353-4CC0-8163-73A008EDB9E0}" type="presParOf" srcId="{1E9FA029-1ECC-4367-9C8E-DCFBF8AB022B}" destId="{6B35EB1C-BAE6-4FD0-B7E1-AD05A4E98355}" srcOrd="0" destOrd="0" presId="urn:microsoft.com/office/officeart/2008/layout/AlternatingHexagons"/>
    <dgm:cxn modelId="{7FC0E1E8-E199-4EC9-8FBE-DAE9B2873347}" type="presParOf" srcId="{1E9FA029-1ECC-4367-9C8E-DCFBF8AB022B}" destId="{9BF2C760-A2E6-4306-BED8-ADEF7ABBB9C9}" srcOrd="1" destOrd="0" presId="urn:microsoft.com/office/officeart/2008/layout/AlternatingHexagons"/>
    <dgm:cxn modelId="{6F8737B0-F074-4BF4-A3AF-7BBCECF855D3}" type="presParOf" srcId="{1E9FA029-1ECC-4367-9C8E-DCFBF8AB022B}" destId="{78B078E0-3F47-49CF-9F94-1D038B36F566}" srcOrd="2" destOrd="0" presId="urn:microsoft.com/office/officeart/2008/layout/AlternatingHexagons"/>
    <dgm:cxn modelId="{302A40AC-A7D5-4EE2-9D6F-FCB2A99FA507}" type="presParOf" srcId="{1E9FA029-1ECC-4367-9C8E-DCFBF8AB022B}" destId="{6B5EE057-C0B6-4F94-912D-CF05375F810D}" srcOrd="3" destOrd="0" presId="urn:microsoft.com/office/officeart/2008/layout/AlternatingHexagons"/>
    <dgm:cxn modelId="{E3B5D906-1E27-4BB1-BC54-29CC07CD3CD7}" type="presParOf" srcId="{1E9FA029-1ECC-4367-9C8E-DCFBF8AB022B}" destId="{77264BA3-CFC9-4F46-9141-DE7A6B88A56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C182E-C0CF-47E2-9AED-F1D4A0720E36}">
      <dsp:nvSpPr>
        <dsp:cNvPr id="0" name=""/>
        <dsp:cNvSpPr/>
      </dsp:nvSpPr>
      <dsp:spPr>
        <a:xfrm rot="5400000">
          <a:off x="2315070" y="575318"/>
          <a:ext cx="1520471" cy="132281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Project Leader</a:t>
          </a:r>
        </a:p>
      </dsp:txBody>
      <dsp:txXfrm rot="-5400000">
        <a:off x="2620038" y="713428"/>
        <a:ext cx="910534" cy="1046591"/>
      </dsp:txXfrm>
    </dsp:sp>
    <dsp:sp modelId="{E83E8A7E-FB06-4E7A-9E20-3F5460A7378D}">
      <dsp:nvSpPr>
        <dsp:cNvPr id="0" name=""/>
        <dsp:cNvSpPr/>
      </dsp:nvSpPr>
      <dsp:spPr>
        <a:xfrm>
          <a:off x="3776852" y="780581"/>
          <a:ext cx="1696846" cy="912283"/>
        </a:xfrm>
        <a:prstGeom prst="rect">
          <a:avLst/>
        </a:prstGeom>
        <a:noFill/>
        <a:ln>
          <a:noFill/>
        </a:ln>
        <a:effectLst/>
      </dsp:spPr>
      <dsp:style>
        <a:lnRef idx="0">
          <a:scrgbClr r="0" g="0" b="0"/>
        </a:lnRef>
        <a:fillRef idx="0">
          <a:scrgbClr r="0" g="0" b="0"/>
        </a:fillRef>
        <a:effectRef idx="0">
          <a:scrgbClr r="0" g="0" b="0"/>
        </a:effectRef>
        <a:fontRef idx="minor"/>
      </dsp:style>
    </dsp:sp>
    <dsp:sp modelId="{89E42C6E-5C64-4668-974B-E217AB72EFA9}">
      <dsp:nvSpPr>
        <dsp:cNvPr id="0" name=""/>
        <dsp:cNvSpPr/>
      </dsp:nvSpPr>
      <dsp:spPr>
        <a:xfrm rot="5400000">
          <a:off x="886435" y="575318"/>
          <a:ext cx="1520471" cy="1322810"/>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Teen Leader</a:t>
          </a:r>
        </a:p>
      </dsp:txBody>
      <dsp:txXfrm rot="-5400000">
        <a:off x="1191403" y="713428"/>
        <a:ext cx="910534" cy="1046591"/>
      </dsp:txXfrm>
    </dsp:sp>
    <dsp:sp modelId="{AF507C98-A779-451B-861C-C4EA393F654E}">
      <dsp:nvSpPr>
        <dsp:cNvPr id="0" name=""/>
        <dsp:cNvSpPr/>
      </dsp:nvSpPr>
      <dsp:spPr>
        <a:xfrm rot="5400000">
          <a:off x="1598016" y="1865894"/>
          <a:ext cx="1520471" cy="1322810"/>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Club Leader</a:t>
          </a:r>
        </a:p>
      </dsp:txBody>
      <dsp:txXfrm rot="-5400000">
        <a:off x="1902984" y="2004004"/>
        <a:ext cx="910534" cy="1046591"/>
      </dsp:txXfrm>
    </dsp:sp>
    <dsp:sp modelId="{011CB104-CE38-43C0-9D95-5E055CC7CCF1}">
      <dsp:nvSpPr>
        <dsp:cNvPr id="0" name=""/>
        <dsp:cNvSpPr/>
      </dsp:nvSpPr>
      <dsp:spPr>
        <a:xfrm>
          <a:off x="0" y="2071158"/>
          <a:ext cx="1642109" cy="912283"/>
        </a:xfrm>
        <a:prstGeom prst="rect">
          <a:avLst/>
        </a:prstGeom>
        <a:noFill/>
        <a:ln>
          <a:noFill/>
        </a:ln>
        <a:effectLst/>
      </dsp:spPr>
      <dsp:style>
        <a:lnRef idx="0">
          <a:scrgbClr r="0" g="0" b="0"/>
        </a:lnRef>
        <a:fillRef idx="0">
          <a:scrgbClr r="0" g="0" b="0"/>
        </a:fillRef>
        <a:effectRef idx="0">
          <a:scrgbClr r="0" g="0" b="0"/>
        </a:effectRef>
        <a:fontRef idx="minor"/>
      </dsp:style>
    </dsp:sp>
    <dsp:sp modelId="{F6F5C6E2-41D4-4026-8027-01621D27B152}">
      <dsp:nvSpPr>
        <dsp:cNvPr id="0" name=""/>
        <dsp:cNvSpPr/>
      </dsp:nvSpPr>
      <dsp:spPr>
        <a:xfrm rot="5400000">
          <a:off x="3026651" y="1865894"/>
          <a:ext cx="1520471" cy="1322810"/>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Extension Staff</a:t>
          </a:r>
        </a:p>
      </dsp:txBody>
      <dsp:txXfrm rot="-5400000">
        <a:off x="3331619" y="2004004"/>
        <a:ext cx="910534" cy="1046591"/>
      </dsp:txXfrm>
    </dsp:sp>
    <dsp:sp modelId="{6B35EB1C-BAE6-4FD0-B7E1-AD05A4E98355}">
      <dsp:nvSpPr>
        <dsp:cNvPr id="0" name=""/>
        <dsp:cNvSpPr/>
      </dsp:nvSpPr>
      <dsp:spPr>
        <a:xfrm rot="5400000">
          <a:off x="2315070" y="3156471"/>
          <a:ext cx="1520471" cy="1322810"/>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Activity Leader</a:t>
          </a:r>
        </a:p>
      </dsp:txBody>
      <dsp:txXfrm rot="-5400000">
        <a:off x="2620038" y="3294581"/>
        <a:ext cx="910534" cy="1046591"/>
      </dsp:txXfrm>
    </dsp:sp>
    <dsp:sp modelId="{9BF2C760-A2E6-4306-BED8-ADEF7ABBB9C9}">
      <dsp:nvSpPr>
        <dsp:cNvPr id="0" name=""/>
        <dsp:cNvSpPr/>
      </dsp:nvSpPr>
      <dsp:spPr>
        <a:xfrm>
          <a:off x="3776852" y="3361735"/>
          <a:ext cx="1696846" cy="912283"/>
        </a:xfrm>
        <a:prstGeom prst="rect">
          <a:avLst/>
        </a:prstGeom>
        <a:noFill/>
        <a:ln>
          <a:noFill/>
        </a:ln>
        <a:effectLst/>
      </dsp:spPr>
      <dsp:style>
        <a:lnRef idx="0">
          <a:scrgbClr r="0" g="0" b="0"/>
        </a:lnRef>
        <a:fillRef idx="0">
          <a:scrgbClr r="0" g="0" b="0"/>
        </a:fillRef>
        <a:effectRef idx="0">
          <a:scrgbClr r="0" g="0" b="0"/>
        </a:effectRef>
        <a:fontRef idx="minor"/>
      </dsp:style>
    </dsp:sp>
    <dsp:sp modelId="{77264BA3-CFC9-4F46-9141-DE7A6B88A56F}">
      <dsp:nvSpPr>
        <dsp:cNvPr id="0" name=""/>
        <dsp:cNvSpPr/>
      </dsp:nvSpPr>
      <dsp:spPr>
        <a:xfrm rot="5400000">
          <a:off x="886435" y="3156471"/>
          <a:ext cx="1520471" cy="132281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Committee(s)</a:t>
          </a:r>
        </a:p>
      </dsp:txBody>
      <dsp:txXfrm rot="-5400000">
        <a:off x="1191403" y="3294581"/>
        <a:ext cx="910534" cy="104659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67AA9-7B57-43DB-922D-05F97EC0921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Oklahoma 4-H Volunteer Core Competencies</a:t>
            </a:r>
          </a:p>
        </p:txBody>
      </p:sp>
      <p:sp>
        <p:nvSpPr>
          <p:cNvPr id="3" name="Date Placeholder 2">
            <a:extLst>
              <a:ext uri="{FF2B5EF4-FFF2-40B4-BE49-F238E27FC236}">
                <a16:creationId xmlns:a16="http://schemas.microsoft.com/office/drawing/2014/main" id="{3C2104D1-6E5E-4073-A9C7-2BA8FDA1B88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Revised 2021</a:t>
            </a:r>
          </a:p>
        </p:txBody>
      </p:sp>
      <p:sp>
        <p:nvSpPr>
          <p:cNvPr id="4" name="Footer Placeholder 3">
            <a:extLst>
              <a:ext uri="{FF2B5EF4-FFF2-40B4-BE49-F238E27FC236}">
                <a16:creationId xmlns:a16="http://schemas.microsoft.com/office/drawing/2014/main" id="{D3E583B0-9CEA-4942-9F88-3222DDDF43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Karla Knoepfli, Associate Extension Specialist</a:t>
            </a:r>
          </a:p>
        </p:txBody>
      </p:sp>
    </p:spTree>
    <p:extLst>
      <p:ext uri="{BB962C8B-B14F-4D97-AF65-F5344CB8AC3E}">
        <p14:creationId xmlns:p14="http://schemas.microsoft.com/office/powerpoint/2010/main" val="130529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Oklahoma 4-H Volunteer Core Competencies</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Revised 2021</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Karla Knoepfli, Associate Extension Specialist</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EEAEDC-CCA4-4DA0-A903-DD1D33668D9D}" type="slidenum">
              <a:rPr lang="en-US" smtClean="0"/>
              <a:t>‹#›</a:t>
            </a:fld>
            <a:endParaRPr lang="en-US" dirty="0"/>
          </a:p>
        </p:txBody>
      </p:sp>
    </p:spTree>
    <p:extLst>
      <p:ext uri="{BB962C8B-B14F-4D97-AF65-F5344CB8AC3E}">
        <p14:creationId xmlns:p14="http://schemas.microsoft.com/office/powerpoint/2010/main" val="421368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4.sv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pps.dasnr.okstate.edu/SSL/4h.okstate.edu/for-educators/4honline-enrollment-and-event-registration/event-registration-1/l-101-managing-health-form-event-registr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4h.okstate.edu/educators/risk-management/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4h.okstate.edu/educators/volunteer-management-syste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ifa.usda.gov/youth-development-infographic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ifa.usda.gov/grants/programs/4-h-positive-youth-development#:~:text=The%204%2DH%20program%20is,Program%20Quality%20and%20Accountabil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2547856"/>
          </a:xfrm>
        </p:spPr>
        <p:txBody>
          <a:bodyPr/>
          <a:lstStyle/>
          <a:p>
            <a:pPr algn="ctr" eaLnBrk="1" hangingPunct="1">
              <a:defRPr/>
            </a:pPr>
            <a:r>
              <a:rPr lang="en-US" altLang="en-US" b="1" dirty="0">
                <a:latin typeface="+mn-lt"/>
              </a:rPr>
              <a:t>Session for NEW Volunteers being Certified for the first time.</a:t>
            </a:r>
          </a:p>
          <a:p>
            <a:pPr eaLnBrk="1" hangingPunct="1">
              <a:defRPr/>
            </a:pPr>
            <a:endParaRPr lang="en-US" altLang="en-US" b="1" dirty="0">
              <a:latin typeface="+mn-lt"/>
            </a:endParaRPr>
          </a:p>
          <a:p>
            <a:pPr eaLnBrk="1" hangingPunct="1">
              <a:defRPr/>
            </a:pPr>
            <a:r>
              <a:rPr lang="en-US" altLang="en-US" b="1" dirty="0">
                <a:latin typeface="+mn-lt"/>
              </a:rPr>
              <a:t>Instructor Preparation –  </a:t>
            </a:r>
            <a:r>
              <a:rPr lang="en-US" altLang="en-US" dirty="0">
                <a:latin typeface="+mn-lt"/>
              </a:rPr>
              <a:t>Allow 6-8 hours of preparation for 1 hour of instruction.</a:t>
            </a:r>
          </a:p>
          <a:p>
            <a:pPr marL="231808" indent="-231808">
              <a:buFont typeface="+mj-lt"/>
              <a:buAutoNum type="arabicPeriod"/>
              <a:defRPr/>
            </a:pPr>
            <a:r>
              <a:rPr lang="en-US" altLang="en-US" dirty="0">
                <a:latin typeface="+mn-lt"/>
              </a:rPr>
              <a:t>Review all materials thoroughly.  Do any additional research or preparation to make yourself comfortable with the materials or to give it your personal touch. The content is an introduction to the 4-H program.  </a:t>
            </a:r>
            <a:r>
              <a:rPr lang="en-US" altLang="en-US" dirty="0"/>
              <a:t>Future continuing education will give volunteers more time to learn how to apply the information.</a:t>
            </a:r>
            <a:endParaRPr lang="en-US" altLang="en-US" dirty="0">
              <a:latin typeface="+mn-lt"/>
            </a:endParaRPr>
          </a:p>
          <a:p>
            <a:pPr marL="231808" indent="-231808">
              <a:buFont typeface="+mj-lt"/>
              <a:buAutoNum type="arabicPeriod"/>
              <a:defRPr/>
            </a:pPr>
            <a:r>
              <a:rPr lang="en-US" altLang="en-US" dirty="0"/>
              <a:t>Prepare your content for the transition slides, “Time for County Sharing.”</a:t>
            </a:r>
            <a:endParaRPr lang="en-US" altLang="en-US" dirty="0">
              <a:latin typeface="+mn-lt"/>
            </a:endParaRPr>
          </a:p>
          <a:p>
            <a:pPr marL="231808" indent="-231808">
              <a:buFont typeface="+mj-lt"/>
              <a:buAutoNum type="arabicPeriod"/>
              <a:defRPr/>
            </a:pPr>
            <a:r>
              <a:rPr lang="en-US" altLang="en-US" dirty="0">
                <a:latin typeface="+mn-lt"/>
              </a:rPr>
              <a:t>Prepare/print handouts/resources that complement the subject matter.</a:t>
            </a:r>
          </a:p>
          <a:p>
            <a:pPr marL="231808" indent="-231808">
              <a:buFont typeface="+mj-lt"/>
              <a:buAutoNum type="arabicPeriod"/>
              <a:defRPr/>
            </a:pPr>
            <a:r>
              <a:rPr lang="en-US" altLang="en-US" dirty="0"/>
              <a:t>Allow adequate time with the new volunteer(s).  They need time to absorb, process and ask questions.</a:t>
            </a:r>
          </a:p>
          <a:p>
            <a:pPr marL="231808" indent="-231808">
              <a:buFont typeface="+mj-lt"/>
              <a:buAutoNum type="arabicPeriod"/>
              <a:defRPr/>
            </a:pPr>
            <a:r>
              <a:rPr lang="en-US" altLang="en-US" dirty="0">
                <a:latin typeface="+mn-lt"/>
              </a:rPr>
              <a:t>Relax and enj</a:t>
            </a:r>
            <a:r>
              <a:rPr lang="en-US" altLang="en-US" dirty="0"/>
              <a:t>oy the time getting to know the volunteer(s).  </a:t>
            </a:r>
            <a:endParaRPr lang="en-US" altLang="en-US" dirty="0">
              <a:latin typeface="+mn-lt"/>
            </a:endParaRPr>
          </a:p>
        </p:txBody>
      </p:sp>
      <p:sp>
        <p:nvSpPr>
          <p:cNvPr id="4" name="Slide Number Placeholder 3"/>
          <p:cNvSpPr>
            <a:spLocks noGrp="1"/>
          </p:cNvSpPr>
          <p:nvPr>
            <p:ph type="sldNum" sz="quarter" idx="5"/>
          </p:nvPr>
        </p:nvSpPr>
        <p:spPr/>
        <p:txBody>
          <a:bodyPr/>
          <a:lstStyle/>
          <a:p>
            <a:fld id="{F0EEAEDC-CCA4-4DA0-A903-DD1D33668D9D}" type="slidenum">
              <a:rPr lang="en-US" smtClean="0"/>
              <a:t>1</a:t>
            </a:fld>
            <a:endParaRPr lang="en-US" dirty="0"/>
          </a:p>
        </p:txBody>
      </p:sp>
      <p:pic>
        <p:nvPicPr>
          <p:cNvPr id="6" name="Graphic 5">
            <a:extLst>
              <a:ext uri="{FF2B5EF4-FFF2-40B4-BE49-F238E27FC236}">
                <a16:creationId xmlns:a16="http://schemas.microsoft.com/office/drawing/2014/main" id="{4FB57468-B8CD-9E0D-DC15-DCC6C7F1A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9898" y="6899396"/>
            <a:ext cx="3039462" cy="1700406"/>
          </a:xfrm>
          <a:prstGeom prst="rect">
            <a:avLst/>
          </a:prstGeom>
        </p:spPr>
      </p:pic>
    </p:spTree>
    <p:extLst>
      <p:ext uri="{BB962C8B-B14F-4D97-AF65-F5344CB8AC3E}">
        <p14:creationId xmlns:p14="http://schemas.microsoft.com/office/powerpoint/2010/main" val="315322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3"/>
              </a:spcAft>
            </a:pPr>
            <a:r>
              <a:rPr lang="en-US" dirty="0">
                <a:latin typeface="Arial" panose="020B0604020202020204" pitchFamily="34" charset="0"/>
                <a:cs typeface="Arial" panose="020B0604020202020204" pitchFamily="34" charset="0"/>
              </a:rPr>
              <a:t>Experiential Learning is the foundation of ALL programming </a:t>
            </a:r>
            <a:r>
              <a:rPr lang="en-US" u="sng" dirty="0">
                <a:latin typeface="Arial" panose="020B0604020202020204" pitchFamily="34" charset="0"/>
                <a:cs typeface="Arial" panose="020B0604020202020204" pitchFamily="34" charset="0"/>
              </a:rPr>
              <a:t>and curriculum</a:t>
            </a:r>
            <a:r>
              <a:rPr lang="en-US" dirty="0">
                <a:latin typeface="Arial" panose="020B0604020202020204" pitchFamily="34" charset="0"/>
                <a:cs typeface="Arial" panose="020B0604020202020204" pitchFamily="34" charset="0"/>
              </a:rPr>
              <a:t>. As a volunteer it is important understand and apply the model to all program planning, club experiences, activities and events and project work. The model focuses on the “PROCESS” the child experiences and less on the product.</a:t>
            </a:r>
          </a:p>
          <a:p>
            <a:pPr>
              <a:spcAft>
                <a:spcPts val="623"/>
              </a:spcAft>
            </a:pPr>
            <a:r>
              <a:rPr lang="en-US" dirty="0">
                <a:latin typeface="Arial" panose="020B0604020202020204" pitchFamily="34" charset="0"/>
                <a:cs typeface="Arial" panose="020B0604020202020204" pitchFamily="34" charset="0"/>
              </a:rPr>
              <a:t>4-H Youth Development effort relies heavily upon the five steps of the experiential learning model to teach skills, communicate understanding and develop life skills. </a:t>
            </a:r>
          </a:p>
          <a:p>
            <a:pPr>
              <a:spcAft>
                <a:spcPts val="623"/>
              </a:spcAft>
            </a:pPr>
            <a:r>
              <a:rPr lang="en-US" dirty="0">
                <a:latin typeface="Arial" panose="020B0604020202020204" pitchFamily="34" charset="0"/>
                <a:cs typeface="Arial" panose="020B0604020202020204" pitchFamily="34" charset="0"/>
              </a:rPr>
              <a:t>Each sequential steps helps youth identify what they have learned from a 4-H experience or activity and how to apply that information to other experiences or situations. </a:t>
            </a:r>
          </a:p>
          <a:p>
            <a:pPr>
              <a:spcAft>
                <a:spcPts val="611"/>
              </a:spcAft>
            </a:pPr>
            <a:r>
              <a:rPr lang="en-US" altLang="en-US" dirty="0">
                <a:latin typeface="Arial" panose="020B0604020202020204" pitchFamily="34" charset="0"/>
                <a:cs typeface="Arial" panose="020B0604020202020204" pitchFamily="34" charset="0"/>
              </a:rPr>
              <a:t>The cycle begins again.  The Experiential Learning experience is continuous and never stops.  As it becomes a standard way of doing 4-H; youth, families and volunteers become natural “Lifelong Learners.”</a:t>
            </a:r>
          </a:p>
          <a:p>
            <a:pPr>
              <a:spcAft>
                <a:spcPts val="623"/>
              </a:spcAft>
            </a:pPr>
            <a:r>
              <a:rPr lang="en-US" dirty="0"/>
              <a:t> </a:t>
            </a:r>
          </a:p>
        </p:txBody>
      </p:sp>
      <p:sp>
        <p:nvSpPr>
          <p:cNvPr id="4" name="Slide Number Placeholder 3"/>
          <p:cNvSpPr>
            <a:spLocks noGrp="1"/>
          </p:cNvSpPr>
          <p:nvPr>
            <p:ph type="sldNum" sz="quarter" idx="5"/>
          </p:nvPr>
        </p:nvSpPr>
        <p:spPr/>
        <p:txBody>
          <a:bodyPr/>
          <a:lstStyle/>
          <a:p>
            <a:pPr defTabSz="931774">
              <a:defRPr/>
            </a:pPr>
            <a:fld id="{07F6DE70-F929-4279-A77E-B50D5523BFFF}"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6399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There are guidelines governing the use of the clover.  See “Oklahoma 4-H Rules and Guidelines.”. </a:t>
            </a:r>
          </a:p>
          <a:p>
            <a:endParaRPr lang="en-US" altLang="en-US" dirty="0">
              <a:latin typeface="Arial" charset="0"/>
            </a:endParaRPr>
          </a:p>
          <a:p>
            <a:r>
              <a:rPr lang="en-US" altLang="en-US" dirty="0">
                <a:latin typeface="Arial" charset="0"/>
              </a:rPr>
              <a:t>All uses of the 4-H Club Name or Emblem shall be consistent with the educational purposes, character-building objectives, and dignity of the   4-H program.  The 4-H Club Name or Emblem shall be given a position of prominence.  It is not permissible to superimpose any letter, design, or object on the 4-H Club Emblem, or to materially alter its intended shape.</a:t>
            </a:r>
          </a:p>
          <a:p>
            <a:endParaRPr lang="en-US" altLang="en-US" dirty="0">
              <a:latin typeface="Arial" charset="0"/>
            </a:endParaRPr>
          </a:p>
          <a:p>
            <a:r>
              <a:rPr lang="en-US" altLang="en-US" dirty="0">
                <a:latin typeface="Arial" charset="0"/>
              </a:rPr>
              <a:t>“4-H Club Name and Emblem” consisting of a green four-leaf clover with stem and the letter “H” in white or gold on each leaflet.</a:t>
            </a:r>
          </a:p>
          <a:p>
            <a:endParaRPr lang="en-US" altLang="en-US" dirty="0">
              <a:latin typeface="Arial" charset="0"/>
            </a:endParaRPr>
          </a:p>
          <a:p>
            <a:r>
              <a:rPr lang="en-US" altLang="en-US" dirty="0">
                <a:latin typeface="Arial" charset="0"/>
              </a:rPr>
              <a:t>When in doubt on the use of the clover, consult the county Extension office or the state 4-H office.</a:t>
            </a:r>
          </a:p>
        </p:txBody>
      </p:sp>
      <p:sp>
        <p:nvSpPr>
          <p:cNvPr id="5632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fld id="{6EC0487E-BDB3-4016-B360-60B9EF8F2D49}" type="slidenum">
              <a:rPr lang="en-US" altLang="en-US" sz="1100"/>
              <a:pPr/>
              <a:t>11</a:t>
            </a:fld>
            <a:endParaRPr lang="en-US" altLang="en-US" sz="1100" dirty="0"/>
          </a:p>
        </p:txBody>
      </p:sp>
      <p:sp>
        <p:nvSpPr>
          <p:cNvPr id="56325"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182767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At this point, talk about county project clubs – great time to recruit new families.</a:t>
            </a:r>
          </a:p>
          <a:p>
            <a:endParaRPr lang="en-US" altLang="en-US" dirty="0">
              <a:latin typeface="Arial" charset="0"/>
            </a:endParaRPr>
          </a:p>
          <a:p>
            <a:r>
              <a:rPr lang="en-US" altLang="en-US" dirty="0">
                <a:latin typeface="Arial" charset="0"/>
              </a:rPr>
              <a:t>Explain counties policy for obtaining project materials.   Show some copies.</a:t>
            </a:r>
          </a:p>
          <a:p>
            <a:endParaRPr lang="en-US" altLang="en-US" dirty="0">
              <a:latin typeface="Arial" charset="0"/>
            </a:endParaRPr>
          </a:p>
          <a:p>
            <a:r>
              <a:rPr lang="en-US" altLang="en-US" dirty="0">
                <a:latin typeface="Arial" charset="0"/>
              </a:rPr>
              <a:t>Briefly highlight county activities and events unique to your county educational experience.</a:t>
            </a:r>
          </a:p>
          <a:p>
            <a:endParaRPr lang="en-US" altLang="en-US" dirty="0">
              <a:latin typeface="Arial" charset="0"/>
            </a:endParaRPr>
          </a:p>
          <a:p>
            <a:r>
              <a:rPr lang="en-US" altLang="en-US" dirty="0">
                <a:latin typeface="Arial" charset="0"/>
              </a:rPr>
              <a:t>Explain about entry forms and evaluation methods provided to the participants and families..</a:t>
            </a:r>
          </a:p>
        </p:txBody>
      </p:sp>
      <p:sp>
        <p:nvSpPr>
          <p:cNvPr id="5734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4C138E93-5A5F-4DE1-B9D4-EC91A3BB7608}" type="slidenum">
              <a:rPr lang="en-US" altLang="en-US" sz="1100"/>
              <a:pPr/>
              <a:t>12</a:t>
            </a:fld>
            <a:endParaRPr lang="en-US" altLang="en-US" sz="1100" dirty="0"/>
          </a:p>
        </p:txBody>
      </p:sp>
      <p:sp>
        <p:nvSpPr>
          <p:cNvPr id="5734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294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AD7F8C8B-BEA5-478B-9857-9BC82F6E41C0}" type="slidenum">
              <a:rPr lang="en-US" altLang="en-US" sz="1100"/>
              <a:pPr/>
              <a:t>13</a:t>
            </a:fld>
            <a:endParaRPr lang="en-US" altLang="en-US" sz="1100" dirty="0"/>
          </a:p>
        </p:txBody>
      </p:sp>
      <p:sp>
        <p:nvSpPr>
          <p:cNvPr id="8294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113176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cap="flat"/>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1"/>
              </a:spcAft>
            </a:pPr>
            <a:r>
              <a:rPr lang="en-US" altLang="en-US" sz="1600" dirty="0">
                <a:latin typeface="Arial Narrow" pitchFamily="34" charset="0"/>
              </a:rPr>
              <a:t>Annually certified volunteers are expected to participate in a minimum of 4 continuing education opportunities, as well as renew WWM and Civil Rights.  CE may include 2-4 trainings at the county level with your county educator.  Two of the four trainings could be any combination District/State/Regional/National 4-H Conferences, workshops or programs, or Professional Development related to youth work or the area in which the volunteer provides expertise (i.e. teacher in-service, law enforcement training in gun safety, etc.) </a:t>
            </a:r>
          </a:p>
          <a:p>
            <a:pPr>
              <a:spcAft>
                <a:spcPts val="611"/>
              </a:spcAft>
            </a:pPr>
            <a:r>
              <a:rPr lang="en-US" altLang="en-US" sz="1600" dirty="0">
                <a:latin typeface="Arial Narrow" pitchFamily="34" charset="0"/>
              </a:rPr>
              <a:t>Any training outside of OCES the volunteer must obtain and return a completed a Continuing Education Credit form to the county extension office or provide some form of documentation of their attendance.</a:t>
            </a:r>
          </a:p>
          <a:p>
            <a:pPr marL="122942" indent="-122942"/>
            <a:endParaRPr lang="en-US" altLang="en-US" sz="1500" dirty="0">
              <a:latin typeface="Arial Narrow" pitchFamily="34" charset="0"/>
            </a:endParaRPr>
          </a:p>
        </p:txBody>
      </p:sp>
      <p:sp>
        <p:nvSpPr>
          <p:cNvPr id="8397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E33B2CB6-DD46-4290-8D10-144108B645A1}" type="slidenum">
              <a:rPr lang="en-US" altLang="en-US" sz="1100"/>
              <a:pPr/>
              <a:t>14</a:t>
            </a:fld>
            <a:endParaRPr lang="en-US" altLang="en-US" sz="1100" dirty="0"/>
          </a:p>
        </p:txBody>
      </p:sp>
      <p:sp>
        <p:nvSpPr>
          <p:cNvPr id="83973"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343611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Handout:</a:t>
            </a:r>
          </a:p>
          <a:p>
            <a:pPr marL="174708" indent="-174708">
              <a:buFont typeface="Arial" panose="020B0604020202020204" pitchFamily="34" charset="0"/>
              <a:buChar char="•"/>
            </a:pPr>
            <a:r>
              <a:rPr lang="en-US" altLang="en-US" dirty="0"/>
              <a:t>Oklahoma 4-H Rules and Guidelines</a:t>
            </a:r>
          </a:p>
        </p:txBody>
      </p:sp>
      <p:sp>
        <p:nvSpPr>
          <p:cNvPr id="5837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D333905F-F991-481A-94DF-5782B5B20500}" type="slidenum">
              <a:rPr lang="en-US" altLang="en-US" sz="1100"/>
              <a:pPr/>
              <a:t>15</a:t>
            </a:fld>
            <a:endParaRPr lang="en-US" altLang="en-US" sz="1100" dirty="0"/>
          </a:p>
        </p:txBody>
      </p:sp>
      <p:sp>
        <p:nvSpPr>
          <p:cNvPr id="58373"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434975" y="461963"/>
            <a:ext cx="6234113" cy="3506787"/>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This policy should be carried out in the spirit of inclusion with an effort to ensure that all youth and adults are welcome to participate in 4-H programs and other programs of their choosing.</a:t>
            </a:r>
          </a:p>
          <a:p>
            <a:endParaRPr lang="en-US" altLang="en-US" dirty="0">
              <a:latin typeface="Arial" charset="0"/>
            </a:endParaRPr>
          </a:p>
          <a:p>
            <a:endParaRPr lang="en-US" altLang="en-US" dirty="0">
              <a:latin typeface="Arial" charset="0"/>
            </a:endParaRPr>
          </a:p>
          <a:p>
            <a:r>
              <a:rPr lang="en-US" altLang="en-US" dirty="0">
                <a:latin typeface="Arial" charset="0"/>
              </a:rPr>
              <a:t>Updated 2023</a:t>
            </a:r>
          </a:p>
        </p:txBody>
      </p:sp>
      <p:sp>
        <p:nvSpPr>
          <p:cNvPr id="5939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fld id="{1DEA5739-9BE2-498B-A2D1-E5CB40B10F89}" type="slidenum">
              <a:rPr lang="en-US" altLang="en-US" sz="1100" i="1">
                <a:solidFill>
                  <a:srgbClr val="000000"/>
                </a:solidFill>
              </a:rPr>
              <a:pPr eaLnBrk="0" fontAlgn="base" hangingPunct="0">
                <a:spcBef>
                  <a:spcPct val="0"/>
                </a:spcBef>
                <a:spcAft>
                  <a:spcPct val="0"/>
                </a:spcAft>
                <a:defRPr/>
              </a:pPr>
              <a:t>16</a:t>
            </a:fld>
            <a:endParaRPr lang="en-US" altLang="en-US" sz="1100" i="1" dirty="0">
              <a:solidFill>
                <a:srgbClr val="000000"/>
              </a:solidFill>
            </a:endParaRPr>
          </a:p>
        </p:txBody>
      </p:sp>
      <p:sp>
        <p:nvSpPr>
          <p:cNvPr id="59397"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r>
              <a:rPr lang="en-US" altLang="en-US" sz="1100" i="1" dirty="0">
                <a:solidFill>
                  <a:srgbClr val="000000"/>
                </a:solidFill>
              </a:rPr>
              <a:t>Oklahoma 4-H Volunteer Management System</a:t>
            </a:r>
          </a:p>
        </p:txBody>
      </p:sp>
      <p:sp>
        <p:nvSpPr>
          <p:cNvPr id="6" name="Oval 5"/>
          <p:cNvSpPr/>
          <p:nvPr/>
        </p:nvSpPr>
        <p:spPr>
          <a:xfrm>
            <a:off x="4628163" y="3887271"/>
            <a:ext cx="1866194" cy="723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9814" tIns="44907" rIns="89814" bIns="44907" rtlCol="0" anchor="ctr"/>
          <a:lstStyle/>
          <a:p>
            <a:pPr algn="ctr" defTabSz="931774" eaLnBrk="0" fontAlgn="base" hangingPunct="0">
              <a:spcBef>
                <a:spcPct val="0"/>
              </a:spcBef>
              <a:spcAft>
                <a:spcPct val="0"/>
              </a:spcAft>
              <a:defRPr/>
            </a:pPr>
            <a:r>
              <a:rPr lang="en-US" sz="2400" dirty="0">
                <a:solidFill>
                  <a:sysClr val="windowText" lastClr="000000"/>
                </a:solidFill>
                <a:latin typeface="Calibri"/>
              </a:rPr>
              <a:t>Revised Slide</a:t>
            </a:r>
          </a:p>
        </p:txBody>
      </p:sp>
    </p:spTree>
    <p:extLst>
      <p:ext uri="{BB962C8B-B14F-4D97-AF65-F5344CB8AC3E}">
        <p14:creationId xmlns:p14="http://schemas.microsoft.com/office/powerpoint/2010/main" val="337959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431800" y="381000"/>
            <a:ext cx="6238875" cy="3509963"/>
          </a:xfrm>
          <a:ln/>
        </p:spPr>
      </p:sp>
      <p:sp>
        <p:nvSpPr>
          <p:cNvPr id="60419" name="Rectangle 3"/>
          <p:cNvSpPr>
            <a:spLocks noGrp="1" noChangeArrowheads="1"/>
          </p:cNvSpPr>
          <p:nvPr>
            <p:ph type="body" idx="1"/>
          </p:nvPr>
        </p:nvSpPr>
        <p:spPr>
          <a:xfrm>
            <a:off x="322931" y="4016196"/>
            <a:ext cx="3331701" cy="4685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en-US" altLang="en-US" sz="800" b="1" dirty="0">
                <a:latin typeface="Arial Narrow" pitchFamily="34" charset="0"/>
              </a:rPr>
              <a:t>Handouts – </a:t>
            </a:r>
            <a:r>
              <a:rPr lang="en-US" altLang="en-US" sz="800" dirty="0">
                <a:latin typeface="Arial Narrow" pitchFamily="34" charset="0"/>
              </a:rPr>
              <a:t>WWM Form 1 and </a:t>
            </a:r>
            <a:r>
              <a:rPr lang="en-US" altLang="en-US" sz="800" b="1" dirty="0">
                <a:latin typeface="Arial Narrow" pitchFamily="34" charset="0"/>
              </a:rPr>
              <a:t>4-H Membership Guideline</a:t>
            </a:r>
            <a:endParaRPr lang="en-US" altLang="en-US" sz="800" dirty="0">
              <a:latin typeface="Arial Narrow" pitchFamily="34" charset="0"/>
            </a:endParaRPr>
          </a:p>
          <a:p>
            <a:pPr>
              <a:spcAft>
                <a:spcPts val="306"/>
              </a:spcAft>
            </a:pPr>
            <a:r>
              <a:rPr lang="en-US" altLang="en-US" sz="800" dirty="0">
                <a:latin typeface="Arial Narrow" pitchFamily="34" charset="0"/>
              </a:rPr>
              <a:t>Families are important and enhance the 4-H experience.  Parents are encouraged to attend meetings with their children and support the organizational, project and activity leaders as requested.  4-H is best experienced as a “family.” </a:t>
            </a:r>
          </a:p>
          <a:p>
            <a:pPr marL="118505" indent="-118505">
              <a:lnSpc>
                <a:spcPct val="80000"/>
              </a:lnSpc>
            </a:pPr>
            <a:r>
              <a:rPr lang="en-US" altLang="en-US" sz="800" b="1" dirty="0">
                <a:latin typeface="Arial Narrow" pitchFamily="34" charset="0"/>
              </a:rPr>
              <a:t>Parents</a:t>
            </a:r>
          </a:p>
          <a:p>
            <a:pPr marL="118505" indent="-118505">
              <a:lnSpc>
                <a:spcPct val="80000"/>
              </a:lnSpc>
              <a:buFontTx/>
              <a:buChar char="•"/>
            </a:pPr>
            <a:r>
              <a:rPr lang="en-US" altLang="en-US" sz="800" dirty="0">
                <a:latin typeface="Arial Narrow" pitchFamily="34" charset="0"/>
              </a:rPr>
              <a:t>Aide in selecting, financing and managing.</a:t>
            </a:r>
          </a:p>
          <a:p>
            <a:pPr marL="118505" indent="-118505">
              <a:lnSpc>
                <a:spcPct val="80000"/>
              </a:lnSpc>
              <a:buFontTx/>
              <a:buChar char="•"/>
            </a:pPr>
            <a:r>
              <a:rPr lang="en-US" altLang="en-US" sz="800" dirty="0">
                <a:latin typeface="Arial Narrow" pitchFamily="34" charset="0"/>
              </a:rPr>
              <a:t>Guide and support work without doing it for them.</a:t>
            </a:r>
          </a:p>
          <a:p>
            <a:pPr marL="118505" indent="-118505">
              <a:lnSpc>
                <a:spcPct val="80000"/>
              </a:lnSpc>
              <a:buFontTx/>
              <a:buChar char="•"/>
            </a:pPr>
            <a:r>
              <a:rPr lang="en-US" altLang="en-US" sz="800" dirty="0">
                <a:latin typeface="Arial Narrow" pitchFamily="34" charset="0"/>
              </a:rPr>
              <a:t>Encourage follow-through and completion.</a:t>
            </a:r>
          </a:p>
          <a:p>
            <a:pPr marL="118505" indent="-118505">
              <a:lnSpc>
                <a:spcPct val="80000"/>
              </a:lnSpc>
              <a:buFontTx/>
              <a:buChar char="•"/>
            </a:pPr>
            <a:r>
              <a:rPr lang="en-US" altLang="en-US" sz="800" dirty="0">
                <a:latin typeface="Arial Narrow" pitchFamily="34" charset="0"/>
              </a:rPr>
              <a:t>Give praise and encouragement.</a:t>
            </a:r>
          </a:p>
          <a:p>
            <a:pPr marL="118505" indent="-118505">
              <a:lnSpc>
                <a:spcPct val="80000"/>
              </a:lnSpc>
              <a:buFontTx/>
              <a:buChar char="•"/>
            </a:pPr>
            <a:r>
              <a:rPr lang="en-US" altLang="en-US" sz="800" dirty="0">
                <a:latin typeface="Arial Narrow" pitchFamily="34" charset="0"/>
              </a:rPr>
              <a:t>Assist in gathering tools and supplies.</a:t>
            </a:r>
          </a:p>
          <a:p>
            <a:pPr marL="118505" indent="-118505">
              <a:lnSpc>
                <a:spcPct val="80000"/>
              </a:lnSpc>
              <a:buFontTx/>
              <a:buChar char="•"/>
            </a:pPr>
            <a:r>
              <a:rPr lang="en-US" altLang="en-US" sz="800" dirty="0">
                <a:latin typeface="Arial Narrow" pitchFamily="34" charset="0"/>
              </a:rPr>
              <a:t>Encourage record keeping.</a:t>
            </a:r>
          </a:p>
          <a:p>
            <a:pPr marL="118505" indent="-118505">
              <a:lnSpc>
                <a:spcPct val="80000"/>
              </a:lnSpc>
              <a:buFontTx/>
              <a:buChar char="•"/>
            </a:pPr>
            <a:r>
              <a:rPr lang="en-US" altLang="en-US" sz="800" dirty="0">
                <a:latin typeface="Arial Narrow" pitchFamily="34" charset="0"/>
              </a:rPr>
              <a:t>Provide support and transportation.</a:t>
            </a:r>
          </a:p>
          <a:p>
            <a:pPr marL="118505" indent="-118505">
              <a:lnSpc>
                <a:spcPct val="80000"/>
              </a:lnSpc>
              <a:buFontTx/>
              <a:buChar char="•"/>
            </a:pPr>
            <a:r>
              <a:rPr lang="en-US" altLang="en-US" sz="800" dirty="0">
                <a:latin typeface="Arial Narrow" pitchFamily="34" charset="0"/>
              </a:rPr>
              <a:t>Assist organizational, project and activity leaders and teen leaders.</a:t>
            </a:r>
          </a:p>
          <a:p>
            <a:pPr marL="118505" indent="-118505">
              <a:lnSpc>
                <a:spcPct val="80000"/>
              </a:lnSpc>
              <a:buFontTx/>
              <a:buChar char="•"/>
            </a:pPr>
            <a:r>
              <a:rPr lang="en-US" altLang="en-US" sz="800" dirty="0">
                <a:latin typeface="Arial Narrow" pitchFamily="34" charset="0"/>
              </a:rPr>
              <a:t>Become a project or activity leader.</a:t>
            </a:r>
          </a:p>
          <a:p>
            <a:pPr marL="118505" indent="-118505">
              <a:lnSpc>
                <a:spcPct val="80000"/>
              </a:lnSpc>
              <a:buFontTx/>
              <a:buChar char="•"/>
            </a:pPr>
            <a:r>
              <a:rPr lang="en-US" altLang="en-US" sz="800" dirty="0">
                <a:latin typeface="Arial Narrow" pitchFamily="34" charset="0"/>
              </a:rPr>
              <a:t>Serve on committees to plan and implement club and/or county activities or project meetings.</a:t>
            </a:r>
          </a:p>
          <a:p>
            <a:pPr marL="118505" indent="-118505">
              <a:lnSpc>
                <a:spcPct val="80000"/>
              </a:lnSpc>
              <a:buFontTx/>
              <a:buChar char="•"/>
            </a:pPr>
            <a:r>
              <a:rPr lang="en-US" altLang="en-US" sz="800" dirty="0">
                <a:latin typeface="Arial Narrow" pitchFamily="34" charset="0"/>
              </a:rPr>
              <a:t>Attend parent-volunteer association/leader meetings</a:t>
            </a:r>
          </a:p>
          <a:p>
            <a:pPr marL="118505" indent="-118505">
              <a:lnSpc>
                <a:spcPct val="80000"/>
              </a:lnSpc>
              <a:buFontTx/>
              <a:buChar char="•"/>
            </a:pPr>
            <a:r>
              <a:rPr lang="en-US" altLang="en-US" sz="800" dirty="0">
                <a:latin typeface="Arial Narrow" pitchFamily="34" charset="0"/>
              </a:rPr>
              <a:t>Become a certified 4-H volunteer.</a:t>
            </a:r>
          </a:p>
          <a:p>
            <a:pPr>
              <a:lnSpc>
                <a:spcPct val="80000"/>
              </a:lnSpc>
            </a:pPr>
            <a:r>
              <a:rPr lang="en-US" altLang="en-US" sz="800" b="1" dirty="0">
                <a:latin typeface="Arial Narrow" pitchFamily="34" charset="0"/>
              </a:rPr>
              <a:t>Refer to appropriate pages the 4-H Membership Guideline for each slide point.</a:t>
            </a:r>
          </a:p>
          <a:p>
            <a:pPr>
              <a:lnSpc>
                <a:spcPct val="80000"/>
              </a:lnSpc>
            </a:pPr>
            <a:endParaRPr lang="en-US" altLang="en-US" sz="800" b="1" dirty="0">
              <a:latin typeface="Arial Narrow" pitchFamily="34" charset="0"/>
            </a:endParaRPr>
          </a:p>
          <a:p>
            <a:pPr>
              <a:lnSpc>
                <a:spcPct val="80000"/>
              </a:lnSpc>
              <a:spcBef>
                <a:spcPct val="30000"/>
              </a:spcBef>
            </a:pPr>
            <a:r>
              <a:rPr lang="en-US" altLang="en-US" sz="800" b="1" dirty="0">
                <a:solidFill>
                  <a:schemeClr val="tx2"/>
                </a:solidFill>
                <a:latin typeface="Arial Narrow" pitchFamily="34" charset="0"/>
              </a:rPr>
              <a:t>Family</a:t>
            </a:r>
          </a:p>
          <a:p>
            <a:pPr>
              <a:lnSpc>
                <a:spcPct val="80000"/>
              </a:lnSpc>
              <a:spcBef>
                <a:spcPct val="30000"/>
              </a:spcBef>
              <a:buFontTx/>
              <a:buChar char="•"/>
            </a:pPr>
            <a:r>
              <a:rPr lang="en-US" altLang="en-US" sz="800" dirty="0">
                <a:solidFill>
                  <a:srgbClr val="000000"/>
                </a:solidFill>
                <a:latin typeface="Arial Narrow" pitchFamily="34" charset="0"/>
              </a:rPr>
              <a:t>Encourage participation in 4-H programs at the local and county level </a:t>
            </a:r>
            <a:r>
              <a:rPr lang="en-US" altLang="en-US" sz="800" dirty="0">
                <a:latin typeface="Arial Narrow" pitchFamily="34" charset="0"/>
              </a:rPr>
              <a:t>and to assist in the development of the 4-H member.</a:t>
            </a:r>
            <a:endParaRPr lang="en-US" altLang="en-US" sz="800" dirty="0">
              <a:solidFill>
                <a:srgbClr val="000000"/>
              </a:solidFill>
              <a:latin typeface="Arial Narrow" pitchFamily="34" charset="0"/>
            </a:endParaRPr>
          </a:p>
          <a:p>
            <a:pPr>
              <a:lnSpc>
                <a:spcPct val="80000"/>
              </a:lnSpc>
              <a:spcBef>
                <a:spcPct val="30000"/>
              </a:spcBef>
              <a:buFontTx/>
              <a:buChar char="•"/>
            </a:pPr>
            <a:r>
              <a:rPr lang="en-US" altLang="en-US" sz="800" noProof="1">
                <a:solidFill>
                  <a:srgbClr val="000000"/>
                </a:solidFill>
                <a:latin typeface="Arial Narrow" pitchFamily="34" charset="0"/>
              </a:rPr>
              <a:t>Support local and county 4-H program through time, talent, and financial support.</a:t>
            </a:r>
          </a:p>
          <a:p>
            <a:pPr>
              <a:lnSpc>
                <a:spcPct val="80000"/>
              </a:lnSpc>
              <a:spcBef>
                <a:spcPct val="30000"/>
              </a:spcBef>
              <a:buFontTx/>
              <a:buChar char="•"/>
            </a:pPr>
            <a:r>
              <a:rPr lang="en-US" altLang="en-US" sz="800" dirty="0">
                <a:latin typeface="Arial Narrow" pitchFamily="34" charset="0"/>
              </a:rPr>
              <a:t>Work cooperatively with other families and 4-H volunteers.</a:t>
            </a:r>
          </a:p>
          <a:p>
            <a:pPr>
              <a:lnSpc>
                <a:spcPct val="80000"/>
              </a:lnSpc>
              <a:spcBef>
                <a:spcPct val="30000"/>
              </a:spcBef>
              <a:buFontTx/>
              <a:buChar char="•"/>
            </a:pPr>
            <a:r>
              <a:rPr lang="en-US" altLang="en-US" sz="800" dirty="0">
                <a:latin typeface="Arial Narrow" pitchFamily="34" charset="0"/>
              </a:rPr>
              <a:t>Participate in Parent-Volunteer Training to enhance personal knowledge of 4-H.</a:t>
            </a:r>
          </a:p>
          <a:p>
            <a:pPr>
              <a:lnSpc>
                <a:spcPct val="80000"/>
              </a:lnSpc>
            </a:pPr>
            <a:endParaRPr lang="en-US" altLang="en-US" sz="800" dirty="0">
              <a:latin typeface="Arial Narrow" pitchFamily="34" charset="0"/>
            </a:endParaRPr>
          </a:p>
        </p:txBody>
      </p:sp>
      <p:sp>
        <p:nvSpPr>
          <p:cNvPr id="60420" name="Rectangle 4"/>
          <p:cNvSpPr>
            <a:spLocks noChangeArrowheads="1"/>
          </p:cNvSpPr>
          <p:nvPr/>
        </p:nvSpPr>
        <p:spPr bwMode="auto">
          <a:xfrm>
            <a:off x="3654632" y="4016195"/>
            <a:ext cx="3032837" cy="446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8" rIns="95253" bIns="47628"/>
          <a:lstStyle>
            <a:lvl1pPr marL="120650" indent="-120650">
              <a:defRPr sz="2400">
                <a:solidFill>
                  <a:schemeClr val="tx1"/>
                </a:solidFill>
                <a:latin typeface="Abadi MT Condensed" pitchFamily="34" charset="0"/>
              </a:defRPr>
            </a:lvl1pPr>
            <a:lvl2pPr marL="742950" indent="-285750">
              <a:defRPr sz="2400">
                <a:solidFill>
                  <a:schemeClr val="tx1"/>
                </a:solidFill>
                <a:latin typeface="Abadi MT Condensed" pitchFamily="34" charset="0"/>
              </a:defRPr>
            </a:lvl2pPr>
            <a:lvl3pPr marL="1143000" indent="-228600">
              <a:defRPr sz="2400">
                <a:solidFill>
                  <a:schemeClr val="tx1"/>
                </a:solidFill>
                <a:latin typeface="Abadi MT Condensed" pitchFamily="34" charset="0"/>
              </a:defRPr>
            </a:lvl3pPr>
            <a:lvl4pPr marL="1600200" indent="-228600">
              <a:defRPr sz="2400">
                <a:solidFill>
                  <a:schemeClr val="tx1"/>
                </a:solidFill>
                <a:latin typeface="Abadi MT Condensed" pitchFamily="34" charset="0"/>
              </a:defRPr>
            </a:lvl4pPr>
            <a:lvl5pPr marL="2057400" indent="-228600">
              <a:defRPr sz="2400">
                <a:solidFill>
                  <a:schemeClr val="tx1"/>
                </a:solidFill>
                <a:latin typeface="Abadi MT Condensed" pitchFamily="34" charset="0"/>
              </a:defRPr>
            </a:lvl5pPr>
            <a:lvl6pPr marL="2514600" indent="-228600" eaLnBrk="0" fontAlgn="base" hangingPunct="0">
              <a:spcBef>
                <a:spcPct val="0"/>
              </a:spcBef>
              <a:spcAft>
                <a:spcPct val="0"/>
              </a:spcAft>
              <a:defRPr sz="2400">
                <a:solidFill>
                  <a:schemeClr val="tx1"/>
                </a:solidFill>
                <a:latin typeface="Abadi MT Condensed" pitchFamily="34" charset="0"/>
              </a:defRPr>
            </a:lvl6pPr>
            <a:lvl7pPr marL="2971800" indent="-228600" eaLnBrk="0" fontAlgn="base" hangingPunct="0">
              <a:spcBef>
                <a:spcPct val="0"/>
              </a:spcBef>
              <a:spcAft>
                <a:spcPct val="0"/>
              </a:spcAft>
              <a:defRPr sz="2400">
                <a:solidFill>
                  <a:schemeClr val="tx1"/>
                </a:solidFill>
                <a:latin typeface="Abadi MT Condensed" pitchFamily="34" charset="0"/>
              </a:defRPr>
            </a:lvl7pPr>
            <a:lvl8pPr marL="3429000" indent="-228600" eaLnBrk="0" fontAlgn="base" hangingPunct="0">
              <a:spcBef>
                <a:spcPct val="0"/>
              </a:spcBef>
              <a:spcAft>
                <a:spcPct val="0"/>
              </a:spcAft>
              <a:defRPr sz="2400">
                <a:solidFill>
                  <a:schemeClr val="tx1"/>
                </a:solidFill>
                <a:latin typeface="Abadi MT Condensed" pitchFamily="34" charset="0"/>
              </a:defRPr>
            </a:lvl8pPr>
            <a:lvl9pPr marL="3886200" indent="-228600" eaLnBrk="0" fontAlgn="base" hangingPunct="0">
              <a:spcBef>
                <a:spcPct val="0"/>
              </a:spcBef>
              <a:spcAft>
                <a:spcPct val="0"/>
              </a:spcAft>
              <a:defRPr sz="2400">
                <a:solidFill>
                  <a:schemeClr val="tx1"/>
                </a:solidFill>
                <a:latin typeface="Abadi MT Condensed" pitchFamily="34" charset="0"/>
              </a:defRPr>
            </a:lvl9pPr>
          </a:lstStyle>
          <a:p>
            <a:pPr>
              <a:lnSpc>
                <a:spcPct val="80000"/>
              </a:lnSpc>
              <a:spcBef>
                <a:spcPct val="30000"/>
              </a:spcBef>
            </a:pPr>
            <a:r>
              <a:rPr lang="en-US" altLang="en-US" sz="800" b="1" dirty="0">
                <a:latin typeface="Arial Narrow" pitchFamily="34" charset="0"/>
              </a:rPr>
              <a:t>Club Leader</a:t>
            </a:r>
          </a:p>
          <a:p>
            <a:pPr>
              <a:lnSpc>
                <a:spcPct val="80000"/>
              </a:lnSpc>
              <a:spcBef>
                <a:spcPct val="30000"/>
              </a:spcBef>
              <a:buFontTx/>
              <a:buChar char="•"/>
            </a:pPr>
            <a:r>
              <a:rPr lang="en-US" altLang="en-US" sz="800" dirty="0">
                <a:latin typeface="Arial Narrow" pitchFamily="34" charset="0"/>
              </a:rPr>
              <a:t>Teach, guide and support experiences without doing it for youth officers or members.</a:t>
            </a:r>
          </a:p>
          <a:p>
            <a:pPr>
              <a:lnSpc>
                <a:spcPct val="80000"/>
              </a:lnSpc>
              <a:spcBef>
                <a:spcPct val="30000"/>
              </a:spcBef>
              <a:buFontTx/>
              <a:buChar char="•"/>
            </a:pPr>
            <a:r>
              <a:rPr lang="en-US" altLang="en-US" sz="800" dirty="0">
                <a:latin typeface="Arial Narrow" pitchFamily="34" charset="0"/>
              </a:rPr>
              <a:t>Encourage follow-through and completion.</a:t>
            </a:r>
          </a:p>
          <a:p>
            <a:pPr>
              <a:lnSpc>
                <a:spcPct val="80000"/>
              </a:lnSpc>
              <a:spcBef>
                <a:spcPct val="30000"/>
              </a:spcBef>
              <a:buFontTx/>
              <a:buChar char="•"/>
            </a:pPr>
            <a:r>
              <a:rPr lang="en-US" altLang="en-US" sz="800" dirty="0">
                <a:latin typeface="Arial Narrow" pitchFamily="34" charset="0"/>
              </a:rPr>
              <a:t>Give praise and encouragement.</a:t>
            </a:r>
          </a:p>
          <a:p>
            <a:pPr>
              <a:lnSpc>
                <a:spcPct val="80000"/>
              </a:lnSpc>
              <a:spcBef>
                <a:spcPct val="30000"/>
              </a:spcBef>
              <a:buFontTx/>
              <a:buChar char="•"/>
            </a:pPr>
            <a:r>
              <a:rPr lang="en-US" altLang="en-US" sz="800" dirty="0">
                <a:latin typeface="Arial Narrow" pitchFamily="34" charset="0"/>
              </a:rPr>
              <a:t>Coordinate organized and educational club  meetings.</a:t>
            </a:r>
          </a:p>
          <a:p>
            <a:pPr>
              <a:lnSpc>
                <a:spcPct val="80000"/>
              </a:lnSpc>
              <a:spcBef>
                <a:spcPct val="30000"/>
              </a:spcBef>
              <a:buFontTx/>
              <a:buChar char="•"/>
            </a:pPr>
            <a:r>
              <a:rPr lang="en-US" altLang="en-US" sz="800" dirty="0">
                <a:latin typeface="Arial Narrow" pitchFamily="34" charset="0"/>
              </a:rPr>
              <a:t>Delegate leadership opportunities through Youth-Adult Partnerships.</a:t>
            </a:r>
          </a:p>
          <a:p>
            <a:pPr>
              <a:lnSpc>
                <a:spcPct val="80000"/>
              </a:lnSpc>
              <a:spcBef>
                <a:spcPct val="30000"/>
              </a:spcBef>
              <a:buFontTx/>
              <a:buChar char="•"/>
            </a:pPr>
            <a:r>
              <a:rPr lang="en-US" altLang="en-US" sz="800" dirty="0">
                <a:latin typeface="Arial Narrow" pitchFamily="34" charset="0"/>
              </a:rPr>
              <a:t>Nurture the development of other adult volunteers.</a:t>
            </a:r>
          </a:p>
          <a:p>
            <a:pPr>
              <a:lnSpc>
                <a:spcPct val="80000"/>
              </a:lnSpc>
              <a:spcBef>
                <a:spcPct val="30000"/>
              </a:spcBef>
              <a:buFontTx/>
              <a:buChar char="•"/>
            </a:pPr>
            <a:r>
              <a:rPr lang="en-US" altLang="en-US" sz="800" dirty="0">
                <a:latin typeface="Arial Narrow" pitchFamily="34" charset="0"/>
              </a:rPr>
              <a:t>Encourage committees composed of youth and adults to plan and implement club activities or project meetings.</a:t>
            </a:r>
          </a:p>
          <a:p>
            <a:pPr>
              <a:lnSpc>
                <a:spcPct val="80000"/>
              </a:lnSpc>
              <a:spcBef>
                <a:spcPct val="30000"/>
              </a:spcBef>
              <a:buFontTx/>
              <a:buChar char="•"/>
            </a:pPr>
            <a:r>
              <a:rPr lang="en-US" altLang="en-US" sz="800" dirty="0">
                <a:latin typeface="Arial Narrow" pitchFamily="34" charset="0"/>
              </a:rPr>
              <a:t>Certified 4-H volunteer</a:t>
            </a:r>
          </a:p>
          <a:p>
            <a:pPr>
              <a:lnSpc>
                <a:spcPct val="80000"/>
              </a:lnSpc>
              <a:spcBef>
                <a:spcPct val="30000"/>
              </a:spcBef>
            </a:pPr>
            <a:r>
              <a:rPr lang="en-US" altLang="en-US" sz="800" b="1" dirty="0">
                <a:solidFill>
                  <a:schemeClr val="tx2"/>
                </a:solidFill>
                <a:latin typeface="Arial Narrow" pitchFamily="34" charset="0"/>
              </a:rPr>
              <a:t>Volunteer</a:t>
            </a:r>
          </a:p>
          <a:p>
            <a:pPr>
              <a:lnSpc>
                <a:spcPct val="80000"/>
              </a:lnSpc>
              <a:spcBef>
                <a:spcPct val="30000"/>
              </a:spcBef>
              <a:buFontTx/>
              <a:buChar char="•"/>
            </a:pPr>
            <a:r>
              <a:rPr lang="en-US" altLang="en-US" sz="800" dirty="0">
                <a:solidFill>
                  <a:srgbClr val="000000"/>
                </a:solidFill>
                <a:latin typeface="Arial Narrow" pitchFamily="34" charset="0"/>
              </a:rPr>
              <a:t>Provide leadership to the local and county 4-H program.  Leadership  includes planning, developing, implementing, and evaluating programs and activities.</a:t>
            </a:r>
          </a:p>
          <a:p>
            <a:pPr>
              <a:lnSpc>
                <a:spcPct val="80000"/>
              </a:lnSpc>
              <a:spcBef>
                <a:spcPct val="30000"/>
              </a:spcBef>
              <a:buFontTx/>
              <a:buChar char="•"/>
            </a:pPr>
            <a:r>
              <a:rPr lang="en-US" altLang="en-US" sz="800" dirty="0">
                <a:solidFill>
                  <a:srgbClr val="000000"/>
                </a:solidFill>
                <a:latin typeface="Arial Narrow" pitchFamily="34" charset="0"/>
              </a:rPr>
              <a:t>Work cooperatively with 4-H families, volunteers and extension educators.</a:t>
            </a:r>
          </a:p>
          <a:p>
            <a:pPr>
              <a:lnSpc>
                <a:spcPct val="80000"/>
              </a:lnSpc>
              <a:spcBef>
                <a:spcPct val="30000"/>
              </a:spcBef>
              <a:buFontTx/>
              <a:buChar char="•"/>
            </a:pPr>
            <a:r>
              <a:rPr lang="en-US" altLang="en-US" sz="800" dirty="0">
                <a:solidFill>
                  <a:srgbClr val="000000"/>
                </a:solidFill>
                <a:latin typeface="Arial Narrow" pitchFamily="34" charset="0"/>
              </a:rPr>
              <a:t>Participate in Parent-Volunteer Training to enhance personal knowledge of 4-H and to assist in the development of 4-H members.</a:t>
            </a:r>
          </a:p>
          <a:p>
            <a:pPr>
              <a:lnSpc>
                <a:spcPct val="80000"/>
              </a:lnSpc>
              <a:spcBef>
                <a:spcPct val="30000"/>
              </a:spcBef>
            </a:pPr>
            <a:r>
              <a:rPr lang="en-US" altLang="en-US" sz="800" b="1" dirty="0">
                <a:solidFill>
                  <a:schemeClr val="tx2"/>
                </a:solidFill>
                <a:latin typeface="Arial Narrow" pitchFamily="34" charset="0"/>
              </a:rPr>
              <a:t>Extension Educator</a:t>
            </a:r>
          </a:p>
          <a:p>
            <a:pPr>
              <a:lnSpc>
                <a:spcPct val="80000"/>
              </a:lnSpc>
              <a:spcBef>
                <a:spcPct val="30000"/>
              </a:spcBef>
              <a:buFontTx/>
              <a:buChar char="•"/>
            </a:pPr>
            <a:r>
              <a:rPr lang="en-US" altLang="en-US" sz="800" dirty="0">
                <a:solidFill>
                  <a:srgbClr val="000000"/>
                </a:solidFill>
                <a:latin typeface="Arial Narrow" pitchFamily="34" charset="0"/>
              </a:rPr>
              <a:t>Provide shared leadership and direction to local and county 4-H program.</a:t>
            </a:r>
          </a:p>
          <a:p>
            <a:pPr>
              <a:lnSpc>
                <a:spcPct val="80000"/>
              </a:lnSpc>
              <a:spcBef>
                <a:spcPct val="30000"/>
              </a:spcBef>
              <a:buFontTx/>
              <a:buChar char="•"/>
            </a:pPr>
            <a:r>
              <a:rPr lang="en-US" altLang="en-US" sz="800" dirty="0">
                <a:solidFill>
                  <a:srgbClr val="000000"/>
                </a:solidFill>
                <a:latin typeface="Arial Narrow" pitchFamily="34" charset="0"/>
              </a:rPr>
              <a:t>Provide Parent-Volunteer Training at the county, district and state levels.  </a:t>
            </a:r>
            <a:r>
              <a:rPr lang="en-US" altLang="en-US" sz="800" u="sng" dirty="0">
                <a:solidFill>
                  <a:srgbClr val="000000"/>
                </a:solidFill>
                <a:latin typeface="Arial Narrow" pitchFamily="34" charset="0"/>
              </a:rPr>
              <a:t>Training shall provide the tools and knowledge that parents and volunteers need to successfully implement, maintain, and develop 4-H clubs and members.  </a:t>
            </a:r>
          </a:p>
          <a:p>
            <a:pPr>
              <a:lnSpc>
                <a:spcPct val="80000"/>
              </a:lnSpc>
              <a:spcBef>
                <a:spcPct val="30000"/>
              </a:spcBef>
              <a:buFontTx/>
              <a:buChar char="•"/>
            </a:pPr>
            <a:r>
              <a:rPr lang="en-US" altLang="en-US" sz="800" dirty="0">
                <a:solidFill>
                  <a:srgbClr val="000000"/>
                </a:solidFill>
                <a:latin typeface="Arial Narrow" pitchFamily="34" charset="0"/>
              </a:rPr>
              <a:t>Provide the support and training for the implementation of a volunteer lead program at the local and county level.</a:t>
            </a:r>
          </a:p>
          <a:p>
            <a:pPr>
              <a:lnSpc>
                <a:spcPct val="80000"/>
              </a:lnSpc>
              <a:spcBef>
                <a:spcPct val="30000"/>
              </a:spcBef>
              <a:buFontTx/>
              <a:buChar char="•"/>
            </a:pPr>
            <a:r>
              <a:rPr lang="en-US" altLang="en-US" sz="800" dirty="0">
                <a:solidFill>
                  <a:srgbClr val="000000"/>
                </a:solidFill>
                <a:latin typeface="Arial Narrow" pitchFamily="34" charset="0"/>
              </a:rPr>
              <a:t>Work cooperatively with volunteers, families and 4-H members.</a:t>
            </a:r>
          </a:p>
          <a:p>
            <a:pPr>
              <a:lnSpc>
                <a:spcPct val="80000"/>
              </a:lnSpc>
              <a:spcBef>
                <a:spcPct val="30000"/>
              </a:spcBef>
            </a:pPr>
            <a:endParaRPr lang="en-US" altLang="en-US" sz="700" dirty="0">
              <a:latin typeface="Arial Narrow" pitchFamily="34" charset="0"/>
            </a:endParaRPr>
          </a:p>
        </p:txBody>
      </p:sp>
      <p:sp>
        <p:nvSpPr>
          <p:cNvPr id="6042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fld id="{8E5DE4E0-FAB5-47FD-965C-25EEE304388B}" type="slidenum">
              <a:rPr lang="en-US" altLang="en-US" sz="1100"/>
              <a:pPr/>
              <a:t>17</a:t>
            </a:fld>
            <a:endParaRPr lang="en-US" altLang="en-US" sz="1100" dirty="0"/>
          </a:p>
        </p:txBody>
      </p:sp>
      <p:sp>
        <p:nvSpPr>
          <p:cNvPr id="60422"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8399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81013" y="393700"/>
            <a:ext cx="5997575" cy="3373438"/>
          </a:xfrm>
          <a:ln/>
        </p:spPr>
      </p:sp>
      <p:sp>
        <p:nvSpPr>
          <p:cNvPr id="61443" name="Rectangle 3"/>
          <p:cNvSpPr>
            <a:spLocks noGrp="1" noChangeArrowheads="1"/>
          </p:cNvSpPr>
          <p:nvPr>
            <p:ph type="body" idx="1"/>
          </p:nvPr>
        </p:nvSpPr>
        <p:spPr>
          <a:xfrm>
            <a:off x="341173" y="3921955"/>
            <a:ext cx="3037840" cy="50581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b="1" dirty="0">
                <a:latin typeface="Arial Narrow" pitchFamily="34" charset="0"/>
              </a:rPr>
              <a:t>Refer to appropriate pages the 4-H Membership Guideline for each slide point.</a:t>
            </a:r>
          </a:p>
          <a:p>
            <a:pPr>
              <a:lnSpc>
                <a:spcPct val="80000"/>
              </a:lnSpc>
            </a:pPr>
            <a:endParaRPr lang="en-US" altLang="en-US" sz="1000" b="1" dirty="0">
              <a:latin typeface="Arial Narrow" pitchFamily="34" charset="0"/>
            </a:endParaRPr>
          </a:p>
          <a:p>
            <a:pPr>
              <a:lnSpc>
                <a:spcPct val="80000"/>
              </a:lnSpc>
              <a:defRPr/>
            </a:pPr>
            <a:r>
              <a:rPr lang="en-US" altLang="en-US" sz="1000" b="1" dirty="0">
                <a:latin typeface="Arial Narrow" pitchFamily="34" charset="0"/>
              </a:rPr>
              <a:t>Handouts – </a:t>
            </a:r>
            <a:r>
              <a:rPr lang="en-US" altLang="en-US" sz="1000" dirty="0">
                <a:latin typeface="Arial Narrow" pitchFamily="34" charset="0"/>
              </a:rPr>
              <a:t>WWM Form 1 and </a:t>
            </a:r>
            <a:r>
              <a:rPr lang="en-US" altLang="en-US" sz="1000" b="1" dirty="0">
                <a:latin typeface="Arial Narrow" pitchFamily="34" charset="0"/>
              </a:rPr>
              <a:t>4-H Membership Guideline</a:t>
            </a:r>
            <a:endParaRPr lang="en-US" altLang="en-US" sz="1000" dirty="0">
              <a:latin typeface="Arial Narrow" pitchFamily="34" charset="0"/>
            </a:endParaRPr>
          </a:p>
          <a:p>
            <a:pPr defTabSz="931774" eaLnBrk="0" fontAlgn="base" hangingPunct="0">
              <a:lnSpc>
                <a:spcPct val="80000"/>
              </a:lnSpc>
              <a:spcBef>
                <a:spcPct val="30000"/>
              </a:spcBef>
              <a:spcAft>
                <a:spcPct val="0"/>
              </a:spcAft>
              <a:defRPr/>
            </a:pPr>
            <a:endParaRPr lang="en-US" altLang="en-US" sz="1000" b="1" dirty="0">
              <a:latin typeface="Arial Narrow" pitchFamily="34" charset="0"/>
            </a:endParaRPr>
          </a:p>
          <a:p>
            <a:pPr>
              <a:spcAft>
                <a:spcPts val="306"/>
              </a:spcAft>
            </a:pPr>
            <a:r>
              <a:rPr lang="en-US" altLang="en-US" sz="1000" b="1" dirty="0">
                <a:latin typeface="Arial Narrow" pitchFamily="34" charset="0"/>
              </a:rPr>
              <a:t>Code of Conduct </a:t>
            </a:r>
            <a:r>
              <a:rPr lang="en-US" altLang="en-US" sz="1000" dirty="0">
                <a:latin typeface="Arial Narrow" pitchFamily="34" charset="0"/>
              </a:rPr>
              <a:t>– All 4-H members and Adult Volunteers complete the code of conduct annually as part of the enrollment process.  A code of conduct (pages 5 of Form 1) does not need to be collected at any other time during the year.</a:t>
            </a:r>
          </a:p>
          <a:p>
            <a:pPr>
              <a:spcAft>
                <a:spcPts val="306"/>
              </a:spcAft>
            </a:pPr>
            <a:r>
              <a:rPr lang="en-US" altLang="en-US" sz="1000" b="1" dirty="0">
                <a:latin typeface="Arial Narrow" pitchFamily="34" charset="0"/>
              </a:rPr>
              <a:t>Health Forms </a:t>
            </a:r>
            <a:r>
              <a:rPr lang="en-US" altLang="en-US" sz="1000" dirty="0">
                <a:latin typeface="Arial Narrow" pitchFamily="34" charset="0"/>
              </a:rPr>
              <a:t>– Adult and Youth health forms should be kept up to date.  Never assume pages 1-4 of the youth Form 1 have not changed from the time the form was first filed for the current program year.</a:t>
            </a:r>
          </a:p>
          <a:p>
            <a:pPr>
              <a:spcAft>
                <a:spcPts val="306"/>
              </a:spcAft>
            </a:pPr>
            <a:r>
              <a:rPr lang="en-US" altLang="en-US" sz="1000" dirty="0">
                <a:latin typeface="Arial Narrow" pitchFamily="34" charset="0"/>
              </a:rPr>
              <a:t>Best Practice – Have a copy of form 1 available for club meetings (especially when parents are not present to assume responsibility for their child's treatment) activities, and when transporting youth.</a:t>
            </a:r>
          </a:p>
          <a:p>
            <a:pPr>
              <a:spcAft>
                <a:spcPts val="306"/>
              </a:spcAft>
            </a:pPr>
            <a:r>
              <a:rPr lang="en-US" altLang="en-US" sz="1000" dirty="0">
                <a:latin typeface="Arial Narrow" pitchFamily="34" charset="0"/>
              </a:rPr>
              <a:t>Health Forms can be managed online through enrollment system or by paper. </a:t>
            </a:r>
            <a:r>
              <a:rPr lang="en-US" sz="1000" dirty="0">
                <a:latin typeface="Arial Narrow" panose="020B0606020202030204" pitchFamily="34" charset="0"/>
                <a:hlinkClick r:id="rId3"/>
              </a:rPr>
              <a:t>L-101  Managing Health Form - Event Registration</a:t>
            </a:r>
            <a:r>
              <a:rPr lang="en-US" sz="1000" dirty="0">
                <a:latin typeface="Arial Narrow" panose="020B0606020202030204" pitchFamily="34" charset="0"/>
              </a:rPr>
              <a:t> </a:t>
            </a:r>
          </a:p>
          <a:p>
            <a:pPr>
              <a:spcAft>
                <a:spcPts val="306"/>
              </a:spcAft>
            </a:pPr>
            <a:r>
              <a:rPr lang="en-US" altLang="en-US" sz="1000" dirty="0">
                <a:latin typeface="Arial Narrow" pitchFamily="34" charset="0"/>
              </a:rPr>
              <a:t>Each activity or event has its own set of rules and guidelines.  It is our responsibility to assist families with having access to the information and helping them to interpret the information.</a:t>
            </a:r>
          </a:p>
          <a:p>
            <a:pPr>
              <a:spcAft>
                <a:spcPts val="306"/>
              </a:spcAft>
            </a:pPr>
            <a:r>
              <a:rPr lang="en-US" altLang="en-US" sz="1000" dirty="0">
                <a:latin typeface="Arial Narrow" pitchFamily="34" charset="0"/>
              </a:rPr>
              <a:t>Any activity or event using the 4-H name and emblem should comply with national guidelines and support our philosophy of Positive Youth Development.</a:t>
            </a:r>
          </a:p>
        </p:txBody>
      </p:sp>
      <p:sp>
        <p:nvSpPr>
          <p:cNvPr id="6144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A0E2B685-95E7-4750-A0FB-F743D84D15D7}" type="slidenum">
              <a:rPr lang="en-US" altLang="en-US" sz="1100"/>
              <a:pPr/>
              <a:t>18</a:t>
            </a:fld>
            <a:endParaRPr lang="en-US" altLang="en-US" sz="1100" dirty="0"/>
          </a:p>
        </p:txBody>
      </p:sp>
      <p:sp>
        <p:nvSpPr>
          <p:cNvPr id="61446"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
        <p:nvSpPr>
          <p:cNvPr id="6" name="Oval 5"/>
          <p:cNvSpPr/>
          <p:nvPr/>
        </p:nvSpPr>
        <p:spPr>
          <a:xfrm>
            <a:off x="4883750" y="3271494"/>
            <a:ext cx="1947333" cy="747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r>
              <a:rPr lang="en-US" dirty="0">
                <a:solidFill>
                  <a:sysClr val="windowText" lastClr="000000"/>
                </a:solidFill>
              </a:rPr>
              <a:t>Revised Slide</a:t>
            </a:r>
          </a:p>
        </p:txBody>
      </p:sp>
      <p:sp>
        <p:nvSpPr>
          <p:cNvPr id="2" name="Rectangle 3">
            <a:extLst>
              <a:ext uri="{FF2B5EF4-FFF2-40B4-BE49-F238E27FC236}">
                <a16:creationId xmlns:a16="http://schemas.microsoft.com/office/drawing/2014/main" id="{BA94B6C4-4E0B-AD3F-ED99-A26C375F53DB}"/>
              </a:ext>
            </a:extLst>
          </p:cNvPr>
          <p:cNvSpPr txBox="1">
            <a:spLocks noChangeArrowheads="1"/>
          </p:cNvSpPr>
          <p:nvPr/>
        </p:nvSpPr>
        <p:spPr>
          <a:xfrm>
            <a:off x="3505200" y="3895290"/>
            <a:ext cx="3325883" cy="50581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Aft>
                <a:spcPts val="306"/>
              </a:spcAft>
            </a:pPr>
            <a:r>
              <a:rPr lang="en-US" sz="1000" dirty="0">
                <a:latin typeface="Arial Narrow" panose="020B0606020202030204" pitchFamily="34" charset="0"/>
              </a:rPr>
              <a:t>The Oklahoma 4-H Youth Development Program encourages members to maintain good academic standing at school. Local school districts are expected to inform students and families of the student’s eligibility status. If a family knowingly violates the school’s policy regarding eligibility, 4-H will support the school in any actions taken.</a:t>
            </a:r>
            <a:endParaRPr lang="en-US" altLang="en-US" sz="1000" dirty="0">
              <a:latin typeface="Arial Narrow" pitchFamily="34" charset="0"/>
            </a:endParaRPr>
          </a:p>
          <a:p>
            <a:pPr>
              <a:spcAft>
                <a:spcPts val="306"/>
              </a:spcAft>
            </a:pPr>
            <a:r>
              <a:rPr lang="en-US" sz="1000" dirty="0">
                <a:latin typeface="Arial Narrow" panose="020B0606020202030204" pitchFamily="34" charset="0"/>
              </a:rPr>
              <a:t>When it is necessary for a 4-H member to miss school to attend a 4-H event, the member and his/her family should work with local school officials regarding his/her absenteeism. Local schools have guidelines regarding attendance polices for activities which qualify for excused absence. Families are responsible for talking to teachers and school administrators about these issues in advance of events and activities requiring an excused absence.</a:t>
            </a:r>
          </a:p>
          <a:p>
            <a:pPr>
              <a:spcAft>
                <a:spcPts val="306"/>
              </a:spcAft>
            </a:pPr>
            <a:r>
              <a:rPr lang="en-US" sz="1000" dirty="0">
                <a:latin typeface="Arial Narrow" panose="020B0606020202030204" pitchFamily="34" charset="0"/>
              </a:rPr>
              <a:t>Oklahoma 4-H supports membership in other youth serving organizations. We do not support the policies of organizations who do not allow dual membership in 4-H or any other group or organization.  For additional information refer to the OK 4-H Rules and Guidelines, section Oklahoma 4-H Open Membership Guidelines.</a:t>
            </a:r>
            <a:endParaRPr lang="en-US" altLang="en-US" sz="1000" dirty="0">
              <a:latin typeface="Arial Narrow" pitchFamily="34" charset="0"/>
            </a:endParaRPr>
          </a:p>
          <a:p>
            <a:pPr>
              <a:spcAft>
                <a:spcPts val="306"/>
              </a:spcAft>
            </a:pPr>
            <a:r>
              <a:rPr lang="en-US" sz="1000" dirty="0">
                <a:latin typeface="Arial Narrow" panose="020B0606020202030204" pitchFamily="34" charset="0"/>
              </a:rPr>
              <a:t>Each 4-H program, activity or event may have its own unique rules and guidelines. Care will be taken to avoid rules that exclude youth for reasons they cannot control. Cooperation among Extension staff, volunteers, parents and sponsors is essential to solving specific problems that may arise. It is the family’s responsibility to obtain rules and guidelines for any program/activity/event in which they choose to participate. An animal nomination form does not constitute 4-H enrollment. Enrollment must be completed through 4HOnline enrollment system or paper enrollment signed and submitted to the Extension office and 4-H program fee paid to be considered an “active” enrolled 4-H member.</a:t>
            </a:r>
            <a:endParaRPr lang="en-US" altLang="en-US" sz="1000" dirty="0">
              <a:latin typeface="Arial Narrow"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Have copies and share these sources of information unique to your county.</a:t>
            </a:r>
          </a:p>
          <a:p>
            <a:endParaRPr lang="en-US" altLang="en-US" dirty="0">
              <a:latin typeface="Arial" charset="0"/>
            </a:endParaRPr>
          </a:p>
          <a:p>
            <a:r>
              <a:rPr lang="en-US" altLang="en-US" dirty="0">
                <a:latin typeface="Arial" charset="0"/>
              </a:rPr>
              <a:t>Yearbook – guidelines, forms, calendars, list of club leaders and contact numbers, etc.</a:t>
            </a:r>
          </a:p>
          <a:p>
            <a:endParaRPr lang="en-US" altLang="en-US" dirty="0">
              <a:latin typeface="Arial" charset="0"/>
            </a:endParaRPr>
          </a:p>
          <a:p>
            <a:r>
              <a:rPr lang="en-US" altLang="en-US" dirty="0">
                <a:latin typeface="Arial" charset="0"/>
              </a:rPr>
              <a:t>Newsletter – How often is it published, how many copies per family, etc.</a:t>
            </a:r>
          </a:p>
          <a:p>
            <a:endParaRPr lang="en-US" altLang="en-US" dirty="0">
              <a:latin typeface="Arial" charset="0"/>
            </a:endParaRPr>
          </a:p>
          <a:p>
            <a:r>
              <a:rPr lang="en-US" altLang="en-US" dirty="0">
                <a:latin typeface="Arial" charset="0"/>
              </a:rPr>
              <a:t>Deadlines – county policy</a:t>
            </a:r>
          </a:p>
          <a:p>
            <a:endParaRPr lang="en-US" altLang="en-US" dirty="0">
              <a:latin typeface="Arial" charset="0"/>
            </a:endParaRPr>
          </a:p>
          <a:p>
            <a:r>
              <a:rPr lang="en-US" altLang="en-US" dirty="0">
                <a:latin typeface="Arial" charset="0"/>
              </a:rPr>
              <a:t>Forms – where are they available to families (club leader, county office, online, etc.)</a:t>
            </a:r>
          </a:p>
          <a:p>
            <a:endParaRPr lang="en-US" altLang="en-US" dirty="0">
              <a:latin typeface="Arial" charset="0"/>
            </a:endParaRPr>
          </a:p>
          <a:p>
            <a:r>
              <a:rPr lang="en-US" altLang="en-US" dirty="0">
                <a:latin typeface="Arial" charset="0"/>
              </a:rPr>
              <a:t>Website – if you have one please share and explain how they can get the most from it’s use</a:t>
            </a:r>
          </a:p>
        </p:txBody>
      </p:sp>
      <p:sp>
        <p:nvSpPr>
          <p:cNvPr id="5734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4C138E93-5A5F-4DE1-B9D4-EC91A3BB7608}" type="slidenum">
              <a:rPr lang="en-US" altLang="en-US" sz="1100"/>
              <a:pPr/>
              <a:t>19</a:t>
            </a:fld>
            <a:endParaRPr lang="en-US" altLang="en-US" sz="1100" dirty="0"/>
          </a:p>
        </p:txBody>
      </p:sp>
      <p:sp>
        <p:nvSpPr>
          <p:cNvPr id="5734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215770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cap="flat"/>
        </p:spPr>
      </p:sp>
      <p:sp>
        <p:nvSpPr>
          <p:cNvPr id="47107" name="Rectangle 3"/>
          <p:cNvSpPr>
            <a:spLocks noGrp="1" noChangeArrowheads="1"/>
          </p:cNvSpPr>
          <p:nvPr>
            <p:ph type="body" idx="1"/>
          </p:nvPr>
        </p:nvSpPr>
        <p:spPr>
          <a:xfrm>
            <a:off x="953313" y="4425628"/>
            <a:ext cx="5466395" cy="4153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401" indent="-168401">
              <a:buClr>
                <a:schemeClr val="tx1"/>
              </a:buClr>
              <a:buFont typeface="Arial" panose="020B0604020202020204" pitchFamily="34" charset="0"/>
              <a:buChar char="•"/>
            </a:pPr>
            <a:r>
              <a:rPr lang="en-US" altLang="en-US" dirty="0">
                <a:latin typeface="Arial" charset="0"/>
              </a:rPr>
              <a:t>To ensure a safe environment for youth involved in Oklahoma 4-H.</a:t>
            </a:r>
          </a:p>
          <a:p>
            <a:pPr marL="168401" indent="-168401">
              <a:buClr>
                <a:schemeClr val="tx1"/>
              </a:buClr>
              <a:buFont typeface="Arial" panose="020B0604020202020204" pitchFamily="34" charset="0"/>
              <a:buChar char="•"/>
            </a:pPr>
            <a:r>
              <a:rPr lang="en-US" altLang="en-US" dirty="0">
                <a:latin typeface="Arial" charset="0"/>
              </a:rPr>
              <a:t>Protect our volunteers</a:t>
            </a:r>
            <a:r>
              <a:rPr lang="en-US" altLang="en-US" baseline="0" dirty="0">
                <a:latin typeface="Arial" charset="0"/>
              </a:rPr>
              <a:t> and the Oklahoma 4-H youth development efforts.</a:t>
            </a:r>
            <a:endParaRPr lang="en-US" altLang="en-US" dirty="0">
              <a:latin typeface="Arial" charset="0"/>
            </a:endParaRPr>
          </a:p>
          <a:p>
            <a:pPr marL="168401" indent="-168401">
              <a:spcAft>
                <a:spcPts val="589"/>
              </a:spcAft>
              <a:buClr>
                <a:schemeClr val="tx1"/>
              </a:buClr>
              <a:buFont typeface="Arial" panose="020B0604020202020204" pitchFamily="34" charset="0"/>
              <a:buChar char="•"/>
            </a:pPr>
            <a:r>
              <a:rPr lang="en-US" altLang="en-US" dirty="0">
                <a:latin typeface="Arial" charset="0"/>
              </a:rPr>
              <a:t>To provide documentation for volunteer activities and to strengthen a volunteer's liability coverage under the State Tort Claims Act.</a:t>
            </a:r>
          </a:p>
          <a:p>
            <a:pPr marL="168401" indent="-168401">
              <a:lnSpc>
                <a:spcPct val="90000"/>
              </a:lnSpc>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To keep volunteers abreast of the most current youth development practices and enhance personal skills and knowledge through continuing education opportunities at the county, district, state and regional level.</a:t>
            </a:r>
          </a:p>
          <a:p>
            <a:pPr>
              <a:spcAft>
                <a:spcPts val="589"/>
              </a:spcAft>
            </a:pPr>
            <a:endParaRPr lang="en-US" kern="1200" dirty="0">
              <a:solidFill>
                <a:schemeClr val="tx1"/>
              </a:solidFill>
              <a:effectLst/>
            </a:endParaRPr>
          </a:p>
        </p:txBody>
      </p:sp>
      <p:sp>
        <p:nvSpPr>
          <p:cNvPr id="4710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fld id="{7B4F0AB2-7B10-4D2B-8A07-505E92F9544F}" type="slidenum">
              <a:rPr lang="en-US" altLang="en-US" sz="1100"/>
              <a:pPr/>
              <a:t>2</a:t>
            </a:fld>
            <a:endParaRPr lang="en-US" altLang="en-US" sz="1100" dirty="0"/>
          </a:p>
        </p:txBody>
      </p:sp>
      <p:sp>
        <p:nvSpPr>
          <p:cNvPr id="4710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389632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next few slides are animated and you will need to click and explain each grouping as it becomes visual.</a:t>
            </a:r>
          </a:p>
          <a:p>
            <a:endParaRPr lang="en-US" altLang="en-US" dirty="0"/>
          </a:p>
          <a:p>
            <a:r>
              <a:rPr lang="en-US" altLang="en-US" dirty="0"/>
              <a:t>Make adjustments to illustrate activities and events specific to your county.</a:t>
            </a:r>
          </a:p>
        </p:txBody>
      </p:sp>
      <p:sp>
        <p:nvSpPr>
          <p:cNvPr id="6349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B620E34D-5F6A-4BDF-BF34-8BF0D3026372}" type="slidenum">
              <a:rPr lang="en-US" altLang="en-US" sz="1100"/>
              <a:pPr/>
              <a:t>20</a:t>
            </a:fld>
            <a:endParaRPr lang="en-US" altLang="en-US" sz="1100" dirty="0"/>
          </a:p>
        </p:txBody>
      </p:sp>
      <p:sp>
        <p:nvSpPr>
          <p:cNvPr id="63493"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a:t>
            </a:r>
          </a:p>
          <a:p>
            <a:r>
              <a:rPr lang="en-US" dirty="0"/>
              <a:t>Civic Engagement starts with me the person/4-H member and then extends out by gradually growing my skills and knowledge.  One ring prepares the 4-H member for the next.</a:t>
            </a:r>
          </a:p>
        </p:txBody>
      </p:sp>
      <p:sp>
        <p:nvSpPr>
          <p:cNvPr id="4" name="Slide Number Placeholder 3"/>
          <p:cNvSpPr>
            <a:spLocks noGrp="1"/>
          </p:cNvSpPr>
          <p:nvPr>
            <p:ph type="sldNum" sz="quarter" idx="10"/>
          </p:nvPr>
        </p:nvSpPr>
        <p:spPr/>
        <p:txBody>
          <a:bodyPr/>
          <a:lstStyle/>
          <a:p>
            <a:pPr defTabSz="931774">
              <a:defRPr/>
            </a:pPr>
            <a:fld id="{BB895322-A346-4A9D-AE2F-7032E0887D66}" type="slidenum">
              <a:rPr lang="en-US">
                <a:solidFill>
                  <a:prstClr val="black"/>
                </a:solidFill>
                <a:latin typeface="Calibri"/>
                <a:cs typeface="Times New Roman" pitchFamily="18" charset="0"/>
              </a:rPr>
              <a:pPr defTabSz="931774">
                <a:defRPr/>
              </a:pPr>
              <a:t>21</a:t>
            </a:fld>
            <a:endParaRPr lang="en-US"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73358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338320"/>
            <a:ext cx="6165557" cy="4570730"/>
          </a:xfrm>
        </p:spPr>
        <p:txBody>
          <a:bodyPr/>
          <a:lstStyle/>
          <a:p>
            <a:r>
              <a:rPr lang="en-US" altLang="en-US" b="1" dirty="0">
                <a:solidFill>
                  <a:schemeClr val="tx2"/>
                </a:solidFill>
                <a:latin typeface="Arial Narrow" panose="020B0606020202030204" pitchFamily="34" charset="0"/>
              </a:rPr>
              <a:t>Animated Slide</a:t>
            </a:r>
          </a:p>
          <a:p>
            <a:r>
              <a:rPr lang="en-US" altLang="en-US" b="1" dirty="0">
                <a:solidFill>
                  <a:schemeClr val="tx2"/>
                </a:solidFill>
                <a:latin typeface="Arial Narrow" panose="020B0606020202030204" pitchFamily="34" charset="0"/>
              </a:rPr>
              <a:t>[Oval] Membership and families</a:t>
            </a:r>
            <a:r>
              <a:rPr lang="en-US" altLang="en-US" dirty="0">
                <a:latin typeface="Arial Narrow" panose="020B0606020202030204" pitchFamily="34" charset="0"/>
              </a:rPr>
              <a:t> – actively participate in club meetings, committees and activities.  Share time, talents and skills with the club.  Parents do not run the business meeting but are there to support and guide youth in learning skills.</a:t>
            </a:r>
          </a:p>
          <a:p>
            <a:r>
              <a:rPr lang="en-US" altLang="en-US" b="1" dirty="0">
                <a:solidFill>
                  <a:schemeClr val="tx2"/>
                </a:solidFill>
                <a:latin typeface="Arial Narrow" panose="020B0606020202030204" pitchFamily="34" charset="0"/>
              </a:rPr>
              <a:t>Teen Leader</a:t>
            </a:r>
            <a:r>
              <a:rPr lang="en-US" altLang="en-US" dirty="0">
                <a:latin typeface="Arial Narrow" panose="020B0606020202030204" pitchFamily="34" charset="0"/>
              </a:rPr>
              <a:t> – Teen’s who assist local leadership.  As skills are acquired and strengthened, they may serve as activity and project leaders.</a:t>
            </a:r>
          </a:p>
          <a:p>
            <a:r>
              <a:rPr lang="en-US" altLang="en-US" b="1" dirty="0">
                <a:solidFill>
                  <a:schemeClr val="tx2"/>
                </a:solidFill>
                <a:latin typeface="Arial Narrow" panose="020B0606020202030204" pitchFamily="34" charset="0"/>
              </a:rPr>
              <a:t>Certified Adult Volunteers serving as …</a:t>
            </a:r>
            <a:endParaRPr lang="en-US" altLang="en-US" dirty="0">
              <a:latin typeface="Arial Narrow" panose="020B0606020202030204" pitchFamily="34" charset="0"/>
            </a:endParaRPr>
          </a:p>
          <a:p>
            <a:r>
              <a:rPr lang="en-US" altLang="en-US" b="1" dirty="0">
                <a:solidFill>
                  <a:schemeClr val="tx2"/>
                </a:solidFill>
                <a:latin typeface="Arial Narrow" panose="020B0606020202030204" pitchFamily="34" charset="0"/>
              </a:rPr>
              <a:t>Activity Leader</a:t>
            </a:r>
            <a:r>
              <a:rPr lang="en-US" altLang="en-US" dirty="0">
                <a:latin typeface="Arial Narrow" panose="020B0606020202030204" pitchFamily="34" charset="0"/>
              </a:rPr>
              <a:t> – primary leadership for planning and coordinating an activity through a committee of youth and adults.  (Share-the-Fun, Picnic, Service Project, etc.)</a:t>
            </a:r>
          </a:p>
          <a:p>
            <a:r>
              <a:rPr lang="en-US" altLang="en-US" b="1" dirty="0">
                <a:solidFill>
                  <a:schemeClr val="tx2"/>
                </a:solidFill>
                <a:latin typeface="Arial Narrow" panose="020B0606020202030204" pitchFamily="34" charset="0"/>
              </a:rPr>
              <a:t>Project Leader</a:t>
            </a:r>
            <a:r>
              <a:rPr lang="en-US" altLang="en-US" dirty="0">
                <a:latin typeface="Arial Narrow" panose="020B0606020202030204" pitchFamily="34" charset="0"/>
              </a:rPr>
              <a:t> – primary leadership educating and training members in a specific subject matter/project.  One club meeting each month does not allow adequate time to develop project work.  Each club is encouraged to have individual project groups.</a:t>
            </a:r>
          </a:p>
          <a:p>
            <a:r>
              <a:rPr lang="en-US" altLang="en-US" b="1" dirty="0">
                <a:solidFill>
                  <a:schemeClr val="tx2"/>
                </a:solidFill>
                <a:latin typeface="Arial Narrow" panose="020B0606020202030204" pitchFamily="34" charset="0"/>
              </a:rPr>
              <a:t>Organizational/Cloverbud Leader</a:t>
            </a:r>
            <a:r>
              <a:rPr lang="en-US" altLang="en-US" dirty="0">
                <a:latin typeface="Arial Narrow" panose="020B0606020202030204" pitchFamily="34" charset="0"/>
              </a:rPr>
              <a:t> – primary leadership for 4-H club.  This volunteer coordinates, guides, and provide leadership while involving youth and parents.  Possess good communication skills and practices teamwork.</a:t>
            </a:r>
          </a:p>
          <a:p>
            <a:pPr>
              <a:spcAft>
                <a:spcPts val="611"/>
              </a:spcAft>
            </a:pPr>
            <a:r>
              <a:rPr lang="en-US" b="1" dirty="0">
                <a:latin typeface="Arial Narrow" panose="020B0606020202030204" pitchFamily="34" charset="0"/>
              </a:rPr>
              <a:t>Continuing Education </a:t>
            </a:r>
            <a:r>
              <a:rPr lang="en-US" dirty="0">
                <a:latin typeface="Arial Narrow" panose="020B0606020202030204" pitchFamily="34" charset="0"/>
              </a:rPr>
              <a:t>- County Educators is responsible for providing volunteers and leaders with the knowledge, skills and training so they can orient, support and guide new and returning families in getting the most out of being a member of the 4-H program.</a:t>
            </a:r>
          </a:p>
          <a:p>
            <a:pPr>
              <a:spcAft>
                <a:spcPts val="611"/>
              </a:spcAft>
            </a:pPr>
            <a:r>
              <a:rPr lang="en-US" dirty="0">
                <a:latin typeface="Arial Narrow" panose="020B0606020202030204" pitchFamily="34" charset="0"/>
              </a:rPr>
              <a:t>A club is not one or two families/volunteers carrying the load.  The opportunities are divided into smaller and more manageable pieces. With a greater number of parents and volunteers assisting the club leadership a larger number of youth can be reached through 4-H programming.  It is a “win”… “win” situation.  Click and talk through the animated slide.</a:t>
            </a:r>
          </a:p>
          <a:p>
            <a:pPr>
              <a:spcAft>
                <a:spcPts val="611"/>
              </a:spcAft>
            </a:pPr>
            <a:endParaRPr lang="en-US" u="none" dirty="0"/>
          </a:p>
        </p:txBody>
      </p:sp>
      <p:sp>
        <p:nvSpPr>
          <p:cNvPr id="4" name="Slide Number Placeholder 3"/>
          <p:cNvSpPr>
            <a:spLocks noGrp="1"/>
          </p:cNvSpPr>
          <p:nvPr>
            <p:ph type="sldNum" sz="quarter" idx="10"/>
          </p:nvPr>
        </p:nvSpPr>
        <p:spPr/>
        <p:txBody>
          <a:bodyPr/>
          <a:lstStyle/>
          <a:p>
            <a:pPr defTabSz="946084" eaLnBrk="0" fontAlgn="base" hangingPunct="0">
              <a:spcBef>
                <a:spcPct val="0"/>
              </a:spcBef>
              <a:spcAft>
                <a:spcPct val="0"/>
              </a:spcAft>
              <a:defRPr/>
            </a:pPr>
            <a:fld id="{546B5CA9-39AC-4AA9-BDDD-5AEB87304E99}" type="slidenum">
              <a:rPr lang="en-US" sz="1100" i="1">
                <a:solidFill>
                  <a:srgbClr val="000000"/>
                </a:solidFill>
                <a:latin typeface="Abadi MT Condensed" pitchFamily="34" charset="0"/>
              </a:rPr>
              <a:pPr defTabSz="946084" eaLnBrk="0" fontAlgn="base" hangingPunct="0">
                <a:spcBef>
                  <a:spcPct val="0"/>
                </a:spcBef>
                <a:spcAft>
                  <a:spcPct val="0"/>
                </a:spcAft>
                <a:defRPr/>
              </a:pPr>
              <a:t>22</a:t>
            </a:fld>
            <a:endParaRPr lang="en-US" sz="1100" i="1" dirty="0">
              <a:solidFill>
                <a:srgbClr val="000000"/>
              </a:solidFill>
              <a:latin typeface="Abadi MT Condensed" pitchFamily="34" charset="0"/>
            </a:endParaRPr>
          </a:p>
        </p:txBody>
      </p:sp>
    </p:spTree>
    <p:extLst>
      <p:ext uri="{BB962C8B-B14F-4D97-AF65-F5344CB8AC3E}">
        <p14:creationId xmlns:p14="http://schemas.microsoft.com/office/powerpoint/2010/main" val="156640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716618" y="4548458"/>
            <a:ext cx="5983751" cy="4020798"/>
          </a:xfrm>
        </p:spPr>
        <p:txBody>
          <a:bodyPr/>
          <a:lstStyle/>
          <a:p>
            <a:pPr>
              <a:defRPr/>
            </a:pPr>
            <a:r>
              <a:rPr lang="en-US" sz="1100" dirty="0">
                <a:latin typeface="Arial" charset="0"/>
              </a:rPr>
              <a:t>A </a:t>
            </a:r>
            <a:r>
              <a:rPr lang="en-US" sz="1100" b="1" dirty="0">
                <a:latin typeface="Arial" charset="0"/>
              </a:rPr>
              <a:t>4-H</a:t>
            </a:r>
            <a:r>
              <a:rPr lang="en-US" sz="1100" dirty="0">
                <a:latin typeface="Arial" charset="0"/>
              </a:rPr>
              <a:t> Club is…</a:t>
            </a:r>
          </a:p>
          <a:p>
            <a:pPr>
              <a:defRPr/>
            </a:pPr>
            <a:r>
              <a:rPr lang="en-US" sz="1100" dirty="0">
                <a:latin typeface="Arial" charset="0"/>
              </a:rPr>
              <a:t>A group of youth who learn cooperation and leadership through fun and educational programs.  Our club meets [share time, place and location].  Example: the first Tuesday of each month at the Green Lake Club House, 444 Park Place, Loserville.</a:t>
            </a:r>
          </a:p>
          <a:p>
            <a:pPr>
              <a:defRPr/>
            </a:pPr>
            <a:endParaRPr lang="en-US" sz="400" dirty="0">
              <a:latin typeface="Arial" charset="0"/>
            </a:endParaRPr>
          </a:p>
          <a:p>
            <a:pPr>
              <a:defRPr/>
            </a:pPr>
            <a:r>
              <a:rPr lang="en-US" b="1" dirty="0">
                <a:solidFill>
                  <a:schemeClr val="tx2"/>
                </a:solidFill>
                <a:latin typeface="Arial" charset="0"/>
              </a:rPr>
              <a:t>Our clubs encourages:</a:t>
            </a:r>
          </a:p>
          <a:p>
            <a:pPr lvl="1" indent="-234562">
              <a:buFontTx/>
              <a:buChar char="•"/>
              <a:defRPr/>
            </a:pPr>
            <a:r>
              <a:rPr lang="en-US" sz="1100" dirty="0">
                <a:latin typeface="Arial" charset="0"/>
              </a:rPr>
              <a:t>Decision-making skills – committees, business meetings, project work</a:t>
            </a:r>
          </a:p>
          <a:p>
            <a:pPr lvl="1" indent="-234562">
              <a:buFontTx/>
              <a:buChar char="•"/>
              <a:defRPr/>
            </a:pPr>
            <a:r>
              <a:rPr lang="en-US" sz="1100" dirty="0">
                <a:latin typeface="Arial" charset="0"/>
              </a:rPr>
              <a:t>Cooperation in groups  - “                               “                        “</a:t>
            </a:r>
          </a:p>
          <a:p>
            <a:pPr lvl="1" indent="-234562">
              <a:buFontTx/>
              <a:buChar char="•"/>
              <a:defRPr/>
            </a:pPr>
            <a:r>
              <a:rPr lang="en-US" sz="1100" dirty="0">
                <a:latin typeface="Arial" charset="0"/>
              </a:rPr>
              <a:t>Leadership development – Leadership in our club is not just about being an elected officer.  We encourage active participation in committee work and/or just helping with projects. Leadership is about developing self-responsibility as a member of our club.</a:t>
            </a:r>
          </a:p>
          <a:p>
            <a:pPr lvl="1" indent="-234562">
              <a:buFontTx/>
              <a:buChar char="•"/>
              <a:defRPr/>
            </a:pPr>
            <a:r>
              <a:rPr lang="en-US" sz="1100" dirty="0">
                <a:latin typeface="Arial" charset="0"/>
              </a:rPr>
              <a:t>Communication skills – We encourage youth to develop all forms of communication.  Finding their passion or strength (see life skill model)  We will invite each member to share/speak publicly at meetings.  Example: Favorite ice cream and why?  What was your best 4-H experience last month?</a:t>
            </a:r>
          </a:p>
          <a:p>
            <a:pPr lvl="1" indent="-234562">
              <a:buFontTx/>
              <a:buChar char="•"/>
              <a:defRPr/>
            </a:pPr>
            <a:r>
              <a:rPr lang="en-US" sz="1100" dirty="0">
                <a:latin typeface="Arial" charset="0"/>
              </a:rPr>
              <a:t>New ideas  - Youth will be encouraged to share ideas for the club, service projects, tours, programs and more</a:t>
            </a:r>
          </a:p>
          <a:p>
            <a:pPr lvl="1" indent="-234562">
              <a:buFontTx/>
              <a:buChar char="•"/>
              <a:defRPr/>
            </a:pPr>
            <a:r>
              <a:rPr lang="en-US" sz="1100" dirty="0">
                <a:latin typeface="Arial" charset="0"/>
              </a:rPr>
              <a:t>Knowledge and skill development</a:t>
            </a:r>
          </a:p>
          <a:p>
            <a:pPr lvl="1" indent="-234562">
              <a:buFontTx/>
              <a:buChar char="•"/>
              <a:defRPr/>
            </a:pPr>
            <a:r>
              <a:rPr lang="en-US" sz="1100" dirty="0">
                <a:latin typeface="Arial" charset="0"/>
              </a:rPr>
              <a:t>Pride in group efforts – Club/project group/service-learning experiences youth learn to sets goals and celebrated their completion</a:t>
            </a:r>
          </a:p>
          <a:p>
            <a:pPr lvl="1" indent="-234562">
              <a:buFontTx/>
              <a:buChar char="•"/>
              <a:defRPr/>
            </a:pPr>
            <a:r>
              <a:rPr lang="en-US" sz="1100" dirty="0">
                <a:latin typeface="Arial" charset="0"/>
              </a:rPr>
              <a:t>Self-confidence – safe environment for making decisions and a healthy environment for processing consequences and what was learned.</a:t>
            </a:r>
          </a:p>
        </p:txBody>
      </p:sp>
      <p:sp>
        <p:nvSpPr>
          <p:cNvPr id="6554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613">
              <a:defRPr sz="2400">
                <a:solidFill>
                  <a:schemeClr val="tx1"/>
                </a:solidFill>
                <a:latin typeface="Abadi MT Condensed" pitchFamily="34" charset="0"/>
              </a:defRPr>
            </a:lvl1pPr>
            <a:lvl2pPr marL="751900" indent="-289191" defTabSz="973613">
              <a:defRPr sz="2400">
                <a:solidFill>
                  <a:schemeClr val="tx1"/>
                </a:solidFill>
                <a:latin typeface="Abadi MT Condensed" pitchFamily="34" charset="0"/>
              </a:defRPr>
            </a:lvl2pPr>
            <a:lvl3pPr marL="1156767" indent="-231354" defTabSz="973613">
              <a:defRPr sz="2400">
                <a:solidFill>
                  <a:schemeClr val="tx1"/>
                </a:solidFill>
                <a:latin typeface="Abadi MT Condensed" pitchFamily="34" charset="0"/>
              </a:defRPr>
            </a:lvl3pPr>
            <a:lvl4pPr marL="1619473" indent="-231354" defTabSz="973613">
              <a:defRPr sz="2400">
                <a:solidFill>
                  <a:schemeClr val="tx1"/>
                </a:solidFill>
                <a:latin typeface="Abadi MT Condensed" pitchFamily="34" charset="0"/>
              </a:defRPr>
            </a:lvl4pPr>
            <a:lvl5pPr marL="2082181" indent="-231354" defTabSz="973613">
              <a:defRPr sz="2400">
                <a:solidFill>
                  <a:schemeClr val="tx1"/>
                </a:solidFill>
                <a:latin typeface="Abadi MT Condensed" pitchFamily="34" charset="0"/>
              </a:defRPr>
            </a:lvl5pPr>
            <a:lvl6pPr marL="2544888" indent="-231354" defTabSz="973613" eaLnBrk="0" fontAlgn="base" hangingPunct="0">
              <a:spcBef>
                <a:spcPct val="0"/>
              </a:spcBef>
              <a:spcAft>
                <a:spcPct val="0"/>
              </a:spcAft>
              <a:defRPr sz="2400">
                <a:solidFill>
                  <a:schemeClr val="tx1"/>
                </a:solidFill>
                <a:latin typeface="Abadi MT Condensed" pitchFamily="34" charset="0"/>
              </a:defRPr>
            </a:lvl6pPr>
            <a:lvl7pPr marL="3007595" indent="-231354" defTabSz="973613" eaLnBrk="0" fontAlgn="base" hangingPunct="0">
              <a:spcBef>
                <a:spcPct val="0"/>
              </a:spcBef>
              <a:spcAft>
                <a:spcPct val="0"/>
              </a:spcAft>
              <a:defRPr sz="2400">
                <a:solidFill>
                  <a:schemeClr val="tx1"/>
                </a:solidFill>
                <a:latin typeface="Abadi MT Condensed" pitchFamily="34" charset="0"/>
              </a:defRPr>
            </a:lvl7pPr>
            <a:lvl8pPr marL="3470300" indent="-231354" defTabSz="973613" eaLnBrk="0" fontAlgn="base" hangingPunct="0">
              <a:spcBef>
                <a:spcPct val="0"/>
              </a:spcBef>
              <a:spcAft>
                <a:spcPct val="0"/>
              </a:spcAft>
              <a:defRPr sz="2400">
                <a:solidFill>
                  <a:schemeClr val="tx1"/>
                </a:solidFill>
                <a:latin typeface="Abadi MT Condensed" pitchFamily="34" charset="0"/>
              </a:defRPr>
            </a:lvl8pPr>
            <a:lvl9pPr marL="3933008" indent="-231354" defTabSz="973613" eaLnBrk="0" fontAlgn="base" hangingPunct="0">
              <a:spcBef>
                <a:spcPct val="0"/>
              </a:spcBef>
              <a:spcAft>
                <a:spcPct val="0"/>
              </a:spcAft>
              <a:defRPr sz="2400">
                <a:solidFill>
                  <a:schemeClr val="tx1"/>
                </a:solidFill>
                <a:latin typeface="Abadi MT Condensed" pitchFamily="34" charset="0"/>
              </a:defRPr>
            </a:lvl9pPr>
          </a:lstStyle>
          <a:p>
            <a:pPr>
              <a:defRPr/>
            </a:pPr>
            <a:fld id="{16AB4642-FD84-462C-A231-6B7B2D75D813}" type="slidenum">
              <a:rPr lang="en-US" altLang="en-US" sz="1100">
                <a:solidFill>
                  <a:prstClr val="black"/>
                </a:solidFill>
              </a:rPr>
              <a:pPr>
                <a:defRPr/>
              </a:pPr>
              <a:t>23</a:t>
            </a:fld>
            <a:endParaRPr lang="en-US" altLang="en-US" sz="1100" dirty="0">
              <a:solidFill>
                <a:prstClr val="black"/>
              </a:solidFill>
            </a:endParaRPr>
          </a:p>
        </p:txBody>
      </p:sp>
      <p:sp>
        <p:nvSpPr>
          <p:cNvPr id="6554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613">
              <a:defRPr sz="2400">
                <a:solidFill>
                  <a:schemeClr val="tx1"/>
                </a:solidFill>
                <a:latin typeface="Abadi MT Condensed" pitchFamily="34" charset="0"/>
              </a:defRPr>
            </a:lvl1pPr>
            <a:lvl2pPr marL="751900" indent="-289191" defTabSz="973613">
              <a:defRPr sz="2400">
                <a:solidFill>
                  <a:schemeClr val="tx1"/>
                </a:solidFill>
                <a:latin typeface="Abadi MT Condensed" pitchFamily="34" charset="0"/>
              </a:defRPr>
            </a:lvl2pPr>
            <a:lvl3pPr marL="1156767" indent="-231354" defTabSz="973613">
              <a:defRPr sz="2400">
                <a:solidFill>
                  <a:schemeClr val="tx1"/>
                </a:solidFill>
                <a:latin typeface="Abadi MT Condensed" pitchFamily="34" charset="0"/>
              </a:defRPr>
            </a:lvl3pPr>
            <a:lvl4pPr marL="1619473" indent="-231354" defTabSz="973613">
              <a:defRPr sz="2400">
                <a:solidFill>
                  <a:schemeClr val="tx1"/>
                </a:solidFill>
                <a:latin typeface="Abadi MT Condensed" pitchFamily="34" charset="0"/>
              </a:defRPr>
            </a:lvl4pPr>
            <a:lvl5pPr marL="2082181" indent="-231354" defTabSz="973613">
              <a:defRPr sz="2400">
                <a:solidFill>
                  <a:schemeClr val="tx1"/>
                </a:solidFill>
                <a:latin typeface="Abadi MT Condensed" pitchFamily="34" charset="0"/>
              </a:defRPr>
            </a:lvl5pPr>
            <a:lvl6pPr marL="2544888" indent="-231354" defTabSz="973613" eaLnBrk="0" fontAlgn="base" hangingPunct="0">
              <a:spcBef>
                <a:spcPct val="0"/>
              </a:spcBef>
              <a:spcAft>
                <a:spcPct val="0"/>
              </a:spcAft>
              <a:defRPr sz="2400">
                <a:solidFill>
                  <a:schemeClr val="tx1"/>
                </a:solidFill>
                <a:latin typeface="Abadi MT Condensed" pitchFamily="34" charset="0"/>
              </a:defRPr>
            </a:lvl6pPr>
            <a:lvl7pPr marL="3007595" indent="-231354" defTabSz="973613" eaLnBrk="0" fontAlgn="base" hangingPunct="0">
              <a:spcBef>
                <a:spcPct val="0"/>
              </a:spcBef>
              <a:spcAft>
                <a:spcPct val="0"/>
              </a:spcAft>
              <a:defRPr sz="2400">
                <a:solidFill>
                  <a:schemeClr val="tx1"/>
                </a:solidFill>
                <a:latin typeface="Abadi MT Condensed" pitchFamily="34" charset="0"/>
              </a:defRPr>
            </a:lvl7pPr>
            <a:lvl8pPr marL="3470300" indent="-231354" defTabSz="973613" eaLnBrk="0" fontAlgn="base" hangingPunct="0">
              <a:spcBef>
                <a:spcPct val="0"/>
              </a:spcBef>
              <a:spcAft>
                <a:spcPct val="0"/>
              </a:spcAft>
              <a:defRPr sz="2400">
                <a:solidFill>
                  <a:schemeClr val="tx1"/>
                </a:solidFill>
                <a:latin typeface="Abadi MT Condensed" pitchFamily="34" charset="0"/>
              </a:defRPr>
            </a:lvl8pPr>
            <a:lvl9pPr marL="3933008" indent="-231354" defTabSz="973613" eaLnBrk="0" fontAlgn="base" hangingPunct="0">
              <a:spcBef>
                <a:spcPct val="0"/>
              </a:spcBef>
              <a:spcAft>
                <a:spcPct val="0"/>
              </a:spcAft>
              <a:defRPr sz="2400">
                <a:solidFill>
                  <a:schemeClr val="tx1"/>
                </a:solidFill>
                <a:latin typeface="Abadi MT Condensed" pitchFamily="34" charset="0"/>
              </a:defRPr>
            </a:lvl9pPr>
          </a:lstStyle>
          <a:p>
            <a:pPr>
              <a:defRPr/>
            </a:pPr>
            <a:r>
              <a:rPr lang="en-US" altLang="en-US" sz="1100" dirty="0">
                <a:solidFill>
                  <a:prstClr val="black"/>
                </a:solidFill>
              </a:rPr>
              <a:t>Oklahoma 4-H Volunteer Management System</a:t>
            </a:r>
          </a:p>
        </p:txBody>
      </p:sp>
    </p:spTree>
    <p:extLst>
      <p:ext uri="{BB962C8B-B14F-4D97-AF65-F5344CB8AC3E}">
        <p14:creationId xmlns:p14="http://schemas.microsoft.com/office/powerpoint/2010/main" val="290460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2804160" cy="3660458"/>
          </a:xfrm>
        </p:spPr>
        <p:txBody>
          <a:bodyPr/>
          <a:lstStyle/>
          <a:p>
            <a:r>
              <a:rPr lang="en-US" altLang="en-US" sz="1100" b="1" dirty="0">
                <a:solidFill>
                  <a:schemeClr val="tx2"/>
                </a:solidFill>
                <a:latin typeface="Arial Narrow" panose="020B0606020202030204" pitchFamily="34" charset="0"/>
              </a:rPr>
              <a:t>Organizational Leader</a:t>
            </a:r>
            <a:r>
              <a:rPr lang="en-US" altLang="en-US" sz="1100" dirty="0">
                <a:latin typeface="Arial Narrow" panose="020B0606020202030204" pitchFamily="34" charset="0"/>
              </a:rPr>
              <a:t> – primary leadership for 4-H club.  They coordinate, guide, and provide leadership while involving others.  Possess good communication skills.</a:t>
            </a:r>
          </a:p>
          <a:p>
            <a:r>
              <a:rPr lang="en-US" altLang="en-US" sz="1100" b="1" dirty="0">
                <a:solidFill>
                  <a:schemeClr val="tx2"/>
                </a:solidFill>
                <a:latin typeface="Arial Narrow" panose="020B0606020202030204" pitchFamily="34" charset="0"/>
              </a:rPr>
              <a:t>Activity Leader</a:t>
            </a:r>
            <a:r>
              <a:rPr lang="en-US" altLang="en-US" sz="1100" dirty="0">
                <a:latin typeface="Arial Narrow" panose="020B0606020202030204" pitchFamily="34" charset="0"/>
              </a:rPr>
              <a:t> – primary leadership for planning and coordinating an activity through a committee of youth and adults.  (Share-the-Fun, Picnic, Service Project, etc.)</a:t>
            </a:r>
          </a:p>
          <a:p>
            <a:r>
              <a:rPr lang="en-US" altLang="en-US" sz="1100" b="1" dirty="0">
                <a:solidFill>
                  <a:schemeClr val="tx2"/>
                </a:solidFill>
                <a:latin typeface="Arial Narrow" panose="020B0606020202030204" pitchFamily="34" charset="0"/>
              </a:rPr>
              <a:t>Project Leader</a:t>
            </a:r>
            <a:r>
              <a:rPr lang="en-US" altLang="en-US" sz="1100" dirty="0">
                <a:latin typeface="Arial Narrow" panose="020B0606020202030204" pitchFamily="34" charset="0"/>
              </a:rPr>
              <a:t> – primary leadership educating and training members in a specific subject matter.</a:t>
            </a:r>
          </a:p>
          <a:p>
            <a:r>
              <a:rPr lang="en-US" altLang="en-US" sz="1100" b="1" dirty="0">
                <a:solidFill>
                  <a:schemeClr val="tx2"/>
                </a:solidFill>
                <a:latin typeface="Arial Narrow" panose="020B0606020202030204" pitchFamily="34" charset="0"/>
              </a:rPr>
              <a:t>Teen Leader</a:t>
            </a:r>
            <a:r>
              <a:rPr lang="en-US" altLang="en-US" sz="1100" dirty="0">
                <a:latin typeface="Arial Narrow" panose="020B0606020202030204" pitchFamily="34" charset="0"/>
              </a:rPr>
              <a:t> – assist local leadership.  As their skills are acquired and strengthened, they may serve as activity and project leaders.</a:t>
            </a:r>
          </a:p>
          <a:p>
            <a:r>
              <a:rPr lang="en-US" altLang="en-US" sz="1100" b="1" dirty="0">
                <a:solidFill>
                  <a:schemeClr val="tx2"/>
                </a:solidFill>
                <a:latin typeface="Arial Narrow" panose="020B0606020202030204" pitchFamily="34" charset="0"/>
              </a:rPr>
              <a:t>Membership and families</a:t>
            </a:r>
            <a:r>
              <a:rPr lang="en-US" altLang="en-US" sz="1100" dirty="0">
                <a:latin typeface="Arial Narrow" panose="020B0606020202030204" pitchFamily="34" charset="0"/>
              </a:rPr>
              <a:t> – actively participate in club meetings, committees and activities.  Share time, talents and skills with the club.  Parents do not run the business meeting but are there to support and guide youth in learning skills.</a:t>
            </a:r>
          </a:p>
        </p:txBody>
      </p:sp>
      <p:sp>
        <p:nvSpPr>
          <p:cNvPr id="4" name="Slide Number Placeholder 3"/>
          <p:cNvSpPr>
            <a:spLocks noGrp="1"/>
          </p:cNvSpPr>
          <p:nvPr>
            <p:ph type="sldNum" sz="quarter" idx="5"/>
          </p:nvPr>
        </p:nvSpPr>
        <p:spPr/>
        <p:txBody>
          <a:bodyPr/>
          <a:lstStyle/>
          <a:p>
            <a:fld id="{F0EEAEDC-CCA4-4DA0-A903-DD1D33668D9D}" type="slidenum">
              <a:rPr lang="en-US" smtClean="0"/>
              <a:t>24</a:t>
            </a:fld>
            <a:endParaRPr lang="en-US" dirty="0"/>
          </a:p>
        </p:txBody>
      </p:sp>
      <p:sp>
        <p:nvSpPr>
          <p:cNvPr id="5" name="Notes Placeholder 2">
            <a:extLst>
              <a:ext uri="{FF2B5EF4-FFF2-40B4-BE49-F238E27FC236}">
                <a16:creationId xmlns:a16="http://schemas.microsoft.com/office/drawing/2014/main" id="{F2391477-6061-6FCD-F802-8064C6BD1B6F}"/>
              </a:ext>
            </a:extLst>
          </p:cNvPr>
          <p:cNvSpPr txBox="1">
            <a:spLocks/>
          </p:cNvSpPr>
          <p:nvPr/>
        </p:nvSpPr>
        <p:spPr>
          <a:xfrm>
            <a:off x="3762586" y="4473892"/>
            <a:ext cx="2804160" cy="3862554"/>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20000"/>
              </a:spcBef>
              <a:buClr>
                <a:schemeClr val="accent2"/>
              </a:buClr>
              <a:buFont typeface="Wingdings" pitchFamily="2" charset="2"/>
              <a:buNone/>
            </a:pPr>
            <a:r>
              <a:rPr lang="en-US" altLang="en-US" sz="1000" b="1" dirty="0">
                <a:solidFill>
                  <a:schemeClr val="tx2"/>
                </a:solidFill>
                <a:latin typeface="Arial Narrow" panose="020B0606020202030204" pitchFamily="34" charset="0"/>
              </a:rPr>
              <a:t>Membership and families</a:t>
            </a:r>
            <a:r>
              <a:rPr lang="en-US" altLang="en-US" sz="1000" dirty="0">
                <a:latin typeface="Arial Narrow" panose="020B0606020202030204" pitchFamily="34" charset="0"/>
              </a:rPr>
              <a:t> – actively participate in club meetings, committees and activities.  Share time, talents and skills with the club.  Parents do not run the business meeting but are there to support and guide youth in learning skills.</a:t>
            </a:r>
          </a:p>
          <a:p>
            <a:pPr>
              <a:defRPr/>
            </a:pPr>
            <a:r>
              <a:rPr lang="en-US" sz="1000" dirty="0">
                <a:latin typeface="Arial Narrow" panose="020B0606020202030204" pitchFamily="34" charset="0"/>
              </a:rPr>
              <a:t>A </a:t>
            </a:r>
            <a:r>
              <a:rPr lang="en-US" sz="1000" b="1" dirty="0">
                <a:latin typeface="Arial Narrow" panose="020B0606020202030204" pitchFamily="34" charset="0"/>
              </a:rPr>
              <a:t>4-H</a:t>
            </a:r>
            <a:r>
              <a:rPr lang="en-US" sz="1000" dirty="0">
                <a:latin typeface="Arial Narrow" panose="020B0606020202030204" pitchFamily="34" charset="0"/>
              </a:rPr>
              <a:t> Club is…</a:t>
            </a:r>
          </a:p>
          <a:p>
            <a:pPr>
              <a:defRPr/>
            </a:pPr>
            <a:r>
              <a:rPr lang="en-US" sz="1000" dirty="0">
                <a:latin typeface="Arial Narrow" panose="020B0606020202030204" pitchFamily="34" charset="0"/>
              </a:rPr>
              <a:t>A group of 4-H members who learn cooperation and leadership through fun educational programs and opportunities delivered by means of a Chartered community or project club.</a:t>
            </a:r>
          </a:p>
          <a:p>
            <a:pPr>
              <a:defRPr/>
            </a:pPr>
            <a:r>
              <a:rPr lang="en-US" sz="1000" b="1" dirty="0">
                <a:solidFill>
                  <a:schemeClr val="tx2"/>
                </a:solidFill>
                <a:latin typeface="Arial Narrow" panose="020B0606020202030204" pitchFamily="34" charset="0"/>
              </a:rPr>
              <a:t>Through an organized leadership structure clubs encourage and develop the following Life Skills (Handout help sheet 4H-VOL-135 Life Skills):</a:t>
            </a:r>
          </a:p>
          <a:p>
            <a:pPr>
              <a:buFontTx/>
              <a:buChar char="•"/>
              <a:defRPr/>
            </a:pPr>
            <a:r>
              <a:rPr lang="en-US" sz="1000" dirty="0">
                <a:latin typeface="Arial Narrow" panose="020B0606020202030204" pitchFamily="34" charset="0"/>
              </a:rPr>
              <a:t>Decision-making skills</a:t>
            </a:r>
          </a:p>
          <a:p>
            <a:pPr>
              <a:buFontTx/>
              <a:buChar char="•"/>
              <a:defRPr/>
            </a:pPr>
            <a:r>
              <a:rPr lang="en-US" sz="1000" dirty="0">
                <a:latin typeface="Arial Narrow" panose="020B0606020202030204" pitchFamily="34" charset="0"/>
              </a:rPr>
              <a:t>Cooperation in groups</a:t>
            </a:r>
          </a:p>
          <a:p>
            <a:pPr>
              <a:buFontTx/>
              <a:buChar char="•"/>
              <a:defRPr/>
            </a:pPr>
            <a:r>
              <a:rPr lang="en-US" sz="1000" dirty="0">
                <a:latin typeface="Arial Narrow" panose="020B0606020202030204" pitchFamily="34" charset="0"/>
              </a:rPr>
              <a:t>Communication skills</a:t>
            </a:r>
          </a:p>
          <a:p>
            <a:pPr>
              <a:buFontTx/>
              <a:buChar char="•"/>
              <a:defRPr/>
            </a:pPr>
            <a:r>
              <a:rPr lang="en-US" sz="1000" dirty="0">
                <a:latin typeface="Arial Narrow" panose="020B0606020202030204" pitchFamily="34" charset="0"/>
              </a:rPr>
              <a:t>New ideas</a:t>
            </a:r>
          </a:p>
          <a:p>
            <a:pPr>
              <a:buFontTx/>
              <a:buChar char="•"/>
              <a:defRPr/>
            </a:pPr>
            <a:r>
              <a:rPr lang="en-US" sz="1000" dirty="0">
                <a:latin typeface="Arial Narrow" panose="020B0606020202030204" pitchFamily="34" charset="0"/>
              </a:rPr>
              <a:t>Knowledge and skill development</a:t>
            </a:r>
          </a:p>
          <a:p>
            <a:pPr>
              <a:buFontTx/>
              <a:buChar char="•"/>
              <a:defRPr/>
            </a:pPr>
            <a:r>
              <a:rPr lang="en-US" sz="1000" dirty="0">
                <a:latin typeface="Arial Narrow" panose="020B0606020202030204" pitchFamily="34" charset="0"/>
              </a:rPr>
              <a:t>Pride in group efforts</a:t>
            </a:r>
          </a:p>
          <a:p>
            <a:pPr>
              <a:buFontTx/>
              <a:buChar char="•"/>
              <a:defRPr/>
            </a:pPr>
            <a:r>
              <a:rPr lang="en-US" sz="1000" dirty="0">
                <a:latin typeface="Arial Narrow" panose="020B0606020202030204" pitchFamily="34" charset="0"/>
              </a:rPr>
              <a:t>Self-confidence</a:t>
            </a:r>
          </a:p>
          <a:p>
            <a:pPr>
              <a:buFontTx/>
              <a:buChar char="•"/>
              <a:defRPr/>
            </a:pPr>
            <a:r>
              <a:rPr lang="en-US" sz="1000" dirty="0">
                <a:latin typeface="Arial Narrow" panose="020B0606020202030204" pitchFamily="34" charset="0"/>
              </a:rPr>
              <a:t>Leadership development</a:t>
            </a:r>
          </a:p>
          <a:p>
            <a:pPr>
              <a:defRPr/>
            </a:pPr>
            <a:r>
              <a:rPr lang="en-US" sz="1000" dirty="0">
                <a:latin typeface="Arial Narrow" panose="020B0606020202030204" pitchFamily="34" charset="0"/>
              </a:rPr>
              <a:t>Annually a club charter will be renewed after the club does a self-assessment with the county Extension educator.</a:t>
            </a:r>
            <a:endParaRPr lang="en-US" altLang="en-US" sz="1000" dirty="0">
              <a:latin typeface="Arial Narrow" panose="020B0606020202030204" pitchFamily="34" charset="0"/>
            </a:endParaRPr>
          </a:p>
          <a:p>
            <a:endParaRPr lang="en-US" dirty="0"/>
          </a:p>
        </p:txBody>
      </p:sp>
    </p:spTree>
    <p:extLst>
      <p:ext uri="{BB962C8B-B14F-4D97-AF65-F5344CB8AC3E}">
        <p14:creationId xmlns:p14="http://schemas.microsoft.com/office/powerpoint/2010/main" val="331079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20" y="4350618"/>
            <a:ext cx="5732949" cy="4391874"/>
          </a:xfrm>
        </p:spPr>
        <p:txBody>
          <a:bodyPr/>
          <a:lstStyle/>
          <a:p>
            <a:pPr>
              <a:spcAft>
                <a:spcPts val="611"/>
              </a:spcAft>
            </a:pPr>
            <a:r>
              <a:rPr lang="en-US" sz="1100" dirty="0">
                <a:latin typeface="Arial Narrow" panose="020B0606020202030204" pitchFamily="34" charset="0"/>
              </a:rPr>
              <a:t>Animated Slide</a:t>
            </a:r>
          </a:p>
          <a:p>
            <a:pPr>
              <a:spcAft>
                <a:spcPts val="611"/>
              </a:spcAft>
            </a:pPr>
            <a:r>
              <a:rPr lang="en-US" sz="1100" dirty="0">
                <a:latin typeface="Arial Narrow" panose="020B0606020202030204" pitchFamily="34" charset="0"/>
              </a:rPr>
              <a:t>[Click] Our program begins with strong active clubs.  The families and members are the foundation of the county program.</a:t>
            </a:r>
          </a:p>
          <a:p>
            <a:pPr>
              <a:lnSpc>
                <a:spcPct val="90000"/>
              </a:lnSpc>
            </a:pPr>
            <a:r>
              <a:rPr lang="en-US" sz="1100" dirty="0">
                <a:latin typeface="Arial Narrow" panose="020B0606020202030204" pitchFamily="34" charset="0"/>
              </a:rPr>
              <a:t>[Click] </a:t>
            </a:r>
            <a:r>
              <a:rPr lang="en-US" altLang="en-US" sz="1100" b="1" dirty="0">
                <a:latin typeface="Arial Narrow" panose="020B0606020202030204" pitchFamily="34" charset="0"/>
              </a:rPr>
              <a:t>Parent-Volunteer Association/Organization</a:t>
            </a:r>
          </a:p>
          <a:p>
            <a:pPr>
              <a:spcAft>
                <a:spcPts val="611"/>
              </a:spcAft>
            </a:pPr>
            <a:r>
              <a:rPr lang="en-US" altLang="en-US" sz="1100" dirty="0">
                <a:latin typeface="Arial Narrow" panose="020B0606020202030204" pitchFamily="34" charset="0"/>
              </a:rPr>
              <a:t>This organization is much like a PTA/PTO in the school system.  It is a group of adults who assist in coordinating committees responsible for the planning, implementing, and evaluation of county 4-H activities and events.  The Extension educator serves as the advisor to the group.  PVA assists OCES in maintaining and enhancing the growth and development of the Oklahoma 4-H program.</a:t>
            </a:r>
          </a:p>
          <a:p>
            <a:pPr>
              <a:spcAft>
                <a:spcPts val="611"/>
              </a:spcAft>
            </a:pPr>
            <a:r>
              <a:rPr lang="en-US" altLang="en-US" sz="1100" dirty="0">
                <a:latin typeface="Arial Narrow" panose="020B0606020202030204" pitchFamily="34" charset="0"/>
              </a:rPr>
              <a:t>Any 4-H parent/guardian, grandparent, volunteer (certified or episodic), club leaders, etc. may attend and participate in meetings and committee work.  An elected group of their peers provides leadership.  (</a:t>
            </a:r>
            <a:r>
              <a:rPr lang="en-US" altLang="en-US" sz="1100" i="1" dirty="0">
                <a:latin typeface="Arial Narrow" panose="020B0606020202030204" pitchFamily="34" charset="0"/>
              </a:rPr>
              <a:t>It is recommended that officers be “certified volunteers”  it sets an example and assures their recognition and coverage by the university system.)</a:t>
            </a:r>
          </a:p>
          <a:p>
            <a:pPr>
              <a:spcAft>
                <a:spcPts val="611"/>
              </a:spcAft>
            </a:pPr>
            <a:r>
              <a:rPr lang="en-US" altLang="en-US" sz="1100" dirty="0">
                <a:latin typeface="Arial Narrow" panose="020B0606020202030204" pitchFamily="34" charset="0"/>
              </a:rPr>
              <a:t>The group may meet monthly, every-other month or quarterly to conduct business meeting.  Committee meetings to plan and evaluate county activities and events will be held as needed outside the regularly scheduled business meetings.  These meetings should be a model for teaching adults how a local club functions.</a:t>
            </a:r>
          </a:p>
          <a:p>
            <a:pPr>
              <a:lnSpc>
                <a:spcPct val="90000"/>
              </a:lnSpc>
            </a:pPr>
            <a:r>
              <a:rPr lang="en-US" altLang="en-US" sz="1100" dirty="0">
                <a:latin typeface="Arial Narrow" panose="020B0606020202030204" pitchFamily="34" charset="0"/>
              </a:rPr>
              <a:t>The PVA will also assist the Extension Educator in planning and even conducting (when their talents or expertise lend themselves) Parent-Volunteer Continuing Education.</a:t>
            </a:r>
          </a:p>
          <a:p>
            <a:pPr>
              <a:lnSpc>
                <a:spcPct val="90000"/>
              </a:lnSpc>
            </a:pPr>
            <a:r>
              <a:rPr lang="en-US" altLang="en-US" sz="1100" dirty="0">
                <a:latin typeface="Arial Narrow" panose="020B0606020202030204" pitchFamily="34" charset="0"/>
              </a:rPr>
              <a:t>Adults will work to establish and maintain a strong Youth-Adult Partnership with the county Youth Council.  Partnership refers to sharing equally in responsibilities and representation on county planning committees.  Youth are provided meaningful opportunities to grow and share through their association with adults.</a:t>
            </a:r>
          </a:p>
          <a:p>
            <a:pPr>
              <a:lnSpc>
                <a:spcPct val="90000"/>
              </a:lnSpc>
            </a:pPr>
            <a:endParaRPr lang="en-US" altLang="en-US" sz="1100" dirty="0">
              <a:latin typeface="Arial Narrow" panose="020B0606020202030204" pitchFamily="34" charset="0"/>
            </a:endParaRPr>
          </a:p>
          <a:p>
            <a:r>
              <a:rPr lang="en-US" altLang="en-US" sz="1100" dirty="0">
                <a:latin typeface="Arial Narrow" panose="020B0606020202030204" pitchFamily="34" charset="0"/>
              </a:rPr>
              <a:t>[Click] </a:t>
            </a:r>
            <a:r>
              <a:rPr lang="en-US" altLang="en-US" sz="1100" b="1" dirty="0">
                <a:latin typeface="Arial Narrow" panose="020B0606020202030204" pitchFamily="34" charset="0"/>
              </a:rPr>
              <a:t>Youth Council</a:t>
            </a:r>
          </a:p>
          <a:p>
            <a:r>
              <a:rPr lang="en-US" altLang="en-US" sz="1100" dirty="0">
                <a:latin typeface="Arial Narrow" panose="020B0606020202030204" pitchFamily="34" charset="0"/>
              </a:rPr>
              <a:t>Council is governed by county youth officers elected by county 4-H members or an electorate composed of organized clubs.  The officers will serve as representative for the county membership on committees.  The council represents all clubs and ages.</a:t>
            </a:r>
          </a:p>
          <a:p>
            <a:r>
              <a:rPr lang="en-US" altLang="en-US" sz="1100" dirty="0">
                <a:latin typeface="Arial Narrow" panose="020B0606020202030204" pitchFamily="34" charset="0"/>
              </a:rPr>
              <a:t>The council may meet 2-6 times a year depending on the county structure.</a:t>
            </a:r>
          </a:p>
          <a:p>
            <a:r>
              <a:rPr lang="en-US" altLang="en-US" sz="1100" dirty="0">
                <a:latin typeface="Arial Narrow" panose="020B0606020202030204" pitchFamily="34" charset="0"/>
              </a:rPr>
              <a:t>Youth will work to establish and maintain a strong Youth-Adult Partnership with the PVA.  Partnership refers to sharing equally in responsibilities and representation on county planning committees.  Youth are provided meaningful opportunities to grow and share through their association with adults.</a:t>
            </a:r>
          </a:p>
          <a:p>
            <a:r>
              <a:rPr lang="en-US" altLang="en-US" sz="1100" dirty="0">
                <a:latin typeface="Arial Narrow" panose="020B0606020202030204" pitchFamily="34" charset="0"/>
              </a:rPr>
              <a:t>Teen Leaders Club – some counties have a Teen Leader project club, not to be confused with the Youth Council.  The teen leaders are organized to develop leadership and civic involvement of teen 4-H members.</a:t>
            </a:r>
          </a:p>
          <a:p>
            <a:pPr>
              <a:lnSpc>
                <a:spcPct val="90000"/>
              </a:lnSpc>
            </a:pPr>
            <a:endParaRPr lang="en-US" altLang="en-US" sz="1100" dirty="0">
              <a:latin typeface="Arial Narrow" panose="020B0606020202030204" pitchFamily="34" charset="0"/>
            </a:endParaRPr>
          </a:p>
          <a:p>
            <a:r>
              <a:rPr lang="en-US" sz="1100" dirty="0">
                <a:latin typeface="Arial Narrow" panose="020B0606020202030204" pitchFamily="34" charset="0"/>
              </a:rPr>
              <a:t>[Click] </a:t>
            </a:r>
            <a:r>
              <a:rPr lang="en-US" altLang="en-US" sz="1100" b="1" dirty="0">
                <a:latin typeface="Arial Narrow" panose="020B0606020202030204" pitchFamily="34" charset="0"/>
              </a:rPr>
              <a:t>Program Advisory Committee</a:t>
            </a:r>
          </a:p>
          <a:p>
            <a:r>
              <a:rPr lang="en-US" altLang="en-US" sz="1100" dirty="0">
                <a:latin typeface="Arial Narrow" panose="020B0606020202030204" pitchFamily="34" charset="0"/>
              </a:rPr>
              <a:t>An advisory group composed of a diverse group of individuals representing a wide spectrum of experiences, views, and issues related to youth development.  The group is representative of the county geographically and ethnically.</a:t>
            </a:r>
          </a:p>
          <a:p>
            <a:r>
              <a:rPr lang="en-US" altLang="en-US" sz="1100" dirty="0">
                <a:latin typeface="Arial Narrow" panose="020B0606020202030204" pitchFamily="34" charset="0"/>
              </a:rPr>
              <a:t>Their primary responsibility is to identify needs and trends of county clientele (i.e.. Youth, youth workers, youth agencies).  They provide guidance as to possible solutions and assist in the planning and implementation needed.</a:t>
            </a:r>
          </a:p>
          <a:p>
            <a:pPr defTabSz="931637">
              <a:spcAft>
                <a:spcPts val="611"/>
              </a:spcAft>
              <a:defRPr/>
            </a:pPr>
            <a:endParaRPr lang="en-US" sz="1100" dirty="0">
              <a:latin typeface="Arial Narrow" panose="020B0606020202030204" pitchFamily="34" charset="0"/>
            </a:endParaRPr>
          </a:p>
          <a:p>
            <a:r>
              <a:rPr lang="en-US" altLang="en-US" sz="1100" dirty="0">
                <a:latin typeface="Arial Narrow" panose="020B0606020202030204" pitchFamily="34" charset="0"/>
              </a:rPr>
              <a:t>[Click] </a:t>
            </a:r>
            <a:r>
              <a:rPr lang="en-US" altLang="en-US" sz="1100" b="1" dirty="0">
                <a:latin typeface="Arial Narrow" panose="020B0606020202030204" pitchFamily="34" charset="0"/>
              </a:rPr>
              <a:t>Committees</a:t>
            </a:r>
            <a:r>
              <a:rPr lang="en-US" altLang="en-US" sz="1100" dirty="0">
                <a:latin typeface="Arial Narrow" panose="020B0606020202030204" pitchFamily="34" charset="0"/>
              </a:rPr>
              <a:t> - Extension educators rely on county committees to assist in providing a diverse experience of opportunities to 4-H families.  Because of limited resources and OCES responsibilities not directly related to 4-H, volunteers will be empowered to plan, conduct, and evaluate county programs, activities, and events with the guidance and support of extension personnel.</a:t>
            </a:r>
          </a:p>
          <a:p>
            <a:r>
              <a:rPr lang="en-US" altLang="en-US" sz="1100" dirty="0">
                <a:latin typeface="Arial Narrow" panose="020B0606020202030204" pitchFamily="34" charset="0"/>
              </a:rPr>
              <a:t>Committees will be composed of youth and adults working as peers (youth-adult partnership) to develop and implement programming.  Each group brings a unique perspective to the table. [Click] Activities [Click] Events [Click] Project Leaders</a:t>
            </a:r>
          </a:p>
          <a:p>
            <a:endParaRPr lang="en-US" altLang="en-US" sz="1100" dirty="0">
              <a:latin typeface="Arial Narrow" panose="020B0606020202030204" pitchFamily="34" charset="0"/>
            </a:endParaRPr>
          </a:p>
          <a:p>
            <a:r>
              <a:rPr lang="en-US" altLang="en-US" sz="1100" dirty="0">
                <a:latin typeface="Arial Narrow" panose="020B0606020202030204" pitchFamily="34" charset="0"/>
              </a:rPr>
              <a:t>[Click] Fund Raising [</a:t>
            </a:r>
            <a:r>
              <a:rPr lang="en-US" altLang="en-US" sz="1100" b="1" dirty="0">
                <a:latin typeface="Arial Narrow" panose="020B0606020202030204" pitchFamily="34" charset="0"/>
              </a:rPr>
              <a:t>4-H Foundation]</a:t>
            </a:r>
          </a:p>
          <a:p>
            <a:r>
              <a:rPr lang="en-US" altLang="en-US" sz="1100" dirty="0">
                <a:latin typeface="Arial Narrow" panose="020B0606020202030204" pitchFamily="34" charset="0"/>
              </a:rPr>
              <a:t>Some counties will have a 4-H Foundation, this is an incorporated group whose primary responsibility is to locate, recruit and secure finances to support the county 4-H program.  This is not a booster organization or a subcommittee of the Parent-Volunteer Association.  The “incorporated status” provides donors legitimate tax-deductible charitable donations.</a:t>
            </a:r>
          </a:p>
          <a:p>
            <a:r>
              <a:rPr lang="en-US" altLang="en-US" sz="1100" dirty="0">
                <a:latin typeface="Arial Narrow" panose="020B0606020202030204" pitchFamily="34" charset="0"/>
              </a:rPr>
              <a:t>The board is composed of community leaders, businesspeople and alumni who have the contacts and interest in raising funds.  These individuals may have limited contact with the youth.</a:t>
            </a:r>
          </a:p>
          <a:p>
            <a:r>
              <a:rPr lang="en-US" altLang="en-US" sz="1100" dirty="0">
                <a:latin typeface="Arial Narrow" panose="020B0606020202030204" pitchFamily="34" charset="0"/>
              </a:rPr>
              <a:t>The board is run by a group of officers and advised by the Extension educator.  The board will prepare the budget in cooperation with the PVA and Extension educator.</a:t>
            </a:r>
          </a:p>
          <a:p>
            <a:r>
              <a:rPr lang="en-US" altLang="en-US" sz="1100" dirty="0">
                <a:latin typeface="Arial Narrow" panose="020B0606020202030204" pitchFamily="34" charset="0"/>
              </a:rPr>
              <a:t>In other situations, Fund Raising efforts may be a responsibility of committee of the PVA.  This group will be responsible to locate, recruit and secure finances to support individual activities and event and/or researching county fund raising opportunities to be presented to the PVA for approval.</a:t>
            </a:r>
          </a:p>
          <a:p>
            <a:endParaRPr lang="en-US" dirty="0"/>
          </a:p>
        </p:txBody>
      </p:sp>
      <p:sp>
        <p:nvSpPr>
          <p:cNvPr id="4" name="Slide Number Placeholder 3"/>
          <p:cNvSpPr>
            <a:spLocks noGrp="1"/>
          </p:cNvSpPr>
          <p:nvPr>
            <p:ph type="sldNum" sz="quarter" idx="10"/>
          </p:nvPr>
        </p:nvSpPr>
        <p:spPr/>
        <p:txBody>
          <a:bodyPr/>
          <a:lstStyle/>
          <a:p>
            <a:pPr defTabSz="946084" eaLnBrk="0" fontAlgn="base" hangingPunct="0">
              <a:spcBef>
                <a:spcPct val="0"/>
              </a:spcBef>
              <a:spcAft>
                <a:spcPct val="0"/>
              </a:spcAft>
              <a:defRPr/>
            </a:pPr>
            <a:fld id="{546B5CA9-39AC-4AA9-BDDD-5AEB87304E99}" type="slidenum">
              <a:rPr lang="en-US" sz="1100" i="1">
                <a:solidFill>
                  <a:srgbClr val="000000"/>
                </a:solidFill>
                <a:latin typeface="Abadi MT Condensed" pitchFamily="34" charset="0"/>
              </a:rPr>
              <a:pPr defTabSz="946084" eaLnBrk="0" fontAlgn="base" hangingPunct="0">
                <a:spcBef>
                  <a:spcPct val="0"/>
                </a:spcBef>
                <a:spcAft>
                  <a:spcPct val="0"/>
                </a:spcAft>
                <a:defRPr/>
              </a:pPr>
              <a:t>25</a:t>
            </a:fld>
            <a:endParaRPr lang="en-US" sz="1100" i="1" dirty="0">
              <a:solidFill>
                <a:srgbClr val="000000"/>
              </a:solidFill>
              <a:latin typeface="Abadi MT Condensed" pitchFamily="34" charset="0"/>
            </a:endParaRPr>
          </a:p>
        </p:txBody>
      </p:sp>
    </p:spTree>
    <p:extLst>
      <p:ext uri="{BB962C8B-B14F-4D97-AF65-F5344CB8AC3E}">
        <p14:creationId xmlns:p14="http://schemas.microsoft.com/office/powerpoint/2010/main" val="405911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Have copies and share these sources of information unique to your county.</a:t>
            </a:r>
          </a:p>
          <a:p>
            <a:endParaRPr lang="en-US" altLang="en-US" dirty="0">
              <a:latin typeface="Arial" charset="0"/>
            </a:endParaRPr>
          </a:p>
          <a:p>
            <a:r>
              <a:rPr lang="en-US" altLang="en-US" dirty="0">
                <a:latin typeface="Arial" charset="0"/>
              </a:rPr>
              <a:t>Youth Council – other possible names for this group include county officers, ambassadors, teen leaders</a:t>
            </a:r>
          </a:p>
          <a:p>
            <a:endParaRPr lang="en-US" altLang="en-US" dirty="0">
              <a:latin typeface="Arial" charset="0"/>
            </a:endParaRPr>
          </a:p>
          <a:p>
            <a:r>
              <a:rPr lang="en-US" altLang="en-US" dirty="0">
                <a:latin typeface="Arial" charset="0"/>
              </a:rPr>
              <a:t>Parent-Volunteer Association – other possible name, leaders' council</a:t>
            </a:r>
          </a:p>
          <a:p>
            <a:endParaRPr lang="en-US" altLang="en-US" dirty="0">
              <a:latin typeface="Arial" charset="0"/>
            </a:endParaRPr>
          </a:p>
          <a:p>
            <a:r>
              <a:rPr lang="en-US" altLang="en-US" dirty="0">
                <a:latin typeface="Arial" charset="0"/>
              </a:rPr>
              <a:t>Committees – Explain county structure for planning activities and events</a:t>
            </a:r>
          </a:p>
          <a:p>
            <a:endParaRPr lang="en-US" altLang="en-US" dirty="0">
              <a:latin typeface="Arial" charset="0"/>
            </a:endParaRPr>
          </a:p>
          <a:p>
            <a:r>
              <a:rPr lang="en-US" altLang="en-US" dirty="0">
                <a:latin typeface="Arial" charset="0"/>
              </a:rPr>
              <a:t>PAC</a:t>
            </a:r>
          </a:p>
          <a:p>
            <a:endParaRPr lang="en-US" altLang="en-US" dirty="0">
              <a:latin typeface="Arial" charset="0"/>
            </a:endParaRPr>
          </a:p>
          <a:p>
            <a:r>
              <a:rPr lang="en-US" altLang="en-US" dirty="0">
                <a:latin typeface="Arial" charset="0"/>
              </a:rPr>
              <a:t>Fund Raising – local and county projects/programs/opportunities.  How is money used to fund clubs, activities, etc.</a:t>
            </a:r>
          </a:p>
          <a:p>
            <a:endParaRPr lang="en-US" altLang="en-US" dirty="0">
              <a:latin typeface="Arial" charset="0"/>
            </a:endParaRPr>
          </a:p>
        </p:txBody>
      </p:sp>
      <p:sp>
        <p:nvSpPr>
          <p:cNvPr id="5734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4C138E93-5A5F-4DE1-B9D4-EC91A3BB7608}" type="slidenum">
              <a:rPr lang="en-US" altLang="en-US" sz="1100"/>
              <a:pPr/>
              <a:t>26</a:t>
            </a:fld>
            <a:endParaRPr lang="en-US" altLang="en-US" sz="1100" dirty="0"/>
          </a:p>
        </p:txBody>
      </p:sp>
      <p:sp>
        <p:nvSpPr>
          <p:cNvPr id="5734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1954741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93725" y="896938"/>
            <a:ext cx="5405438" cy="3040062"/>
          </a:xfrm>
          <a:ln/>
        </p:spPr>
      </p:sp>
      <p:sp>
        <p:nvSpPr>
          <p:cNvPr id="74755" name="Rectangle 3"/>
          <p:cNvSpPr>
            <a:spLocks noGrp="1" noChangeArrowheads="1"/>
          </p:cNvSpPr>
          <p:nvPr>
            <p:ph type="body" idx="1"/>
          </p:nvPr>
        </p:nvSpPr>
        <p:spPr>
          <a:xfrm>
            <a:off x="530149" y="4157838"/>
            <a:ext cx="5950102" cy="42412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Arial Narrow" pitchFamily="34" charset="0"/>
              </a:rPr>
              <a:t>Handouts</a:t>
            </a:r>
            <a:r>
              <a:rPr lang="en-US" altLang="en-US" sz="1100" dirty="0">
                <a:latin typeface="Arial Narrow" pitchFamily="34" charset="0"/>
              </a:rPr>
              <a:t> - WWM forms 1,3, 4, 5, 7  and 8 </a:t>
            </a:r>
          </a:p>
          <a:p>
            <a:endParaRPr lang="en-US" altLang="en-US" sz="1100" dirty="0">
              <a:latin typeface="Arial Narrow" pitchFamily="34" charset="0"/>
            </a:endParaRPr>
          </a:p>
          <a:p>
            <a:r>
              <a:rPr lang="en-US" altLang="en-US" sz="1100" b="1" dirty="0">
                <a:latin typeface="Arial Narrow" pitchFamily="34" charset="0"/>
              </a:rPr>
              <a:t>Timely Tidbits </a:t>
            </a:r>
            <a:r>
              <a:rPr lang="en-US" altLang="en-US" sz="1100" dirty="0">
                <a:latin typeface="Arial Narrow" pitchFamily="34" charset="0"/>
              </a:rPr>
              <a:t>– Three additional resources for volunteers. </a:t>
            </a:r>
            <a:r>
              <a:rPr lang="en-US" altLang="en-US" sz="1100" dirty="0">
                <a:latin typeface="Arial Narrow" pitchFamily="34" charset="0"/>
                <a:hlinkClick r:id="rId3"/>
              </a:rPr>
              <a:t>https://4h.okstate.edu/educators/risk-management/index.html</a:t>
            </a:r>
            <a:r>
              <a:rPr lang="en-US" altLang="en-US" sz="1100" dirty="0">
                <a:latin typeface="Arial Narrow" pitchFamily="34" charset="0"/>
              </a:rPr>
              <a:t> </a:t>
            </a:r>
          </a:p>
          <a:p>
            <a:endParaRPr lang="en-US" altLang="en-US" sz="1100" dirty="0">
              <a:latin typeface="Arial Narrow" pitchFamily="34" charset="0"/>
            </a:endParaRPr>
          </a:p>
          <a:p>
            <a:pPr>
              <a:spcAft>
                <a:spcPts val="510"/>
              </a:spcAft>
            </a:pPr>
            <a:r>
              <a:rPr lang="en-US" altLang="en-US" sz="1100" dirty="0">
                <a:latin typeface="Arial Narrow" pitchFamily="34" charset="0"/>
              </a:rPr>
              <a:t>The possibility of accidents is always present, 4-H volunteers are to take to take precautions to prevent accidents and to lessen the extent of any unfortunate incidents that do occur.  As part of the state 4-H Program Fee an annual $1 group accident policy has been purchased for  youth and adults actively enrolled in 4-H.  It is a limited policy and can be viewed in full at https://4h.okstate.edu/educators/risk-management/index.html. (2020)  For an additional 20-30 cents per day, American Income Life provides special activities coverage which provides increased protection for illness and higher risk activities. https://www.ailife.com/specialriskdivision.   (2020)</a:t>
            </a:r>
          </a:p>
          <a:p>
            <a:pPr>
              <a:spcAft>
                <a:spcPts val="510"/>
              </a:spcAft>
            </a:pPr>
            <a:r>
              <a:rPr lang="en-US" altLang="en-US" sz="1100" dirty="0">
                <a:latin typeface="Arial Narrow" pitchFamily="34" charset="0"/>
              </a:rPr>
              <a:t>Forms 1,4, 7 and 8 should be completed and maintained when youth and adults are being transported, attending overnight activities, or when members are in the primary custody of the volunteer or Extension educator. </a:t>
            </a:r>
          </a:p>
          <a:p>
            <a:pPr>
              <a:spcAft>
                <a:spcPts val="510"/>
              </a:spcAft>
            </a:pPr>
            <a:r>
              <a:rPr lang="en-US" altLang="en-US" sz="1100" dirty="0">
                <a:latin typeface="Arial Narrow" pitchFamily="34" charset="0"/>
              </a:rPr>
              <a:t>Other insurance issues volunteers should consider include:</a:t>
            </a:r>
          </a:p>
          <a:p>
            <a:pPr>
              <a:spcAft>
                <a:spcPts val="510"/>
              </a:spcAft>
            </a:pPr>
            <a:r>
              <a:rPr lang="en-US" altLang="en-US" sz="1100" b="1" dirty="0">
                <a:latin typeface="Arial Narrow" pitchFamily="34" charset="0"/>
              </a:rPr>
              <a:t>Homeowner’s insurance</a:t>
            </a:r>
            <a:r>
              <a:rPr lang="en-US" altLang="en-US" sz="1100" dirty="0">
                <a:latin typeface="Arial Narrow" pitchFamily="34" charset="0"/>
              </a:rPr>
              <a:t> coverage of meetings held in homes, (check with insurance agent)</a:t>
            </a:r>
          </a:p>
          <a:p>
            <a:pPr>
              <a:spcAft>
                <a:spcPts val="510"/>
              </a:spcAft>
            </a:pPr>
            <a:r>
              <a:rPr lang="en-US" altLang="en-US" sz="1100" b="1" dirty="0">
                <a:latin typeface="Arial Narrow" pitchFamily="34" charset="0"/>
              </a:rPr>
              <a:t>Liability and coverage for meetings held in other locations</a:t>
            </a:r>
            <a:r>
              <a:rPr lang="en-US" altLang="en-US" sz="1100" dirty="0">
                <a:latin typeface="Arial Narrow" pitchFamily="34" charset="0"/>
              </a:rPr>
              <a:t> – Oklahoma State University through the State of Oklahoma holds a Certificate of Self-Insurance that volunteers who are functioning within the realm and scope of their duties as outlined in a position description may be included.  There is a significant deductible associated with filing a claim.  It provides no direct insurance for volunteers, members, or Extension Educators.  The coverage is only of value in protecting them in case of damages caused to others.</a:t>
            </a:r>
          </a:p>
        </p:txBody>
      </p:sp>
      <p:sp>
        <p:nvSpPr>
          <p:cNvPr id="7475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F29CBE33-B408-4489-B514-6E3A17AEC235}" type="slidenum">
              <a:rPr lang="en-US" altLang="en-US" sz="1100"/>
              <a:pPr/>
              <a:t>27</a:t>
            </a:fld>
            <a:endParaRPr lang="en-US" altLang="en-US" sz="1100" dirty="0"/>
          </a:p>
        </p:txBody>
      </p:sp>
      <p:sp>
        <p:nvSpPr>
          <p:cNvPr id="74757"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680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F61B1C28-04C3-4172-9778-C9142F65080E}" type="slidenum">
              <a:rPr lang="en-US" altLang="en-US" sz="1100"/>
              <a:pPr/>
              <a:t>28</a:t>
            </a:fld>
            <a:endParaRPr lang="en-US" altLang="en-US" sz="1100" dirty="0"/>
          </a:p>
        </p:txBody>
      </p:sp>
      <p:sp>
        <p:nvSpPr>
          <p:cNvPr id="76805"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The Oklahoma 4-H Volunteer Management System was put into place for the protection of both our volunteers and the youth we serve.  Certified volunteers are seen as acting on a permanent basis without being compensated.  Episodic volunteers are acting on our behalf on a temporary basis.  Because an episodic volunteer has not had the training or continuing education provided by OCES they are not viewed as “sanctioned” volunteers who have unsupervised contact with youth.</a:t>
            </a:r>
          </a:p>
          <a:p>
            <a:endParaRPr lang="en-US" altLang="en-US" dirty="0">
              <a:latin typeface="Arial" charset="0"/>
            </a:endParaRPr>
          </a:p>
          <a:p>
            <a:r>
              <a:rPr lang="en-US" altLang="en-US" dirty="0">
                <a:latin typeface="Arial" charset="0"/>
              </a:rPr>
              <a:t>Episodic volunteers must be supervised by Extension staff or certified volunteers and provided with a written position description prescribing their role and responsibilities.  Adult form 5 Risk and Liability Waiver should accompany the position description.</a:t>
            </a:r>
          </a:p>
          <a:p>
            <a:endParaRPr lang="en-US" altLang="en-US" dirty="0">
              <a:latin typeface="Arial" charset="0"/>
            </a:endParaRPr>
          </a:p>
          <a:p>
            <a:r>
              <a:rPr lang="en-US" altLang="en-US" dirty="0">
                <a:latin typeface="Arial" charset="0"/>
              </a:rPr>
              <a:t>The Oklahoma Governmental Tort Claims Act also provides certified volunteers a limited level of protection.  This legislation provides protection for personal liability when the 4-H volunteer is functioning on behalf of Oklahoma State University and within the realm and scope of his or her written position description.</a:t>
            </a:r>
          </a:p>
          <a:p>
            <a:r>
              <a:rPr lang="en-US" altLang="en-US" sz="1100" dirty="0"/>
              <a:t> </a:t>
            </a:r>
          </a:p>
          <a:p>
            <a:endParaRPr lang="en-US" altLang="en-US" dirty="0"/>
          </a:p>
        </p:txBody>
      </p:sp>
      <p:sp>
        <p:nvSpPr>
          <p:cNvPr id="7578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5AF8F896-6EAD-4860-B7FE-9B35150564B2}" type="slidenum">
              <a:rPr lang="en-US" altLang="en-US" sz="1100"/>
              <a:pPr/>
              <a:t>29</a:t>
            </a:fld>
            <a:endParaRPr lang="en-US" altLang="en-US" sz="1100" dirty="0"/>
          </a:p>
        </p:txBody>
      </p:sp>
      <p:sp>
        <p:nvSpPr>
          <p:cNvPr id="7578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491702" y="4450414"/>
            <a:ext cx="6026996" cy="4228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8505" indent="-118505">
              <a:lnSpc>
                <a:spcPct val="80000"/>
              </a:lnSpc>
              <a:buClr>
                <a:schemeClr val="accent2"/>
              </a:buClr>
            </a:pPr>
            <a:r>
              <a:rPr lang="en-US" altLang="en-US" sz="1000" b="1" dirty="0">
                <a:latin typeface="Arial" panose="020B0604020202020204" pitchFamily="34" charset="0"/>
                <a:cs typeface="Arial" panose="020B0604020202020204" pitchFamily="34" charset="0"/>
              </a:rPr>
              <a:t>1) Land Grant System</a:t>
            </a:r>
          </a:p>
          <a:p>
            <a:pPr marL="118505" indent="-118505">
              <a:lnSpc>
                <a:spcPct val="80000"/>
              </a:lnSpc>
              <a:buClr>
                <a:schemeClr val="accent2"/>
              </a:buClr>
            </a:pPr>
            <a:r>
              <a:rPr lang="en-US" altLang="en-US" sz="1000" dirty="0">
                <a:latin typeface="Arial" panose="020B0604020202020204" pitchFamily="34" charset="0"/>
                <a:cs typeface="Arial" panose="020B0604020202020204" pitchFamily="34" charset="0"/>
              </a:rPr>
              <a:t>The Cooperative Extension Service is associated with the land-grant universities in Oklahoma.  Oklahoma’s Land-Grant Universities are Oklahoma State, Langston and College of the Muskogee Nation.  Each universities has a youth development program which compose the total Oklahoma 4-H program.</a:t>
            </a:r>
          </a:p>
          <a:p>
            <a:pPr marL="118505" indent="-118505">
              <a:lnSpc>
                <a:spcPct val="80000"/>
              </a:lnSpc>
              <a:buClr>
                <a:schemeClr val="accent2"/>
              </a:buClr>
            </a:pPr>
            <a:r>
              <a:rPr lang="en-US" sz="1000" dirty="0">
                <a:latin typeface="Arial" panose="020B0604020202020204" pitchFamily="34" charset="0"/>
                <a:cs typeface="Arial" panose="020B0604020202020204" pitchFamily="34" charset="0"/>
              </a:rPr>
              <a:t>Building on its land-grant heritage, Oklahoma State University promotes learning, advances knowledge, enriches lives, and stimulates economic development through teaching, research, extension, outreach and creative activities. (2019)</a:t>
            </a:r>
            <a:endParaRPr lang="en-US" altLang="en-US" sz="1000" dirty="0">
              <a:latin typeface="Arial" panose="020B0604020202020204" pitchFamily="34" charset="0"/>
              <a:cs typeface="Arial" panose="020B0604020202020204" pitchFamily="34" charset="0"/>
            </a:endParaRPr>
          </a:p>
          <a:p>
            <a:pPr marL="118505" indent="-118505">
              <a:lnSpc>
                <a:spcPct val="80000"/>
              </a:lnSpc>
              <a:buClr>
                <a:schemeClr val="accent2"/>
              </a:buClr>
            </a:pPr>
            <a:r>
              <a:rPr lang="en-US" altLang="en-US" sz="1000" dirty="0">
                <a:latin typeface="Arial" panose="020B0604020202020204" pitchFamily="34" charset="0"/>
                <a:cs typeface="Arial" panose="020B0604020202020204" pitchFamily="34" charset="0"/>
              </a:rPr>
              <a:t>The term cooperative refers to funding received from federal, state and county governments.</a:t>
            </a:r>
          </a:p>
          <a:p>
            <a:pPr marL="355513" lvl="1">
              <a:lnSpc>
                <a:spcPct val="80000"/>
              </a:lnSpc>
            </a:pPr>
            <a:r>
              <a:rPr lang="en-US" altLang="en-US" sz="1000" dirty="0">
                <a:latin typeface="Arial" panose="020B0604020202020204" pitchFamily="34" charset="0"/>
                <a:cs typeface="Arial" panose="020B0604020202020204" pitchFamily="34" charset="0"/>
              </a:rPr>
              <a:t>Federal - NIFA-USDA (National Institute of Food and Agriculture-United States Department of Agriculture) (2019)</a:t>
            </a:r>
          </a:p>
          <a:p>
            <a:pPr marL="355513" lvl="1">
              <a:lnSpc>
                <a:spcPct val="80000"/>
              </a:lnSpc>
              <a:buClr>
                <a:schemeClr val="accent2"/>
              </a:buClr>
            </a:pPr>
            <a:r>
              <a:rPr lang="en-US" altLang="en-US" sz="1000" dirty="0">
                <a:latin typeface="Arial" panose="020B0604020202020204" pitchFamily="34" charset="0"/>
                <a:cs typeface="Arial" panose="020B0604020202020204" pitchFamily="34" charset="0"/>
              </a:rPr>
              <a:t>State – Higher Education Budget</a:t>
            </a:r>
          </a:p>
          <a:p>
            <a:pPr marL="355513" lvl="1">
              <a:lnSpc>
                <a:spcPct val="80000"/>
              </a:lnSpc>
              <a:buClr>
                <a:schemeClr val="accent2"/>
              </a:buClr>
            </a:pPr>
            <a:r>
              <a:rPr lang="en-US" altLang="en-US" sz="1000" dirty="0">
                <a:latin typeface="Arial" panose="020B0604020202020204" pitchFamily="34" charset="0"/>
                <a:cs typeface="Arial" panose="020B0604020202020204" pitchFamily="34" charset="0"/>
              </a:rPr>
              <a:t>County – Govt. or Sales Tax</a:t>
            </a:r>
          </a:p>
          <a:p>
            <a:pPr marL="355513" lvl="1">
              <a:lnSpc>
                <a:spcPct val="80000"/>
              </a:lnSpc>
              <a:buClr>
                <a:schemeClr val="accent2"/>
              </a:buClr>
            </a:pPr>
            <a:endParaRPr lang="en-US" altLang="en-US" sz="1000" dirty="0">
              <a:latin typeface="Arial" panose="020B0604020202020204" pitchFamily="34" charset="0"/>
              <a:cs typeface="Arial" panose="020B0604020202020204" pitchFamily="34" charset="0"/>
            </a:endParaRPr>
          </a:p>
          <a:p>
            <a:pPr>
              <a:lnSpc>
                <a:spcPct val="80000"/>
              </a:lnSpc>
              <a:buClr>
                <a:schemeClr val="accent2"/>
              </a:buClr>
            </a:pPr>
            <a:r>
              <a:rPr lang="en-US" altLang="en-US" sz="1000" b="1" dirty="0">
                <a:latin typeface="Arial" panose="020B0604020202020204" pitchFamily="34" charset="0"/>
                <a:cs typeface="Arial" panose="020B0604020202020204" pitchFamily="34" charset="0"/>
              </a:rPr>
              <a:t>2) 4-H is Positive Youth Development</a:t>
            </a:r>
          </a:p>
          <a:p>
            <a:pPr>
              <a:lnSpc>
                <a:spcPct val="80000"/>
              </a:lnSpc>
            </a:pPr>
            <a:r>
              <a:rPr lang="en-US" sz="1000" dirty="0">
                <a:latin typeface="Arial" panose="020B0604020202020204" pitchFamily="34" charset="0"/>
                <a:cs typeface="Arial" panose="020B0604020202020204" pitchFamily="34" charset="0"/>
              </a:rPr>
              <a:t>Positive youth development is defined as the ongoing process of building young people’s assets and strengths through social, emotional, cognitive, physical and moral development. Volunteers who have knowledge and understanding of positive youth development are more likely to help youth develop the skills that will allow them to thrive.</a:t>
            </a:r>
            <a:endParaRPr lang="en-US" altLang="en-US" sz="1000" u="sng" dirty="0">
              <a:latin typeface="Arial" panose="020B0604020202020204" pitchFamily="34" charset="0"/>
              <a:cs typeface="Arial" panose="020B0604020202020204" pitchFamily="34" charset="0"/>
            </a:endParaRPr>
          </a:p>
          <a:p>
            <a:r>
              <a:rPr lang="en-US" altLang="en-US" sz="1000" u="sng" dirty="0">
                <a:latin typeface="Arial" panose="020B0604020202020204" pitchFamily="34" charset="0"/>
                <a:cs typeface="Arial" panose="020B0604020202020204" pitchFamily="34" charset="0"/>
              </a:rPr>
              <a:t>All programs and activities</a:t>
            </a:r>
            <a:r>
              <a:rPr lang="en-US" altLang="en-US" sz="1000" dirty="0">
                <a:latin typeface="Arial" panose="020B0604020202020204" pitchFamily="34" charset="0"/>
                <a:cs typeface="Arial" panose="020B0604020202020204" pitchFamily="34" charset="0"/>
              </a:rPr>
              <a:t> conducted by 4-H are:</a:t>
            </a:r>
          </a:p>
          <a:p>
            <a:pPr marL="168401" indent="-168401">
              <a:buFont typeface="Arial" panose="020B0604020202020204" pitchFamily="34" charset="0"/>
              <a:buChar char="•"/>
            </a:pPr>
            <a:r>
              <a:rPr lang="en-US" sz="1000" dirty="0">
                <a:latin typeface="Arial" panose="020B0604020202020204" pitchFamily="34" charset="0"/>
                <a:cs typeface="Arial" panose="020B0604020202020204" pitchFamily="34" charset="0"/>
              </a:rPr>
              <a:t>To create opportunities which promote positive youth development</a:t>
            </a:r>
          </a:p>
          <a:p>
            <a:pPr marL="168401" indent="-168401">
              <a:buFont typeface="Arial" panose="020B0604020202020204" pitchFamily="34" charset="0"/>
              <a:buChar char="•"/>
            </a:pPr>
            <a:r>
              <a:rPr lang="en-US" sz="1000" dirty="0">
                <a:latin typeface="Arial" panose="020B0604020202020204" pitchFamily="34" charset="0"/>
                <a:cs typeface="Arial" panose="020B0604020202020204" pitchFamily="34" charset="0"/>
              </a:rPr>
              <a:t>To teach knowledge and life skills which enhance the quality of life for the individual, family and community</a:t>
            </a:r>
          </a:p>
          <a:p>
            <a:pPr marL="168401" indent="-168401">
              <a:buFont typeface="Arial" panose="020B0604020202020204" pitchFamily="34" charset="0"/>
              <a:buChar char="•"/>
            </a:pPr>
            <a:r>
              <a:rPr lang="en-US" sz="1000" dirty="0">
                <a:latin typeface="Arial" panose="020B0604020202020204" pitchFamily="34" charset="0"/>
                <a:cs typeface="Arial" panose="020B0604020202020204" pitchFamily="34" charset="0"/>
              </a:rPr>
              <a:t>To engage young people in the work of the Land-Grant University</a:t>
            </a:r>
          </a:p>
          <a:p>
            <a:pPr>
              <a:lnSpc>
                <a:spcPct val="80000"/>
              </a:lnSpc>
              <a:buClr>
                <a:schemeClr val="accent2"/>
              </a:buClr>
            </a:pPr>
            <a:endParaRPr lang="en-US" altLang="en-US" sz="1000" dirty="0">
              <a:latin typeface="Arial" panose="020B0604020202020204" pitchFamily="34" charset="0"/>
              <a:cs typeface="Arial" panose="020B0604020202020204" pitchFamily="34" charset="0"/>
            </a:endParaRPr>
          </a:p>
          <a:p>
            <a:pPr>
              <a:lnSpc>
                <a:spcPct val="80000"/>
              </a:lnSpc>
            </a:pPr>
            <a:r>
              <a:rPr lang="en-US" altLang="en-US" sz="1000" b="1" dirty="0">
                <a:latin typeface="Arial" panose="020B0604020202020204" pitchFamily="34" charset="0"/>
                <a:cs typeface="Arial" panose="020B0604020202020204" pitchFamily="34" charset="0"/>
              </a:rPr>
              <a:t>3)  </a:t>
            </a:r>
            <a:r>
              <a:rPr lang="en-US" altLang="en-US" sz="1000" dirty="0">
                <a:latin typeface="Arial" panose="020B0604020202020204" pitchFamily="34" charset="0"/>
                <a:cs typeface="Arial" panose="020B0604020202020204" pitchFamily="34" charset="0"/>
              </a:rPr>
              <a:t>4-H is also about </a:t>
            </a:r>
            <a:r>
              <a:rPr lang="en-US" altLang="en-US" sz="1000" b="1" dirty="0">
                <a:latin typeface="Arial" panose="020B0604020202020204" pitchFamily="34" charset="0"/>
                <a:cs typeface="Arial" panose="020B0604020202020204" pitchFamily="34" charset="0"/>
              </a:rPr>
              <a:t>Education</a:t>
            </a:r>
            <a:r>
              <a:rPr lang="en-US" altLang="en-US" sz="1000" dirty="0">
                <a:latin typeface="Arial" panose="020B0604020202020204" pitchFamily="34" charset="0"/>
                <a:cs typeface="Arial" panose="020B0604020202020204" pitchFamily="34" charset="0"/>
              </a:rPr>
              <a:t> delivered through:</a:t>
            </a:r>
          </a:p>
          <a:p>
            <a:pPr>
              <a:lnSpc>
                <a:spcPct val="80000"/>
              </a:lnSpc>
              <a:buFontTx/>
              <a:buChar char="•"/>
            </a:pPr>
            <a:r>
              <a:rPr lang="en-US" altLang="en-US" sz="1000" dirty="0">
                <a:latin typeface="Arial" panose="020B0604020202020204" pitchFamily="34" charset="0"/>
                <a:cs typeface="Arial" panose="020B0604020202020204" pitchFamily="34" charset="0"/>
              </a:rPr>
              <a:t>Project work – the projects in which youth annually enroll</a:t>
            </a:r>
          </a:p>
          <a:p>
            <a:pPr>
              <a:lnSpc>
                <a:spcPct val="80000"/>
              </a:lnSpc>
              <a:buFontTx/>
              <a:buChar char="•"/>
            </a:pPr>
            <a:r>
              <a:rPr lang="en-US" altLang="en-US" sz="1000" dirty="0">
                <a:latin typeface="Arial" panose="020B0604020202020204" pitchFamily="34" charset="0"/>
                <a:cs typeface="Arial" panose="020B0604020202020204" pitchFamily="34" charset="0"/>
              </a:rPr>
              <a:t>Local clubs - multi-project and project specific</a:t>
            </a:r>
          </a:p>
          <a:p>
            <a:pPr>
              <a:lnSpc>
                <a:spcPct val="80000"/>
              </a:lnSpc>
              <a:buFontTx/>
              <a:buChar char="•"/>
            </a:pPr>
            <a:r>
              <a:rPr lang="en-US" altLang="en-US" sz="1000" dirty="0">
                <a:latin typeface="Arial" panose="020B0604020202020204" pitchFamily="34" charset="0"/>
                <a:cs typeface="Arial" panose="020B0604020202020204" pitchFamily="34" charset="0"/>
              </a:rPr>
              <a:t>Short-term Special Interest Groups</a:t>
            </a:r>
          </a:p>
          <a:p>
            <a:pPr>
              <a:lnSpc>
                <a:spcPct val="80000"/>
              </a:lnSpc>
              <a:buFontTx/>
              <a:buChar char="•"/>
            </a:pPr>
            <a:r>
              <a:rPr lang="en-US" altLang="en-US" sz="1000" dirty="0">
                <a:latin typeface="Arial" panose="020B0604020202020204" pitchFamily="34" charset="0"/>
                <a:cs typeface="Arial" panose="020B0604020202020204" pitchFamily="34" charset="0"/>
              </a:rPr>
              <a:t>County, district and state activities and events</a:t>
            </a:r>
          </a:p>
          <a:p>
            <a:pPr>
              <a:lnSpc>
                <a:spcPct val="80000"/>
              </a:lnSpc>
              <a:buFontTx/>
              <a:buChar char="•"/>
            </a:pPr>
            <a:r>
              <a:rPr lang="en-US" altLang="en-US" sz="1000" dirty="0">
                <a:latin typeface="Arial" panose="020B0604020202020204" pitchFamily="34" charset="0"/>
                <a:cs typeface="Arial" panose="020B0604020202020204" pitchFamily="34" charset="0"/>
              </a:rPr>
              <a:t>Short-term programs – summer day camps, workshops, overnight camp, and youth conferences</a:t>
            </a:r>
          </a:p>
          <a:p>
            <a:pPr>
              <a:lnSpc>
                <a:spcPct val="80000"/>
              </a:lnSpc>
              <a:buFontTx/>
              <a:buChar char="•"/>
            </a:pPr>
            <a:r>
              <a:rPr lang="en-US" altLang="en-US" sz="1000" dirty="0">
                <a:latin typeface="Arial" panose="020B0604020202020204" pitchFamily="34" charset="0"/>
                <a:cs typeface="Arial" panose="020B0604020202020204" pitchFamily="34" charset="0"/>
              </a:rPr>
              <a:t>School Enrichment and After-school programs</a:t>
            </a:r>
          </a:p>
          <a:p>
            <a:pPr marL="118505" indent="-118505">
              <a:lnSpc>
                <a:spcPct val="80000"/>
              </a:lnSpc>
              <a:buClr>
                <a:schemeClr val="accent2"/>
              </a:buClr>
            </a:pPr>
            <a:endParaRPr lang="en-US" altLang="en-US" sz="1000" dirty="0">
              <a:latin typeface="Arial Narrow" pitchFamily="34" charset="0"/>
            </a:endParaRPr>
          </a:p>
        </p:txBody>
      </p:sp>
      <p:sp>
        <p:nvSpPr>
          <p:cNvPr id="5018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fld id="{C8F2A94D-310B-4982-B790-6DD28438AE2A}" type="slidenum">
              <a:rPr lang="en-US" altLang="en-US" sz="1100"/>
              <a:pPr/>
              <a:t>3</a:t>
            </a:fld>
            <a:endParaRPr lang="en-US" altLang="en-US" sz="1100" dirty="0"/>
          </a:p>
        </p:txBody>
      </p:sp>
      <p:sp>
        <p:nvSpPr>
          <p:cNvPr id="50182"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364073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528763" y="968375"/>
            <a:ext cx="4189412" cy="2355850"/>
          </a:xfrm>
          <a:ln/>
        </p:spPr>
      </p:sp>
      <p:sp>
        <p:nvSpPr>
          <p:cNvPr id="7782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fld id="{D7213361-25C7-494C-B2AA-DB9134231A96}" type="slidenum">
              <a:rPr lang="en-US" altLang="en-US" sz="1100"/>
              <a:pPr/>
              <a:t>30</a:t>
            </a:fld>
            <a:endParaRPr lang="en-US" altLang="en-US" sz="1100" dirty="0"/>
          </a:p>
        </p:txBody>
      </p:sp>
      <p:sp>
        <p:nvSpPr>
          <p:cNvPr id="77830"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r>
              <a:rPr lang="en-US" altLang="en-US" sz="1100" dirty="0"/>
              <a:t>Oklahoma 4-H Volunteer Management System</a:t>
            </a:r>
          </a:p>
        </p:txBody>
      </p:sp>
      <p:sp>
        <p:nvSpPr>
          <p:cNvPr id="2" name="Notes Placeholder 1"/>
          <p:cNvSpPr>
            <a:spLocks noGrp="1"/>
          </p:cNvSpPr>
          <p:nvPr>
            <p:ph type="body" sz="quarter" idx="10"/>
          </p:nvPr>
        </p:nvSpPr>
        <p:spPr>
          <a:xfrm>
            <a:off x="545253" y="4088033"/>
            <a:ext cx="2959947" cy="4493260"/>
          </a:xfrm>
        </p:spPr>
        <p:txBody>
          <a:bodyPr/>
          <a:lstStyle/>
          <a:p>
            <a:pPr>
              <a:spcAft>
                <a:spcPts val="306"/>
              </a:spcAft>
            </a:pPr>
            <a:r>
              <a:rPr lang="en-US" altLang="en-US" sz="1000" dirty="0">
                <a:latin typeface="Arial Narrow" pitchFamily="34" charset="0"/>
              </a:rPr>
              <a:t>If conducting meetings or activities on your personal property, check with your insurance agent regarding your </a:t>
            </a:r>
            <a:r>
              <a:rPr lang="en-US" altLang="en-US" sz="1000" b="1" dirty="0">
                <a:latin typeface="Arial Narrow" pitchFamily="34" charset="0"/>
              </a:rPr>
              <a:t>Homeowner’s insurance</a:t>
            </a:r>
            <a:r>
              <a:rPr lang="en-US" altLang="en-US" sz="1000" dirty="0">
                <a:latin typeface="Arial Narrow" pitchFamily="34" charset="0"/>
              </a:rPr>
              <a:t>.</a:t>
            </a:r>
          </a:p>
          <a:p>
            <a:pPr>
              <a:spcAft>
                <a:spcPts val="306"/>
              </a:spcAft>
            </a:pPr>
            <a:r>
              <a:rPr lang="en-US" altLang="en-US" sz="1000" dirty="0">
                <a:latin typeface="Arial Narrow" pitchFamily="34" charset="0"/>
              </a:rPr>
              <a:t>Oklahoma State University through the State of Oklahoma holds a Certificate of Self-Insurance that includes volunteers who are functioning within the realm and scope of their duties as outlined in a position description.  There is a significant deductible associated with filing a claim.  It provides no direct insurance for a volunteer, member, or Extension Educator.  The coverage is only of value in protecting the individual in case of damages caused to others.</a:t>
            </a:r>
          </a:p>
          <a:p>
            <a:pPr marL="118505" indent="-118505">
              <a:spcAft>
                <a:spcPts val="306"/>
              </a:spcAft>
            </a:pPr>
            <a:r>
              <a:rPr lang="en-US" altLang="en-US" b="1" dirty="0">
                <a:latin typeface="Arial Narrow" pitchFamily="34" charset="0"/>
              </a:rPr>
              <a:t>Kinds of Tort</a:t>
            </a:r>
          </a:p>
          <a:p>
            <a:pPr marL="118505" indent="-118505">
              <a:spcAft>
                <a:spcPts val="306"/>
              </a:spcAft>
            </a:pPr>
            <a:r>
              <a:rPr lang="en-US" altLang="en-US" sz="1000" dirty="0">
                <a:latin typeface="Arial Narrow" pitchFamily="34" charset="0"/>
              </a:rPr>
              <a:t>Tort as it relates to Law, is defined as:</a:t>
            </a:r>
            <a:r>
              <a:rPr lang="en-US" altLang="en-US" sz="1000" dirty="0">
                <a:solidFill>
                  <a:srgbClr val="009900"/>
                </a:solidFill>
                <a:latin typeface="Arial Narrow" pitchFamily="34" charset="0"/>
              </a:rPr>
              <a:t> </a:t>
            </a:r>
            <a:r>
              <a:rPr lang="en-US" altLang="en-US" sz="1000" dirty="0">
                <a:latin typeface="Arial Narrow" pitchFamily="34" charset="0"/>
              </a:rPr>
              <a:t>“wrongful act, injury or damage for which a civil action can be brought.</a:t>
            </a:r>
          </a:p>
          <a:p>
            <a:pPr marL="118505" indent="-118505">
              <a:spcAft>
                <a:spcPts val="306"/>
              </a:spcAft>
            </a:pPr>
            <a:r>
              <a:rPr lang="en-US" altLang="en-US" sz="1000" dirty="0">
                <a:latin typeface="Arial Narrow" pitchFamily="34" charset="0"/>
              </a:rPr>
              <a:t>Forms of tort:</a:t>
            </a:r>
          </a:p>
          <a:p>
            <a:pPr marL="237008" lvl="1">
              <a:spcAft>
                <a:spcPts val="306"/>
              </a:spcAft>
              <a:buFontTx/>
              <a:buChar char="•"/>
            </a:pPr>
            <a:r>
              <a:rPr lang="en-US" altLang="en-US" sz="1000" dirty="0">
                <a:latin typeface="Arial Narrow" pitchFamily="34" charset="0"/>
              </a:rPr>
              <a:t>Abuse</a:t>
            </a:r>
          </a:p>
          <a:p>
            <a:pPr marL="237008" lvl="1">
              <a:spcAft>
                <a:spcPts val="306"/>
              </a:spcAft>
              <a:buFontTx/>
              <a:buChar char="•"/>
            </a:pPr>
            <a:r>
              <a:rPr lang="en-US" altLang="en-US" sz="1000" dirty="0">
                <a:latin typeface="Arial Narrow" pitchFamily="34" charset="0"/>
              </a:rPr>
              <a:t>Assault and Battery</a:t>
            </a:r>
          </a:p>
          <a:p>
            <a:pPr marL="237008" lvl="1">
              <a:spcAft>
                <a:spcPts val="306"/>
              </a:spcAft>
              <a:buFontTx/>
              <a:buChar char="•"/>
            </a:pPr>
            <a:r>
              <a:rPr lang="en-US" altLang="en-US" sz="1000" dirty="0">
                <a:latin typeface="Arial Narrow" pitchFamily="34" charset="0"/>
              </a:rPr>
              <a:t>Negligence</a:t>
            </a:r>
          </a:p>
          <a:p>
            <a:pPr marL="237008" lvl="1">
              <a:spcAft>
                <a:spcPts val="306"/>
              </a:spcAft>
              <a:buFontTx/>
              <a:buChar char="•"/>
            </a:pPr>
            <a:r>
              <a:rPr lang="en-US" altLang="en-US" sz="1000" dirty="0">
                <a:latin typeface="Arial Narrow" pitchFamily="34" charset="0"/>
              </a:rPr>
              <a:t>Fraud</a:t>
            </a:r>
          </a:p>
          <a:p>
            <a:pPr marL="237008" lvl="1">
              <a:spcAft>
                <a:spcPts val="306"/>
              </a:spcAft>
              <a:buFontTx/>
              <a:buChar char="•"/>
            </a:pPr>
            <a:r>
              <a:rPr lang="en-US" altLang="en-US" sz="1000" dirty="0">
                <a:latin typeface="Arial Narrow" pitchFamily="34" charset="0"/>
              </a:rPr>
              <a:t>Slander and Libel</a:t>
            </a:r>
          </a:p>
          <a:p>
            <a:pPr marL="237008" lvl="1">
              <a:spcAft>
                <a:spcPts val="306"/>
              </a:spcAft>
              <a:buFontTx/>
              <a:buChar char="•"/>
            </a:pPr>
            <a:r>
              <a:rPr lang="en-US" altLang="en-US" sz="1000" dirty="0">
                <a:latin typeface="Arial Narrow" pitchFamily="34" charset="0"/>
              </a:rPr>
              <a:t>Trespass</a:t>
            </a:r>
          </a:p>
          <a:p>
            <a:pPr marL="237008" lvl="1">
              <a:spcAft>
                <a:spcPts val="306"/>
              </a:spcAft>
              <a:buFontTx/>
              <a:buChar char="•"/>
            </a:pPr>
            <a:r>
              <a:rPr lang="en-US" altLang="en-US" sz="1000" dirty="0">
                <a:latin typeface="Arial Narrow" pitchFamily="34" charset="0"/>
              </a:rPr>
              <a:t>Violation of Civil Rights</a:t>
            </a:r>
          </a:p>
        </p:txBody>
      </p:sp>
      <p:sp>
        <p:nvSpPr>
          <p:cNvPr id="9" name="Notes Placeholder 1"/>
          <p:cNvSpPr txBox="1">
            <a:spLocks/>
          </p:cNvSpPr>
          <p:nvPr/>
        </p:nvSpPr>
        <p:spPr bwMode="auto">
          <a:xfrm>
            <a:off x="3666100" y="4099951"/>
            <a:ext cx="2959947" cy="4493260"/>
          </a:xfrm>
          <a:prstGeom prst="rect">
            <a:avLst/>
          </a:prstGeom>
          <a:noFill/>
          <a:ln w="9525">
            <a:noFill/>
            <a:miter lim="800000"/>
            <a:headEnd/>
            <a:tailEnd/>
          </a:ln>
          <a:effectLst/>
        </p:spPr>
        <p:txBody>
          <a:bodyPr vert="horz" wrap="square" lIns="95253" tIns="47628" rIns="95253" bIns="47628"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badi MT Condensed"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badi MT Condensed"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badi MT Condensed"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badi MT Condensed"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badi MT Condense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8505" indent="-118505">
              <a:lnSpc>
                <a:spcPct val="80000"/>
              </a:lnSpc>
            </a:pPr>
            <a:r>
              <a:rPr lang="en-US" altLang="en-US" b="1" dirty="0">
                <a:latin typeface="Arial Narrow" pitchFamily="34" charset="0"/>
              </a:rPr>
              <a:t>Automobile liability</a:t>
            </a:r>
          </a:p>
          <a:p>
            <a:pPr marL="118505" indent="-118505">
              <a:lnSpc>
                <a:spcPct val="80000"/>
              </a:lnSpc>
            </a:pPr>
            <a:r>
              <a:rPr lang="en-US" altLang="en-US" sz="900" b="1" dirty="0">
                <a:latin typeface="Arial Narrow" pitchFamily="34" charset="0"/>
              </a:rPr>
              <a:t>Volunteer Owned Vehicle</a:t>
            </a:r>
          </a:p>
          <a:p>
            <a:pPr marL="118505" indent="-118505">
              <a:lnSpc>
                <a:spcPct val="80000"/>
              </a:lnSpc>
              <a:buFontTx/>
              <a:buChar char="•"/>
            </a:pPr>
            <a:r>
              <a:rPr lang="en-US" altLang="en-US" sz="1000" dirty="0">
                <a:latin typeface="Arial Narrow" pitchFamily="34" charset="0"/>
              </a:rPr>
              <a:t>All drivers by state law are required to have a valid drivers license.</a:t>
            </a:r>
          </a:p>
          <a:p>
            <a:pPr marL="118505" indent="-118505">
              <a:lnSpc>
                <a:spcPct val="80000"/>
              </a:lnSpc>
              <a:buFontTx/>
              <a:buChar char="•"/>
            </a:pPr>
            <a:r>
              <a:rPr lang="en-US" altLang="en-US" sz="1000" dirty="0">
                <a:latin typeface="Arial Narrow" pitchFamily="34" charset="0"/>
              </a:rPr>
              <a:t>Volunteers using their vehicle in support of a 4-H activity or event must have auto liability insurance.</a:t>
            </a:r>
          </a:p>
          <a:p>
            <a:pPr marL="118505" indent="-118505">
              <a:lnSpc>
                <a:spcPct val="80000"/>
              </a:lnSpc>
              <a:buFontTx/>
              <a:buChar char="•"/>
            </a:pPr>
            <a:r>
              <a:rPr lang="en-US" altLang="en-US" sz="1000" dirty="0">
                <a:latin typeface="Arial Narrow" pitchFamily="34" charset="0"/>
              </a:rPr>
              <a:t>Vehicles should be safe and in sound condition.</a:t>
            </a:r>
          </a:p>
          <a:p>
            <a:pPr marL="118505" indent="-118505">
              <a:lnSpc>
                <a:spcPct val="80000"/>
              </a:lnSpc>
              <a:buFontTx/>
              <a:buChar char="•"/>
            </a:pPr>
            <a:r>
              <a:rPr lang="en-US" altLang="en-US" sz="1000" dirty="0">
                <a:latin typeface="Arial Narrow" pitchFamily="34" charset="0"/>
              </a:rPr>
              <a:t>There must be a functioning seat belt for everyone being transported. At no time and under any circumstance should youth be seated in the back of a pickup or in a trailer.  (Only exception a Parade and in this instance all youth and adults should receive very specific safety instructions about what is not acceptable.)</a:t>
            </a:r>
          </a:p>
          <a:p>
            <a:pPr marL="118505" indent="-118505">
              <a:lnSpc>
                <a:spcPct val="80000"/>
              </a:lnSpc>
              <a:buFontTx/>
              <a:buChar char="•"/>
            </a:pPr>
            <a:r>
              <a:rPr lang="en-US" altLang="en-US" sz="1000" dirty="0">
                <a:latin typeface="Arial Narrow" pitchFamily="34" charset="0"/>
              </a:rPr>
              <a:t>OSU’s self insurance can be used when transporting individuals solely as part of a sanctioned/organized 4-H function of a club, county, district or state program.  This is why it is extremely important to file form 7 “Activity and Intent Forms” when an activity or event is being conducted outside the local club meeting and all volunteers receive adequate instruction and position description in advance.</a:t>
            </a:r>
          </a:p>
          <a:p>
            <a:pPr marL="118505" indent="-118505">
              <a:lnSpc>
                <a:spcPct val="80000"/>
              </a:lnSpc>
              <a:buFontTx/>
              <a:buChar char="•"/>
            </a:pPr>
            <a:r>
              <a:rPr lang="en-US" altLang="en-US" sz="1000" dirty="0">
                <a:latin typeface="Arial Narrow" pitchFamily="34" charset="0"/>
              </a:rPr>
              <a:t>Teens are responsible for following local and state law regarding the transportation of other youth and following curfew.</a:t>
            </a:r>
          </a:p>
          <a:p>
            <a:endParaRPr lang="en-US" dirty="0"/>
          </a:p>
        </p:txBody>
      </p:sp>
    </p:spTree>
    <p:extLst>
      <p:ext uri="{BB962C8B-B14F-4D97-AF65-F5344CB8AC3E}">
        <p14:creationId xmlns:p14="http://schemas.microsoft.com/office/powerpoint/2010/main" val="30048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754063" y="719138"/>
            <a:ext cx="5648325" cy="3176587"/>
          </a:xfrm>
          <a:ln/>
        </p:spPr>
      </p:sp>
      <p:sp>
        <p:nvSpPr>
          <p:cNvPr id="7782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fld id="{D7213361-25C7-494C-B2AA-DB9134231A96}" type="slidenum">
              <a:rPr lang="en-US" altLang="en-US" sz="1100" i="1">
                <a:solidFill>
                  <a:srgbClr val="000000"/>
                </a:solidFill>
              </a:rPr>
              <a:pPr eaLnBrk="0" fontAlgn="base" hangingPunct="0">
                <a:spcBef>
                  <a:spcPct val="0"/>
                </a:spcBef>
                <a:spcAft>
                  <a:spcPct val="0"/>
                </a:spcAft>
                <a:defRPr/>
              </a:pPr>
              <a:t>31</a:t>
            </a:fld>
            <a:endParaRPr lang="en-US" altLang="en-US" sz="1100" i="1" dirty="0">
              <a:solidFill>
                <a:srgbClr val="000000"/>
              </a:solidFill>
            </a:endParaRPr>
          </a:p>
        </p:txBody>
      </p:sp>
      <p:sp>
        <p:nvSpPr>
          <p:cNvPr id="77830"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r>
              <a:rPr lang="en-US" altLang="en-US" sz="1100" i="1" dirty="0">
                <a:solidFill>
                  <a:srgbClr val="000000"/>
                </a:solidFill>
              </a:rPr>
              <a:t>Oklahoma 4-H Volunteer Management System</a:t>
            </a:r>
          </a:p>
        </p:txBody>
      </p:sp>
      <p:sp>
        <p:nvSpPr>
          <p:cNvPr id="2" name="Notes Placeholder 1"/>
          <p:cNvSpPr>
            <a:spLocks noGrp="1"/>
          </p:cNvSpPr>
          <p:nvPr>
            <p:ph type="body" sz="quarter" idx="10"/>
          </p:nvPr>
        </p:nvSpPr>
        <p:spPr>
          <a:xfrm>
            <a:off x="813011" y="4163170"/>
            <a:ext cx="5530427" cy="3891378"/>
          </a:xfrm>
        </p:spPr>
        <p:txBody>
          <a:bodyPr/>
          <a:lstStyle/>
          <a:p>
            <a:r>
              <a:rPr lang="en-US" altLang="en-US" sz="1100" b="1" dirty="0">
                <a:latin typeface="Arial Narrow" pitchFamily="34" charset="0"/>
              </a:rPr>
              <a:t>Volunteers transporting 4-H members </a:t>
            </a:r>
          </a:p>
          <a:p>
            <a:r>
              <a:rPr lang="en-US" altLang="en-US" sz="1000" dirty="0">
                <a:latin typeface="Arial Narrow" pitchFamily="34" charset="0"/>
              </a:rPr>
              <a:t>Must be/have:</a:t>
            </a:r>
          </a:p>
          <a:p>
            <a:pPr marL="174708" indent="-174708">
              <a:buFont typeface="Arial" panose="020B0604020202020204" pitchFamily="34" charset="0"/>
              <a:buChar char="•"/>
            </a:pPr>
            <a:r>
              <a:rPr lang="en-US" altLang="en-US" sz="1000" dirty="0">
                <a:latin typeface="Arial Narrow" pitchFamily="34" charset="0"/>
              </a:rPr>
              <a:t>Certified volunteers – only in extreme emergencies should an episodic volunteer be transporting youth.  In an instance where an episodic volunteer is used, they should receive a Transportation Position Description (club or county) and an adequate orientation.  The individual should be encouraged to complete certification process as soon as possible.</a:t>
            </a:r>
          </a:p>
          <a:p>
            <a:pPr marL="174708" indent="-174708">
              <a:buFont typeface="Arial" panose="020B0604020202020204" pitchFamily="34" charset="0"/>
              <a:buChar char="•"/>
            </a:pPr>
            <a:r>
              <a:rPr lang="en-US" altLang="en-US" sz="1000" dirty="0">
                <a:latin typeface="Arial Narrow" pitchFamily="34" charset="0"/>
              </a:rPr>
              <a:t>Current and valid  driver’s licenses</a:t>
            </a:r>
          </a:p>
          <a:p>
            <a:pPr marL="174708" indent="-174708">
              <a:buFont typeface="Arial" panose="020B0604020202020204" pitchFamily="34" charset="0"/>
              <a:buChar char="•"/>
            </a:pPr>
            <a:r>
              <a:rPr lang="en-US" altLang="en-US" sz="1000" dirty="0">
                <a:latin typeface="Arial Narrow" pitchFamily="34" charset="0"/>
              </a:rPr>
              <a:t>A good driving record</a:t>
            </a:r>
          </a:p>
          <a:p>
            <a:pPr marL="174708" indent="-174708">
              <a:buFont typeface="Arial" panose="020B0604020202020204" pitchFamily="34" charset="0"/>
              <a:buChar char="•"/>
            </a:pPr>
            <a:r>
              <a:rPr lang="en-US" altLang="en-US" sz="1000" dirty="0">
                <a:latin typeface="Arial Narrow" pitchFamily="34" charset="0"/>
              </a:rPr>
              <a:t>Medical Release form for passengers other than their own children/family members.</a:t>
            </a:r>
          </a:p>
          <a:p>
            <a:pPr marL="174708" indent="-174708">
              <a:buFont typeface="Arial" panose="020B0604020202020204" pitchFamily="34" charset="0"/>
              <a:buChar char="•"/>
            </a:pPr>
            <a:r>
              <a:rPr lang="en-US" altLang="en-US" sz="1000" dirty="0">
                <a:latin typeface="Arial Narrow" pitchFamily="34" charset="0"/>
              </a:rPr>
              <a:t>An itinerary (WWM Form 7) of where they are going, the route to be traveled and scheduled stops. The driver is not to deviate from the itinerary or it can place them at risk for liable.  (No side trips.)</a:t>
            </a:r>
          </a:p>
          <a:p>
            <a:r>
              <a:rPr lang="en-US" altLang="en-US" sz="1100" b="1" dirty="0">
                <a:latin typeface="Arial Narrow" pitchFamily="34" charset="0"/>
              </a:rPr>
              <a:t>Extension Educators and club leaders are to have in place:</a:t>
            </a:r>
          </a:p>
          <a:p>
            <a:pPr marL="174708" indent="-174708">
              <a:buFont typeface="Arial" panose="020B0604020202020204" pitchFamily="34" charset="0"/>
              <a:buChar char="•"/>
            </a:pPr>
            <a:r>
              <a:rPr lang="en-US" altLang="en-US" sz="1000" dirty="0">
                <a:latin typeface="Arial Narrow" pitchFamily="34" charset="0"/>
              </a:rPr>
              <a:t>Orientation and training process for club leaders and volunteers regarding transportation</a:t>
            </a:r>
          </a:p>
          <a:p>
            <a:pPr marL="174708" indent="-174708">
              <a:buFont typeface="Arial" panose="020B0604020202020204" pitchFamily="34" charset="0"/>
              <a:buChar char="•"/>
            </a:pPr>
            <a:r>
              <a:rPr lang="en-US" altLang="en-US" sz="1000" dirty="0">
                <a:latin typeface="Arial Narrow" pitchFamily="34" charset="0"/>
              </a:rPr>
              <a:t>Itinerary and instructions and/or position descriptions.</a:t>
            </a:r>
          </a:p>
          <a:p>
            <a:pPr marL="174708" indent="-174708">
              <a:buFont typeface="Arial" panose="020B0604020202020204" pitchFamily="34" charset="0"/>
              <a:buChar char="•"/>
            </a:pPr>
            <a:r>
              <a:rPr lang="en-US" altLang="en-US" sz="1000" dirty="0">
                <a:latin typeface="Arial Narrow" pitchFamily="34" charset="0"/>
              </a:rPr>
              <a:t>System for reporting accidents (WWM form 8)</a:t>
            </a:r>
          </a:p>
          <a:p>
            <a:pPr marL="174708" indent="-174708">
              <a:buFont typeface="Arial" panose="020B0604020202020204" pitchFamily="34" charset="0"/>
              <a:buChar char="•"/>
            </a:pPr>
            <a:r>
              <a:rPr lang="en-US" altLang="en-US" sz="1000" dirty="0">
                <a:latin typeface="Arial Narrow" pitchFamily="34" charset="0"/>
              </a:rPr>
              <a:t>System for handling concerns or complaints</a:t>
            </a:r>
          </a:p>
          <a:p>
            <a:r>
              <a:rPr lang="en-US" altLang="en-US" sz="1000" b="1" dirty="0">
                <a:latin typeface="Arial Narrow" pitchFamily="34" charset="0"/>
              </a:rPr>
              <a:t>Use of Teen Drivers  -  </a:t>
            </a:r>
            <a:r>
              <a:rPr lang="en-US" altLang="en-US" sz="1000" dirty="0">
                <a:latin typeface="Arial Narrow" pitchFamily="34" charset="0"/>
              </a:rPr>
              <a:t>Use great discretion and limit the need for using teen drivers.</a:t>
            </a:r>
          </a:p>
          <a:p>
            <a:r>
              <a:rPr lang="en-US" altLang="en-US" sz="1000" dirty="0">
                <a:latin typeface="Arial Narrow" pitchFamily="34" charset="0"/>
              </a:rPr>
              <a:t>If necessary….</a:t>
            </a:r>
          </a:p>
          <a:p>
            <a:pPr marL="174708" indent="-174708">
              <a:buFont typeface="Arial" panose="020B0604020202020204" pitchFamily="34" charset="0"/>
              <a:buChar char="•"/>
            </a:pPr>
            <a:r>
              <a:rPr lang="en-US" altLang="en-US" sz="1000" dirty="0">
                <a:latin typeface="Arial Narrow" pitchFamily="34" charset="0"/>
              </a:rPr>
              <a:t>Check for appropriate licenses and car insurance.</a:t>
            </a:r>
          </a:p>
          <a:p>
            <a:pPr marL="174708" indent="-174708">
              <a:buFont typeface="Arial" panose="020B0604020202020204" pitchFamily="34" charset="0"/>
              <a:buChar char="•"/>
            </a:pPr>
            <a:r>
              <a:rPr lang="en-US" altLang="en-US" sz="1000" dirty="0">
                <a:latin typeface="Arial Narrow" pitchFamily="34" charset="0"/>
              </a:rPr>
              <a:t>Be sure the car is physically safe and provides working seat belts for all passengers.</a:t>
            </a:r>
          </a:p>
          <a:p>
            <a:pPr marL="174708" indent="-174708">
              <a:buFont typeface="Arial" panose="020B0604020202020204" pitchFamily="34" charset="0"/>
              <a:buChar char="•"/>
            </a:pPr>
            <a:r>
              <a:rPr lang="en-US" altLang="en-US" sz="1000" dirty="0">
                <a:latin typeface="Arial Narrow" pitchFamily="34" charset="0"/>
              </a:rPr>
              <a:t>Put your expectations in writing for the teen and their parent(s).</a:t>
            </a:r>
            <a:r>
              <a:rPr lang="en-US" altLang="en-US" sz="700" dirty="0">
                <a:latin typeface="Arial Narrow" pitchFamily="34" charset="0"/>
              </a:rPr>
              <a:t>  </a:t>
            </a:r>
          </a:p>
          <a:p>
            <a:pPr marL="174708" indent="-174708">
              <a:buFont typeface="Arial" panose="020B0604020202020204" pitchFamily="34" charset="0"/>
              <a:buChar char="•"/>
            </a:pPr>
            <a:r>
              <a:rPr lang="en-US" altLang="en-US" sz="1000" dirty="0">
                <a:latin typeface="Arial Narrow" pitchFamily="34" charset="0"/>
              </a:rPr>
              <a:t>Teens understand permission is granted for driving themselves to and from the event only!  They will be sent home if driving the automobile at any other time while away from home.</a:t>
            </a:r>
          </a:p>
          <a:p>
            <a:pPr marL="174708" indent="-174708">
              <a:buFont typeface="Arial" panose="020B0604020202020204" pitchFamily="34" charset="0"/>
              <a:buChar char="•"/>
            </a:pPr>
            <a:r>
              <a:rPr lang="en-US" altLang="en-US" sz="1000" dirty="0">
                <a:latin typeface="Arial Narrow" pitchFamily="34" charset="0"/>
              </a:rPr>
              <a:t>When teen is transporting, on behalf of 4-H, i.e. to camp or other event, having a release forms from parents, driver, and passengers will decreases liability.</a:t>
            </a:r>
          </a:p>
          <a:p>
            <a:pPr marL="174708" indent="-174708">
              <a:buFont typeface="Arial" panose="020B0604020202020204" pitchFamily="34" charset="0"/>
              <a:buChar char="•"/>
            </a:pPr>
            <a:r>
              <a:rPr lang="en-US" altLang="en-US" sz="1000" dirty="0">
                <a:latin typeface="Arial Narrow" pitchFamily="34" charset="0"/>
              </a:rPr>
              <a:t>Medical Release forms for all passengers.</a:t>
            </a:r>
          </a:p>
          <a:p>
            <a:pPr marL="174708" indent="-174708">
              <a:buFont typeface="Arial" panose="020B0604020202020204" pitchFamily="34" charset="0"/>
              <a:buChar char="•"/>
            </a:pPr>
            <a:r>
              <a:rPr lang="en-US" altLang="en-US" sz="1000" dirty="0">
                <a:latin typeface="Arial Narrow" pitchFamily="34" charset="0"/>
              </a:rPr>
              <a:t>Teens transporting other youth on a regular basis, as to a club meeting, is generally an issue between families and not the responsibility of the club or county leadership.</a:t>
            </a:r>
          </a:p>
          <a:p>
            <a:endParaRPr lang="en-US" dirty="0"/>
          </a:p>
        </p:txBody>
      </p:sp>
    </p:spTree>
    <p:extLst>
      <p:ext uri="{BB962C8B-B14F-4D97-AF65-F5344CB8AC3E}">
        <p14:creationId xmlns:p14="http://schemas.microsoft.com/office/powerpoint/2010/main" val="156149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54869" y="4331866"/>
            <a:ext cx="5464840" cy="4228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8027" indent="-198027" defTabSz="931774" eaLnBrk="0" fontAlgn="base" hangingPunct="0">
              <a:lnSpc>
                <a:spcPct val="80000"/>
              </a:lnSpc>
              <a:spcBef>
                <a:spcPct val="30000"/>
              </a:spcBef>
              <a:spcAft>
                <a:spcPct val="0"/>
              </a:spcAft>
              <a:defRPr/>
            </a:pPr>
            <a:r>
              <a:rPr lang="en-US" altLang="en-US" sz="1100" dirty="0">
                <a:latin typeface="Arial Narrow" pitchFamily="34" charset="0"/>
              </a:rPr>
              <a:t>Handouts – WWM Forms 7 and 8</a:t>
            </a:r>
          </a:p>
          <a:p>
            <a:pPr marL="198027" indent="-198027">
              <a:lnSpc>
                <a:spcPct val="80000"/>
              </a:lnSpc>
            </a:pPr>
            <a:endParaRPr lang="en-US" altLang="en-US" sz="1100" b="1" dirty="0">
              <a:latin typeface="Arial Narrow" pitchFamily="34" charset="0"/>
            </a:endParaRPr>
          </a:p>
          <a:p>
            <a:pPr marL="198027" indent="-198027">
              <a:lnSpc>
                <a:spcPct val="80000"/>
              </a:lnSpc>
            </a:pPr>
            <a:r>
              <a:rPr lang="en-US" altLang="en-US" sz="1100" b="1" dirty="0">
                <a:latin typeface="Arial Narrow" pitchFamily="34" charset="0"/>
              </a:rPr>
              <a:t>Methods for Controlling Risk</a:t>
            </a:r>
          </a:p>
          <a:p>
            <a:pPr marL="198027" indent="-198027">
              <a:lnSpc>
                <a:spcPct val="80000"/>
              </a:lnSpc>
              <a:buFontTx/>
              <a:buChar char="•"/>
            </a:pPr>
            <a:r>
              <a:rPr lang="en-US" altLang="en-US" sz="1100" dirty="0">
                <a:latin typeface="Arial Narrow" pitchFamily="34" charset="0"/>
              </a:rPr>
              <a:t>Participate in sufficient training and ask for specific information regarding responsibilities and expectations, especially in the area of supervising minors.</a:t>
            </a:r>
          </a:p>
          <a:p>
            <a:pPr marL="198027" indent="-198027">
              <a:lnSpc>
                <a:spcPct val="80000"/>
              </a:lnSpc>
              <a:buFontTx/>
              <a:buChar char="•"/>
            </a:pPr>
            <a:r>
              <a:rPr lang="en-US" altLang="en-US" sz="1100" dirty="0">
                <a:latin typeface="Arial Narrow" pitchFamily="34" charset="0"/>
              </a:rPr>
              <a:t>Always act prudently – This means to act with foresight, avoid error or danger using practical discretion.</a:t>
            </a:r>
          </a:p>
          <a:p>
            <a:pPr marL="198027" indent="-198027">
              <a:lnSpc>
                <a:spcPct val="80000"/>
              </a:lnSpc>
              <a:buFontTx/>
              <a:buChar char="•"/>
            </a:pPr>
            <a:r>
              <a:rPr lang="en-US" altLang="en-US" sz="1100" dirty="0">
                <a:latin typeface="Arial Narrow" pitchFamily="34" charset="0"/>
              </a:rPr>
              <a:t>Reduce risk by taking precautionary safety measures for:</a:t>
            </a:r>
          </a:p>
          <a:p>
            <a:pPr marL="525740" lvl="1" indent="-174708">
              <a:lnSpc>
                <a:spcPct val="80000"/>
              </a:lnSpc>
              <a:buFont typeface="Arial Narrow" panose="020B0606020202030204" pitchFamily="34" charset="0"/>
              <a:buChar char="-"/>
            </a:pPr>
            <a:r>
              <a:rPr lang="en-US" altLang="en-US" sz="1100" dirty="0">
                <a:latin typeface="Arial Narrow" pitchFamily="34" charset="0"/>
              </a:rPr>
              <a:t>Frequent risks with seemingly small losses.</a:t>
            </a:r>
          </a:p>
          <a:p>
            <a:pPr marL="525740" lvl="1" indent="-174708">
              <a:lnSpc>
                <a:spcPct val="80000"/>
              </a:lnSpc>
              <a:buFont typeface="Arial Narrow" panose="020B0606020202030204" pitchFamily="34" charset="0"/>
              <a:buChar char="-"/>
            </a:pPr>
            <a:r>
              <a:rPr lang="en-US" altLang="en-US" sz="1100" dirty="0">
                <a:latin typeface="Arial Narrow" pitchFamily="34" charset="0"/>
              </a:rPr>
              <a:t>Infrequent risks which could incur small losses.</a:t>
            </a:r>
          </a:p>
          <a:p>
            <a:pPr marL="525740" lvl="1" indent="-174708">
              <a:lnSpc>
                <a:spcPct val="80000"/>
              </a:lnSpc>
              <a:buFont typeface="Arial Narrow" panose="020B0606020202030204" pitchFamily="34" charset="0"/>
              <a:buChar char="-"/>
            </a:pPr>
            <a:r>
              <a:rPr lang="en-US" altLang="en-US" sz="1100" dirty="0">
                <a:latin typeface="Arial Narrow" pitchFamily="34" charset="0"/>
              </a:rPr>
              <a:t>High risk activities by identifying and eliminating risks PRIOR to the situation occurring.  Eliminating activities is not the best way to prevent accidents, loss or suits. It is better to make sure activities are appropriate to the needs and abilities of the audience we are serving and eliminating or managing potential risks.</a:t>
            </a:r>
          </a:p>
          <a:p>
            <a:pPr marL="198027" indent="-198027">
              <a:lnSpc>
                <a:spcPct val="80000"/>
              </a:lnSpc>
              <a:buFontTx/>
              <a:buChar char="•"/>
            </a:pPr>
            <a:r>
              <a:rPr lang="en-US" altLang="en-US" sz="1100" dirty="0">
                <a:latin typeface="Arial Narrow" pitchFamily="34" charset="0"/>
              </a:rPr>
              <a:t>Avoid situations of negligence.  It is our duty to provide a safe environment – to varying degrees, this is your responsibility to participants, spectators, passer-by, invitees, licenses, and trespassers.</a:t>
            </a:r>
          </a:p>
          <a:p>
            <a:pPr marL="198027" indent="-198027">
              <a:lnSpc>
                <a:spcPct val="80000"/>
              </a:lnSpc>
              <a:buFontTx/>
              <a:buChar char="•"/>
            </a:pPr>
            <a:r>
              <a:rPr lang="en-US" altLang="en-US" sz="1100" dirty="0">
                <a:latin typeface="Arial Narrow" pitchFamily="34" charset="0"/>
              </a:rPr>
              <a:t>Transfer the risk control to others - contract with others to conduct high risk activities. </a:t>
            </a:r>
          </a:p>
          <a:p>
            <a:pPr marL="198027" indent="-198027">
              <a:lnSpc>
                <a:spcPct val="80000"/>
              </a:lnSpc>
              <a:buFontTx/>
              <a:buChar char="•"/>
            </a:pPr>
            <a:r>
              <a:rPr lang="en-US" altLang="en-US" sz="1100" dirty="0">
                <a:latin typeface="Arial Narrow" pitchFamily="34" charset="0"/>
              </a:rPr>
              <a:t>Anticipate and have a plan - Forms 7 Activity and Event Intent Plan</a:t>
            </a:r>
          </a:p>
          <a:p>
            <a:pPr marL="198027" indent="-198027">
              <a:lnSpc>
                <a:spcPct val="80000"/>
              </a:lnSpc>
              <a:buFontTx/>
              <a:buChar char="•"/>
            </a:pPr>
            <a:r>
              <a:rPr lang="en-US" altLang="en-US" sz="1100" dirty="0">
                <a:latin typeface="Arial Narrow" pitchFamily="34" charset="0"/>
              </a:rPr>
              <a:t>Communicate thorough plans with the club leadership and county office.  File “Activities and Event Intent Form 7” with county office for any club activity taking place outside of the regularly scheduled club meeting.  </a:t>
            </a:r>
          </a:p>
          <a:p>
            <a:pPr marL="198027" indent="-198027">
              <a:lnSpc>
                <a:spcPct val="80000"/>
              </a:lnSpc>
              <a:buFontTx/>
              <a:buChar char="•"/>
            </a:pPr>
            <a:r>
              <a:rPr lang="en-US" altLang="en-US" sz="1100" dirty="0">
                <a:latin typeface="Arial Narrow" pitchFamily="34" charset="0"/>
              </a:rPr>
              <a:t>Always have copies of form 8 Incident and Accident Report. File a completed form within 3 days of the accident or incident.</a:t>
            </a:r>
          </a:p>
          <a:p>
            <a:pPr marL="198027" indent="-198027">
              <a:lnSpc>
                <a:spcPct val="80000"/>
              </a:lnSpc>
            </a:pPr>
            <a:endParaRPr lang="en-US" altLang="en-US" sz="700" dirty="0">
              <a:latin typeface="Arial Narrow" pitchFamily="34" charset="0"/>
            </a:endParaRPr>
          </a:p>
        </p:txBody>
      </p:sp>
      <p:sp>
        <p:nvSpPr>
          <p:cNvPr id="7987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fld id="{32AA946F-C5E2-4593-9A77-205268050223}" type="slidenum">
              <a:rPr lang="en-US" altLang="en-US" sz="1100" i="1">
                <a:solidFill>
                  <a:srgbClr val="000000"/>
                </a:solidFill>
              </a:rPr>
              <a:pPr eaLnBrk="0" fontAlgn="base" hangingPunct="0">
                <a:spcBef>
                  <a:spcPct val="0"/>
                </a:spcBef>
                <a:spcAft>
                  <a:spcPct val="0"/>
                </a:spcAft>
                <a:defRPr/>
              </a:pPr>
              <a:t>32</a:t>
            </a:fld>
            <a:endParaRPr lang="en-US" altLang="en-US" sz="1100" i="1" dirty="0">
              <a:solidFill>
                <a:srgbClr val="000000"/>
              </a:solidFill>
            </a:endParaRPr>
          </a:p>
        </p:txBody>
      </p:sp>
      <p:sp>
        <p:nvSpPr>
          <p:cNvPr id="79877"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r>
              <a:rPr lang="en-US" altLang="en-US" sz="1100" i="1" dirty="0">
                <a:solidFill>
                  <a:srgbClr val="000000"/>
                </a:solidFill>
              </a:rPr>
              <a:t>Oklahoma 4-H Volunteer Management System</a:t>
            </a:r>
          </a:p>
        </p:txBody>
      </p:sp>
    </p:spTree>
    <p:extLst>
      <p:ext uri="{BB962C8B-B14F-4D97-AF65-F5344CB8AC3E}">
        <p14:creationId xmlns:p14="http://schemas.microsoft.com/office/powerpoint/2010/main" val="2520472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811794" y="4526942"/>
            <a:ext cx="5607915" cy="430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008" indent="-237008">
              <a:spcAft>
                <a:spcPts val="294"/>
              </a:spcAft>
            </a:pPr>
            <a:r>
              <a:rPr lang="en-US" altLang="en-US" b="1" dirty="0">
                <a:latin typeface="Arial Narrow" pitchFamily="34" charset="0"/>
              </a:rPr>
              <a:t>Handouts – </a:t>
            </a:r>
            <a:r>
              <a:rPr lang="en-US" altLang="en-US" dirty="0">
                <a:latin typeface="Arial Narrow" pitchFamily="34" charset="0"/>
              </a:rPr>
              <a:t>Position Descriptions for Chaperone Day Event and Chaperone Overnight </a:t>
            </a:r>
          </a:p>
          <a:p>
            <a:pPr marL="237008" indent="-237008">
              <a:spcAft>
                <a:spcPts val="294"/>
              </a:spcAft>
            </a:pPr>
            <a:r>
              <a:rPr lang="en-US" altLang="en-US" dirty="0">
                <a:latin typeface="Arial Narrow" pitchFamily="34" charset="0"/>
                <a:hlinkClick r:id="rId3"/>
              </a:rPr>
              <a:t>https://4h.okstate.edu/educators/volunteer-management-system/</a:t>
            </a:r>
            <a:r>
              <a:rPr lang="en-US" altLang="en-US" dirty="0">
                <a:latin typeface="Arial Narrow" pitchFamily="34" charset="0"/>
              </a:rPr>
              <a:t>  (2024)</a:t>
            </a:r>
          </a:p>
          <a:p>
            <a:pPr marL="237008" indent="-237008">
              <a:spcAft>
                <a:spcPts val="294"/>
              </a:spcAft>
            </a:pPr>
            <a:endParaRPr lang="en-US" altLang="en-US" b="1" dirty="0">
              <a:latin typeface="Arial Narrow" pitchFamily="34" charset="0"/>
            </a:endParaRPr>
          </a:p>
          <a:p>
            <a:pPr marL="237008" indent="-237008">
              <a:spcAft>
                <a:spcPts val="294"/>
              </a:spcAft>
            </a:pPr>
            <a:r>
              <a:rPr lang="en-US" altLang="en-US" b="1" dirty="0">
                <a:latin typeface="Arial Narrow" pitchFamily="34" charset="0"/>
              </a:rPr>
              <a:t>As a Chaperone…</a:t>
            </a:r>
          </a:p>
          <a:p>
            <a:pPr marL="237008" indent="-237008">
              <a:spcAft>
                <a:spcPts val="294"/>
              </a:spcAft>
              <a:buFontTx/>
              <a:buChar char="•"/>
            </a:pPr>
            <a:r>
              <a:rPr lang="en-US" altLang="en-US" dirty="0">
                <a:latin typeface="Arial Narrow" pitchFamily="34" charset="0"/>
              </a:rPr>
              <a:t>Identify and reduce opportunities for risk.</a:t>
            </a:r>
          </a:p>
          <a:p>
            <a:pPr marL="237008" indent="-237008">
              <a:spcAft>
                <a:spcPts val="294"/>
              </a:spcAft>
              <a:buFontTx/>
              <a:buChar char="•"/>
            </a:pPr>
            <a:r>
              <a:rPr lang="en-US" altLang="en-US" dirty="0">
                <a:latin typeface="Arial Narrow" pitchFamily="34" charset="0"/>
              </a:rPr>
              <a:t>Avoid situations of negligence.</a:t>
            </a:r>
          </a:p>
          <a:p>
            <a:pPr marL="237008" indent="-237008">
              <a:spcAft>
                <a:spcPts val="294"/>
              </a:spcAft>
              <a:buFontTx/>
              <a:buChar char="•"/>
            </a:pPr>
            <a:r>
              <a:rPr lang="en-US" altLang="en-US" dirty="0">
                <a:latin typeface="Arial Narrow" pitchFamily="34" charset="0"/>
              </a:rPr>
              <a:t>Be sure there is insurance for an activity or event.</a:t>
            </a:r>
          </a:p>
          <a:p>
            <a:pPr marL="237008" indent="-237008">
              <a:spcAft>
                <a:spcPts val="294"/>
              </a:spcAft>
              <a:buFontTx/>
              <a:buChar char="•"/>
            </a:pPr>
            <a:r>
              <a:rPr lang="en-US" altLang="en-US" dirty="0">
                <a:latin typeface="Arial Narrow" pitchFamily="34" charset="0"/>
              </a:rPr>
              <a:t>Have a copy of the child’s Medical Release form quickly accessible.</a:t>
            </a:r>
          </a:p>
          <a:p>
            <a:pPr marL="237008" indent="-237008">
              <a:spcAft>
                <a:spcPts val="294"/>
              </a:spcAft>
              <a:buFontTx/>
              <a:buChar char="•"/>
            </a:pPr>
            <a:r>
              <a:rPr lang="en-US" altLang="en-US" dirty="0">
                <a:latin typeface="Arial Narrow" pitchFamily="34" charset="0"/>
              </a:rPr>
              <a:t>To the greatest degree possible avoid transporting one child, regardless of age or gender.</a:t>
            </a:r>
          </a:p>
          <a:p>
            <a:pPr marL="237008" indent="-237008">
              <a:spcAft>
                <a:spcPts val="294"/>
              </a:spcAft>
              <a:buFontTx/>
              <a:buChar char="•"/>
            </a:pPr>
            <a:r>
              <a:rPr lang="en-US" altLang="en-US" dirty="0">
                <a:latin typeface="Arial Narrow" pitchFamily="34" charset="0"/>
              </a:rPr>
              <a:t>Do not leave children alone at a meeting site.  An adult should be present until the last child is picked up.</a:t>
            </a:r>
          </a:p>
          <a:p>
            <a:pPr marL="237008" indent="-237008">
              <a:spcAft>
                <a:spcPts val="294"/>
              </a:spcAft>
              <a:buFontTx/>
              <a:buChar char="•"/>
            </a:pPr>
            <a:r>
              <a:rPr lang="en-US" altLang="en-US" dirty="0">
                <a:latin typeface="Arial Narrow" pitchFamily="34" charset="0"/>
              </a:rPr>
              <a:t>Reduce the need to place youth and adults in the same sleeping quarters.</a:t>
            </a:r>
          </a:p>
          <a:p>
            <a:pPr marL="237008" indent="-237008">
              <a:spcAft>
                <a:spcPts val="294"/>
              </a:spcAft>
              <a:buFontTx/>
              <a:buChar char="•"/>
            </a:pPr>
            <a:r>
              <a:rPr lang="en-US" altLang="en-US" dirty="0">
                <a:latin typeface="Arial Narrow" pitchFamily="34" charset="0"/>
              </a:rPr>
              <a:t>Teens and adults serving as counselors should be well trained in expectations and responsibilities.</a:t>
            </a:r>
          </a:p>
        </p:txBody>
      </p:sp>
      <p:sp>
        <p:nvSpPr>
          <p:cNvPr id="8090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fld id="{ADB60ECC-9E98-4E6D-80E2-F3E21A3FFE51}" type="slidenum">
              <a:rPr lang="en-US" altLang="en-US" sz="1100" i="1">
                <a:solidFill>
                  <a:srgbClr val="000000"/>
                </a:solidFill>
              </a:rPr>
              <a:pPr eaLnBrk="0" fontAlgn="base" hangingPunct="0">
                <a:spcBef>
                  <a:spcPct val="0"/>
                </a:spcBef>
                <a:spcAft>
                  <a:spcPct val="0"/>
                </a:spcAft>
                <a:defRPr/>
              </a:pPr>
              <a:t>33</a:t>
            </a:fld>
            <a:endParaRPr lang="en-US" altLang="en-US" sz="1100" i="1" dirty="0">
              <a:solidFill>
                <a:srgbClr val="000000"/>
              </a:solidFill>
            </a:endParaRPr>
          </a:p>
        </p:txBody>
      </p:sp>
      <p:sp>
        <p:nvSpPr>
          <p:cNvPr id="8090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pPr eaLnBrk="0" fontAlgn="base" hangingPunct="0">
              <a:spcBef>
                <a:spcPct val="0"/>
              </a:spcBef>
              <a:spcAft>
                <a:spcPct val="0"/>
              </a:spcAft>
              <a:defRPr/>
            </a:pPr>
            <a:r>
              <a:rPr lang="en-US" altLang="en-US" sz="1100" i="1" dirty="0">
                <a:solidFill>
                  <a:srgbClr val="000000"/>
                </a:solidFill>
              </a:rPr>
              <a:t>Oklahoma 4-H Volunteer Management System</a:t>
            </a:r>
          </a:p>
        </p:txBody>
      </p:sp>
    </p:spTree>
    <p:extLst>
      <p:ext uri="{BB962C8B-B14F-4D97-AF65-F5344CB8AC3E}">
        <p14:creationId xmlns:p14="http://schemas.microsoft.com/office/powerpoint/2010/main" val="364752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Have copies and share these sources of information unique to your county.</a:t>
            </a:r>
          </a:p>
          <a:p>
            <a:endParaRPr lang="en-US" altLang="en-US" dirty="0">
              <a:latin typeface="Arial" charset="0"/>
            </a:endParaRPr>
          </a:p>
          <a:p>
            <a:r>
              <a:rPr lang="en-US" altLang="en-US" dirty="0">
                <a:latin typeface="Arial" charset="0"/>
              </a:rPr>
              <a:t>Form 7 – Activity and Event Intent</a:t>
            </a: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734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fld id="{4C138E93-5A5F-4DE1-B9D4-EC91A3BB7608}" type="slidenum">
              <a:rPr lang="en-US" altLang="en-US" sz="1100"/>
              <a:pPr/>
              <a:t>34</a:t>
            </a:fld>
            <a:endParaRPr lang="en-US" altLang="en-US" sz="1100" dirty="0"/>
          </a:p>
        </p:txBody>
      </p:sp>
      <p:sp>
        <p:nvSpPr>
          <p:cNvPr id="5734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03">
              <a:defRPr sz="2400">
                <a:solidFill>
                  <a:schemeClr val="tx1"/>
                </a:solidFill>
                <a:latin typeface="Abadi MT Condensed" pitchFamily="34" charset="0"/>
              </a:defRPr>
            </a:lvl1pPr>
            <a:lvl2pPr marL="757066" indent="-291179" defTabSz="980303">
              <a:defRPr sz="2400">
                <a:solidFill>
                  <a:schemeClr val="tx1"/>
                </a:solidFill>
                <a:latin typeface="Abadi MT Condensed" pitchFamily="34" charset="0"/>
              </a:defRPr>
            </a:lvl2pPr>
            <a:lvl3pPr marL="1164717" indent="-232943" defTabSz="980303">
              <a:defRPr sz="2400">
                <a:solidFill>
                  <a:schemeClr val="tx1"/>
                </a:solidFill>
                <a:latin typeface="Abadi MT Condensed" pitchFamily="34" charset="0"/>
              </a:defRPr>
            </a:lvl3pPr>
            <a:lvl4pPr marL="1630604" indent="-232943" defTabSz="980303">
              <a:defRPr sz="2400">
                <a:solidFill>
                  <a:schemeClr val="tx1"/>
                </a:solidFill>
                <a:latin typeface="Abadi MT Condensed" pitchFamily="34" charset="0"/>
              </a:defRPr>
            </a:lvl4pPr>
            <a:lvl5pPr marL="2096491" indent="-232943" defTabSz="980303">
              <a:defRPr sz="2400">
                <a:solidFill>
                  <a:schemeClr val="tx1"/>
                </a:solidFill>
                <a:latin typeface="Abadi MT Condensed" pitchFamily="34" charset="0"/>
              </a:defRPr>
            </a:lvl5pPr>
            <a:lvl6pPr marL="2562377" indent="-232943" defTabSz="980303" eaLnBrk="0" fontAlgn="base" hangingPunct="0">
              <a:spcBef>
                <a:spcPct val="0"/>
              </a:spcBef>
              <a:spcAft>
                <a:spcPct val="0"/>
              </a:spcAft>
              <a:defRPr sz="2400">
                <a:solidFill>
                  <a:schemeClr val="tx1"/>
                </a:solidFill>
                <a:latin typeface="Abadi MT Condensed" pitchFamily="34" charset="0"/>
              </a:defRPr>
            </a:lvl6pPr>
            <a:lvl7pPr marL="3028264" indent="-232943" defTabSz="980303" eaLnBrk="0" fontAlgn="base" hangingPunct="0">
              <a:spcBef>
                <a:spcPct val="0"/>
              </a:spcBef>
              <a:spcAft>
                <a:spcPct val="0"/>
              </a:spcAft>
              <a:defRPr sz="2400">
                <a:solidFill>
                  <a:schemeClr val="tx1"/>
                </a:solidFill>
                <a:latin typeface="Abadi MT Condensed" pitchFamily="34" charset="0"/>
              </a:defRPr>
            </a:lvl7pPr>
            <a:lvl8pPr marL="3494151" indent="-232943" defTabSz="980303" eaLnBrk="0" fontAlgn="base" hangingPunct="0">
              <a:spcBef>
                <a:spcPct val="0"/>
              </a:spcBef>
              <a:spcAft>
                <a:spcPct val="0"/>
              </a:spcAft>
              <a:defRPr sz="2400">
                <a:solidFill>
                  <a:schemeClr val="tx1"/>
                </a:solidFill>
                <a:latin typeface="Abadi MT Condensed" pitchFamily="34" charset="0"/>
              </a:defRPr>
            </a:lvl8pPr>
            <a:lvl9pPr marL="3960038" indent="-232943" defTabSz="980303" eaLnBrk="0" fontAlgn="base" hangingPunct="0">
              <a:spcBef>
                <a:spcPct val="0"/>
              </a:spcBef>
              <a:spcAft>
                <a:spcPct val="0"/>
              </a:spcAft>
              <a:defRPr sz="24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2390760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38">
              <a:defRPr/>
            </a:pPr>
            <a:fld id="{492531C7-A9EE-4BCC-A0B5-935497229500}" type="slidenum">
              <a:rPr lang="en-US">
                <a:solidFill>
                  <a:prstClr val="black"/>
                </a:solidFill>
                <a:latin typeface="Calibri" panose="020F0502020204030204"/>
              </a:rPr>
              <a:pPr defTabSz="949438">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3859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973138"/>
            <a:ext cx="5575300" cy="3136900"/>
          </a:xfrm>
        </p:spPr>
      </p:sp>
      <p:sp>
        <p:nvSpPr>
          <p:cNvPr id="4" name="Slide Number Placeholder 3"/>
          <p:cNvSpPr>
            <a:spLocks noGrp="1"/>
          </p:cNvSpPr>
          <p:nvPr>
            <p:ph type="sldNum" sz="quarter" idx="5"/>
          </p:nvPr>
        </p:nvSpPr>
        <p:spPr/>
        <p:txBody>
          <a:bodyPr/>
          <a:lstStyle/>
          <a:p>
            <a:fld id="{F0EEAEDC-CCA4-4DA0-A903-DD1D33668D9D}" type="slidenum">
              <a:rPr lang="en-US" smtClean="0"/>
              <a:t>4</a:t>
            </a:fld>
            <a:endParaRPr lang="en-US" dirty="0"/>
          </a:p>
        </p:txBody>
      </p:sp>
      <p:sp>
        <p:nvSpPr>
          <p:cNvPr id="3" name="Notes Placeholder 2">
            <a:extLst>
              <a:ext uri="{FF2B5EF4-FFF2-40B4-BE49-F238E27FC236}">
                <a16:creationId xmlns:a16="http://schemas.microsoft.com/office/drawing/2014/main" id="{9DE84BBD-1AC5-66BF-2318-7A4AB1F654D9}"/>
              </a:ext>
            </a:extLst>
          </p:cNvPr>
          <p:cNvSpPr>
            <a:spLocks noGrp="1"/>
          </p:cNvSpPr>
          <p:nvPr>
            <p:ph type="body" idx="1"/>
          </p:nvPr>
        </p:nvSpPr>
        <p:spPr>
          <a:xfrm>
            <a:off x="569917" y="4292081"/>
            <a:ext cx="5870567" cy="4387927"/>
          </a:xfrm>
        </p:spPr>
        <p:txBody>
          <a:bodyPr/>
          <a:lstStyle/>
          <a:p>
            <a:pPr algn="l">
              <a:defRPr/>
            </a:pPr>
            <a:r>
              <a:rPr lang="en-US" b="1" dirty="0">
                <a:latin typeface="Arial" panose="020B0604020202020204" pitchFamily="34" charset="0"/>
                <a:cs typeface="Arial" panose="020B0604020202020204" pitchFamily="34" charset="0"/>
              </a:rPr>
              <a:t>Handouts</a:t>
            </a:r>
            <a:r>
              <a:rPr lang="en-US" dirty="0">
                <a:latin typeface="Arial" panose="020B0604020202020204" pitchFamily="34" charset="0"/>
                <a:cs typeface="Arial" panose="020B0604020202020204" pitchFamily="34" charset="0"/>
              </a:rPr>
              <a:t> that complement the section:  </a:t>
            </a:r>
          </a:p>
          <a:p>
            <a:pPr marL="179159" indent="-179159">
              <a:buFont typeface="Arial" panose="020B0604020202020204" pitchFamily="34" charset="0"/>
              <a:buChar char="•"/>
              <a:defRPr/>
            </a:pPr>
            <a:r>
              <a:rPr lang="en-US" dirty="0">
                <a:latin typeface="Arial" panose="020B0604020202020204" pitchFamily="34" charset="0"/>
                <a:cs typeface="Arial" panose="020B0604020202020204" pitchFamily="34" charset="0"/>
              </a:rPr>
              <a:t>4H.VOL.111 – Developing 4-H Project Work</a:t>
            </a:r>
          </a:p>
          <a:p>
            <a:pPr marL="179159" indent="-179159">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4H.VOL.135 Life Skills Definitions</a:t>
            </a:r>
          </a:p>
          <a:p>
            <a:pPr marL="179159" indent="-179159" defTabSz="931774">
              <a:buFont typeface="Arial" panose="020B0604020202020204" pitchFamily="34" charset="0"/>
              <a:buChar char="•"/>
              <a:defRPr/>
            </a:pPr>
            <a:r>
              <a:rPr lang="en-US" dirty="0">
                <a:latin typeface="Arial Narrow" pitchFamily="34" charset="0"/>
              </a:rPr>
              <a:t>4H.VOL.105 Recognition Model</a:t>
            </a:r>
          </a:p>
          <a:p>
            <a:pPr marL="179159" indent="-179159">
              <a:buFont typeface="Arial" panose="020B0604020202020204" pitchFamily="34" charset="0"/>
              <a:buChar char="•"/>
              <a:defRPr/>
            </a:pPr>
            <a:r>
              <a:rPr lang="en-US" b="0" dirty="0">
                <a:solidFill>
                  <a:schemeClr val="bg1"/>
                </a:solidFill>
                <a:latin typeface="Arial Narrow" pitchFamily="34" charset="0"/>
              </a:rPr>
              <a:t>4H.VOL.118 Experiential Learning</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Positive youth development</a:t>
            </a:r>
            <a:r>
              <a:rPr lang="en-US" dirty="0">
                <a:latin typeface="Arial" panose="020B0604020202020204" pitchFamily="34" charset="0"/>
                <a:cs typeface="Arial" panose="020B0604020202020204" pitchFamily="34" charset="0"/>
              </a:rPr>
              <a:t> (PYD) is an approach to working with </a:t>
            </a:r>
            <a:r>
              <a:rPr lang="en-US" b="1" dirty="0">
                <a:latin typeface="Arial" panose="020B0604020202020204" pitchFamily="34" charset="0"/>
                <a:cs typeface="Arial" panose="020B0604020202020204" pitchFamily="34" charset="0"/>
              </a:rPr>
              <a:t>youth</a:t>
            </a:r>
            <a:r>
              <a:rPr lang="en-US" dirty="0">
                <a:latin typeface="Arial" panose="020B0604020202020204" pitchFamily="34" charset="0"/>
                <a:cs typeface="Arial" panose="020B0604020202020204" pitchFamily="34" charset="0"/>
              </a:rPr>
              <a:t> that emphasizes building on youths' strengths and providing supports and opportunities that will help them achieve goals and transition to adulthood in a productive, healthy manner.  </a:t>
            </a:r>
          </a:p>
          <a:p>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4-H promotes positive youth development by giving youth opportunities to get involved and develop to their full potential. Positive youth development is a framework that highlights the things youth need to become successful. It focuses on strengths instead of limitations and is associated with the five Cs- - competence, confidence, character, connection, and caring. Researchers have suggested that a sixth C, contribution (to oneself and others) comes about when the 5 Cs are present in a young person’s life. </a:t>
            </a:r>
          </a:p>
        </p:txBody>
      </p:sp>
    </p:spTree>
    <p:extLst>
      <p:ext uri="{BB962C8B-B14F-4D97-AF65-F5344CB8AC3E}">
        <p14:creationId xmlns:p14="http://schemas.microsoft.com/office/powerpoint/2010/main" val="208631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Resources with additional information on Positive Youth Development:</a:t>
            </a:r>
          </a:p>
          <a:p>
            <a:pPr marL="174708" indent="-174708">
              <a:buFont typeface="Arial" panose="020B0604020202020204" pitchFamily="34" charset="0"/>
              <a:buChar char="•"/>
            </a:pPr>
            <a:r>
              <a:rPr lang="en-US" dirty="0">
                <a:hlinkClick r:id="rId3"/>
              </a:rPr>
              <a:t>https://www.nifa.usda.gov/youth-development-infographics</a:t>
            </a:r>
            <a:endParaRPr lang="en-US" dirty="0"/>
          </a:p>
          <a:p>
            <a:pPr marL="174708" indent="-174708">
              <a:buFont typeface="Arial" panose="020B0604020202020204" pitchFamily="34" charset="0"/>
              <a:buChar char="•"/>
            </a:pPr>
            <a:r>
              <a:rPr lang="en-US" dirty="0">
                <a:hlinkClick r:id="rId4"/>
              </a:rPr>
              <a:t>https://www.nifa.usda.gov/grants/programs/4-h-positive-youth-development#:~:text=The%204%2DH%20program%20is,Program%20Quality%20and%20Accountability</a:t>
            </a:r>
            <a:endParaRPr lang="en-US" dirty="0"/>
          </a:p>
          <a:p>
            <a:r>
              <a:rPr lang="en-US" dirty="0"/>
              <a:t> </a:t>
            </a:r>
          </a:p>
        </p:txBody>
      </p:sp>
      <p:sp>
        <p:nvSpPr>
          <p:cNvPr id="4" name="Slide Number Placeholder 3"/>
          <p:cNvSpPr>
            <a:spLocks noGrp="1"/>
          </p:cNvSpPr>
          <p:nvPr>
            <p:ph type="sldNum" sz="quarter" idx="5"/>
          </p:nvPr>
        </p:nvSpPr>
        <p:spPr/>
        <p:txBody>
          <a:bodyPr/>
          <a:lstStyle/>
          <a:p>
            <a:pPr defTabSz="931774">
              <a:defRPr/>
            </a:pPr>
            <a:fld id="{F39C5A6C-8081-45B7-8863-ECB38D7707F8}"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530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49325" y="904875"/>
            <a:ext cx="5456238" cy="3068638"/>
          </a:xfrm>
          <a:ln/>
        </p:spPr>
      </p:sp>
      <p:sp>
        <p:nvSpPr>
          <p:cNvPr id="51203" name="Rectangle 3"/>
          <p:cNvSpPr>
            <a:spLocks noGrp="1" noChangeArrowheads="1"/>
          </p:cNvSpPr>
          <p:nvPr>
            <p:ph type="body" idx="1"/>
          </p:nvPr>
        </p:nvSpPr>
        <p:spPr>
          <a:xfrm>
            <a:off x="934720" y="4493261"/>
            <a:ext cx="5484989" cy="43673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6"/>
              </a:spcAft>
            </a:pPr>
            <a:r>
              <a:rPr lang="en-US" altLang="en-US" dirty="0">
                <a:latin typeface="Arial" panose="020B0604020202020204" pitchFamily="34" charset="0"/>
                <a:cs typeface="Arial" panose="020B0604020202020204" pitchFamily="34" charset="0"/>
              </a:rPr>
              <a:t>4-H project work is where we find the “spark” or interest which hooks a child’s interest and passion.  Just like a sport, project work requires focus, commitment, practice and setting goals.</a:t>
            </a:r>
          </a:p>
          <a:p>
            <a:pPr>
              <a:spcAft>
                <a:spcPts val="306"/>
              </a:spcAft>
            </a:pPr>
            <a:r>
              <a:rPr lang="en-US" altLang="en-US" dirty="0">
                <a:latin typeface="Arial" panose="020B0604020202020204" pitchFamily="34" charset="0"/>
                <a:cs typeface="Arial" panose="020B0604020202020204" pitchFamily="34" charset="0"/>
              </a:rPr>
              <a:t>The term </a:t>
            </a:r>
            <a:r>
              <a:rPr lang="en-US" altLang="en-US" b="1" dirty="0">
                <a:latin typeface="Arial" panose="020B0604020202020204" pitchFamily="34" charset="0"/>
                <a:cs typeface="Arial" panose="020B0604020202020204" pitchFamily="34" charset="0"/>
              </a:rPr>
              <a:t>“4-H Project Work”</a:t>
            </a:r>
            <a:r>
              <a:rPr lang="en-US" altLang="en-US" dirty="0">
                <a:solidFill>
                  <a:schemeClr val="tx2"/>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in reference to a single subject.  (i.e. Horticulture, Foods, Safety, etc.)   Youth annually enroll in a project or projects. The project is the big picture or long-term goal of what a member wants to learn.</a:t>
            </a:r>
          </a:p>
          <a:p>
            <a:pPr>
              <a:spcAft>
                <a:spcPts val="306"/>
              </a:spcAft>
            </a:pPr>
            <a:r>
              <a:rPr lang="en-US" altLang="en-US" dirty="0">
                <a:latin typeface="Arial" panose="020B0604020202020204" pitchFamily="34" charset="0"/>
                <a:cs typeface="Arial" panose="020B0604020202020204" pitchFamily="34" charset="0"/>
              </a:rPr>
              <a:t>The term </a:t>
            </a:r>
            <a:r>
              <a:rPr lang="en-US" altLang="en-US" b="1" dirty="0">
                <a:latin typeface="Arial" panose="020B0604020202020204" pitchFamily="34" charset="0"/>
                <a:cs typeface="Arial" panose="020B0604020202020204" pitchFamily="34" charset="0"/>
              </a:rPr>
              <a:t>“project”</a:t>
            </a:r>
            <a:r>
              <a:rPr lang="en-US" altLang="en-US" dirty="0">
                <a:latin typeface="Arial" panose="020B0604020202020204" pitchFamily="34" charset="0"/>
                <a:cs typeface="Arial" panose="020B0604020202020204" pitchFamily="34" charset="0"/>
              </a:rPr>
              <a:t> is in reference to the individual parts or short-term goals of “4-H project work.”  Through individual projects youth develop subject matter skills and knowledge.  A skill being defined as</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 learned ability to do something well.  </a:t>
            </a:r>
          </a:p>
          <a:p>
            <a:pPr>
              <a:spcAft>
                <a:spcPts val="306"/>
              </a:spcAft>
            </a:pPr>
            <a:r>
              <a:rPr lang="en-US" altLang="en-US" dirty="0">
                <a:latin typeface="Arial" panose="020B0604020202020204" pitchFamily="34" charset="0"/>
                <a:cs typeface="Arial" panose="020B0604020202020204" pitchFamily="34" charset="0"/>
              </a:rPr>
              <a:t>Practice or replication is important in “mastery” </a:t>
            </a:r>
            <a:r>
              <a:rPr lang="en-US" dirty="0">
                <a:latin typeface="Arial" panose="020B0604020202020204" pitchFamily="34" charset="0"/>
                <a:cs typeface="Arial" panose="020B0604020202020204" pitchFamily="34" charset="0"/>
              </a:rPr>
              <a:t>which is the process of building knowledge, skills and attitudes over an extended period of time. </a:t>
            </a:r>
            <a:endParaRPr lang="en-US" altLang="en-US" dirty="0">
              <a:latin typeface="Arial" panose="020B0604020202020204" pitchFamily="34" charset="0"/>
              <a:cs typeface="Arial" panose="020B0604020202020204" pitchFamily="34" charset="0"/>
            </a:endParaRPr>
          </a:p>
          <a:p>
            <a:pPr>
              <a:spcAft>
                <a:spcPts val="306"/>
              </a:spcAft>
            </a:pPr>
            <a:r>
              <a:rPr lang="en-US" altLang="en-US" dirty="0">
                <a:latin typeface="Arial" panose="020B0604020202020204" pitchFamily="34" charset="0"/>
                <a:cs typeface="Arial" panose="020B0604020202020204" pitchFamily="34" charset="0"/>
              </a:rPr>
              <a:t>Through project work youth are simultaneously developing “Life Skills.” As volunteers, we help youth develop these </a:t>
            </a:r>
            <a:r>
              <a:rPr lang="en-US" altLang="en-US" b="1" dirty="0">
                <a:latin typeface="Arial" panose="020B0604020202020204" pitchFamily="34" charset="0"/>
                <a:cs typeface="Arial" panose="020B0604020202020204" pitchFamily="34" charset="0"/>
              </a:rPr>
              <a:t>Life Skills</a:t>
            </a:r>
            <a:r>
              <a:rPr lang="en-US" altLang="en-US" dirty="0">
                <a:latin typeface="Arial" panose="020B0604020202020204" pitchFamily="34" charset="0"/>
                <a:cs typeface="Arial" panose="020B0604020202020204" pitchFamily="34" charset="0"/>
              </a:rPr>
              <a:t> as we assist them in processing and applying learned skills to real life situations.</a:t>
            </a:r>
          </a:p>
          <a:p>
            <a:pPr>
              <a:spcAft>
                <a:spcPts val="306"/>
              </a:spcAft>
            </a:pPr>
            <a:r>
              <a:rPr lang="en-US" altLang="en-US" dirty="0">
                <a:latin typeface="Arial" panose="020B0604020202020204" pitchFamily="34" charset="0"/>
                <a:cs typeface="Arial" panose="020B0604020202020204" pitchFamily="34" charset="0"/>
              </a:rPr>
              <a:t>Our objective is to help them think beyond the obvious.</a:t>
            </a:r>
          </a:p>
        </p:txBody>
      </p:sp>
      <p:sp>
        <p:nvSpPr>
          <p:cNvPr id="5120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fld id="{783465E9-2144-48FD-B76E-E9E3BDFAC19F}" type="slidenum">
              <a:rPr lang="en-US" altLang="en-US" sz="1100"/>
              <a:pPr/>
              <a:t>6</a:t>
            </a:fld>
            <a:endParaRPr lang="en-US" altLang="en-US" sz="1100" dirty="0"/>
          </a:p>
        </p:txBody>
      </p:sp>
      <p:sp>
        <p:nvSpPr>
          <p:cNvPr id="51205"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915">
              <a:defRPr sz="2300">
                <a:solidFill>
                  <a:schemeClr val="tx1"/>
                </a:solidFill>
                <a:latin typeface="Abadi MT Condensed" pitchFamily="34" charset="0"/>
              </a:defRPr>
            </a:lvl1pPr>
            <a:lvl2pPr marL="729736" indent="-280667" defTabSz="944915">
              <a:defRPr sz="2300">
                <a:solidFill>
                  <a:schemeClr val="tx1"/>
                </a:solidFill>
                <a:latin typeface="Abadi MT Condensed" pitchFamily="34" charset="0"/>
              </a:defRPr>
            </a:lvl2pPr>
            <a:lvl3pPr marL="1122671" indent="-224535" defTabSz="944915">
              <a:defRPr sz="2300">
                <a:solidFill>
                  <a:schemeClr val="tx1"/>
                </a:solidFill>
                <a:latin typeface="Abadi MT Condensed" pitchFamily="34" charset="0"/>
              </a:defRPr>
            </a:lvl3pPr>
            <a:lvl4pPr marL="1571739" indent="-224535" defTabSz="944915">
              <a:defRPr sz="2300">
                <a:solidFill>
                  <a:schemeClr val="tx1"/>
                </a:solidFill>
                <a:latin typeface="Abadi MT Condensed" pitchFamily="34" charset="0"/>
              </a:defRPr>
            </a:lvl4pPr>
            <a:lvl5pPr marL="2020807" indent="-224535" defTabSz="944915">
              <a:defRPr sz="2300">
                <a:solidFill>
                  <a:schemeClr val="tx1"/>
                </a:solidFill>
                <a:latin typeface="Abadi MT Condensed" pitchFamily="34" charset="0"/>
              </a:defRPr>
            </a:lvl5pPr>
            <a:lvl6pPr marL="2469876" indent="-224535" defTabSz="944915" eaLnBrk="0" fontAlgn="base" hangingPunct="0">
              <a:spcBef>
                <a:spcPct val="0"/>
              </a:spcBef>
              <a:spcAft>
                <a:spcPct val="0"/>
              </a:spcAft>
              <a:defRPr sz="2300">
                <a:solidFill>
                  <a:schemeClr val="tx1"/>
                </a:solidFill>
                <a:latin typeface="Abadi MT Condensed" pitchFamily="34" charset="0"/>
              </a:defRPr>
            </a:lvl6pPr>
            <a:lvl7pPr marL="2918944" indent="-224535" defTabSz="944915" eaLnBrk="0" fontAlgn="base" hangingPunct="0">
              <a:spcBef>
                <a:spcPct val="0"/>
              </a:spcBef>
              <a:spcAft>
                <a:spcPct val="0"/>
              </a:spcAft>
              <a:defRPr sz="2300">
                <a:solidFill>
                  <a:schemeClr val="tx1"/>
                </a:solidFill>
                <a:latin typeface="Abadi MT Condensed" pitchFamily="34" charset="0"/>
              </a:defRPr>
            </a:lvl7pPr>
            <a:lvl8pPr marL="3368012" indent="-224535" defTabSz="944915" eaLnBrk="0" fontAlgn="base" hangingPunct="0">
              <a:spcBef>
                <a:spcPct val="0"/>
              </a:spcBef>
              <a:spcAft>
                <a:spcPct val="0"/>
              </a:spcAft>
              <a:defRPr sz="2300">
                <a:solidFill>
                  <a:schemeClr val="tx1"/>
                </a:solidFill>
                <a:latin typeface="Abadi MT Condensed" pitchFamily="34" charset="0"/>
              </a:defRPr>
            </a:lvl8pPr>
            <a:lvl9pPr marL="3817080" indent="-224535" defTabSz="944915" eaLnBrk="0" fontAlgn="base" hangingPunct="0">
              <a:spcBef>
                <a:spcPct val="0"/>
              </a:spcBef>
              <a:spcAft>
                <a:spcPct val="0"/>
              </a:spcAft>
              <a:defRPr sz="2300">
                <a:solidFill>
                  <a:schemeClr val="tx1"/>
                </a:solidFill>
                <a:latin typeface="Abadi MT Condensed" pitchFamily="34" charset="0"/>
              </a:defRPr>
            </a:lvl9pPr>
          </a:lstStyle>
          <a:p>
            <a:r>
              <a:rPr lang="en-US" altLang="en-US" sz="1100" dirty="0"/>
              <a:t>Oklahoma 4-H Volunteer Management System</a:t>
            </a:r>
          </a:p>
        </p:txBody>
      </p:sp>
    </p:spTree>
    <p:extLst>
      <p:ext uri="{BB962C8B-B14F-4D97-AF65-F5344CB8AC3E}">
        <p14:creationId xmlns:p14="http://schemas.microsoft.com/office/powerpoint/2010/main" val="129942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306"/>
              </a:spcAft>
            </a:pPr>
            <a:r>
              <a:rPr lang="en-US" altLang="en-US" dirty="0">
                <a:latin typeface="Arial Narrow" pitchFamily="34" charset="0"/>
                <a:cs typeface="Times New Roman" pitchFamily="18" charset="0"/>
              </a:rPr>
              <a:t>Life skills are essential to the 4-H youth development effort.  These skills should be intentionally built into all programming.  Here are some key life skills developed through 4-H. </a:t>
            </a:r>
          </a:p>
          <a:p>
            <a:pPr>
              <a:lnSpc>
                <a:spcPct val="90000"/>
              </a:lnSpc>
              <a:spcAft>
                <a:spcPts val="306"/>
              </a:spcAft>
            </a:pPr>
            <a:r>
              <a:rPr lang="en-US" altLang="en-US" dirty="0">
                <a:latin typeface="Arial Narrow" pitchFamily="34" charset="0"/>
                <a:cs typeface="Times New Roman" pitchFamily="18" charset="0"/>
              </a:rPr>
              <a:t>Categories of life skills are identified and divided using  Head, Heart, Hands and Health.  There are two general categories of skill under each of the four headings.</a:t>
            </a:r>
          </a:p>
          <a:p>
            <a:pPr>
              <a:lnSpc>
                <a:spcPct val="90000"/>
              </a:lnSpc>
              <a:spcAft>
                <a:spcPts val="306"/>
              </a:spcAft>
            </a:pPr>
            <a:r>
              <a:rPr lang="en-US" altLang="en-US" b="1" dirty="0">
                <a:latin typeface="Arial Narrow" pitchFamily="34" charset="0"/>
                <a:cs typeface="Times New Roman" pitchFamily="18" charset="0"/>
              </a:rPr>
              <a:t>Heart - </a:t>
            </a:r>
            <a:r>
              <a:rPr lang="en-US" altLang="en-US" dirty="0">
                <a:latin typeface="Arial Narrow" pitchFamily="34" charset="0"/>
                <a:cs typeface="Times New Roman" pitchFamily="18" charset="0"/>
              </a:rPr>
              <a:t>Relating and Caring</a:t>
            </a:r>
          </a:p>
          <a:p>
            <a:pPr>
              <a:lnSpc>
                <a:spcPct val="90000"/>
              </a:lnSpc>
              <a:spcAft>
                <a:spcPts val="306"/>
              </a:spcAft>
            </a:pPr>
            <a:r>
              <a:rPr lang="en-US" altLang="en-US" b="1" dirty="0">
                <a:latin typeface="Arial Narrow" pitchFamily="34" charset="0"/>
                <a:cs typeface="Times New Roman" pitchFamily="18" charset="0"/>
              </a:rPr>
              <a:t>Hands - </a:t>
            </a:r>
            <a:r>
              <a:rPr lang="en-US" altLang="en-US" dirty="0">
                <a:latin typeface="Arial Narrow" pitchFamily="34" charset="0"/>
                <a:cs typeface="Times New Roman" pitchFamily="18" charset="0"/>
              </a:rPr>
              <a:t>Giving and Working</a:t>
            </a:r>
          </a:p>
          <a:p>
            <a:pPr>
              <a:lnSpc>
                <a:spcPct val="90000"/>
              </a:lnSpc>
              <a:spcAft>
                <a:spcPts val="306"/>
              </a:spcAft>
            </a:pPr>
            <a:r>
              <a:rPr lang="en-US" altLang="en-US" b="1" dirty="0">
                <a:latin typeface="Arial Narrow" pitchFamily="34" charset="0"/>
                <a:cs typeface="Times New Roman" pitchFamily="18" charset="0"/>
              </a:rPr>
              <a:t>Health - </a:t>
            </a:r>
            <a:r>
              <a:rPr lang="en-US" altLang="en-US" dirty="0">
                <a:latin typeface="Arial Narrow" pitchFamily="34" charset="0"/>
                <a:cs typeface="Times New Roman" pitchFamily="18" charset="0"/>
              </a:rPr>
              <a:t>Living and Being</a:t>
            </a:r>
          </a:p>
          <a:p>
            <a:pPr>
              <a:lnSpc>
                <a:spcPct val="90000"/>
              </a:lnSpc>
              <a:spcAft>
                <a:spcPts val="306"/>
              </a:spcAft>
            </a:pPr>
            <a:r>
              <a:rPr lang="en-US" altLang="en-US" b="1" dirty="0">
                <a:latin typeface="Arial Narrow" pitchFamily="34" charset="0"/>
                <a:cs typeface="Times New Roman" pitchFamily="18" charset="0"/>
              </a:rPr>
              <a:t>Head - </a:t>
            </a:r>
            <a:r>
              <a:rPr lang="en-US" altLang="en-US" dirty="0">
                <a:latin typeface="Arial Narrow" pitchFamily="34" charset="0"/>
                <a:cs typeface="Times New Roman" pitchFamily="18" charset="0"/>
              </a:rPr>
              <a:t>Thinking and Managing</a:t>
            </a:r>
          </a:p>
          <a:p>
            <a:pPr>
              <a:lnSpc>
                <a:spcPct val="90000"/>
              </a:lnSpc>
              <a:spcAft>
                <a:spcPts val="306"/>
              </a:spcAft>
            </a:pPr>
            <a:r>
              <a:rPr lang="en-US" altLang="en-US" dirty="0">
                <a:latin typeface="Arial Narrow" pitchFamily="34" charset="0"/>
                <a:cs typeface="Times New Roman" pitchFamily="18" charset="0"/>
              </a:rPr>
              <a:t>As a volunteer working with youth in developing projects, programs and activities we encourage focusing on one skill from each quadrant to provide balance in the development of the Head, Heart, Hands and Health of our members.</a:t>
            </a:r>
          </a:p>
          <a:p>
            <a:pPr>
              <a:lnSpc>
                <a:spcPct val="90000"/>
              </a:lnSpc>
              <a:spcAft>
                <a:spcPts val="306"/>
              </a:spcAft>
            </a:pPr>
            <a:r>
              <a:rPr lang="en-US" altLang="en-US" dirty="0">
                <a:latin typeface="Arial Narrow" pitchFamily="34" charset="0"/>
                <a:cs typeface="Times New Roman" pitchFamily="18" charset="0"/>
              </a:rPr>
              <a:t>It is important that we diversify our focus and experiences so youth experience multiple life skill during their 4-H career.</a:t>
            </a:r>
          </a:p>
          <a:p>
            <a:pPr>
              <a:lnSpc>
                <a:spcPct val="90000"/>
              </a:lnSpc>
              <a:spcAft>
                <a:spcPts val="306"/>
              </a:spcAft>
            </a:pPr>
            <a:r>
              <a:rPr lang="en-US" altLang="en-US" dirty="0">
                <a:latin typeface="Arial Narrow" pitchFamily="34" charset="0"/>
                <a:cs typeface="Times New Roman" pitchFamily="18" charset="0"/>
              </a:rPr>
              <a:t>Never assume you know the definition of a life skill on the Targeting Life Skills Model. Help sheet </a:t>
            </a:r>
            <a:r>
              <a:rPr lang="en-US" altLang="en-US" b="1" dirty="0">
                <a:latin typeface="Arial Narrow" pitchFamily="34" charset="0"/>
                <a:cs typeface="Times New Roman" pitchFamily="18" charset="0"/>
              </a:rPr>
              <a:t>4H.VOL.135 Life Skills Definitions</a:t>
            </a:r>
            <a:r>
              <a:rPr lang="en-US" altLang="en-US" dirty="0">
                <a:latin typeface="Arial Narrow" pitchFamily="34" charset="0"/>
                <a:cs typeface="Times New Roman" pitchFamily="18" charset="0"/>
              </a:rPr>
              <a:t> should be kept in your “toolbox” of valuable resources.</a:t>
            </a:r>
          </a:p>
        </p:txBody>
      </p:sp>
      <p:sp>
        <p:nvSpPr>
          <p:cNvPr id="4" name="Slide Number Placeholder 3"/>
          <p:cNvSpPr>
            <a:spLocks noGrp="1"/>
          </p:cNvSpPr>
          <p:nvPr>
            <p:ph type="sldNum" sz="quarter" idx="5"/>
          </p:nvPr>
        </p:nvSpPr>
        <p:spPr/>
        <p:txBody>
          <a:bodyPr/>
          <a:lstStyle/>
          <a:p>
            <a:pPr defTabSz="931774">
              <a:defRPr/>
            </a:pPr>
            <a:fld id="{07F6DE70-F929-4279-A77E-B50D5523BFFF}"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5804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500063" y="723900"/>
            <a:ext cx="5794375" cy="3259138"/>
          </a:xfrm>
          <a:solidFill>
            <a:srgbClr val="FFFFFF"/>
          </a:solidFill>
          <a:ln/>
        </p:spPr>
      </p:sp>
      <p:sp>
        <p:nvSpPr>
          <p:cNvPr id="5325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613">
              <a:defRPr sz="2400">
                <a:solidFill>
                  <a:schemeClr val="tx1"/>
                </a:solidFill>
                <a:latin typeface="Abadi MT Condensed" pitchFamily="34" charset="0"/>
              </a:defRPr>
            </a:lvl1pPr>
            <a:lvl2pPr marL="751900" indent="-289191" defTabSz="973613">
              <a:defRPr sz="2400">
                <a:solidFill>
                  <a:schemeClr val="tx1"/>
                </a:solidFill>
                <a:latin typeface="Abadi MT Condensed" pitchFamily="34" charset="0"/>
              </a:defRPr>
            </a:lvl2pPr>
            <a:lvl3pPr marL="1156767" indent="-231354" defTabSz="973613">
              <a:defRPr sz="2400">
                <a:solidFill>
                  <a:schemeClr val="tx1"/>
                </a:solidFill>
                <a:latin typeface="Abadi MT Condensed" pitchFamily="34" charset="0"/>
              </a:defRPr>
            </a:lvl3pPr>
            <a:lvl4pPr marL="1619473" indent="-231354" defTabSz="973613">
              <a:defRPr sz="2400">
                <a:solidFill>
                  <a:schemeClr val="tx1"/>
                </a:solidFill>
                <a:latin typeface="Abadi MT Condensed" pitchFamily="34" charset="0"/>
              </a:defRPr>
            </a:lvl4pPr>
            <a:lvl5pPr marL="2082181" indent="-231354" defTabSz="973613">
              <a:defRPr sz="2400">
                <a:solidFill>
                  <a:schemeClr val="tx1"/>
                </a:solidFill>
                <a:latin typeface="Abadi MT Condensed" pitchFamily="34" charset="0"/>
              </a:defRPr>
            </a:lvl5pPr>
            <a:lvl6pPr marL="2544888" indent="-231354" defTabSz="973613" eaLnBrk="0" fontAlgn="base" hangingPunct="0">
              <a:spcBef>
                <a:spcPct val="0"/>
              </a:spcBef>
              <a:spcAft>
                <a:spcPct val="0"/>
              </a:spcAft>
              <a:defRPr sz="2400">
                <a:solidFill>
                  <a:schemeClr val="tx1"/>
                </a:solidFill>
                <a:latin typeface="Abadi MT Condensed" pitchFamily="34" charset="0"/>
              </a:defRPr>
            </a:lvl6pPr>
            <a:lvl7pPr marL="3007595" indent="-231354" defTabSz="973613" eaLnBrk="0" fontAlgn="base" hangingPunct="0">
              <a:spcBef>
                <a:spcPct val="0"/>
              </a:spcBef>
              <a:spcAft>
                <a:spcPct val="0"/>
              </a:spcAft>
              <a:defRPr sz="2400">
                <a:solidFill>
                  <a:schemeClr val="tx1"/>
                </a:solidFill>
                <a:latin typeface="Abadi MT Condensed" pitchFamily="34" charset="0"/>
              </a:defRPr>
            </a:lvl7pPr>
            <a:lvl8pPr marL="3470300" indent="-231354" defTabSz="973613" eaLnBrk="0" fontAlgn="base" hangingPunct="0">
              <a:spcBef>
                <a:spcPct val="0"/>
              </a:spcBef>
              <a:spcAft>
                <a:spcPct val="0"/>
              </a:spcAft>
              <a:defRPr sz="2400">
                <a:solidFill>
                  <a:schemeClr val="tx1"/>
                </a:solidFill>
                <a:latin typeface="Abadi MT Condensed" pitchFamily="34" charset="0"/>
              </a:defRPr>
            </a:lvl8pPr>
            <a:lvl9pPr marL="3933008" indent="-231354" defTabSz="973613" eaLnBrk="0" fontAlgn="base" hangingPunct="0">
              <a:spcBef>
                <a:spcPct val="0"/>
              </a:spcBef>
              <a:spcAft>
                <a:spcPct val="0"/>
              </a:spcAft>
              <a:defRPr sz="2400">
                <a:solidFill>
                  <a:schemeClr val="tx1"/>
                </a:solidFill>
                <a:latin typeface="Abadi MT Condensed" pitchFamily="34" charset="0"/>
              </a:defRPr>
            </a:lvl9pPr>
          </a:lstStyle>
          <a:p>
            <a:pPr>
              <a:defRPr/>
            </a:pPr>
            <a:fld id="{A2BF6ED1-72D4-4E6C-9E62-3776EFDD1407}" type="slidenum">
              <a:rPr lang="en-US" altLang="en-US" sz="1100">
                <a:solidFill>
                  <a:prstClr val="black"/>
                </a:solidFill>
              </a:rPr>
              <a:pPr>
                <a:defRPr/>
              </a:pPr>
              <a:t>8</a:t>
            </a:fld>
            <a:endParaRPr lang="en-US" altLang="en-US" sz="1100" dirty="0">
              <a:solidFill>
                <a:prstClr val="black"/>
              </a:solidFill>
            </a:endParaRPr>
          </a:p>
        </p:txBody>
      </p:sp>
      <p:sp>
        <p:nvSpPr>
          <p:cNvPr id="53254"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613">
              <a:defRPr sz="2400">
                <a:solidFill>
                  <a:schemeClr val="tx1"/>
                </a:solidFill>
                <a:latin typeface="Abadi MT Condensed" pitchFamily="34" charset="0"/>
              </a:defRPr>
            </a:lvl1pPr>
            <a:lvl2pPr marL="751900" indent="-289191" defTabSz="973613">
              <a:defRPr sz="2400">
                <a:solidFill>
                  <a:schemeClr val="tx1"/>
                </a:solidFill>
                <a:latin typeface="Abadi MT Condensed" pitchFamily="34" charset="0"/>
              </a:defRPr>
            </a:lvl2pPr>
            <a:lvl3pPr marL="1156767" indent="-231354" defTabSz="973613">
              <a:defRPr sz="2400">
                <a:solidFill>
                  <a:schemeClr val="tx1"/>
                </a:solidFill>
                <a:latin typeface="Abadi MT Condensed" pitchFamily="34" charset="0"/>
              </a:defRPr>
            </a:lvl3pPr>
            <a:lvl4pPr marL="1619473" indent="-231354" defTabSz="973613">
              <a:defRPr sz="2400">
                <a:solidFill>
                  <a:schemeClr val="tx1"/>
                </a:solidFill>
                <a:latin typeface="Abadi MT Condensed" pitchFamily="34" charset="0"/>
              </a:defRPr>
            </a:lvl4pPr>
            <a:lvl5pPr marL="2082181" indent="-231354" defTabSz="973613">
              <a:defRPr sz="2400">
                <a:solidFill>
                  <a:schemeClr val="tx1"/>
                </a:solidFill>
                <a:latin typeface="Abadi MT Condensed" pitchFamily="34" charset="0"/>
              </a:defRPr>
            </a:lvl5pPr>
            <a:lvl6pPr marL="2544888" indent="-231354" defTabSz="973613" eaLnBrk="0" fontAlgn="base" hangingPunct="0">
              <a:spcBef>
                <a:spcPct val="0"/>
              </a:spcBef>
              <a:spcAft>
                <a:spcPct val="0"/>
              </a:spcAft>
              <a:defRPr sz="2400">
                <a:solidFill>
                  <a:schemeClr val="tx1"/>
                </a:solidFill>
                <a:latin typeface="Abadi MT Condensed" pitchFamily="34" charset="0"/>
              </a:defRPr>
            </a:lvl6pPr>
            <a:lvl7pPr marL="3007595" indent="-231354" defTabSz="973613" eaLnBrk="0" fontAlgn="base" hangingPunct="0">
              <a:spcBef>
                <a:spcPct val="0"/>
              </a:spcBef>
              <a:spcAft>
                <a:spcPct val="0"/>
              </a:spcAft>
              <a:defRPr sz="2400">
                <a:solidFill>
                  <a:schemeClr val="tx1"/>
                </a:solidFill>
                <a:latin typeface="Abadi MT Condensed" pitchFamily="34" charset="0"/>
              </a:defRPr>
            </a:lvl7pPr>
            <a:lvl8pPr marL="3470300" indent="-231354" defTabSz="973613" eaLnBrk="0" fontAlgn="base" hangingPunct="0">
              <a:spcBef>
                <a:spcPct val="0"/>
              </a:spcBef>
              <a:spcAft>
                <a:spcPct val="0"/>
              </a:spcAft>
              <a:defRPr sz="2400">
                <a:solidFill>
                  <a:schemeClr val="tx1"/>
                </a:solidFill>
                <a:latin typeface="Abadi MT Condensed" pitchFamily="34" charset="0"/>
              </a:defRPr>
            </a:lvl8pPr>
            <a:lvl9pPr marL="3933008" indent="-231354" defTabSz="973613" eaLnBrk="0" fontAlgn="base" hangingPunct="0">
              <a:spcBef>
                <a:spcPct val="0"/>
              </a:spcBef>
              <a:spcAft>
                <a:spcPct val="0"/>
              </a:spcAft>
              <a:defRPr sz="2400">
                <a:solidFill>
                  <a:schemeClr val="tx1"/>
                </a:solidFill>
                <a:latin typeface="Abadi MT Condensed" pitchFamily="34" charset="0"/>
              </a:defRPr>
            </a:lvl9pPr>
          </a:lstStyle>
          <a:p>
            <a:pPr>
              <a:defRPr/>
            </a:pPr>
            <a:r>
              <a:rPr lang="en-US" altLang="en-US" sz="1100" dirty="0">
                <a:solidFill>
                  <a:prstClr val="black"/>
                </a:solidFill>
              </a:rPr>
              <a:t>Oklahoma 4-H Volunteer Management System</a:t>
            </a:r>
          </a:p>
        </p:txBody>
      </p:sp>
      <p:sp>
        <p:nvSpPr>
          <p:cNvPr id="2" name="Notes Placeholder 1">
            <a:extLst>
              <a:ext uri="{FF2B5EF4-FFF2-40B4-BE49-F238E27FC236}">
                <a16:creationId xmlns:a16="http://schemas.microsoft.com/office/drawing/2014/main" id="{928746E6-02BC-4599-8F18-252CD1F8D121}"/>
              </a:ext>
            </a:extLst>
          </p:cNvPr>
          <p:cNvSpPr>
            <a:spLocks noGrp="1"/>
          </p:cNvSpPr>
          <p:nvPr>
            <p:ph type="body" sz="quarter" idx="3"/>
          </p:nvPr>
        </p:nvSpPr>
        <p:spPr/>
        <p:txBody>
          <a:bodyPr/>
          <a:lstStyle/>
          <a:p>
            <a:pPr marL="287918" indent="-287918">
              <a:lnSpc>
                <a:spcPct val="80000"/>
              </a:lnSpc>
              <a:spcAft>
                <a:spcPts val="611"/>
              </a:spcAft>
              <a:buClr>
                <a:srgbClr val="00B05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A teaching tool for developing desirable character traits, skills and knowledge.</a:t>
            </a:r>
          </a:p>
          <a:p>
            <a:pPr marL="287918" indent="-287918">
              <a:lnSpc>
                <a:spcPct val="80000"/>
              </a:lnSpc>
              <a:spcAft>
                <a:spcPts val="611"/>
              </a:spcAft>
              <a:buClr>
                <a:srgbClr val="00B05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Provides real life experiences in making decisions.</a:t>
            </a:r>
          </a:p>
          <a:p>
            <a:pPr marL="287918" indent="-287918">
              <a:lnSpc>
                <a:spcPct val="80000"/>
              </a:lnSpc>
              <a:spcAft>
                <a:spcPts val="611"/>
              </a:spcAft>
              <a:buClr>
                <a:srgbClr val="00B05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Age appropriate and flexible for individual development.</a:t>
            </a:r>
          </a:p>
          <a:p>
            <a:pPr marL="287918" indent="-287918">
              <a:lnSpc>
                <a:spcPct val="80000"/>
              </a:lnSpc>
              <a:spcAft>
                <a:spcPts val="611"/>
              </a:spcAft>
              <a:buClr>
                <a:srgbClr val="00B05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Concerned with the optimum development of the individual.</a:t>
            </a:r>
          </a:p>
          <a:p>
            <a:pPr marL="287918" indent="-287918">
              <a:lnSpc>
                <a:spcPct val="80000"/>
              </a:lnSpc>
              <a:spcAft>
                <a:spcPts val="611"/>
              </a:spcAft>
              <a:buClr>
                <a:srgbClr val="00B05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Teaches desirable habits and attitudes</a:t>
            </a:r>
          </a:p>
          <a:p>
            <a:pPr marL="287918" indent="-287918">
              <a:lnSpc>
                <a:spcPct val="80000"/>
              </a:lnSpc>
              <a:spcAft>
                <a:spcPts val="611"/>
              </a:spcAft>
              <a:buClr>
                <a:srgbClr val="00B05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Teaches one to help oneself, which leads to helping others</a:t>
            </a:r>
          </a:p>
          <a:p>
            <a:pPr marL="287918" indent="-287918">
              <a:lnSpc>
                <a:spcPct val="80000"/>
              </a:lnSpc>
              <a:spcAft>
                <a:spcPts val="611"/>
              </a:spcAft>
              <a:buClr>
                <a:srgbClr val="00B050"/>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80000"/>
              </a:lnSpc>
              <a:spcAft>
                <a:spcPts val="611"/>
              </a:spcAft>
              <a:buClr>
                <a:srgbClr val="00B050"/>
              </a:buClr>
            </a:pPr>
            <a:r>
              <a:rPr lang="en-US" dirty="0">
                <a:latin typeface="Arial" panose="020B0604020202020204" pitchFamily="34" charset="0"/>
                <a:cs typeface="Arial" panose="020B0604020202020204" pitchFamily="34" charset="0"/>
              </a:rPr>
              <a:t>** Invite 4-H members and parents to attend the orientation and share examples/set-up displays/etc.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332" indent="-123332">
              <a:spcBef>
                <a:spcPct val="0"/>
              </a:spcBef>
              <a:defRPr/>
            </a:pPr>
            <a:r>
              <a:rPr lang="en-US" b="1" dirty="0">
                <a:latin typeface="Arial Narrow" pitchFamily="34" charset="0"/>
              </a:rPr>
              <a:t>Handout – 4H.VOL.105 Recognition Model</a:t>
            </a:r>
          </a:p>
          <a:p>
            <a:pPr marL="123332" indent="-123332">
              <a:spcBef>
                <a:spcPct val="0"/>
              </a:spcBef>
              <a:defRPr/>
            </a:pPr>
            <a:endParaRPr lang="en-US" b="1" dirty="0">
              <a:latin typeface="Arial Narrow" pitchFamily="34" charset="0"/>
            </a:endParaRPr>
          </a:p>
          <a:p>
            <a:pPr marL="123332" indent="-123332">
              <a:spcAft>
                <a:spcPts val="306"/>
              </a:spcAft>
              <a:defRPr/>
            </a:pPr>
            <a:r>
              <a:rPr lang="en-US" dirty="0">
                <a:latin typeface="Arial Narrow" pitchFamily="34" charset="0"/>
              </a:rPr>
              <a:t>There are 5 forms of 4-H Recognition all equally important to positive youth development.</a:t>
            </a:r>
            <a:endParaRPr lang="en-US" dirty="0">
              <a:effectLst>
                <a:outerShdw blurRad="38100" dist="38100" dir="2700000" algn="tl">
                  <a:srgbClr val="C0C0C0"/>
                </a:outerShdw>
              </a:effectLst>
              <a:latin typeface="Arial Narrow" pitchFamily="34" charset="0"/>
            </a:endParaRPr>
          </a:p>
          <a:p>
            <a:pPr marL="123332" indent="-123332">
              <a:spcAft>
                <a:spcPts val="306"/>
              </a:spcAft>
              <a:buClr>
                <a:schemeClr val="tx1"/>
              </a:buClr>
              <a:buFontTx/>
              <a:buChar char="•"/>
              <a:defRPr/>
            </a:pPr>
            <a:r>
              <a:rPr lang="en-US" dirty="0">
                <a:latin typeface="Arial Narrow" pitchFamily="34" charset="0"/>
              </a:rPr>
              <a:t>Participation</a:t>
            </a:r>
          </a:p>
          <a:p>
            <a:pPr marL="123332" indent="-123332">
              <a:spcAft>
                <a:spcPts val="306"/>
              </a:spcAft>
              <a:buClr>
                <a:schemeClr val="tx1"/>
              </a:buClr>
              <a:buFontTx/>
              <a:buChar char="•"/>
              <a:defRPr/>
            </a:pPr>
            <a:r>
              <a:rPr lang="en-US" dirty="0">
                <a:latin typeface="Arial Narrow" pitchFamily="34" charset="0"/>
              </a:rPr>
              <a:t>Progress Toward Personal Goals - setting and achieving personal goals</a:t>
            </a:r>
          </a:p>
          <a:p>
            <a:pPr marL="123332" indent="-123332">
              <a:spcAft>
                <a:spcPts val="306"/>
              </a:spcAft>
              <a:buClr>
                <a:schemeClr val="tx1"/>
              </a:buClr>
              <a:buFontTx/>
              <a:buChar char="•"/>
              <a:defRPr/>
            </a:pPr>
            <a:r>
              <a:rPr lang="en-US" dirty="0">
                <a:latin typeface="Arial Narrow" pitchFamily="34" charset="0"/>
              </a:rPr>
              <a:t>Standards of Excellence - Danish System of Blue, Red and White Awards</a:t>
            </a:r>
          </a:p>
          <a:p>
            <a:pPr marL="123332" indent="-123332">
              <a:spcAft>
                <a:spcPts val="306"/>
              </a:spcAft>
              <a:buClr>
                <a:schemeClr val="tx1"/>
              </a:buClr>
              <a:buFontTx/>
              <a:buChar char="•"/>
              <a:defRPr/>
            </a:pPr>
            <a:r>
              <a:rPr lang="en-US" dirty="0">
                <a:latin typeface="Arial Narrow" pitchFamily="34" charset="0"/>
              </a:rPr>
              <a:t>Peer Competition - Placing items First, Second, and Third</a:t>
            </a:r>
          </a:p>
          <a:p>
            <a:pPr marL="123332" indent="-123332">
              <a:spcAft>
                <a:spcPts val="306"/>
              </a:spcAft>
              <a:buClr>
                <a:schemeClr val="tx1"/>
              </a:buClr>
              <a:buFontTx/>
              <a:buChar char="•"/>
              <a:defRPr/>
            </a:pPr>
            <a:r>
              <a:rPr lang="en-US" dirty="0">
                <a:latin typeface="Arial Narrow" pitchFamily="34" charset="0"/>
              </a:rPr>
              <a:t>Cooperation - involves all parties in the decision-making process.</a:t>
            </a:r>
          </a:p>
          <a:p>
            <a:pPr marL="118880" indent="-118880">
              <a:spcAft>
                <a:spcPts val="306"/>
              </a:spcAft>
              <a:buClr>
                <a:schemeClr val="tx1"/>
              </a:buClr>
              <a:defRPr/>
            </a:pPr>
            <a:r>
              <a:rPr lang="en-US" altLang="en-US" b="1" dirty="0">
                <a:latin typeface="Arial Narrow" pitchFamily="34" charset="0"/>
              </a:rPr>
              <a:t>Cooperation </a:t>
            </a:r>
            <a:r>
              <a:rPr lang="en-US" altLang="en-US" dirty="0">
                <a:latin typeface="Arial Narrow" pitchFamily="34" charset="0"/>
              </a:rPr>
              <a:t>is at the center of the model; it </a:t>
            </a:r>
            <a:r>
              <a:rPr lang="en-US" dirty="0">
                <a:latin typeface="Arial Narrow" pitchFamily="34" charset="0"/>
              </a:rPr>
              <a:t>involves all parties in the decision-making process.  </a:t>
            </a:r>
            <a:r>
              <a:rPr lang="en-US" altLang="en-US" dirty="0">
                <a:latin typeface="Arial Narrow" pitchFamily="34" charset="0"/>
              </a:rPr>
              <a:t>The primary goal of 4-H is to help young people become self-directing, productive and contributing citizens.  4-H Volunteers should place emphasis on and recognize the importance of working together to learn and achieve goals as a team. </a:t>
            </a:r>
          </a:p>
          <a:p>
            <a:pPr marL="118090" indent="-1618">
              <a:spcAft>
                <a:spcPts val="306"/>
              </a:spcAft>
              <a:buClr>
                <a:schemeClr val="tx1"/>
              </a:buClr>
              <a:defRPr/>
            </a:pPr>
            <a:r>
              <a:rPr lang="en-US" altLang="en-US" dirty="0">
                <a:latin typeface="Arial Narrow" pitchFamily="34" charset="0"/>
              </a:rPr>
              <a:t>When emphasis is placed on cooperation or working together, our youth learn to examine their own skills and abilities and explore solutions beyond their own ideas</a:t>
            </a:r>
            <a:endParaRPr lang="en-US" dirty="0">
              <a:latin typeface="Arial Narrow" pitchFamily="34" charset="0"/>
            </a:endParaRPr>
          </a:p>
          <a:p>
            <a:pPr marL="123332" indent="-123332">
              <a:spcAft>
                <a:spcPts val="306"/>
              </a:spcAft>
              <a:buClr>
                <a:schemeClr val="tx1"/>
              </a:buClr>
              <a:defRPr/>
            </a:pPr>
            <a:r>
              <a:rPr lang="en-US" b="1" dirty="0">
                <a:latin typeface="Arial Narrow" pitchFamily="34" charset="0"/>
              </a:rPr>
              <a:t>Participation </a:t>
            </a:r>
            <a:r>
              <a:rPr lang="en-US" dirty="0">
                <a:latin typeface="Arial Narrow" pitchFamily="34" charset="0"/>
              </a:rPr>
              <a:t>is as simple as taking part or being a member of a group where they feel safe and appreciated is significant for some people. Through participation emphasis is placed on the importance of being involved in an educational experience.</a:t>
            </a:r>
          </a:p>
        </p:txBody>
      </p:sp>
      <p:sp>
        <p:nvSpPr>
          <p:cNvPr id="4" name="Slide Number Placeholder 3"/>
          <p:cNvSpPr>
            <a:spLocks noGrp="1"/>
          </p:cNvSpPr>
          <p:nvPr>
            <p:ph type="sldNum" sz="quarter" idx="5"/>
          </p:nvPr>
        </p:nvSpPr>
        <p:spPr/>
        <p:txBody>
          <a:bodyPr/>
          <a:lstStyle/>
          <a:p>
            <a:pPr defTabSz="931774">
              <a:defRPr/>
            </a:pPr>
            <a:fld id="{07F6DE70-F929-4279-A77E-B50D5523BFFF}"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0299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FC73EC4-0299-014F-AB63-5613D710FC09}"/>
              </a:ext>
            </a:extLst>
          </p:cNvPr>
          <p:cNvSpPr>
            <a:spLocks noGrp="1"/>
          </p:cNvSpPr>
          <p:nvPr>
            <p:ph type="subTitle" idx="1" hasCustomPrompt="1"/>
          </p:nvPr>
        </p:nvSpPr>
        <p:spPr>
          <a:xfrm>
            <a:off x="567848" y="4259562"/>
            <a:ext cx="11056306" cy="590931"/>
          </a:xfrm>
          <a:prstGeom prst="rect">
            <a:avLst/>
          </a:prstGeom>
        </p:spPr>
        <p:txBody>
          <a:bodyPr>
            <a:spAutoFit/>
          </a:bodyPr>
          <a:lstStyle>
            <a:lvl1pPr marL="0" indent="0" algn="ctr">
              <a:buNone/>
              <a:defRPr sz="3600" b="1">
                <a:solidFill>
                  <a:srgbClr val="63666A"/>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(OR NAME OF PRESENTER)</a:t>
            </a:r>
          </a:p>
        </p:txBody>
      </p:sp>
      <p:sp>
        <p:nvSpPr>
          <p:cNvPr id="2" name="Title 1">
            <a:extLst>
              <a:ext uri="{FF2B5EF4-FFF2-40B4-BE49-F238E27FC236}">
                <a16:creationId xmlns:a16="http://schemas.microsoft.com/office/drawing/2014/main" id="{B308BFFB-A540-6648-9625-4836B62317FE}"/>
              </a:ext>
            </a:extLst>
          </p:cNvPr>
          <p:cNvSpPr>
            <a:spLocks noGrp="1"/>
          </p:cNvSpPr>
          <p:nvPr>
            <p:ph type="ctrTitle" hasCustomPrompt="1"/>
          </p:nvPr>
        </p:nvSpPr>
        <p:spPr>
          <a:xfrm>
            <a:off x="567847" y="3043783"/>
            <a:ext cx="11072483" cy="1311128"/>
          </a:xfrm>
          <a:prstGeom prst="rect">
            <a:avLst/>
          </a:prstGeom>
        </p:spPr>
        <p:txBody>
          <a:bodyPr wrap="square" anchor="b">
            <a:spAutoFit/>
          </a:bodyPr>
          <a:lstStyle>
            <a:lvl1pPr algn="ctr">
              <a:defRPr sz="8800">
                <a:solidFill>
                  <a:srgbClr val="FA6400"/>
                </a:solidFill>
                <a:latin typeface="Fjalla One" panose="02000506040000020004" pitchFamily="2" charset="0"/>
              </a:defRPr>
            </a:lvl1pPr>
          </a:lstStyle>
          <a:p>
            <a:r>
              <a:rPr lang="en-US" dirty="0"/>
              <a:t>PRESENTATION TITLE</a:t>
            </a:r>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D2F190C-E5F5-4DC4-A20F-DEF3CD903B15}" type="slidenum">
              <a:rPr lang="en-US"/>
              <a:pPr>
                <a:defRPr/>
              </a:pPr>
              <a:t>‹#›</a:t>
            </a:fld>
            <a:endParaRPr lang="en-US" dirty="0"/>
          </a:p>
        </p:txBody>
      </p:sp>
    </p:spTree>
    <p:extLst>
      <p:ext uri="{BB962C8B-B14F-4D97-AF65-F5344CB8AC3E}">
        <p14:creationId xmlns:p14="http://schemas.microsoft.com/office/powerpoint/2010/main" val="171895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2192F5A-4A13-49DF-B34B-A8F25F987938}" type="slidenum">
              <a:rPr lang="en-US"/>
              <a:pPr>
                <a:defRPr/>
              </a:pPr>
              <a:t>‹#›</a:t>
            </a:fld>
            <a:endParaRPr lang="en-US" dirty="0"/>
          </a:p>
        </p:txBody>
      </p:sp>
    </p:spTree>
    <p:extLst>
      <p:ext uri="{BB962C8B-B14F-4D97-AF65-F5344CB8AC3E}">
        <p14:creationId xmlns:p14="http://schemas.microsoft.com/office/powerpoint/2010/main" val="397171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1/19/2024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7731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1/19/2024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30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855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1/19/2024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658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1/19/2024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6839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1/19/2024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7019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1/19/2024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46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639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ED3AAD-09E2-A747-BEB2-217BD214D44B}"/>
              </a:ext>
            </a:extLst>
          </p:cNvPr>
          <p:cNvSpPr>
            <a:spLocks noGrp="1"/>
          </p:cNvSpPr>
          <p:nvPr>
            <p:ph type="title" hasCustomPrompt="1"/>
          </p:nvPr>
        </p:nvSpPr>
        <p:spPr>
          <a:xfrm>
            <a:off x="838200" y="3053009"/>
            <a:ext cx="10515600" cy="964880"/>
          </a:xfrm>
          <a:prstGeom prst="rect">
            <a:avLst/>
          </a:prstGeom>
        </p:spPr>
        <p:txBody>
          <a:bodyPr anchor="ctr" anchorCtr="0">
            <a:spAutoFit/>
          </a:bodyPr>
          <a:lstStyle>
            <a:lvl1pPr algn="ctr">
              <a:defRPr sz="6300">
                <a:solidFill>
                  <a:srgbClr val="FA6400"/>
                </a:solidFill>
                <a:latin typeface="Fjalla One" panose="02000506040000020004" pitchFamily="2" charset="0"/>
              </a:defRPr>
            </a:lvl1pPr>
          </a:lstStyle>
          <a:p>
            <a:r>
              <a:rPr lang="en-US" dirty="0"/>
              <a:t>SECTION TITLE</a:t>
            </a:r>
          </a:p>
        </p:txBody>
      </p:sp>
      <p:pic>
        <p:nvPicPr>
          <p:cNvPr id="5" name="Picture 4" descr="Shape&#10;&#10;Description automatically generated with medium confidence">
            <a:extLst>
              <a:ext uri="{FF2B5EF4-FFF2-40B4-BE49-F238E27FC236}">
                <a16:creationId xmlns:a16="http://schemas.microsoft.com/office/drawing/2014/main" id="{50D51477-2F8D-4BFF-8076-ADBDAB4A20A7}"/>
              </a:ext>
            </a:extLst>
          </p:cNvPr>
          <p:cNvPicPr>
            <a:picLocks noChangeAspect="1"/>
          </p:cNvPicPr>
          <p:nvPr userDrawn="1"/>
        </p:nvPicPr>
        <p:blipFill>
          <a:blip r:embed="rId3"/>
          <a:stretch>
            <a:fillRect/>
          </a:stretch>
        </p:blipFill>
        <p:spPr>
          <a:xfrm>
            <a:off x="5462650" y="467966"/>
            <a:ext cx="5786402" cy="720099"/>
          </a:xfrm>
          <a:prstGeom prst="rect">
            <a:avLst/>
          </a:prstGeom>
        </p:spPr>
      </p:pic>
    </p:spTree>
    <p:extLst>
      <p:ext uri="{BB962C8B-B14F-4D97-AF65-F5344CB8AC3E}">
        <p14:creationId xmlns:p14="http://schemas.microsoft.com/office/powerpoint/2010/main" val="47052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1/19/2024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3296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1/19/2024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317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C62313-322F-4437-9693-4492539178CC}" type="slidenum">
              <a:rPr lang="en-US"/>
              <a:pPr>
                <a:defRPr/>
              </a:pPr>
              <a:t>‹#›</a:t>
            </a:fld>
            <a:endParaRPr lang="en-US" dirty="0"/>
          </a:p>
        </p:txBody>
      </p:sp>
    </p:spTree>
    <p:extLst>
      <p:ext uri="{BB962C8B-B14F-4D97-AF65-F5344CB8AC3E}">
        <p14:creationId xmlns:p14="http://schemas.microsoft.com/office/powerpoint/2010/main" val="1162135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066801"/>
            <a:ext cx="53848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87680" y="1066800"/>
            <a:ext cx="5388864"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a:xfrm>
            <a:off x="8484464" y="6356351"/>
            <a:ext cx="1980337" cy="365125"/>
          </a:xfrm>
          <a:prstGeom prst="rect">
            <a:avLst/>
          </a:prstGeom>
        </p:spPr>
        <p:txBody>
          <a:bodyPr/>
          <a:lstStyle>
            <a:lvl1pPr algn="r">
              <a:defRPr sz="1600"/>
            </a:lvl1pPr>
          </a:lstStyle>
          <a:p>
            <a:fld id="{9E0EA813-ABDF-4669-9467-4A88FE5319BD}" type="datetimeFigureOut">
              <a:rPr lang="en-US" smtClean="0"/>
              <a:pPr/>
              <a:t>1/19/2024</a:t>
            </a:fld>
            <a:endParaRPr lang="en-US" dirty="0"/>
          </a:p>
        </p:txBody>
      </p:sp>
      <p:sp>
        <p:nvSpPr>
          <p:cNvPr id="10" name="Slide Number Placeholder 7"/>
          <p:cNvSpPr>
            <a:spLocks noGrp="1"/>
          </p:cNvSpPr>
          <p:nvPr>
            <p:ph type="sldNum" sz="quarter" idx="11"/>
          </p:nvPr>
        </p:nvSpPr>
        <p:spPr>
          <a:xfrm>
            <a:off x="10464801" y="6356351"/>
            <a:ext cx="749300"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203201" y="6356351"/>
            <a:ext cx="3797300" cy="365125"/>
          </a:xfrm>
          <a:prstGeom prst="rect">
            <a:avLst/>
          </a:prstGeom>
        </p:spPr>
        <p:txBody>
          <a:bodyPr/>
          <a:lstStyle/>
          <a:p>
            <a:endParaRPr lang="en-US" dirty="0"/>
          </a:p>
        </p:txBody>
      </p:sp>
      <p:sp>
        <p:nvSpPr>
          <p:cNvPr id="12" name="Title 1"/>
          <p:cNvSpPr>
            <a:spLocks noGrp="1"/>
          </p:cNvSpPr>
          <p:nvPr>
            <p:ph type="title"/>
          </p:nvPr>
        </p:nvSpPr>
        <p:spPr>
          <a:xfrm>
            <a:off x="609600" y="228600"/>
            <a:ext cx="109728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3655228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066801"/>
            <a:ext cx="53848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87680" y="1066800"/>
            <a:ext cx="5388864"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a:xfrm>
            <a:off x="8484464" y="6356351"/>
            <a:ext cx="1980337" cy="365125"/>
          </a:xfrm>
          <a:prstGeom prst="rect">
            <a:avLst/>
          </a:prstGeom>
        </p:spPr>
        <p:txBody>
          <a:bodyPr/>
          <a:lstStyle>
            <a:lvl1pPr algn="r">
              <a:defRPr sz="1600"/>
            </a:lvl1pPr>
          </a:lstStyle>
          <a:p>
            <a:fld id="{9E0EA813-ABDF-4669-9467-4A88FE5319BD}" type="datetimeFigureOut">
              <a:rPr lang="en-US" smtClean="0"/>
              <a:pPr/>
              <a:t>1/19/2024</a:t>
            </a:fld>
            <a:endParaRPr lang="en-US" dirty="0"/>
          </a:p>
        </p:txBody>
      </p:sp>
      <p:sp>
        <p:nvSpPr>
          <p:cNvPr id="10" name="Slide Number Placeholder 7"/>
          <p:cNvSpPr>
            <a:spLocks noGrp="1"/>
          </p:cNvSpPr>
          <p:nvPr>
            <p:ph type="sldNum" sz="quarter" idx="11"/>
          </p:nvPr>
        </p:nvSpPr>
        <p:spPr>
          <a:xfrm>
            <a:off x="10464801" y="6356351"/>
            <a:ext cx="749300"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203201" y="6356351"/>
            <a:ext cx="3797300" cy="365125"/>
          </a:xfrm>
          <a:prstGeom prst="rect">
            <a:avLst/>
          </a:prstGeom>
        </p:spPr>
        <p:txBody>
          <a:bodyPr/>
          <a:lstStyle/>
          <a:p>
            <a:endParaRPr lang="en-US" dirty="0"/>
          </a:p>
        </p:txBody>
      </p:sp>
      <p:sp>
        <p:nvSpPr>
          <p:cNvPr id="12" name="Title 1"/>
          <p:cNvSpPr>
            <a:spLocks noGrp="1"/>
          </p:cNvSpPr>
          <p:nvPr>
            <p:ph type="title"/>
          </p:nvPr>
        </p:nvSpPr>
        <p:spPr>
          <a:xfrm>
            <a:off x="609600" y="228600"/>
            <a:ext cx="109728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3802148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066801"/>
            <a:ext cx="53848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87680" y="1066800"/>
            <a:ext cx="5388864"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a:xfrm>
            <a:off x="8484464" y="6356351"/>
            <a:ext cx="1980337" cy="365125"/>
          </a:xfrm>
          <a:prstGeom prst="rect">
            <a:avLst/>
          </a:prstGeom>
        </p:spPr>
        <p:txBody>
          <a:bodyPr/>
          <a:lstStyle>
            <a:lvl1pPr algn="r">
              <a:defRPr sz="1600"/>
            </a:lvl1pPr>
          </a:lstStyle>
          <a:p>
            <a:fld id="{9E0EA813-ABDF-4669-9467-4A88FE5319BD}" type="datetimeFigureOut">
              <a:rPr lang="en-US" smtClean="0"/>
              <a:pPr/>
              <a:t>1/19/2024</a:t>
            </a:fld>
            <a:endParaRPr lang="en-US" dirty="0"/>
          </a:p>
        </p:txBody>
      </p:sp>
      <p:sp>
        <p:nvSpPr>
          <p:cNvPr id="10" name="Slide Number Placeholder 7"/>
          <p:cNvSpPr>
            <a:spLocks noGrp="1"/>
          </p:cNvSpPr>
          <p:nvPr>
            <p:ph type="sldNum" sz="quarter" idx="11"/>
          </p:nvPr>
        </p:nvSpPr>
        <p:spPr>
          <a:xfrm>
            <a:off x="10464801" y="6356351"/>
            <a:ext cx="749300"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203201" y="6356351"/>
            <a:ext cx="3797300" cy="365125"/>
          </a:xfrm>
          <a:prstGeom prst="rect">
            <a:avLst/>
          </a:prstGeom>
        </p:spPr>
        <p:txBody>
          <a:bodyPr/>
          <a:lstStyle/>
          <a:p>
            <a:endParaRPr lang="en-US" dirty="0"/>
          </a:p>
        </p:txBody>
      </p:sp>
      <p:sp>
        <p:nvSpPr>
          <p:cNvPr id="12" name="Title 1"/>
          <p:cNvSpPr>
            <a:spLocks noGrp="1"/>
          </p:cNvSpPr>
          <p:nvPr>
            <p:ph type="title"/>
          </p:nvPr>
        </p:nvSpPr>
        <p:spPr>
          <a:xfrm>
            <a:off x="609600" y="228600"/>
            <a:ext cx="109728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1151382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Date Placeholder 4"/>
          <p:cNvSpPr>
            <a:spLocks noGrp="1" noChangeArrowheads="1"/>
          </p:cNvSpPr>
          <p:nvPr>
            <p:ph type="dt" sz="half" idx="10"/>
          </p:nvPr>
        </p:nvSpPr>
        <p:spPr>
          <a:xfrm>
            <a:off x="1422400" y="8382000"/>
            <a:ext cx="2540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1117601" y="6248401"/>
            <a:ext cx="749300" cy="365125"/>
          </a:xfrm>
          <a:ln/>
        </p:spPr>
        <p:txBody>
          <a:bodyPr/>
          <a:lstStyle>
            <a:lvl1pPr>
              <a:defRPr/>
            </a:lvl1pPr>
          </a:lstStyle>
          <a:p>
            <a:pPr>
              <a:defRPr/>
            </a:pPr>
            <a:fld id="{2AAD071D-E5C0-4A67-B9D9-ACAF8A432376}" type="slidenum">
              <a:rPr lang="en-US"/>
              <a:pPr>
                <a:defRPr/>
              </a:pPr>
              <a:t>‹#›</a:t>
            </a:fld>
            <a:endParaRPr lang="en-US" dirty="0"/>
          </a:p>
        </p:txBody>
      </p:sp>
    </p:spTree>
    <p:extLst>
      <p:ext uri="{BB962C8B-B14F-4D97-AF65-F5344CB8AC3E}">
        <p14:creationId xmlns:p14="http://schemas.microsoft.com/office/powerpoint/2010/main" val="1014134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066801"/>
            <a:ext cx="53848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87680" y="1066800"/>
            <a:ext cx="5388864"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a:xfrm>
            <a:off x="8484464" y="6356351"/>
            <a:ext cx="1980337" cy="365125"/>
          </a:xfrm>
          <a:prstGeom prst="rect">
            <a:avLst/>
          </a:prstGeom>
        </p:spPr>
        <p:txBody>
          <a:bodyPr/>
          <a:lstStyle>
            <a:lvl1pPr algn="r">
              <a:defRPr sz="1600"/>
            </a:lvl1pPr>
          </a:lstStyle>
          <a:p>
            <a:fld id="{9E0EA813-ABDF-4669-9467-4A88FE5319BD}" type="datetimeFigureOut">
              <a:rPr lang="en-US" smtClean="0"/>
              <a:pPr/>
              <a:t>1/19/2024</a:t>
            </a:fld>
            <a:endParaRPr lang="en-US" dirty="0"/>
          </a:p>
        </p:txBody>
      </p:sp>
      <p:sp>
        <p:nvSpPr>
          <p:cNvPr id="10" name="Slide Number Placeholder 7"/>
          <p:cNvSpPr>
            <a:spLocks noGrp="1"/>
          </p:cNvSpPr>
          <p:nvPr>
            <p:ph type="sldNum" sz="quarter" idx="11"/>
          </p:nvPr>
        </p:nvSpPr>
        <p:spPr>
          <a:xfrm>
            <a:off x="10464801" y="6356351"/>
            <a:ext cx="749300"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203201" y="6356351"/>
            <a:ext cx="3797300" cy="365125"/>
          </a:xfrm>
          <a:prstGeom prst="rect">
            <a:avLst/>
          </a:prstGeom>
        </p:spPr>
        <p:txBody>
          <a:bodyPr/>
          <a:lstStyle/>
          <a:p>
            <a:endParaRPr lang="en-US" dirty="0"/>
          </a:p>
        </p:txBody>
      </p:sp>
      <p:sp>
        <p:nvSpPr>
          <p:cNvPr id="12" name="Title 1"/>
          <p:cNvSpPr>
            <a:spLocks noGrp="1"/>
          </p:cNvSpPr>
          <p:nvPr>
            <p:ph type="title"/>
          </p:nvPr>
        </p:nvSpPr>
        <p:spPr>
          <a:xfrm>
            <a:off x="609600" y="228600"/>
            <a:ext cx="109728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2967402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hasCustomPrompt="1"/>
          </p:nvPr>
        </p:nvSpPr>
        <p:spPr>
          <a:xfrm>
            <a:off x="3867461" y="2822812"/>
            <a:ext cx="7342208" cy="1089529"/>
          </a:xfrm>
          <a:prstGeom prst="rect">
            <a:avLst/>
          </a:prstGeom>
        </p:spPr>
        <p:txBody>
          <a:bodyPr wrap="square" anchor="b">
            <a:spAutoFit/>
          </a:bodyPr>
          <a:lstStyle>
            <a:lvl1pPr algn="l">
              <a:defRPr sz="7200">
                <a:solidFill>
                  <a:schemeClr val="bg1"/>
                </a:solidFill>
                <a:latin typeface="Fjalla One" panose="02000506040000020004" pitchFamily="2" charset="0"/>
              </a:defRPr>
            </a:lvl1pPr>
          </a:lstStyle>
          <a:p>
            <a:r>
              <a:rPr lang="en-US" dirty="0"/>
              <a:t>PRESENTATION TITLE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hasCustomPrompt="1"/>
          </p:nvPr>
        </p:nvSpPr>
        <p:spPr>
          <a:xfrm>
            <a:off x="3867461" y="3730017"/>
            <a:ext cx="6659301" cy="424732"/>
          </a:xfrm>
          <a:prstGeom prst="rect">
            <a:avLst/>
          </a:prstGeom>
        </p:spPr>
        <p:txBody>
          <a:bodyPr wrap="square">
            <a:spAutoFit/>
          </a:bodyPr>
          <a:lstStyle>
            <a:lvl1pPr marL="0" indent="0" algn="l">
              <a:buNone/>
              <a:defRPr sz="2400" b="1">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(OR NAME OF PRESENTER)</a:t>
            </a:r>
          </a:p>
        </p:txBody>
      </p:sp>
    </p:spTree>
    <p:extLst>
      <p:ext uri="{BB962C8B-B14F-4D97-AF65-F5344CB8AC3E}">
        <p14:creationId xmlns:p14="http://schemas.microsoft.com/office/powerpoint/2010/main" val="1555757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hasCustomPrompt="1"/>
          </p:nvPr>
        </p:nvSpPr>
        <p:spPr>
          <a:xfrm>
            <a:off x="838200" y="2983745"/>
            <a:ext cx="10515600" cy="964880"/>
          </a:xfrm>
          <a:prstGeom prst="rect">
            <a:avLst/>
          </a:prstGeom>
        </p:spPr>
        <p:txBody>
          <a:bodyPr>
            <a:spAutoFit/>
          </a:bodyPr>
          <a:lstStyle>
            <a:lvl1pPr algn="ctr">
              <a:defRPr sz="6300">
                <a:solidFill>
                  <a:srgbClr val="449966"/>
                </a:solidFill>
                <a:latin typeface="Fjalla One" panose="02000506040000020004" pitchFamily="2" charset="0"/>
              </a:defRPr>
            </a:lvl1pPr>
          </a:lstStyle>
          <a:p>
            <a:r>
              <a:rPr lang="en-US" dirty="0"/>
              <a:t>SECTION TITLE</a:t>
            </a:r>
          </a:p>
        </p:txBody>
      </p:sp>
    </p:spTree>
    <p:extLst>
      <p:ext uri="{BB962C8B-B14F-4D97-AF65-F5344CB8AC3E}">
        <p14:creationId xmlns:p14="http://schemas.microsoft.com/office/powerpoint/2010/main" val="135921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80357591-DF94-F04C-8778-C524500B3CAB}"/>
              </a:ext>
            </a:extLst>
          </p:cNvPr>
          <p:cNvSpPr>
            <a:spLocks noGrp="1"/>
          </p:cNvSpPr>
          <p:nvPr>
            <p:ph type="body" idx="1" hasCustomPrompt="1"/>
          </p:nvPr>
        </p:nvSpPr>
        <p:spPr>
          <a:xfrm>
            <a:off x="570263" y="1324869"/>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
        <p:nvSpPr>
          <p:cNvPr id="10" name="Content Placeholder 2">
            <a:extLst>
              <a:ext uri="{FF2B5EF4-FFF2-40B4-BE49-F238E27FC236}">
                <a16:creationId xmlns:a16="http://schemas.microsoft.com/office/drawing/2014/main" id="{033CE190-C0EA-DB4A-9A72-8482C8BC5C3B}"/>
              </a:ext>
            </a:extLst>
          </p:cNvPr>
          <p:cNvSpPr>
            <a:spLocks noGrp="1"/>
          </p:cNvSpPr>
          <p:nvPr>
            <p:ph sz="half" idx="10" hasCustomPrompt="1"/>
          </p:nvPr>
        </p:nvSpPr>
        <p:spPr>
          <a:xfrm>
            <a:off x="876822" y="1861889"/>
            <a:ext cx="10734803" cy="3518912"/>
          </a:xfrm>
          <a:prstGeom prst="rect">
            <a:avLst/>
          </a:prstGeom>
        </p:spPr>
        <p:txBody>
          <a:bodyPr>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r>
              <a:rPr lang="en-US" dirty="0"/>
              <a:t>	</a:t>
            </a:r>
          </a:p>
          <a:p>
            <a:pPr marL="971550" lvl="1" indent="-285750"/>
            <a:r>
              <a:rPr lang="en-US" dirty="0"/>
              <a:t>Opening slide</a:t>
            </a:r>
          </a:p>
          <a:p>
            <a:pPr marL="971550" lvl="1" indent="-285750"/>
            <a:r>
              <a:rPr lang="en-US" dirty="0"/>
              <a:t>Opening slide</a:t>
            </a:r>
          </a:p>
          <a:p>
            <a:pPr marL="971550" lvl="1" indent="-285750"/>
            <a:r>
              <a:rPr lang="en-US" dirty="0"/>
              <a:t>Opening slide</a:t>
            </a:r>
          </a:p>
          <a:p>
            <a:pPr marL="971550" lvl="1" indent="-285750"/>
            <a:r>
              <a:rPr lang="en-US" dirty="0"/>
              <a:t>Opening slide</a:t>
            </a:r>
          </a:p>
          <a:p>
            <a:pPr marL="971550" lvl="1" indent="-285750"/>
            <a:r>
              <a:rPr lang="en-US" dirty="0"/>
              <a:t>Opening slide</a:t>
            </a:r>
          </a:p>
        </p:txBody>
      </p:sp>
      <p:sp>
        <p:nvSpPr>
          <p:cNvPr id="2" name="Title 1">
            <a:extLst>
              <a:ext uri="{FF2B5EF4-FFF2-40B4-BE49-F238E27FC236}">
                <a16:creationId xmlns:a16="http://schemas.microsoft.com/office/drawing/2014/main" id="{FE5169D8-0C4B-4C49-954B-B50510DC9193}"/>
              </a:ext>
            </a:extLst>
          </p:cNvPr>
          <p:cNvSpPr>
            <a:spLocks noGrp="1"/>
          </p:cNvSpPr>
          <p:nvPr>
            <p:ph type="title" hasCustomPrompt="1"/>
          </p:nvPr>
        </p:nvSpPr>
        <p:spPr>
          <a:xfrm>
            <a:off x="587429" y="601759"/>
            <a:ext cx="10515600" cy="757130"/>
          </a:xfrm>
          <a:prstGeom prst="rect">
            <a:avLst/>
          </a:prstGeom>
        </p:spPr>
        <p:txBody>
          <a:bodyPr anchor="b">
            <a:spAutoFit/>
          </a:bodyPr>
          <a:lstStyle>
            <a:lvl1pPr>
              <a:defRPr sz="4800">
                <a:solidFill>
                  <a:srgbClr val="FA6400"/>
                </a:solidFill>
                <a:latin typeface="Fjalla One" panose="02000506040000020004" pitchFamily="2" charset="0"/>
              </a:defRPr>
            </a:lvl1pPr>
          </a:lstStyle>
          <a:p>
            <a:r>
              <a:rPr lang="en-US" dirty="0"/>
              <a:t>SECTION TITLE</a:t>
            </a:r>
          </a:p>
        </p:txBody>
      </p:sp>
      <p:grpSp>
        <p:nvGrpSpPr>
          <p:cNvPr id="8" name="Group 7">
            <a:extLst>
              <a:ext uri="{FF2B5EF4-FFF2-40B4-BE49-F238E27FC236}">
                <a16:creationId xmlns:a16="http://schemas.microsoft.com/office/drawing/2014/main" id="{7F8F64D5-8B71-9026-644D-CA093C44AE17}"/>
              </a:ext>
            </a:extLst>
          </p:cNvPr>
          <p:cNvGrpSpPr/>
          <p:nvPr userDrawn="1"/>
        </p:nvGrpSpPr>
        <p:grpSpPr>
          <a:xfrm>
            <a:off x="6797841" y="5631805"/>
            <a:ext cx="4704347" cy="624435"/>
            <a:chOff x="7561781" y="5631806"/>
            <a:chExt cx="4049844" cy="503990"/>
          </a:xfrm>
        </p:grpSpPr>
        <p:sp>
          <p:nvSpPr>
            <p:cNvPr id="9" name="Rectangle 8">
              <a:extLst>
                <a:ext uri="{FF2B5EF4-FFF2-40B4-BE49-F238E27FC236}">
                  <a16:creationId xmlns:a16="http://schemas.microsoft.com/office/drawing/2014/main" id="{A2928898-2D37-1C6D-6183-5AEFD81B2FF2}"/>
                </a:ext>
              </a:extLst>
            </p:cNvPr>
            <p:cNvSpPr/>
            <p:nvPr userDrawn="1"/>
          </p:nvSpPr>
          <p:spPr>
            <a:xfrm>
              <a:off x="7561781" y="5631806"/>
              <a:ext cx="4049844" cy="50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10;&#10;Description automatically generated with medium confidence">
              <a:extLst>
                <a:ext uri="{FF2B5EF4-FFF2-40B4-BE49-F238E27FC236}">
                  <a16:creationId xmlns:a16="http://schemas.microsoft.com/office/drawing/2014/main" id="{6E7E9046-6743-93B0-2902-694B10E896E3}"/>
                </a:ext>
              </a:extLst>
            </p:cNvPr>
            <p:cNvPicPr>
              <a:picLocks noChangeAspect="1"/>
            </p:cNvPicPr>
            <p:nvPr userDrawn="1"/>
          </p:nvPicPr>
          <p:blipFill>
            <a:blip r:embed="rId3"/>
            <a:stretch>
              <a:fillRect/>
            </a:stretch>
          </p:blipFill>
          <p:spPr>
            <a:xfrm>
              <a:off x="7561781" y="5631806"/>
              <a:ext cx="4049844" cy="503990"/>
            </a:xfrm>
            <a:prstGeom prst="rect">
              <a:avLst/>
            </a:prstGeom>
          </p:spPr>
        </p:pic>
      </p:grpSp>
    </p:spTree>
    <p:extLst>
      <p:ext uri="{BB962C8B-B14F-4D97-AF65-F5344CB8AC3E}">
        <p14:creationId xmlns:p14="http://schemas.microsoft.com/office/powerpoint/2010/main" val="2032925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7FABCD1-185E-FF49-BF3D-44CC17AA40FF}"/>
              </a:ext>
            </a:extLst>
          </p:cNvPr>
          <p:cNvSpPr>
            <a:spLocks noGrp="1"/>
          </p:cNvSpPr>
          <p:nvPr>
            <p:ph sz="half" idx="11" hasCustomPrompt="1"/>
          </p:nvPr>
        </p:nvSpPr>
        <p:spPr>
          <a:xfrm>
            <a:off x="876822" y="1857048"/>
            <a:ext cx="10734804" cy="4000454"/>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marR="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Lorem ipsum dolor sit </a:t>
            </a:r>
            <a:r>
              <a:rPr lang="en-US" dirty="0" err="1">
                <a:latin typeface="Roboto" panose="02000000000000000000" pitchFamily="2" charset="0"/>
                <a:ea typeface="Roboto" panose="02000000000000000000" pitchFamily="2" charset="0"/>
              </a:rPr>
              <a:t>amet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consectetur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adipiscing</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elit</a:t>
            </a:r>
            <a:r>
              <a:rPr lang="en-US" dirty="0">
                <a:latin typeface="Roboto" panose="02000000000000000000" pitchFamily="2" charset="0"/>
                <a:ea typeface="Roboto" panose="02000000000000000000" pitchFamily="2" charset="0"/>
              </a:rPr>
              <a:t>, sed do </a:t>
            </a:r>
            <a:r>
              <a:rPr lang="en-US" dirty="0" err="1">
                <a:latin typeface="Roboto" panose="02000000000000000000" pitchFamily="2" charset="0"/>
                <a:ea typeface="Roboto" panose="02000000000000000000" pitchFamily="2" charset="0"/>
              </a:rPr>
              <a:t>eiusmod</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tempor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incididunt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labore</a:t>
            </a:r>
            <a:r>
              <a:rPr lang="en-US" dirty="0">
                <a:latin typeface="Roboto" panose="02000000000000000000" pitchFamily="2" charset="0"/>
                <a:ea typeface="Roboto" panose="02000000000000000000" pitchFamily="2" charset="0"/>
              </a:rPr>
              <a:t> et dolore magna </a:t>
            </a:r>
            <a:r>
              <a:rPr lang="en-US" dirty="0" err="1">
                <a:latin typeface="Roboto" panose="02000000000000000000" pitchFamily="2" charset="0"/>
                <a:ea typeface="Roboto" panose="02000000000000000000" pitchFamily="2" charset="0"/>
              </a:rPr>
              <a:t>aliqua</a:t>
            </a:r>
            <a:r>
              <a:rPr lang="en-US" dirty="0">
                <a:latin typeface="Roboto" panose="02000000000000000000" pitchFamily="2" charset="0"/>
                <a:ea typeface="Roboto" panose="02000000000000000000" pitchFamily="2" charset="0"/>
              </a:rPr>
              <a:t>. Ut </a:t>
            </a:r>
            <a:r>
              <a:rPr lang="en-US" dirty="0" err="1">
                <a:latin typeface="Roboto" panose="02000000000000000000" pitchFamily="2" charset="0"/>
                <a:ea typeface="Roboto" panose="02000000000000000000" pitchFamily="2" charset="0"/>
              </a:rPr>
              <a:t>enim</a:t>
            </a:r>
            <a:r>
              <a:rPr lang="en-US" dirty="0">
                <a:latin typeface="Roboto" panose="02000000000000000000" pitchFamily="2" charset="0"/>
                <a:ea typeface="Roboto" panose="02000000000000000000" pitchFamily="2" charset="0"/>
              </a:rPr>
              <a:t> ad minim </a:t>
            </a:r>
            <a:r>
              <a:rPr lang="en-US" dirty="0" err="1">
                <a:latin typeface="Roboto" panose="02000000000000000000" pitchFamily="2" charset="0"/>
                <a:ea typeface="Roboto" panose="02000000000000000000" pitchFamily="2" charset="0"/>
              </a:rPr>
              <a:t>veniam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quis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nostrud</a:t>
            </a:r>
            <a:r>
              <a:rPr lang="en-US" dirty="0">
                <a:latin typeface="Roboto" panose="02000000000000000000" pitchFamily="2" charset="0"/>
                <a:ea typeface="Roboto" panose="02000000000000000000" pitchFamily="2" charset="0"/>
              </a:rPr>
              <a:t> exercitation </a:t>
            </a:r>
            <a:r>
              <a:rPr lang="en-US" dirty="0" err="1">
                <a:latin typeface="Roboto" panose="02000000000000000000" pitchFamily="2" charset="0"/>
                <a:ea typeface="Roboto" panose="02000000000000000000" pitchFamily="2" charset="0"/>
              </a:rPr>
              <a:t>ullamco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laboris</a:t>
            </a:r>
            <a:r>
              <a:rPr lang="en-US" dirty="0">
                <a:latin typeface="Roboto" panose="02000000000000000000" pitchFamily="2" charset="0"/>
                <a:ea typeface="Roboto" panose="02000000000000000000" pitchFamily="2" charset="0"/>
              </a:rPr>
              <a:t> nisi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aliquip</a:t>
            </a:r>
            <a:r>
              <a:rPr lang="en-US" dirty="0">
                <a:latin typeface="Roboto" panose="02000000000000000000" pitchFamily="2" charset="0"/>
                <a:ea typeface="Roboto" panose="02000000000000000000" pitchFamily="2" charset="0"/>
              </a:rPr>
              <a:t> ex </a:t>
            </a:r>
            <a:r>
              <a:rPr lang="en-US" dirty="0" err="1">
                <a:latin typeface="Roboto" panose="02000000000000000000" pitchFamily="2" charset="0"/>
                <a:ea typeface="Roboto" panose="02000000000000000000" pitchFamily="2" charset="0"/>
              </a:rPr>
              <a:t>ea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commodo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consequat</a:t>
            </a:r>
            <a:r>
              <a:rPr lang="en-US" dirty="0">
                <a:latin typeface="Roboto" panose="02000000000000000000" pitchFamily="2" charset="0"/>
                <a:ea typeface="Roboto" panose="02000000000000000000" pitchFamily="2" charset="0"/>
              </a:rPr>
              <a:t>. Duis </a:t>
            </a:r>
            <a:r>
              <a:rPr lang="en-US" dirty="0" err="1">
                <a:latin typeface="Roboto" panose="02000000000000000000" pitchFamily="2" charset="0"/>
                <a:ea typeface="Roboto" panose="02000000000000000000" pitchFamily="2" charset="0"/>
              </a:rPr>
              <a:t>aute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irure</a:t>
            </a:r>
            <a:r>
              <a:rPr lang="en-US" dirty="0">
                <a:latin typeface="Roboto" panose="02000000000000000000" pitchFamily="2" charset="0"/>
                <a:ea typeface="Roboto" panose="02000000000000000000" pitchFamily="2" charset="0"/>
              </a:rPr>
              <a:t> dolor in </a:t>
            </a:r>
            <a:r>
              <a:rPr lang="en-US" dirty="0" err="1">
                <a:latin typeface="Roboto" panose="02000000000000000000" pitchFamily="2" charset="0"/>
                <a:ea typeface="Roboto" panose="02000000000000000000" pitchFamily="2" charset="0"/>
              </a:rPr>
              <a:t>reprehenderit</a:t>
            </a:r>
            <a:r>
              <a:rPr lang="en-US" dirty="0">
                <a:latin typeface="Roboto" panose="02000000000000000000" pitchFamily="2" charset="0"/>
                <a:ea typeface="Roboto" panose="02000000000000000000" pitchFamily="2" charset="0"/>
              </a:rPr>
              <a:t> in </a:t>
            </a:r>
            <a:r>
              <a:rPr lang="en-US" dirty="0" err="1">
                <a:latin typeface="Roboto" panose="02000000000000000000" pitchFamily="2" charset="0"/>
                <a:ea typeface="Roboto" panose="02000000000000000000" pitchFamily="2" charset="0"/>
              </a:rPr>
              <a:t>voluptate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velit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esse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cillum</a:t>
            </a:r>
            <a:r>
              <a:rPr lang="en-US" dirty="0">
                <a:latin typeface="Roboto" panose="02000000000000000000" pitchFamily="2" charset="0"/>
                <a:ea typeface="Roboto" panose="02000000000000000000" pitchFamily="2" charset="0"/>
              </a:rPr>
              <a:t> dolore </a:t>
            </a:r>
            <a:r>
              <a:rPr lang="en-US" dirty="0" err="1">
                <a:latin typeface="Roboto" panose="02000000000000000000" pitchFamily="2" charset="0"/>
                <a:ea typeface="Roboto" panose="02000000000000000000" pitchFamily="2" charset="0"/>
              </a:rPr>
              <a:t>eu</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fugiat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nulla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pariature</a:t>
            </a:r>
            <a:r>
              <a:rPr lang="en-US" dirty="0">
                <a:latin typeface="Roboto" panose="02000000000000000000" pitchFamily="2" charset="0"/>
                <a:ea typeface="Roboto" panose="02000000000000000000" pitchFamily="2" charset="0"/>
              </a:rPr>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Opening slide</a:t>
            </a:r>
          </a:p>
          <a:p>
            <a:pPr lvl="1">
              <a:lnSpc>
                <a:spcPct val="125000"/>
              </a:lnSpc>
            </a:pPr>
            <a:r>
              <a:rPr lang="en-US" dirty="0">
                <a:latin typeface="Roboto" panose="02000000000000000000" pitchFamily="2" charset="0"/>
                <a:ea typeface="Roboto" panose="02000000000000000000" pitchFamily="2" charset="0"/>
              </a:rPr>
              <a:t>Opening slide</a:t>
            </a:r>
          </a:p>
          <a:p>
            <a:pPr lvl="1">
              <a:lnSpc>
                <a:spcPct val="125000"/>
              </a:lnSpc>
            </a:pPr>
            <a:r>
              <a:rPr lang="en-US" dirty="0">
                <a:latin typeface="Roboto" panose="02000000000000000000" pitchFamily="2" charset="0"/>
                <a:ea typeface="Roboto" panose="02000000000000000000" pitchFamily="2" charset="0"/>
              </a:rPr>
              <a:t>Opening slide</a:t>
            </a:r>
          </a:p>
          <a:p>
            <a:pPr lvl="1">
              <a:lnSpc>
                <a:spcPct val="125000"/>
              </a:lnSpc>
            </a:pPr>
            <a:r>
              <a:rPr lang="en-US" dirty="0">
                <a:latin typeface="Roboto" panose="02000000000000000000" pitchFamily="2" charset="0"/>
                <a:ea typeface="Roboto" panose="02000000000000000000" pitchFamily="2" charset="0"/>
              </a:rPr>
              <a:t>Opening slide</a:t>
            </a:r>
          </a:p>
          <a:p>
            <a:pPr marL="742950" marR="0" lvl="1"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latin typeface="Roboto" panose="02000000000000000000" pitchFamily="2" charset="0"/>
                <a:ea typeface="Roboto" panose="02000000000000000000" pitchFamily="2" charset="0"/>
              </a:rPr>
              <a:t>Opening slide</a:t>
            </a:r>
          </a:p>
          <a:p>
            <a:pPr lvl="1">
              <a:lnSpc>
                <a:spcPct val="125000"/>
              </a:lnSpc>
            </a:pP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hasCustomPrompt="1"/>
          </p:nvPr>
        </p:nvSpPr>
        <p:spPr>
          <a:xfrm>
            <a:off x="567847" y="132869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sp>
        <p:nvSpPr>
          <p:cNvPr id="2" name="Title 1">
            <a:extLst>
              <a:ext uri="{FF2B5EF4-FFF2-40B4-BE49-F238E27FC236}">
                <a16:creationId xmlns:a16="http://schemas.microsoft.com/office/drawing/2014/main" id="{FE5169D8-0C4B-4C49-954B-B50510DC9193}"/>
              </a:ext>
            </a:extLst>
          </p:cNvPr>
          <p:cNvSpPr>
            <a:spLocks noGrp="1"/>
          </p:cNvSpPr>
          <p:nvPr>
            <p:ph type="title" hasCustomPrompt="1"/>
          </p:nvPr>
        </p:nvSpPr>
        <p:spPr>
          <a:xfrm>
            <a:off x="580373" y="603850"/>
            <a:ext cx="10515600" cy="757130"/>
          </a:xfrm>
          <a:prstGeom prst="rect">
            <a:avLst/>
          </a:prstGeom>
        </p:spPr>
        <p:txBody>
          <a:bodyPr anchor="b">
            <a:spAutoFit/>
          </a:bodyPr>
          <a:lstStyle>
            <a:lvl1pPr>
              <a:defRPr sz="4800">
                <a:solidFill>
                  <a:srgbClr val="449966"/>
                </a:solidFill>
                <a:latin typeface="Fjalla One" panose="02000506040000020004" pitchFamily="2" charset="0"/>
              </a:defRPr>
            </a:lvl1pPr>
          </a:lstStyle>
          <a:p>
            <a:r>
              <a:rPr lang="en-US" dirty="0"/>
              <a:t>SECTION TITLE</a:t>
            </a:r>
          </a:p>
        </p:txBody>
      </p:sp>
      <p:grpSp>
        <p:nvGrpSpPr>
          <p:cNvPr id="5" name="Group 4">
            <a:extLst>
              <a:ext uri="{FF2B5EF4-FFF2-40B4-BE49-F238E27FC236}">
                <a16:creationId xmlns:a16="http://schemas.microsoft.com/office/drawing/2014/main" id="{0E5E000F-A696-4C23-A0F4-F76AF0685AA2}"/>
              </a:ext>
            </a:extLst>
          </p:cNvPr>
          <p:cNvGrpSpPr/>
          <p:nvPr userDrawn="1"/>
        </p:nvGrpSpPr>
        <p:grpSpPr>
          <a:xfrm>
            <a:off x="6690360" y="5633784"/>
            <a:ext cx="5044440" cy="629299"/>
            <a:chOff x="6690360" y="5633784"/>
            <a:chExt cx="5044440" cy="629299"/>
          </a:xfrm>
        </p:grpSpPr>
        <p:sp>
          <p:nvSpPr>
            <p:cNvPr id="6" name="Rectangle 5">
              <a:extLst>
                <a:ext uri="{FF2B5EF4-FFF2-40B4-BE49-F238E27FC236}">
                  <a16:creationId xmlns:a16="http://schemas.microsoft.com/office/drawing/2014/main" id="{FE265724-8939-457E-896C-E6B7FAE53875}"/>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10;&#10;Description automatically generated with medium confidence">
              <a:extLst>
                <a:ext uri="{FF2B5EF4-FFF2-40B4-BE49-F238E27FC236}">
                  <a16:creationId xmlns:a16="http://schemas.microsoft.com/office/drawing/2014/main" id="{F8E841AD-BBC8-41DC-AD23-3431A8F66E6A}"/>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49464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E623051-D3F7-CF49-875A-42D2D7BE4ADB}"/>
              </a:ext>
            </a:extLst>
          </p:cNvPr>
          <p:cNvSpPr>
            <a:spLocks noGrp="1"/>
          </p:cNvSpPr>
          <p:nvPr>
            <p:ph sz="half" idx="10" hasCustomPrompt="1"/>
          </p:nvPr>
        </p:nvSpPr>
        <p:spPr>
          <a:xfrm>
            <a:off x="876822" y="1123268"/>
            <a:ext cx="10734804" cy="4346703"/>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indent="-285750">
              <a:lnSpc>
                <a:spcPct val="100000"/>
              </a:lnSpc>
              <a:spcBef>
                <a:spcPts val="0"/>
              </a:spcBef>
              <a:buFont typeface="Arial" panose="020B0604020202020204" pitchFamily="34" charset="0"/>
              <a:buChar char="•"/>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Lorem ipsum dolor sit </a:t>
            </a:r>
            <a:r>
              <a:rPr lang="en-US" dirty="0" err="1">
                <a:latin typeface="Roboto" panose="02000000000000000000" pitchFamily="2" charset="0"/>
                <a:ea typeface="Roboto" panose="02000000000000000000" pitchFamily="2" charset="0"/>
              </a:rPr>
              <a:t>amet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consectetur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adipiscing</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elit</a:t>
            </a:r>
            <a:r>
              <a:rPr lang="en-US" dirty="0">
                <a:latin typeface="Roboto" panose="02000000000000000000" pitchFamily="2" charset="0"/>
                <a:ea typeface="Roboto" panose="02000000000000000000" pitchFamily="2" charset="0"/>
              </a:rPr>
              <a:t>, sed do </a:t>
            </a:r>
            <a:r>
              <a:rPr lang="en-US" dirty="0" err="1">
                <a:latin typeface="Roboto" panose="02000000000000000000" pitchFamily="2" charset="0"/>
                <a:ea typeface="Roboto" panose="02000000000000000000" pitchFamily="2" charset="0"/>
              </a:rPr>
              <a:t>eiusmod</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tempor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incididunt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labore</a:t>
            </a:r>
            <a:r>
              <a:rPr lang="en-US" dirty="0">
                <a:latin typeface="Roboto" panose="02000000000000000000" pitchFamily="2" charset="0"/>
                <a:ea typeface="Roboto" panose="02000000000000000000" pitchFamily="2" charset="0"/>
              </a:rPr>
              <a:t> et dolore magna </a:t>
            </a:r>
            <a:r>
              <a:rPr lang="en-US" dirty="0" err="1">
                <a:latin typeface="Roboto" panose="02000000000000000000" pitchFamily="2" charset="0"/>
                <a:ea typeface="Roboto" panose="02000000000000000000" pitchFamily="2" charset="0"/>
              </a:rPr>
              <a:t>aliqua</a:t>
            </a:r>
            <a:r>
              <a:rPr lang="en-US" dirty="0">
                <a:latin typeface="Roboto" panose="02000000000000000000" pitchFamily="2" charset="0"/>
                <a:ea typeface="Roboto" panose="02000000000000000000" pitchFamily="2" charset="0"/>
              </a:rPr>
              <a:t>. Ut </a:t>
            </a:r>
            <a:r>
              <a:rPr lang="en-US" dirty="0" err="1">
                <a:latin typeface="Roboto" panose="02000000000000000000" pitchFamily="2" charset="0"/>
                <a:ea typeface="Roboto" panose="02000000000000000000" pitchFamily="2" charset="0"/>
              </a:rPr>
              <a:t>enim</a:t>
            </a:r>
            <a:r>
              <a:rPr lang="en-US" dirty="0">
                <a:latin typeface="Roboto" panose="02000000000000000000" pitchFamily="2" charset="0"/>
                <a:ea typeface="Roboto" panose="02000000000000000000" pitchFamily="2" charset="0"/>
              </a:rPr>
              <a:t> ad minim </a:t>
            </a:r>
            <a:r>
              <a:rPr lang="en-US" dirty="0" err="1">
                <a:latin typeface="Roboto" panose="02000000000000000000" pitchFamily="2" charset="0"/>
                <a:ea typeface="Roboto" panose="02000000000000000000" pitchFamily="2" charset="0"/>
              </a:rPr>
              <a:t>veniam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quis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nostrud</a:t>
            </a:r>
            <a:r>
              <a:rPr lang="en-US" dirty="0">
                <a:latin typeface="Roboto" panose="02000000000000000000" pitchFamily="2" charset="0"/>
                <a:ea typeface="Roboto" panose="02000000000000000000" pitchFamily="2" charset="0"/>
              </a:rPr>
              <a:t> exercitation </a:t>
            </a:r>
            <a:r>
              <a:rPr lang="en-US" dirty="0" err="1">
                <a:latin typeface="Roboto" panose="02000000000000000000" pitchFamily="2" charset="0"/>
                <a:ea typeface="Roboto" panose="02000000000000000000" pitchFamily="2" charset="0"/>
              </a:rPr>
              <a:t>ullamco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laboris</a:t>
            </a:r>
            <a:r>
              <a:rPr lang="en-US" dirty="0">
                <a:latin typeface="Roboto" panose="02000000000000000000" pitchFamily="2" charset="0"/>
                <a:ea typeface="Roboto" panose="02000000000000000000" pitchFamily="2" charset="0"/>
              </a:rPr>
              <a:t> nisi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aliquip</a:t>
            </a:r>
            <a:r>
              <a:rPr lang="en-US" dirty="0">
                <a:latin typeface="Roboto" panose="02000000000000000000" pitchFamily="2" charset="0"/>
                <a:ea typeface="Roboto" panose="02000000000000000000" pitchFamily="2" charset="0"/>
              </a:rPr>
              <a:t> ex </a:t>
            </a:r>
            <a:r>
              <a:rPr lang="en-US" dirty="0" err="1">
                <a:latin typeface="Roboto" panose="02000000000000000000" pitchFamily="2" charset="0"/>
                <a:ea typeface="Roboto" panose="02000000000000000000" pitchFamily="2" charset="0"/>
              </a:rPr>
              <a:t>ea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commodo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consequat</a:t>
            </a:r>
            <a:r>
              <a:rPr lang="en-US" dirty="0">
                <a:latin typeface="Roboto" panose="02000000000000000000" pitchFamily="2" charset="0"/>
                <a:ea typeface="Roboto" panose="02000000000000000000" pitchFamily="2" charset="0"/>
              </a:rPr>
              <a:t>. Duis </a:t>
            </a:r>
            <a:r>
              <a:rPr lang="en-US" dirty="0" err="1">
                <a:latin typeface="Roboto" panose="02000000000000000000" pitchFamily="2" charset="0"/>
                <a:ea typeface="Roboto" panose="02000000000000000000" pitchFamily="2" charset="0"/>
              </a:rPr>
              <a:t>aute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irure</a:t>
            </a:r>
            <a:r>
              <a:rPr lang="en-US" dirty="0">
                <a:latin typeface="Roboto" panose="02000000000000000000" pitchFamily="2" charset="0"/>
                <a:ea typeface="Roboto" panose="02000000000000000000" pitchFamily="2" charset="0"/>
              </a:rPr>
              <a:t> dolor in </a:t>
            </a:r>
            <a:r>
              <a:rPr lang="en-US" dirty="0" err="1">
                <a:latin typeface="Roboto" panose="02000000000000000000" pitchFamily="2" charset="0"/>
                <a:ea typeface="Roboto" panose="02000000000000000000" pitchFamily="2" charset="0"/>
              </a:rPr>
              <a:t>reprehenderit</a:t>
            </a:r>
            <a:r>
              <a:rPr lang="en-US" dirty="0">
                <a:latin typeface="Roboto" panose="02000000000000000000" pitchFamily="2" charset="0"/>
                <a:ea typeface="Roboto" panose="02000000000000000000" pitchFamily="2" charset="0"/>
              </a:rPr>
              <a:t> in </a:t>
            </a:r>
            <a:r>
              <a:rPr lang="en-US" dirty="0" err="1">
                <a:latin typeface="Roboto" panose="02000000000000000000" pitchFamily="2" charset="0"/>
                <a:ea typeface="Roboto" panose="02000000000000000000" pitchFamily="2" charset="0"/>
              </a:rPr>
              <a:t>voluptate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velit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esse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cillum</a:t>
            </a:r>
            <a:r>
              <a:rPr lang="en-US" dirty="0">
                <a:latin typeface="Roboto" panose="02000000000000000000" pitchFamily="2" charset="0"/>
                <a:ea typeface="Roboto" panose="02000000000000000000" pitchFamily="2" charset="0"/>
              </a:rPr>
              <a:t> dolore </a:t>
            </a:r>
            <a:r>
              <a:rPr lang="en-US" dirty="0" err="1">
                <a:latin typeface="Roboto" panose="02000000000000000000" pitchFamily="2" charset="0"/>
                <a:ea typeface="Roboto" panose="02000000000000000000" pitchFamily="2" charset="0"/>
              </a:rPr>
              <a:t>eu</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fugiat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nulla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pariature</a:t>
            </a:r>
            <a:r>
              <a:rPr lang="en-US" dirty="0">
                <a:latin typeface="Roboto" panose="02000000000000000000" pitchFamily="2" charset="0"/>
                <a:ea typeface="Roboto" panose="02000000000000000000" pitchFamily="2" charset="0"/>
              </a:rPr>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p:txBody>
      </p:sp>
      <p:sp>
        <p:nvSpPr>
          <p:cNvPr id="10" name="Text Placeholder 2">
            <a:extLst>
              <a:ext uri="{FF2B5EF4-FFF2-40B4-BE49-F238E27FC236}">
                <a16:creationId xmlns:a16="http://schemas.microsoft.com/office/drawing/2014/main" id="{07701DD8-0362-BB47-9BD0-8DA9DD48348D}"/>
              </a:ext>
            </a:extLst>
          </p:cNvPr>
          <p:cNvSpPr>
            <a:spLocks noGrp="1"/>
          </p:cNvSpPr>
          <p:nvPr>
            <p:ph type="body" idx="1"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4" name="Group 3">
            <a:extLst>
              <a:ext uri="{FF2B5EF4-FFF2-40B4-BE49-F238E27FC236}">
                <a16:creationId xmlns:a16="http://schemas.microsoft.com/office/drawing/2014/main" id="{BCDD16DF-A1E3-4986-921B-1DCDDF93E11D}"/>
              </a:ext>
            </a:extLst>
          </p:cNvPr>
          <p:cNvGrpSpPr/>
          <p:nvPr userDrawn="1"/>
        </p:nvGrpSpPr>
        <p:grpSpPr>
          <a:xfrm>
            <a:off x="6690360" y="5633784"/>
            <a:ext cx="5044440" cy="629299"/>
            <a:chOff x="6690360" y="5633784"/>
            <a:chExt cx="5044440" cy="629299"/>
          </a:xfrm>
        </p:grpSpPr>
        <p:sp>
          <p:nvSpPr>
            <p:cNvPr id="5" name="Rectangle 4">
              <a:extLst>
                <a:ext uri="{FF2B5EF4-FFF2-40B4-BE49-F238E27FC236}">
                  <a16:creationId xmlns:a16="http://schemas.microsoft.com/office/drawing/2014/main" id="{108534CC-8641-4CD7-ACA1-A051F24FC0CC}"/>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hape&#10;&#10;Description automatically generated with medium confidence">
              <a:extLst>
                <a:ext uri="{FF2B5EF4-FFF2-40B4-BE49-F238E27FC236}">
                  <a16:creationId xmlns:a16="http://schemas.microsoft.com/office/drawing/2014/main" id="{078ED3F2-8604-46A9-828C-10F14D3DFEC8}"/>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261188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9A841D53-C854-B94C-ADB1-420D936BB28B}"/>
              </a:ext>
            </a:extLst>
          </p:cNvPr>
          <p:cNvSpPr>
            <a:spLocks noGrp="1"/>
          </p:cNvSpPr>
          <p:nvPr>
            <p:ph type="pic" idx="1"/>
          </p:nvPr>
        </p:nvSpPr>
        <p:spPr>
          <a:xfrm>
            <a:off x="988291" y="1115395"/>
            <a:ext cx="3888509" cy="4256705"/>
          </a:xfrm>
          <a:prstGeom prst="rect">
            <a:avLst/>
          </a:prstGeom>
          <a:solidFill>
            <a:srgbClr val="449966">
              <a:alpha val="10000"/>
            </a:srgbClr>
          </a:solidFill>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Content Placeholder 2">
            <a:extLst>
              <a:ext uri="{FF2B5EF4-FFF2-40B4-BE49-F238E27FC236}">
                <a16:creationId xmlns:a16="http://schemas.microsoft.com/office/drawing/2014/main" id="{D17F29AA-73C0-F940-B06A-CF1CBD6A585C}"/>
              </a:ext>
            </a:extLst>
          </p:cNvPr>
          <p:cNvSpPr>
            <a:spLocks noGrp="1"/>
          </p:cNvSpPr>
          <p:nvPr>
            <p:ph sz="half" idx="10" hasCustomPrompt="1"/>
          </p:nvPr>
        </p:nvSpPr>
        <p:spPr>
          <a:xfrm>
            <a:off x="5107708" y="1123268"/>
            <a:ext cx="6503918" cy="3654205"/>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indent="-285750">
              <a:lnSpc>
                <a:spcPct val="100000"/>
              </a:lnSpc>
              <a:spcBef>
                <a:spcPts val="0"/>
              </a:spcBef>
              <a:buFont typeface="Arial" panose="020B0604020202020204" pitchFamily="34" charset="0"/>
              <a:buChar char="•"/>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When single image is necessary</a:t>
            </a:r>
          </a:p>
          <a:p>
            <a:pPr lvl="1">
              <a:lnSpc>
                <a:spcPct val="125000"/>
              </a:lnSpc>
            </a:pPr>
            <a:r>
              <a:rPr lang="en-US" dirty="0">
                <a:latin typeface="Roboto" panose="02000000000000000000" pitchFamily="2" charset="0"/>
                <a:ea typeface="Roboto" panose="02000000000000000000" pitchFamily="2" charset="0"/>
              </a:rPr>
              <a:t>When single image is necessary</a:t>
            </a:r>
          </a:p>
          <a:p>
            <a:pPr lvl="1">
              <a:lnSpc>
                <a:spcPct val="125000"/>
              </a:lnSpc>
            </a:pPr>
            <a:r>
              <a:rPr lang="en-US" dirty="0">
                <a:latin typeface="Roboto" panose="02000000000000000000" pitchFamily="2" charset="0"/>
                <a:ea typeface="Roboto" panose="02000000000000000000" pitchFamily="2" charset="0"/>
              </a:rPr>
              <a:t>When single image is necessary</a:t>
            </a:r>
          </a:p>
        </p:txBody>
      </p:sp>
      <p:sp>
        <p:nvSpPr>
          <p:cNvPr id="20" name="Text Placeholder 2">
            <a:extLst>
              <a:ext uri="{FF2B5EF4-FFF2-40B4-BE49-F238E27FC236}">
                <a16:creationId xmlns:a16="http://schemas.microsoft.com/office/drawing/2014/main" id="{D287506E-38A0-8144-8203-98E0F8912F73}"/>
              </a:ext>
            </a:extLst>
          </p:cNvPr>
          <p:cNvSpPr>
            <a:spLocks noGrp="1"/>
          </p:cNvSpPr>
          <p:nvPr>
            <p:ph type="body" idx="13"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5" name="Group 4">
            <a:extLst>
              <a:ext uri="{FF2B5EF4-FFF2-40B4-BE49-F238E27FC236}">
                <a16:creationId xmlns:a16="http://schemas.microsoft.com/office/drawing/2014/main" id="{5CA9E63C-4DCE-4E38-B8CA-7853C7D7DA4E}"/>
              </a:ext>
            </a:extLst>
          </p:cNvPr>
          <p:cNvGrpSpPr/>
          <p:nvPr userDrawn="1"/>
        </p:nvGrpSpPr>
        <p:grpSpPr>
          <a:xfrm>
            <a:off x="6690360" y="5633784"/>
            <a:ext cx="5044440" cy="629299"/>
            <a:chOff x="6690360" y="5633784"/>
            <a:chExt cx="5044440" cy="629299"/>
          </a:xfrm>
        </p:grpSpPr>
        <p:sp>
          <p:nvSpPr>
            <p:cNvPr id="6" name="Rectangle 5">
              <a:extLst>
                <a:ext uri="{FF2B5EF4-FFF2-40B4-BE49-F238E27FC236}">
                  <a16:creationId xmlns:a16="http://schemas.microsoft.com/office/drawing/2014/main" id="{46953E06-A5D6-42B3-9529-3AE93E0E6EE5}"/>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10;&#10;Description automatically generated with medium confidence">
              <a:extLst>
                <a:ext uri="{FF2B5EF4-FFF2-40B4-BE49-F238E27FC236}">
                  <a16:creationId xmlns:a16="http://schemas.microsoft.com/office/drawing/2014/main" id="{2380DE71-543D-4980-952C-1B9608C5928B}"/>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3463348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ual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915BB22-2CFF-974B-A221-8EE500F04CBD}"/>
              </a:ext>
            </a:extLst>
          </p:cNvPr>
          <p:cNvSpPr>
            <a:spLocks noGrp="1"/>
          </p:cNvSpPr>
          <p:nvPr>
            <p:ph sz="half" idx="11" hasCustomPrompt="1"/>
          </p:nvPr>
        </p:nvSpPr>
        <p:spPr>
          <a:xfrm>
            <a:off x="8632920" y="1123268"/>
            <a:ext cx="2975628" cy="4000454"/>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indent="-285750">
              <a:lnSpc>
                <a:spcPct val="100000"/>
              </a:lnSpc>
              <a:spcBef>
                <a:spcPts val="0"/>
              </a:spcBef>
              <a:buFont typeface="Arial" panose="020B0604020202020204" pitchFamily="34" charset="0"/>
              <a:buChar char="•"/>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Lorem ipsum dolor sit </a:t>
            </a:r>
            <a:r>
              <a:rPr lang="en-US" dirty="0" err="1">
                <a:latin typeface="Roboto" panose="02000000000000000000" pitchFamily="2" charset="0"/>
                <a:ea typeface="Roboto" panose="02000000000000000000" pitchFamily="2" charset="0"/>
              </a:rPr>
              <a:t>consequat</a:t>
            </a:r>
            <a:r>
              <a:rPr lang="en-US" dirty="0">
                <a:latin typeface="Roboto" panose="02000000000000000000" pitchFamily="2" charset="0"/>
                <a:ea typeface="Roboto" panose="02000000000000000000" pitchFamily="2" charset="0"/>
              </a:rPr>
              <a:t>. Duis </a:t>
            </a:r>
            <a:r>
              <a:rPr lang="en-US" dirty="0" err="1">
                <a:latin typeface="Roboto" panose="02000000000000000000" pitchFamily="2" charset="0"/>
                <a:ea typeface="Roboto" panose="02000000000000000000" pitchFamily="2" charset="0"/>
              </a:rPr>
              <a:t>aute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irure</a:t>
            </a:r>
            <a:r>
              <a:rPr lang="en-US" dirty="0">
                <a:latin typeface="Roboto" panose="02000000000000000000" pitchFamily="2" charset="0"/>
                <a:ea typeface="Roboto" panose="02000000000000000000" pitchFamily="2" charset="0"/>
              </a:rPr>
              <a:t> dolor in </a:t>
            </a:r>
            <a:r>
              <a:rPr lang="en-US" dirty="0" err="1">
                <a:latin typeface="Roboto" panose="02000000000000000000" pitchFamily="2" charset="0"/>
                <a:ea typeface="Roboto" panose="02000000000000000000" pitchFamily="2" charset="0"/>
              </a:rPr>
              <a:t>reprehende</a:t>
            </a:r>
            <a:r>
              <a:rPr lang="en-US" dirty="0">
                <a:latin typeface="Roboto" panose="02000000000000000000" pitchFamily="2" charset="0"/>
                <a:ea typeface="Roboto" panose="02000000000000000000" pitchFamily="2" charset="0"/>
              </a:rPr>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Use this slide for multiple images</a:t>
            </a:r>
          </a:p>
          <a:p>
            <a:pPr lvl="1">
              <a:lnSpc>
                <a:spcPct val="125000"/>
              </a:lnSpc>
            </a:pPr>
            <a:r>
              <a:rPr lang="en-US" dirty="0">
                <a:latin typeface="Roboto" panose="02000000000000000000" pitchFamily="2" charset="0"/>
                <a:ea typeface="Roboto" panose="02000000000000000000" pitchFamily="2" charset="0"/>
              </a:rPr>
              <a:t>If they absolutely require text</a:t>
            </a:r>
          </a:p>
          <a:p>
            <a:pPr lvl="1">
              <a:lnSpc>
                <a:spcPct val="125000"/>
              </a:lnSpc>
            </a:pPr>
            <a:r>
              <a:rPr lang="en-US" dirty="0">
                <a:latin typeface="Roboto" panose="02000000000000000000" pitchFamily="2" charset="0"/>
                <a:ea typeface="Roboto" panose="02000000000000000000" pitchFamily="2" charset="0"/>
              </a:rPr>
              <a:t>Otherwise, use next slide for multiples</a:t>
            </a:r>
          </a:p>
        </p:txBody>
      </p:sp>
      <p:sp>
        <p:nvSpPr>
          <p:cNvPr id="10" name="Picture Placeholder 2">
            <a:extLst>
              <a:ext uri="{FF2B5EF4-FFF2-40B4-BE49-F238E27FC236}">
                <a16:creationId xmlns:a16="http://schemas.microsoft.com/office/drawing/2014/main" id="{8CFC7C7B-A81D-8F42-B720-BE8A6EE73984}"/>
              </a:ext>
            </a:extLst>
          </p:cNvPr>
          <p:cNvSpPr>
            <a:spLocks noGrp="1"/>
          </p:cNvSpPr>
          <p:nvPr>
            <p:ph type="pic" idx="10"/>
          </p:nvPr>
        </p:nvSpPr>
        <p:spPr>
          <a:xfrm>
            <a:off x="4815224" y="1115395"/>
            <a:ext cx="3592947" cy="4256705"/>
          </a:xfrm>
          <a:prstGeom prst="rect">
            <a:avLst/>
          </a:prstGeom>
          <a:solidFill>
            <a:srgbClr val="449966">
              <a:alpha val="10000"/>
            </a:srgbClr>
          </a:solidFill>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DA85B192-A76B-8942-81DB-93DFBE6505C9}"/>
              </a:ext>
            </a:extLst>
          </p:cNvPr>
          <p:cNvSpPr>
            <a:spLocks noGrp="1"/>
          </p:cNvSpPr>
          <p:nvPr>
            <p:ph type="pic" idx="1"/>
          </p:nvPr>
        </p:nvSpPr>
        <p:spPr>
          <a:xfrm>
            <a:off x="988291" y="1115395"/>
            <a:ext cx="3592947" cy="4256705"/>
          </a:xfrm>
          <a:prstGeom prst="rect">
            <a:avLst/>
          </a:prstGeom>
          <a:solidFill>
            <a:srgbClr val="449966">
              <a:alpha val="10000"/>
            </a:srgbClr>
          </a:solidFill>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2">
            <a:extLst>
              <a:ext uri="{FF2B5EF4-FFF2-40B4-BE49-F238E27FC236}">
                <a16:creationId xmlns:a16="http://schemas.microsoft.com/office/drawing/2014/main" id="{612A7109-F5AB-344A-B402-1951F658631D}"/>
              </a:ext>
            </a:extLst>
          </p:cNvPr>
          <p:cNvSpPr>
            <a:spLocks noGrp="1"/>
          </p:cNvSpPr>
          <p:nvPr>
            <p:ph type="body" idx="13"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6" name="Group 5">
            <a:extLst>
              <a:ext uri="{FF2B5EF4-FFF2-40B4-BE49-F238E27FC236}">
                <a16:creationId xmlns:a16="http://schemas.microsoft.com/office/drawing/2014/main" id="{9FF44EE0-C280-41F6-AE71-5097B3CF0988}"/>
              </a:ext>
            </a:extLst>
          </p:cNvPr>
          <p:cNvGrpSpPr/>
          <p:nvPr userDrawn="1"/>
        </p:nvGrpSpPr>
        <p:grpSpPr>
          <a:xfrm>
            <a:off x="6690360" y="5633784"/>
            <a:ext cx="5044440" cy="629299"/>
            <a:chOff x="6690360" y="5633784"/>
            <a:chExt cx="5044440" cy="629299"/>
          </a:xfrm>
        </p:grpSpPr>
        <p:sp>
          <p:nvSpPr>
            <p:cNvPr id="7" name="Rectangle 6">
              <a:extLst>
                <a:ext uri="{FF2B5EF4-FFF2-40B4-BE49-F238E27FC236}">
                  <a16:creationId xmlns:a16="http://schemas.microsoft.com/office/drawing/2014/main" id="{7F3181FF-685C-44A4-80D7-353BC847CB03}"/>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10;&#10;Description automatically generated with medium confidence">
              <a:extLst>
                <a:ext uri="{FF2B5EF4-FFF2-40B4-BE49-F238E27FC236}">
                  <a16:creationId xmlns:a16="http://schemas.microsoft.com/office/drawing/2014/main" id="{2C2B388E-FBF9-438C-B671-F2897A14D743}"/>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272108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08BE13B-3AB9-3C40-97DD-CC1DDF8E1548}"/>
              </a:ext>
            </a:extLst>
          </p:cNvPr>
          <p:cNvSpPr>
            <a:spLocks noGrp="1"/>
          </p:cNvSpPr>
          <p:nvPr>
            <p:ph type="pic" idx="13"/>
          </p:nvPr>
        </p:nvSpPr>
        <p:spPr>
          <a:xfrm>
            <a:off x="7723116" y="1115396"/>
            <a:ext cx="3888509" cy="2015732"/>
          </a:xfrm>
          <a:prstGeom prst="rect">
            <a:avLst/>
          </a:prstGeom>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EFD3A0D6-8F13-674B-B631-25C8BAED01D7}"/>
              </a:ext>
            </a:extLst>
          </p:cNvPr>
          <p:cNvSpPr>
            <a:spLocks noGrp="1"/>
          </p:cNvSpPr>
          <p:nvPr>
            <p:ph type="pic" idx="1"/>
          </p:nvPr>
        </p:nvSpPr>
        <p:spPr>
          <a:xfrm>
            <a:off x="988291" y="1115395"/>
            <a:ext cx="6503917" cy="4256705"/>
          </a:xfrm>
          <a:prstGeom prst="rect">
            <a:avLst/>
          </a:prstGeom>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8F5E4A3-FA53-E040-8F7C-8F2762C90CCA}"/>
              </a:ext>
            </a:extLst>
          </p:cNvPr>
          <p:cNvSpPr>
            <a:spLocks noGrp="1"/>
          </p:cNvSpPr>
          <p:nvPr>
            <p:ph type="pic" idx="15"/>
          </p:nvPr>
        </p:nvSpPr>
        <p:spPr>
          <a:xfrm>
            <a:off x="7723116" y="3361885"/>
            <a:ext cx="3888509" cy="2015732"/>
          </a:xfrm>
          <a:prstGeom prst="rect">
            <a:avLst/>
          </a:prstGeom>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2">
            <a:extLst>
              <a:ext uri="{FF2B5EF4-FFF2-40B4-BE49-F238E27FC236}">
                <a16:creationId xmlns:a16="http://schemas.microsoft.com/office/drawing/2014/main" id="{0553C7A3-2726-4D47-8F2B-1B72E1B0DF53}"/>
              </a:ext>
            </a:extLst>
          </p:cNvPr>
          <p:cNvSpPr>
            <a:spLocks noGrp="1"/>
          </p:cNvSpPr>
          <p:nvPr>
            <p:ph type="body" idx="14"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5" name="Group 4">
            <a:extLst>
              <a:ext uri="{FF2B5EF4-FFF2-40B4-BE49-F238E27FC236}">
                <a16:creationId xmlns:a16="http://schemas.microsoft.com/office/drawing/2014/main" id="{E05ABD16-3C69-48A4-B416-15C50F260C0C}"/>
              </a:ext>
            </a:extLst>
          </p:cNvPr>
          <p:cNvGrpSpPr/>
          <p:nvPr userDrawn="1"/>
        </p:nvGrpSpPr>
        <p:grpSpPr>
          <a:xfrm>
            <a:off x="6690360" y="5633784"/>
            <a:ext cx="5044440" cy="629299"/>
            <a:chOff x="6690360" y="5633784"/>
            <a:chExt cx="5044440" cy="629299"/>
          </a:xfrm>
        </p:grpSpPr>
        <p:sp>
          <p:nvSpPr>
            <p:cNvPr id="4" name="Rectangle 3">
              <a:extLst>
                <a:ext uri="{FF2B5EF4-FFF2-40B4-BE49-F238E27FC236}">
                  <a16:creationId xmlns:a16="http://schemas.microsoft.com/office/drawing/2014/main" id="{36C4FC06-95AC-481C-BAE0-91246CC73379}"/>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37D133FD-6E11-41C1-A509-D51015130180}"/>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1252403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B34493D-59DC-1448-928C-69E9DA0E6D11}"/>
              </a:ext>
            </a:extLst>
          </p:cNvPr>
          <p:cNvSpPr>
            <a:spLocks noGrp="1"/>
          </p:cNvSpPr>
          <p:nvPr>
            <p:ph sz="half" idx="11" hasCustomPrompt="1"/>
          </p:nvPr>
        </p:nvSpPr>
        <p:spPr>
          <a:xfrm>
            <a:off x="876822" y="1123269"/>
            <a:ext cx="10734804" cy="4128694"/>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marR="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a:t>
            </a:r>
          </a:p>
          <a:p>
            <a:pPr>
              <a:lnSpc>
                <a:spcPct val="125000"/>
              </a:lnSpc>
            </a:pPr>
            <a:r>
              <a:rPr lang="en-US" dirty="0">
                <a:latin typeface="Roboto" panose="02000000000000000000" pitchFamily="2" charset="0"/>
                <a:ea typeface="Roboto" panose="02000000000000000000" pitchFamily="2" charset="0"/>
              </a:rPr>
              <a:t>Body copy goes here.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Last slide in each section</a:t>
            </a:r>
          </a:p>
          <a:p>
            <a:pPr lvl="1">
              <a:lnSpc>
                <a:spcPct val="125000"/>
              </a:lnSpc>
            </a:pPr>
            <a:r>
              <a:rPr lang="en-US" dirty="0">
                <a:latin typeface="Roboto" panose="02000000000000000000" pitchFamily="2" charset="0"/>
                <a:ea typeface="Roboto" panose="02000000000000000000" pitchFamily="2" charset="0"/>
              </a:rPr>
              <a:t>Last slide in each section</a:t>
            </a:r>
          </a:p>
        </p:txBody>
      </p:sp>
      <p:sp>
        <p:nvSpPr>
          <p:cNvPr id="9" name="Text Placeholder 2">
            <a:extLst>
              <a:ext uri="{FF2B5EF4-FFF2-40B4-BE49-F238E27FC236}">
                <a16:creationId xmlns:a16="http://schemas.microsoft.com/office/drawing/2014/main" id="{1E40A9BD-8308-AD4C-A77C-2CBE92CD8D71}"/>
              </a:ext>
            </a:extLst>
          </p:cNvPr>
          <p:cNvSpPr>
            <a:spLocks noGrp="1"/>
          </p:cNvSpPr>
          <p:nvPr>
            <p:ph type="body" idx="14" hasCustomPrompt="1"/>
          </p:nvPr>
        </p:nvSpPr>
        <p:spPr>
          <a:xfrm>
            <a:off x="567847" y="594917"/>
            <a:ext cx="10515600" cy="424732"/>
          </a:xfrm>
          <a:prstGeom prst="rect">
            <a:avLst/>
          </a:prstGeom>
          <a:noFill/>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spTree>
    <p:extLst>
      <p:ext uri="{BB962C8B-B14F-4D97-AF65-F5344CB8AC3E}">
        <p14:creationId xmlns:p14="http://schemas.microsoft.com/office/powerpoint/2010/main" val="1986051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43F3DA1-6CB4-9C42-85A8-BB52F35FEB66}"/>
              </a:ext>
            </a:extLst>
          </p:cNvPr>
          <p:cNvSpPr>
            <a:spLocks noGrp="1"/>
          </p:cNvSpPr>
          <p:nvPr>
            <p:ph sz="half" idx="10" hasCustomPrompt="1"/>
          </p:nvPr>
        </p:nvSpPr>
        <p:spPr>
          <a:xfrm>
            <a:off x="571500" y="2297313"/>
            <a:ext cx="10734804" cy="2677656"/>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rgbClr val="449966"/>
                </a:solidFill>
                <a:latin typeface="Roboto" panose="02000000000000000000" pitchFamily="2" charset="0"/>
                <a:ea typeface="Roboto" panose="02000000000000000000" pitchFamily="2" charset="0"/>
              </a:defRPr>
            </a:lvl1pPr>
            <a:lvl2pPr marL="457200" indent="0">
              <a:lnSpc>
                <a:spcPct val="100000"/>
              </a:lnSpc>
              <a:spcBef>
                <a:spcPts val="0"/>
              </a:spcBef>
              <a:buFont typeface="Arial" panose="020B0604020202020204" pitchFamily="34" charset="0"/>
              <a:buNone/>
              <a:defRPr sz="24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r>
              <a:rPr lang="en-US" sz="2400" b="1" dirty="0">
                <a:solidFill>
                  <a:srgbClr val="63666A"/>
                </a:solidFill>
                <a:latin typeface="Roboto" panose="02000000000000000000" pitchFamily="2" charset="0"/>
                <a:ea typeface="Roboto" panose="02000000000000000000" pitchFamily="2" charset="0"/>
              </a:rPr>
              <a:t>O | </a:t>
            </a:r>
            <a:r>
              <a:rPr lang="en-US" sz="2400" dirty="0">
                <a:solidFill>
                  <a:srgbClr val="63666A"/>
                </a:solidFill>
                <a:latin typeface="Roboto" panose="02000000000000000000" pitchFamily="2" charset="0"/>
                <a:ea typeface="Roboto" panose="02000000000000000000" pitchFamily="2" charset="0"/>
              </a:rPr>
              <a:t>000.000.0000</a:t>
            </a:r>
          </a:p>
          <a:p>
            <a:r>
              <a:rPr lang="en-US" sz="2400" b="1" dirty="0">
                <a:solidFill>
                  <a:srgbClr val="63666A"/>
                </a:solidFill>
                <a:latin typeface="Roboto" panose="02000000000000000000" pitchFamily="2" charset="0"/>
                <a:ea typeface="Roboto" panose="02000000000000000000" pitchFamily="2" charset="0"/>
              </a:rPr>
              <a:t>C | </a:t>
            </a:r>
            <a:r>
              <a:rPr lang="en-US" sz="2400" dirty="0">
                <a:solidFill>
                  <a:srgbClr val="63666A"/>
                </a:solidFill>
                <a:latin typeface="Roboto" panose="02000000000000000000" pitchFamily="2" charset="0"/>
                <a:ea typeface="Roboto" panose="02000000000000000000" pitchFamily="2" charset="0"/>
              </a:rPr>
              <a:t>000.000.0000</a:t>
            </a:r>
          </a:p>
          <a:p>
            <a:r>
              <a:rPr lang="en-US" sz="2400" b="1" dirty="0">
                <a:solidFill>
                  <a:srgbClr val="63666A"/>
                </a:solidFill>
                <a:latin typeface="Roboto" panose="02000000000000000000" pitchFamily="2" charset="0"/>
                <a:ea typeface="Roboto" panose="02000000000000000000" pitchFamily="2" charset="0"/>
              </a:rPr>
              <a:t>E | </a:t>
            </a:r>
            <a:r>
              <a:rPr lang="en-US" sz="2400" dirty="0" err="1">
                <a:solidFill>
                  <a:srgbClr val="63666A"/>
                </a:solidFill>
                <a:latin typeface="Roboto" panose="02000000000000000000" pitchFamily="2" charset="0"/>
                <a:ea typeface="Roboto" panose="02000000000000000000" pitchFamily="2" charset="0"/>
              </a:rPr>
              <a:t>name.presenter@okstate.edu</a:t>
            </a:r>
            <a:endParaRPr lang="en-US" sz="2400" dirty="0">
              <a:solidFill>
                <a:srgbClr val="63666A"/>
              </a:solidFill>
              <a:latin typeface="Roboto" panose="02000000000000000000" pitchFamily="2" charset="0"/>
              <a:ea typeface="Roboto" panose="02000000000000000000" pitchFamily="2" charset="0"/>
            </a:endParaRPr>
          </a:p>
          <a:p>
            <a:r>
              <a:rPr lang="en-US" sz="2400" dirty="0">
                <a:solidFill>
                  <a:srgbClr val="63666A"/>
                </a:solidFill>
                <a:latin typeface="Roboto" panose="02000000000000000000" pitchFamily="2" charset="0"/>
                <a:ea typeface="Roboto" panose="02000000000000000000" pitchFamily="2" charset="0"/>
              </a:rPr>
              <a:t>Address Goes Here</a:t>
            </a:r>
          </a:p>
          <a:p>
            <a:r>
              <a:rPr lang="en-US" sz="2400" dirty="0">
                <a:solidFill>
                  <a:srgbClr val="63666A"/>
                </a:solidFill>
                <a:latin typeface="Roboto" panose="02000000000000000000" pitchFamily="2" charset="0"/>
                <a:ea typeface="Roboto" panose="02000000000000000000" pitchFamily="2" charset="0"/>
              </a:rPr>
              <a:t>City, State</a:t>
            </a:r>
          </a:p>
          <a:p>
            <a:endParaRPr lang="en-US" sz="2400" dirty="0">
              <a:solidFill>
                <a:schemeClr val="accent6"/>
              </a:solidFill>
              <a:latin typeface="Roboto" panose="02000000000000000000" pitchFamily="2" charset="0"/>
              <a:ea typeface="Roboto" panose="02000000000000000000" pitchFamily="2" charset="0"/>
            </a:endParaRPr>
          </a:p>
          <a:p>
            <a:r>
              <a:rPr lang="en-US" sz="2400" b="1" dirty="0" err="1">
                <a:solidFill>
                  <a:srgbClr val="FB6400"/>
                </a:solidFill>
                <a:latin typeface="Roboto" panose="02000000000000000000" pitchFamily="2" charset="0"/>
                <a:ea typeface="Roboto" panose="02000000000000000000" pitchFamily="2" charset="0"/>
              </a:rPr>
              <a:t>brand.okstate.edu</a:t>
            </a:r>
            <a:r>
              <a:rPr lang="en-US" sz="2400" b="1" dirty="0">
                <a:solidFill>
                  <a:srgbClr val="FB6400"/>
                </a:solidFill>
                <a:latin typeface="Roboto" panose="02000000000000000000" pitchFamily="2" charset="0"/>
                <a:ea typeface="Roboto" panose="02000000000000000000" pitchFamily="2" charset="0"/>
              </a:rPr>
              <a:t> (or other dept. specific URL)</a:t>
            </a:r>
          </a:p>
        </p:txBody>
      </p:sp>
      <p:sp>
        <p:nvSpPr>
          <p:cNvPr id="11" name="Title 1">
            <a:extLst>
              <a:ext uri="{FF2B5EF4-FFF2-40B4-BE49-F238E27FC236}">
                <a16:creationId xmlns:a16="http://schemas.microsoft.com/office/drawing/2014/main" id="{2F025E6B-6933-E642-8A00-1E465ECF39F1}"/>
              </a:ext>
            </a:extLst>
          </p:cNvPr>
          <p:cNvSpPr>
            <a:spLocks noGrp="1"/>
          </p:cNvSpPr>
          <p:nvPr>
            <p:ph type="title" hasCustomPrompt="1"/>
          </p:nvPr>
        </p:nvSpPr>
        <p:spPr>
          <a:xfrm>
            <a:off x="578553" y="624279"/>
            <a:ext cx="10515600" cy="964880"/>
          </a:xfrm>
          <a:prstGeom prst="rect">
            <a:avLst/>
          </a:prstGeom>
        </p:spPr>
        <p:txBody>
          <a:bodyPr>
            <a:spAutoFit/>
          </a:bodyPr>
          <a:lstStyle>
            <a:lvl1pPr algn="l">
              <a:defRPr sz="6300">
                <a:solidFill>
                  <a:srgbClr val="63666A"/>
                </a:solidFill>
                <a:latin typeface="Fjalla One" panose="02000506040000020004" pitchFamily="2" charset="0"/>
              </a:defRPr>
            </a:lvl1pPr>
          </a:lstStyle>
          <a:p>
            <a:r>
              <a:rPr lang="en-US" dirty="0"/>
              <a:t>NAME OF PRESENTER</a:t>
            </a:r>
          </a:p>
        </p:txBody>
      </p:sp>
      <p:sp>
        <p:nvSpPr>
          <p:cNvPr id="15" name="Text Placeholder 2">
            <a:extLst>
              <a:ext uri="{FF2B5EF4-FFF2-40B4-BE49-F238E27FC236}">
                <a16:creationId xmlns:a16="http://schemas.microsoft.com/office/drawing/2014/main" id="{232D6B34-2CBA-4A4F-B365-660BB88B8C1C}"/>
              </a:ext>
            </a:extLst>
          </p:cNvPr>
          <p:cNvSpPr>
            <a:spLocks noGrp="1"/>
          </p:cNvSpPr>
          <p:nvPr>
            <p:ph type="body" idx="1" hasCustomPrompt="1"/>
          </p:nvPr>
        </p:nvSpPr>
        <p:spPr>
          <a:xfrm>
            <a:off x="579136" y="1500447"/>
            <a:ext cx="10515600" cy="507831"/>
          </a:xfrm>
          <a:prstGeom prst="rect">
            <a:avLst/>
          </a:prstGeom>
        </p:spPr>
        <p:txBody>
          <a:bodyPr>
            <a:spAutoFit/>
          </a:bodyPr>
          <a:lstStyle>
            <a:lvl1pPr marL="0" indent="0">
              <a:buNone/>
              <a:defRPr sz="3000" b="1">
                <a:solidFill>
                  <a:srgbClr val="449966"/>
                </a:solidFill>
                <a:latin typeface="Rubik" pitchFamily="2" charset="-79"/>
                <a:ea typeface="Roboto" panose="02000000000000000000" pitchFamily="2" charset="0"/>
                <a:cs typeface="Rubik"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Department of This Slide Goes Last </a:t>
            </a:r>
          </a:p>
        </p:txBody>
      </p:sp>
    </p:spTree>
    <p:extLst>
      <p:ext uri="{BB962C8B-B14F-4D97-AF65-F5344CB8AC3E}">
        <p14:creationId xmlns:p14="http://schemas.microsoft.com/office/powerpoint/2010/main" val="180195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7665653-8E60-47E1-8531-023BC238F27E}" type="datetimeFigureOut">
              <a:rPr lang="en-US"/>
              <a:pPr>
                <a:defRPr/>
              </a:pPr>
              <a:t>1/19/2024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5DBED8CC-E92C-4431-8F03-A49DB1D1A6EC}" type="slidenum">
              <a:rPr lang="en-US"/>
              <a:pPr>
                <a:defRPr/>
              </a:pPr>
              <a:t>‹#›</a:t>
            </a:fld>
            <a:endParaRPr lang="en-US" dirty="0"/>
          </a:p>
        </p:txBody>
      </p:sp>
    </p:spTree>
    <p:extLst>
      <p:ext uri="{BB962C8B-B14F-4D97-AF65-F5344CB8AC3E}">
        <p14:creationId xmlns:p14="http://schemas.microsoft.com/office/powerpoint/2010/main" val="675842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D2F190C-E5F5-4DC4-A20F-DEF3CD903B15}" type="slidenum">
              <a:rPr lang="en-US"/>
              <a:pPr>
                <a:defRPr/>
              </a:pPr>
              <a:t>‹#›</a:t>
            </a:fld>
            <a:endParaRPr lang="en-US" dirty="0"/>
          </a:p>
        </p:txBody>
      </p:sp>
    </p:spTree>
    <p:extLst>
      <p:ext uri="{BB962C8B-B14F-4D97-AF65-F5344CB8AC3E}">
        <p14:creationId xmlns:p14="http://schemas.microsoft.com/office/powerpoint/2010/main" val="1496776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D512CC1-98EB-4C79-8571-65B726A3D290}" type="slidenum">
              <a:rPr lang="en-US"/>
              <a:pPr>
                <a:defRPr/>
              </a:pPr>
              <a:t>‹#›</a:t>
            </a:fld>
            <a:endParaRPr lang="en-US" dirty="0"/>
          </a:p>
        </p:txBody>
      </p:sp>
    </p:spTree>
    <p:extLst>
      <p:ext uri="{BB962C8B-B14F-4D97-AF65-F5344CB8AC3E}">
        <p14:creationId xmlns:p14="http://schemas.microsoft.com/office/powerpoint/2010/main" val="315606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096A88D-F1ED-8F4E-A2DC-09215CE12197}"/>
              </a:ext>
            </a:extLst>
          </p:cNvPr>
          <p:cNvSpPr>
            <a:spLocks noGrp="1"/>
          </p:cNvSpPr>
          <p:nvPr>
            <p:ph sz="half" idx="11" hasCustomPrompt="1"/>
          </p:nvPr>
        </p:nvSpPr>
        <p:spPr>
          <a:xfrm>
            <a:off x="876822" y="1116819"/>
            <a:ext cx="10734803" cy="4145750"/>
          </a:xfrm>
          <a:prstGeom prst="rect">
            <a:avLst/>
          </a:prstGeom>
        </p:spPr>
        <p:txBody>
          <a:bodyPr>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r>
              <a:rPr lang="en-US" dirty="0"/>
              <a:t>	</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p:txBody>
      </p:sp>
      <p:sp>
        <p:nvSpPr>
          <p:cNvPr id="10" name="Text Placeholder 2">
            <a:extLst>
              <a:ext uri="{FF2B5EF4-FFF2-40B4-BE49-F238E27FC236}">
                <a16:creationId xmlns:a16="http://schemas.microsoft.com/office/drawing/2014/main" id="{13416120-01A4-D449-8CDA-5B2C6366CAD4}"/>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grpSp>
        <p:nvGrpSpPr>
          <p:cNvPr id="2" name="Group 1">
            <a:extLst>
              <a:ext uri="{FF2B5EF4-FFF2-40B4-BE49-F238E27FC236}">
                <a16:creationId xmlns:a16="http://schemas.microsoft.com/office/drawing/2014/main" id="{82495879-0806-E8E5-F815-752F0538C876}"/>
              </a:ext>
            </a:extLst>
          </p:cNvPr>
          <p:cNvGrpSpPr/>
          <p:nvPr userDrawn="1"/>
        </p:nvGrpSpPr>
        <p:grpSpPr>
          <a:xfrm>
            <a:off x="6797841" y="5631805"/>
            <a:ext cx="4704347" cy="624435"/>
            <a:chOff x="7561781" y="5631806"/>
            <a:chExt cx="4049844" cy="503990"/>
          </a:xfrm>
        </p:grpSpPr>
        <p:sp>
          <p:nvSpPr>
            <p:cNvPr id="3" name="Rectangle 2">
              <a:extLst>
                <a:ext uri="{FF2B5EF4-FFF2-40B4-BE49-F238E27FC236}">
                  <a16:creationId xmlns:a16="http://schemas.microsoft.com/office/drawing/2014/main" id="{EF9853A4-0FE1-4A3E-AAE0-D482DA8BB3E2}"/>
                </a:ext>
              </a:extLst>
            </p:cNvPr>
            <p:cNvSpPr/>
            <p:nvPr userDrawn="1"/>
          </p:nvSpPr>
          <p:spPr>
            <a:xfrm>
              <a:off x="7561781" y="5631806"/>
              <a:ext cx="4049844" cy="50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10;&#10;Description automatically generated with medium confidence">
              <a:extLst>
                <a:ext uri="{FF2B5EF4-FFF2-40B4-BE49-F238E27FC236}">
                  <a16:creationId xmlns:a16="http://schemas.microsoft.com/office/drawing/2014/main" id="{F9C835B5-FECB-A13D-1166-FDAB05A728E0}"/>
                </a:ext>
              </a:extLst>
            </p:cNvPr>
            <p:cNvPicPr>
              <a:picLocks noChangeAspect="1"/>
            </p:cNvPicPr>
            <p:nvPr userDrawn="1"/>
          </p:nvPicPr>
          <p:blipFill>
            <a:blip r:embed="rId3"/>
            <a:stretch>
              <a:fillRect/>
            </a:stretch>
          </p:blipFill>
          <p:spPr>
            <a:xfrm>
              <a:off x="7561781" y="5631806"/>
              <a:ext cx="4049844" cy="503990"/>
            </a:xfrm>
            <a:prstGeom prst="rect">
              <a:avLst/>
            </a:prstGeom>
          </p:spPr>
        </p:pic>
      </p:grpSp>
    </p:spTree>
    <p:extLst>
      <p:ext uri="{BB962C8B-B14F-4D97-AF65-F5344CB8AC3E}">
        <p14:creationId xmlns:p14="http://schemas.microsoft.com/office/powerpoint/2010/main" val="2723912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2688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6107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8083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9545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4040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6898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5430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4403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1162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738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ADEF8EF-A673-E042-9D45-AC94C7D34AA6}"/>
              </a:ext>
            </a:extLst>
          </p:cNvPr>
          <p:cNvSpPr>
            <a:spLocks noGrp="1"/>
          </p:cNvSpPr>
          <p:nvPr>
            <p:ph type="pic" idx="1"/>
          </p:nvPr>
        </p:nvSpPr>
        <p:spPr>
          <a:xfrm>
            <a:off x="988291" y="1115395"/>
            <a:ext cx="3888509"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Content Placeholder 2">
            <a:extLst>
              <a:ext uri="{FF2B5EF4-FFF2-40B4-BE49-F238E27FC236}">
                <a16:creationId xmlns:a16="http://schemas.microsoft.com/office/drawing/2014/main" id="{4C54B7F4-3267-B244-81F5-588AE0BC22CB}"/>
              </a:ext>
            </a:extLst>
          </p:cNvPr>
          <p:cNvSpPr>
            <a:spLocks noGrp="1"/>
          </p:cNvSpPr>
          <p:nvPr>
            <p:ph sz="half" idx="11" hasCustomPrompt="1"/>
          </p:nvPr>
        </p:nvSpPr>
        <p:spPr>
          <a:xfrm>
            <a:off x="5107708" y="1116819"/>
            <a:ext cx="6503917" cy="3584571"/>
          </a:xfrm>
          <a:prstGeom prst="rect">
            <a:avLst/>
          </a:prstGeom>
        </p:spPr>
        <p:txBody>
          <a:bodyPr wrap="square">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r>
              <a:rPr lang="en-US" dirty="0"/>
              <a:t>	</a:t>
            </a:r>
          </a:p>
          <a:p>
            <a:pPr marL="971550" lvl="1" indent="-285750"/>
            <a:r>
              <a:rPr lang="en-US" dirty="0"/>
              <a:t>When single image is necessary</a:t>
            </a:r>
          </a:p>
          <a:p>
            <a:pPr marL="971550" lvl="1" indent="-285750"/>
            <a:r>
              <a:rPr lang="en-US" dirty="0"/>
              <a:t>When single image is necessary</a:t>
            </a:r>
          </a:p>
          <a:p>
            <a:pPr marL="971550" lvl="1" indent="-285750"/>
            <a:r>
              <a:rPr lang="en-US" dirty="0"/>
              <a:t>When single image is necessary</a:t>
            </a:r>
          </a:p>
        </p:txBody>
      </p:sp>
      <p:sp>
        <p:nvSpPr>
          <p:cNvPr id="13" name="Text Placeholder 2">
            <a:extLst>
              <a:ext uri="{FF2B5EF4-FFF2-40B4-BE49-F238E27FC236}">
                <a16:creationId xmlns:a16="http://schemas.microsoft.com/office/drawing/2014/main" id="{DFBBEBF7-13C4-E14A-970D-7C88A22C4807}"/>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grpSp>
        <p:nvGrpSpPr>
          <p:cNvPr id="2" name="Group 1">
            <a:extLst>
              <a:ext uri="{FF2B5EF4-FFF2-40B4-BE49-F238E27FC236}">
                <a16:creationId xmlns:a16="http://schemas.microsoft.com/office/drawing/2014/main" id="{67E59E25-D010-8A97-058A-7A2B86788D50}"/>
              </a:ext>
            </a:extLst>
          </p:cNvPr>
          <p:cNvGrpSpPr/>
          <p:nvPr userDrawn="1"/>
        </p:nvGrpSpPr>
        <p:grpSpPr>
          <a:xfrm>
            <a:off x="6797841" y="5631805"/>
            <a:ext cx="4704347" cy="624435"/>
            <a:chOff x="7561781" y="5631806"/>
            <a:chExt cx="4049844" cy="503990"/>
          </a:xfrm>
        </p:grpSpPr>
        <p:sp>
          <p:nvSpPr>
            <p:cNvPr id="3" name="Rectangle 2">
              <a:extLst>
                <a:ext uri="{FF2B5EF4-FFF2-40B4-BE49-F238E27FC236}">
                  <a16:creationId xmlns:a16="http://schemas.microsoft.com/office/drawing/2014/main" id="{A0945214-F38C-AED2-CF11-78DBA61B5103}"/>
                </a:ext>
              </a:extLst>
            </p:cNvPr>
            <p:cNvSpPr/>
            <p:nvPr userDrawn="1"/>
          </p:nvSpPr>
          <p:spPr>
            <a:xfrm>
              <a:off x="7561781" y="5631806"/>
              <a:ext cx="4049844" cy="50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10;&#10;Description automatically generated with medium confidence">
              <a:extLst>
                <a:ext uri="{FF2B5EF4-FFF2-40B4-BE49-F238E27FC236}">
                  <a16:creationId xmlns:a16="http://schemas.microsoft.com/office/drawing/2014/main" id="{E302F08E-BF29-B3C3-3E87-217A4BF436C3}"/>
                </a:ext>
              </a:extLst>
            </p:cNvPr>
            <p:cNvPicPr>
              <a:picLocks noChangeAspect="1"/>
            </p:cNvPicPr>
            <p:nvPr userDrawn="1"/>
          </p:nvPicPr>
          <p:blipFill>
            <a:blip r:embed="rId3"/>
            <a:stretch>
              <a:fillRect/>
            </a:stretch>
          </p:blipFill>
          <p:spPr>
            <a:xfrm>
              <a:off x="7561781" y="5631806"/>
              <a:ext cx="4049844" cy="503990"/>
            </a:xfrm>
            <a:prstGeom prst="rect">
              <a:avLst/>
            </a:prstGeom>
          </p:spPr>
        </p:pic>
      </p:grpSp>
    </p:spTree>
    <p:extLst>
      <p:ext uri="{BB962C8B-B14F-4D97-AF65-F5344CB8AC3E}">
        <p14:creationId xmlns:p14="http://schemas.microsoft.com/office/powerpoint/2010/main" val="975333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767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BFA8EDB-B628-0940-81BE-3EEC8332BE5D}"/>
              </a:ext>
            </a:extLst>
          </p:cNvPr>
          <p:cNvSpPr>
            <a:spLocks noGrp="1"/>
          </p:cNvSpPr>
          <p:nvPr>
            <p:ph type="pic" idx="1"/>
          </p:nvPr>
        </p:nvSpPr>
        <p:spPr>
          <a:xfrm>
            <a:off x="988291" y="1115395"/>
            <a:ext cx="3592947"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59B5960E-AF4F-BD49-8F26-C21E277C10D4}"/>
              </a:ext>
            </a:extLst>
          </p:cNvPr>
          <p:cNvSpPr>
            <a:spLocks noGrp="1"/>
          </p:cNvSpPr>
          <p:nvPr>
            <p:ph type="pic" idx="12"/>
          </p:nvPr>
        </p:nvSpPr>
        <p:spPr>
          <a:xfrm>
            <a:off x="4815224" y="1115395"/>
            <a:ext cx="3592947"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a:extLst>
              <a:ext uri="{FF2B5EF4-FFF2-40B4-BE49-F238E27FC236}">
                <a16:creationId xmlns:a16="http://schemas.microsoft.com/office/drawing/2014/main" id="{1E39AF8A-3470-8D4B-AAB4-564D43BE08B7}"/>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
        <p:nvSpPr>
          <p:cNvPr id="8" name="Content Placeholder 2">
            <a:extLst>
              <a:ext uri="{FF2B5EF4-FFF2-40B4-BE49-F238E27FC236}">
                <a16:creationId xmlns:a16="http://schemas.microsoft.com/office/drawing/2014/main" id="{1097F2F5-0F5B-E946-8C62-5302B95F9BA6}"/>
              </a:ext>
            </a:extLst>
          </p:cNvPr>
          <p:cNvSpPr>
            <a:spLocks noGrp="1"/>
          </p:cNvSpPr>
          <p:nvPr>
            <p:ph sz="half" idx="11" hasCustomPrompt="1"/>
          </p:nvPr>
        </p:nvSpPr>
        <p:spPr>
          <a:xfrm>
            <a:off x="8635997" y="1116819"/>
            <a:ext cx="2975628" cy="3910686"/>
          </a:xfrm>
          <a:prstGeom prst="rect">
            <a:avLst/>
          </a:prstGeom>
        </p:spPr>
        <p:txBody>
          <a:bodyPr wrap="square">
            <a:spAutoFit/>
          </a:bodyPr>
          <a:lstStyle>
            <a:lvl1pPr marL="0" indent="0">
              <a:lnSpc>
                <a:spcPct val="125000"/>
              </a:lnSpc>
              <a:buFont typeface="Arial" panose="020B0604020202020204" pitchFamily="34" charset="0"/>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a:t>
            </a:r>
            <a:r>
              <a:rPr lang="en-US" dirty="0"/>
              <a:t>.</a:t>
            </a:r>
          </a:p>
          <a:p>
            <a:pPr marL="285750" indent="-285750">
              <a:buFont typeface="Arial" panose="020B0604020202020204" pitchFamily="34" charset="0"/>
              <a:buChar char="•"/>
            </a:pPr>
            <a:r>
              <a:rPr lang="en-US" dirty="0"/>
              <a:t>Use this slide for multiple images</a:t>
            </a:r>
          </a:p>
          <a:p>
            <a:pPr marL="285750" indent="-285750">
              <a:buFont typeface="Arial" panose="020B0604020202020204" pitchFamily="34" charset="0"/>
              <a:buChar char="•"/>
            </a:pPr>
            <a:r>
              <a:rPr lang="en-US" dirty="0"/>
              <a:t>If they absolutely require text</a:t>
            </a:r>
          </a:p>
          <a:p>
            <a:pPr marL="285750" indent="-285750">
              <a:buFont typeface="Arial" panose="020B0604020202020204" pitchFamily="34" charset="0"/>
              <a:buChar char="•"/>
            </a:pPr>
            <a:r>
              <a:rPr lang="en-US" dirty="0"/>
              <a:t>Otherwise, use next slide for multiples</a:t>
            </a:r>
          </a:p>
        </p:txBody>
      </p:sp>
      <p:grpSp>
        <p:nvGrpSpPr>
          <p:cNvPr id="2" name="Group 1">
            <a:extLst>
              <a:ext uri="{FF2B5EF4-FFF2-40B4-BE49-F238E27FC236}">
                <a16:creationId xmlns:a16="http://schemas.microsoft.com/office/drawing/2014/main" id="{30026EFF-8941-AC0E-2A8F-AC03F280045A}"/>
              </a:ext>
            </a:extLst>
          </p:cNvPr>
          <p:cNvGrpSpPr/>
          <p:nvPr userDrawn="1"/>
        </p:nvGrpSpPr>
        <p:grpSpPr>
          <a:xfrm>
            <a:off x="6797841" y="5631805"/>
            <a:ext cx="4704347" cy="624435"/>
            <a:chOff x="7561781" y="5631806"/>
            <a:chExt cx="4049844" cy="503990"/>
          </a:xfrm>
        </p:grpSpPr>
        <p:sp>
          <p:nvSpPr>
            <p:cNvPr id="3" name="Rectangle 2">
              <a:extLst>
                <a:ext uri="{FF2B5EF4-FFF2-40B4-BE49-F238E27FC236}">
                  <a16:creationId xmlns:a16="http://schemas.microsoft.com/office/drawing/2014/main" id="{F4000925-77E3-DB13-6BA3-1D17D40DF2E1}"/>
                </a:ext>
              </a:extLst>
            </p:cNvPr>
            <p:cNvSpPr/>
            <p:nvPr userDrawn="1"/>
          </p:nvSpPr>
          <p:spPr>
            <a:xfrm>
              <a:off x="7561781" y="5631806"/>
              <a:ext cx="4049844" cy="50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10;&#10;Description automatically generated with medium confidence">
              <a:extLst>
                <a:ext uri="{FF2B5EF4-FFF2-40B4-BE49-F238E27FC236}">
                  <a16:creationId xmlns:a16="http://schemas.microsoft.com/office/drawing/2014/main" id="{60B75C4B-B1F8-7F1F-28EA-A09BDA48D943}"/>
                </a:ext>
              </a:extLst>
            </p:cNvPr>
            <p:cNvPicPr>
              <a:picLocks noChangeAspect="1"/>
            </p:cNvPicPr>
            <p:nvPr userDrawn="1"/>
          </p:nvPicPr>
          <p:blipFill>
            <a:blip r:embed="rId3"/>
            <a:stretch>
              <a:fillRect/>
            </a:stretch>
          </p:blipFill>
          <p:spPr>
            <a:xfrm>
              <a:off x="7561781" y="5631806"/>
              <a:ext cx="4049844" cy="503990"/>
            </a:xfrm>
            <a:prstGeom prst="rect">
              <a:avLst/>
            </a:prstGeom>
          </p:spPr>
        </p:pic>
      </p:gr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AF8388C-4C99-8F4B-9C8F-5932EF40E444}"/>
              </a:ext>
            </a:extLst>
          </p:cNvPr>
          <p:cNvSpPr>
            <a:spLocks noGrp="1"/>
          </p:cNvSpPr>
          <p:nvPr>
            <p:ph type="pic" idx="1"/>
          </p:nvPr>
        </p:nvSpPr>
        <p:spPr>
          <a:xfrm>
            <a:off x="988291" y="1120912"/>
            <a:ext cx="6503917"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Picture Placeholder 2">
            <a:extLst>
              <a:ext uri="{FF2B5EF4-FFF2-40B4-BE49-F238E27FC236}">
                <a16:creationId xmlns:a16="http://schemas.microsoft.com/office/drawing/2014/main" id="{838006A3-E206-2544-B4CA-F8862A7A7489}"/>
              </a:ext>
            </a:extLst>
          </p:cNvPr>
          <p:cNvSpPr>
            <a:spLocks noGrp="1"/>
          </p:cNvSpPr>
          <p:nvPr>
            <p:ph type="pic" idx="12"/>
          </p:nvPr>
        </p:nvSpPr>
        <p:spPr>
          <a:xfrm>
            <a:off x="7723116" y="1115396"/>
            <a:ext cx="3888509" cy="2015732"/>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a:extLst>
              <a:ext uri="{FF2B5EF4-FFF2-40B4-BE49-F238E27FC236}">
                <a16:creationId xmlns:a16="http://schemas.microsoft.com/office/drawing/2014/main" id="{A62EAF65-446A-2749-8F51-ED831F64DFB2}"/>
              </a:ext>
            </a:extLst>
          </p:cNvPr>
          <p:cNvSpPr>
            <a:spLocks noGrp="1"/>
          </p:cNvSpPr>
          <p:nvPr>
            <p:ph type="pic" idx="13"/>
          </p:nvPr>
        </p:nvSpPr>
        <p:spPr>
          <a:xfrm>
            <a:off x="7723116" y="3361885"/>
            <a:ext cx="3888509" cy="2015732"/>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2">
            <a:extLst>
              <a:ext uri="{FF2B5EF4-FFF2-40B4-BE49-F238E27FC236}">
                <a16:creationId xmlns:a16="http://schemas.microsoft.com/office/drawing/2014/main" id="{7E81A402-4CBE-E94B-A49F-BE6FFE564CCF}"/>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grpSp>
        <p:nvGrpSpPr>
          <p:cNvPr id="2" name="Group 1">
            <a:extLst>
              <a:ext uri="{FF2B5EF4-FFF2-40B4-BE49-F238E27FC236}">
                <a16:creationId xmlns:a16="http://schemas.microsoft.com/office/drawing/2014/main" id="{B3CD5BE8-796B-B0D8-694E-1B80CBB20B52}"/>
              </a:ext>
            </a:extLst>
          </p:cNvPr>
          <p:cNvGrpSpPr/>
          <p:nvPr userDrawn="1"/>
        </p:nvGrpSpPr>
        <p:grpSpPr>
          <a:xfrm>
            <a:off x="6797841" y="5631805"/>
            <a:ext cx="4704347" cy="624435"/>
            <a:chOff x="7561781" y="5631806"/>
            <a:chExt cx="4049844" cy="503990"/>
          </a:xfrm>
        </p:grpSpPr>
        <p:sp>
          <p:nvSpPr>
            <p:cNvPr id="3" name="Rectangle 2">
              <a:extLst>
                <a:ext uri="{FF2B5EF4-FFF2-40B4-BE49-F238E27FC236}">
                  <a16:creationId xmlns:a16="http://schemas.microsoft.com/office/drawing/2014/main" id="{77CB179D-F35C-E967-E096-4186BCFF9FC6}"/>
                </a:ext>
              </a:extLst>
            </p:cNvPr>
            <p:cNvSpPr/>
            <p:nvPr userDrawn="1"/>
          </p:nvSpPr>
          <p:spPr>
            <a:xfrm>
              <a:off x="7561781" y="5631806"/>
              <a:ext cx="4049844" cy="50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10;&#10;Description automatically generated with medium confidence">
              <a:extLst>
                <a:ext uri="{FF2B5EF4-FFF2-40B4-BE49-F238E27FC236}">
                  <a16:creationId xmlns:a16="http://schemas.microsoft.com/office/drawing/2014/main" id="{8E47376A-3D36-5C45-7A2B-0A9102DF9BD8}"/>
                </a:ext>
              </a:extLst>
            </p:cNvPr>
            <p:cNvPicPr>
              <a:picLocks noChangeAspect="1"/>
            </p:cNvPicPr>
            <p:nvPr userDrawn="1"/>
          </p:nvPicPr>
          <p:blipFill>
            <a:blip r:embed="rId3"/>
            <a:stretch>
              <a:fillRect/>
            </a:stretch>
          </p:blipFill>
          <p:spPr>
            <a:xfrm>
              <a:off x="7561781" y="5631806"/>
              <a:ext cx="4049844" cy="503990"/>
            </a:xfrm>
            <a:prstGeom prst="rect">
              <a:avLst/>
            </a:prstGeom>
          </p:spPr>
        </p:pic>
      </p:gr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221112B-7426-CE4F-AF58-2A01859BE703}"/>
              </a:ext>
            </a:extLst>
          </p:cNvPr>
          <p:cNvSpPr>
            <a:spLocks noGrp="1"/>
          </p:cNvSpPr>
          <p:nvPr>
            <p:ph sz="half" idx="11" hasCustomPrompt="1"/>
          </p:nvPr>
        </p:nvSpPr>
        <p:spPr>
          <a:xfrm>
            <a:off x="876822" y="1116819"/>
            <a:ext cx="10734803" cy="3745641"/>
          </a:xfrm>
          <a:prstGeom prst="rect">
            <a:avLst/>
          </a:prstGeom>
        </p:spPr>
        <p:txBody>
          <a:bodyPr>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a:t>
            </a:r>
          </a:p>
          <a:p>
            <a:r>
              <a:rPr lang="en-US" dirty="0"/>
              <a:t>Body copy goes here. Last slide in a section. Last slide in a section. Last slide in a section. Last slide in a section. Last slide in a section. Last slide in a section. Last slide in a section. Last slide in a section. </a:t>
            </a:r>
          </a:p>
          <a:p>
            <a:endParaRPr lang="en-US" dirty="0"/>
          </a:p>
          <a:p>
            <a:pPr marL="971550" lvl="1" indent="-285750"/>
            <a:r>
              <a:rPr lang="en-US" dirty="0"/>
              <a:t>Last slide in each section</a:t>
            </a:r>
          </a:p>
          <a:p>
            <a:pPr marL="971550" lvl="1" indent="-285750"/>
            <a:r>
              <a:rPr lang="en-US" dirty="0"/>
              <a:t>Last slide in each section</a:t>
            </a:r>
          </a:p>
        </p:txBody>
      </p:sp>
      <p:sp>
        <p:nvSpPr>
          <p:cNvPr id="6" name="Text Placeholder 2">
            <a:extLst>
              <a:ext uri="{FF2B5EF4-FFF2-40B4-BE49-F238E27FC236}">
                <a16:creationId xmlns:a16="http://schemas.microsoft.com/office/drawing/2014/main" id="{0B3917FD-D1E5-0243-BD11-DC4F02A04488}"/>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grpSp>
        <p:nvGrpSpPr>
          <p:cNvPr id="2" name="Group 1">
            <a:extLst>
              <a:ext uri="{FF2B5EF4-FFF2-40B4-BE49-F238E27FC236}">
                <a16:creationId xmlns:a16="http://schemas.microsoft.com/office/drawing/2014/main" id="{D6213A59-299D-CDB6-95F9-C1011EAB15B2}"/>
              </a:ext>
            </a:extLst>
          </p:cNvPr>
          <p:cNvGrpSpPr/>
          <p:nvPr userDrawn="1"/>
        </p:nvGrpSpPr>
        <p:grpSpPr>
          <a:xfrm>
            <a:off x="6797841" y="5631805"/>
            <a:ext cx="4704347" cy="624435"/>
            <a:chOff x="7561781" y="5631806"/>
            <a:chExt cx="4049844" cy="503990"/>
          </a:xfrm>
        </p:grpSpPr>
        <p:sp>
          <p:nvSpPr>
            <p:cNvPr id="3" name="Rectangle 2">
              <a:extLst>
                <a:ext uri="{FF2B5EF4-FFF2-40B4-BE49-F238E27FC236}">
                  <a16:creationId xmlns:a16="http://schemas.microsoft.com/office/drawing/2014/main" id="{2DB852BF-1CB3-3EDC-65AB-EACFAA24F941}"/>
                </a:ext>
              </a:extLst>
            </p:cNvPr>
            <p:cNvSpPr/>
            <p:nvPr userDrawn="1"/>
          </p:nvSpPr>
          <p:spPr>
            <a:xfrm>
              <a:off x="7561781" y="5631806"/>
              <a:ext cx="4049844" cy="50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10;&#10;Description automatically generated with medium confidence">
              <a:extLst>
                <a:ext uri="{FF2B5EF4-FFF2-40B4-BE49-F238E27FC236}">
                  <a16:creationId xmlns:a16="http://schemas.microsoft.com/office/drawing/2014/main" id="{C66726CE-0D49-9D38-9102-68D1D61D0A3F}"/>
                </a:ext>
              </a:extLst>
            </p:cNvPr>
            <p:cNvPicPr>
              <a:picLocks noChangeAspect="1"/>
            </p:cNvPicPr>
            <p:nvPr userDrawn="1"/>
          </p:nvPicPr>
          <p:blipFill>
            <a:blip r:embed="rId3"/>
            <a:stretch>
              <a:fillRect/>
            </a:stretch>
          </p:blipFill>
          <p:spPr>
            <a:xfrm>
              <a:off x="7561781" y="5631806"/>
              <a:ext cx="4049844" cy="503990"/>
            </a:xfrm>
            <a:prstGeom prst="rect">
              <a:avLst/>
            </a:prstGeom>
          </p:spPr>
        </p:pic>
      </p:gr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32FE2AE5-AC88-3646-9127-D47F3E12431B}"/>
              </a:ext>
            </a:extLst>
          </p:cNvPr>
          <p:cNvSpPr>
            <a:spLocks noGrp="1"/>
          </p:cNvSpPr>
          <p:nvPr>
            <p:ph type="title" hasCustomPrompt="1"/>
          </p:nvPr>
        </p:nvSpPr>
        <p:spPr>
          <a:xfrm>
            <a:off x="589846" y="624279"/>
            <a:ext cx="10515600" cy="964880"/>
          </a:xfrm>
          <a:prstGeom prst="rect">
            <a:avLst/>
          </a:prstGeom>
        </p:spPr>
        <p:txBody>
          <a:bodyPr anchor="ctr" anchorCtr="0">
            <a:spAutoFit/>
          </a:bodyPr>
          <a:lstStyle>
            <a:lvl1pPr algn="l">
              <a:defRPr sz="6300">
                <a:solidFill>
                  <a:schemeClr val="bg1"/>
                </a:solidFill>
                <a:latin typeface="Fjalla One" panose="02000506040000020004" pitchFamily="2" charset="0"/>
              </a:defRPr>
            </a:lvl1pPr>
          </a:lstStyle>
          <a:p>
            <a:r>
              <a:rPr lang="en-US" dirty="0"/>
              <a:t>NAME OF PRESENTER</a:t>
            </a:r>
          </a:p>
        </p:txBody>
      </p:sp>
      <p:sp>
        <p:nvSpPr>
          <p:cNvPr id="9" name="Subtitle 2">
            <a:extLst>
              <a:ext uri="{FF2B5EF4-FFF2-40B4-BE49-F238E27FC236}">
                <a16:creationId xmlns:a16="http://schemas.microsoft.com/office/drawing/2014/main" id="{8D313BB4-F4FB-5847-B4F2-95F6DE0BDD3B}"/>
              </a:ext>
            </a:extLst>
          </p:cNvPr>
          <p:cNvSpPr>
            <a:spLocks noGrp="1"/>
          </p:cNvSpPr>
          <p:nvPr>
            <p:ph type="subTitle" idx="1" hasCustomPrompt="1"/>
          </p:nvPr>
        </p:nvSpPr>
        <p:spPr>
          <a:xfrm>
            <a:off x="589846" y="1499083"/>
            <a:ext cx="10447866" cy="507831"/>
          </a:xfrm>
          <a:prstGeom prst="rect">
            <a:avLst/>
          </a:prstGeom>
        </p:spPr>
        <p:txBody>
          <a:bodyPr wrap="square">
            <a:spAutoFit/>
          </a:bodyPr>
          <a:lstStyle>
            <a:lvl1pPr marL="0" indent="0" algn="l">
              <a:buNone/>
              <a:defRPr sz="3000" b="1">
                <a:solidFill>
                  <a:srgbClr val="FA6400"/>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of This Slide goes Last</a:t>
            </a:r>
          </a:p>
        </p:txBody>
      </p:sp>
      <p:sp>
        <p:nvSpPr>
          <p:cNvPr id="10" name="Content Placeholder 2">
            <a:extLst>
              <a:ext uri="{FF2B5EF4-FFF2-40B4-BE49-F238E27FC236}">
                <a16:creationId xmlns:a16="http://schemas.microsoft.com/office/drawing/2014/main" id="{4C61AD14-C76D-6B42-9108-C882763F3FD9}"/>
              </a:ext>
            </a:extLst>
          </p:cNvPr>
          <p:cNvSpPr>
            <a:spLocks noGrp="1"/>
          </p:cNvSpPr>
          <p:nvPr>
            <p:ph sz="half" idx="11" hasCustomPrompt="1"/>
          </p:nvPr>
        </p:nvSpPr>
        <p:spPr>
          <a:xfrm>
            <a:off x="578557" y="2298447"/>
            <a:ext cx="10447866" cy="2677656"/>
          </a:xfrm>
          <a:prstGeom prst="rect">
            <a:avLst/>
          </a:prstGeom>
        </p:spPr>
        <p:txBody>
          <a:bodyPr wrap="square">
            <a:spAutoFit/>
          </a:bodyPr>
          <a:lstStyle>
            <a:lvl1pPr marL="0" indent="0">
              <a:lnSpc>
                <a:spcPct val="100000"/>
              </a:lnSpc>
              <a:spcBef>
                <a:spcPts val="0"/>
              </a:spcBef>
              <a:buNone/>
              <a:defRPr sz="2400">
                <a:solidFill>
                  <a:schemeClr val="bg1"/>
                </a:solidFill>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00000"/>
              </a:lnSpc>
              <a:spcBef>
                <a:spcPts val="0"/>
              </a:spcBef>
              <a:defRPr sz="2400">
                <a:solidFill>
                  <a:schemeClr val="bg1"/>
                </a:solidFill>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b="1" dirty="0"/>
              <a:t>O | </a:t>
            </a:r>
            <a:r>
              <a:rPr lang="en-US" dirty="0"/>
              <a:t>000.000.0000</a:t>
            </a:r>
          </a:p>
          <a:p>
            <a:r>
              <a:rPr lang="en-US" b="1" dirty="0"/>
              <a:t>C | </a:t>
            </a:r>
            <a:r>
              <a:rPr lang="en-US" dirty="0"/>
              <a:t>000.000.0000</a:t>
            </a:r>
          </a:p>
          <a:p>
            <a:r>
              <a:rPr lang="en-US" b="1" dirty="0"/>
              <a:t>E | </a:t>
            </a:r>
            <a:r>
              <a:rPr lang="en-US" dirty="0" err="1"/>
              <a:t>name.presenter@okstate.edu</a:t>
            </a:r>
            <a:endParaRPr lang="en-US" dirty="0"/>
          </a:p>
          <a:p>
            <a:r>
              <a:rPr lang="en-US" dirty="0"/>
              <a:t>Address Goes Here</a:t>
            </a:r>
          </a:p>
          <a:p>
            <a:r>
              <a:rPr lang="en-US" dirty="0"/>
              <a:t>City, State </a:t>
            </a:r>
          </a:p>
          <a:p>
            <a:endParaRPr lang="en-US" dirty="0">
              <a:solidFill>
                <a:schemeClr val="accent6"/>
              </a:solidFill>
            </a:endParaRPr>
          </a:p>
          <a:p>
            <a:r>
              <a:rPr lang="en-US" b="1" dirty="0" err="1">
                <a:solidFill>
                  <a:srgbClr val="FB6400"/>
                </a:solidFill>
              </a:rPr>
              <a:t>acs.okstate.edu</a:t>
            </a:r>
            <a:r>
              <a:rPr lang="en-US" b="1" dirty="0">
                <a:solidFill>
                  <a:srgbClr val="FB6400"/>
                </a:solidFill>
              </a:rPr>
              <a:t> (or other dept. specific URL)</a:t>
            </a:r>
            <a:endParaRPr lang="en-US" dirty="0"/>
          </a:p>
        </p:txBody>
      </p:sp>
      <p:grpSp>
        <p:nvGrpSpPr>
          <p:cNvPr id="11" name="Group 10">
            <a:extLst>
              <a:ext uri="{FF2B5EF4-FFF2-40B4-BE49-F238E27FC236}">
                <a16:creationId xmlns:a16="http://schemas.microsoft.com/office/drawing/2014/main" id="{440B1AC0-6B35-A835-4EFF-A34298737F3B}"/>
              </a:ext>
            </a:extLst>
          </p:cNvPr>
          <p:cNvGrpSpPr/>
          <p:nvPr userDrawn="1"/>
        </p:nvGrpSpPr>
        <p:grpSpPr>
          <a:xfrm>
            <a:off x="5979695" y="5461533"/>
            <a:ext cx="5797146" cy="847844"/>
            <a:chOff x="5979695" y="5461533"/>
            <a:chExt cx="5797146" cy="847844"/>
          </a:xfrm>
        </p:grpSpPr>
        <p:sp>
          <p:nvSpPr>
            <p:cNvPr id="7" name="Rectangle 6">
              <a:extLst>
                <a:ext uri="{FF2B5EF4-FFF2-40B4-BE49-F238E27FC236}">
                  <a16:creationId xmlns:a16="http://schemas.microsoft.com/office/drawing/2014/main" id="{C618C032-5F01-C894-E7BE-D5CC71750F4B}"/>
                </a:ext>
              </a:extLst>
            </p:cNvPr>
            <p:cNvSpPr/>
            <p:nvPr userDrawn="1"/>
          </p:nvSpPr>
          <p:spPr>
            <a:xfrm>
              <a:off x="5979695" y="5461533"/>
              <a:ext cx="5797146" cy="847844"/>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AF6BB581-EFF2-B8D2-0D85-8729A19616A7}"/>
                </a:ext>
              </a:extLst>
            </p:cNvPr>
            <p:cNvPicPr>
              <a:picLocks noChangeAspect="1"/>
            </p:cNvPicPr>
            <p:nvPr userDrawn="1"/>
          </p:nvPicPr>
          <p:blipFill>
            <a:blip r:embed="rId3"/>
            <a:stretch>
              <a:fillRect/>
            </a:stretch>
          </p:blipFill>
          <p:spPr>
            <a:xfrm>
              <a:off x="5979695" y="5537190"/>
              <a:ext cx="5597022" cy="696531"/>
            </a:xfrm>
            <a:prstGeom prst="rect">
              <a:avLst/>
            </a:prstGeom>
          </p:spPr>
        </p:pic>
      </p:gr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74"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1/19/2024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705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409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F105A18-943C-4A5C-9911-49FA8CCB4048}" type="datetimeFigureOut">
              <a:rPr lang="en-US" smtClean="0">
                <a:solidFill>
                  <a:prstClr val="black">
                    <a:tint val="75000"/>
                  </a:prstClr>
                </a:solidFill>
              </a:rPr>
              <a:pPr>
                <a:defRPr/>
              </a:pPr>
              <a:t>1/19/2024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BB80316-4473-4C66-95B0-52C176B3FC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01612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gif"/><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lozzer22.deviantart.com/art/Eeyore-Vectore-Colour-324226759"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39.1"/><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rawpixel.com/image/455920/free-illustration-image-insurance-assurance-avata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quoteinspector.com/images/car-insurance/car-insurance-0625961450/"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hyperlink" Target="https://creativecommons.org/licenses/by-nd/3.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824C7-B92E-41EB-A09C-1703302D97F6}"/>
              </a:ext>
            </a:extLst>
          </p:cNvPr>
          <p:cNvSpPr txBox="1"/>
          <p:nvPr/>
        </p:nvSpPr>
        <p:spPr>
          <a:xfrm>
            <a:off x="9671196" y="5923837"/>
            <a:ext cx="2157947" cy="553998"/>
          </a:xfrm>
          <a:prstGeom prst="rect">
            <a:avLst/>
          </a:prstGeom>
          <a:noFill/>
        </p:spPr>
        <p:txBody>
          <a:bodyPr wrap="square" rtlCol="0">
            <a:spAutoFit/>
          </a:bodyPr>
          <a:lstStyle/>
          <a:p>
            <a:pPr algn="ctr"/>
            <a:endParaRPr lang="en-US" b="1" dirty="0">
              <a:latin typeface="Roboto" panose="02000000000000000000" pitchFamily="2" charset="0"/>
              <a:ea typeface="Roboto" panose="02000000000000000000" pitchFamily="2" charset="0"/>
              <a:cs typeface="Roboto" panose="02000000000000000000" pitchFamily="2" charset="0"/>
            </a:endParaRPr>
          </a:p>
          <a:p>
            <a:pPr algn="ctr"/>
            <a:r>
              <a:rPr lang="en-US" sz="1200" dirty="0">
                <a:latin typeface="Roboto" panose="02000000000000000000" pitchFamily="2" charset="0"/>
                <a:ea typeface="Roboto" panose="02000000000000000000" pitchFamily="2" charset="0"/>
                <a:cs typeface="Roboto" panose="02000000000000000000" pitchFamily="2" charset="0"/>
              </a:rPr>
              <a:t>Revised 1/2024</a:t>
            </a:r>
          </a:p>
        </p:txBody>
      </p:sp>
      <p:sp>
        <p:nvSpPr>
          <p:cNvPr id="5" name="Subtitle 4">
            <a:extLst>
              <a:ext uri="{FF2B5EF4-FFF2-40B4-BE49-F238E27FC236}">
                <a16:creationId xmlns:a16="http://schemas.microsoft.com/office/drawing/2014/main" id="{C61C056A-76D1-6842-8766-E00C074F818F}"/>
              </a:ext>
            </a:extLst>
          </p:cNvPr>
          <p:cNvSpPr>
            <a:spLocks noGrp="1"/>
          </p:cNvSpPr>
          <p:nvPr>
            <p:ph type="subTitle" idx="1"/>
          </p:nvPr>
        </p:nvSpPr>
        <p:spPr>
          <a:xfrm>
            <a:off x="567848" y="4959103"/>
            <a:ext cx="11056306" cy="590931"/>
          </a:xfrm>
        </p:spPr>
        <p:txBody>
          <a:bodyPr/>
          <a:lstStyle/>
          <a:p>
            <a:r>
              <a:rPr lang="en-US" dirty="0"/>
              <a:t>Oklahoma 4-H Volunteer Development</a:t>
            </a:r>
          </a:p>
        </p:txBody>
      </p:sp>
      <p:sp>
        <p:nvSpPr>
          <p:cNvPr id="4" name="Title 3">
            <a:extLst>
              <a:ext uri="{FF2B5EF4-FFF2-40B4-BE49-F238E27FC236}">
                <a16:creationId xmlns:a16="http://schemas.microsoft.com/office/drawing/2014/main" id="{E1DCE7F5-46E6-914B-9D81-BD8B561C2F43}"/>
              </a:ext>
            </a:extLst>
          </p:cNvPr>
          <p:cNvSpPr>
            <a:spLocks noGrp="1"/>
          </p:cNvSpPr>
          <p:nvPr>
            <p:ph type="ctrTitle"/>
          </p:nvPr>
        </p:nvSpPr>
        <p:spPr>
          <a:xfrm>
            <a:off x="555355" y="2324660"/>
            <a:ext cx="11072483" cy="2529923"/>
          </a:xfrm>
        </p:spPr>
        <p:txBody>
          <a:bodyPr/>
          <a:lstStyle/>
          <a:p>
            <a:r>
              <a:rPr lang="en-US" dirty="0"/>
              <a:t>4-H Volunteer Orientation</a:t>
            </a:r>
          </a:p>
        </p:txBody>
      </p:sp>
    </p:spTree>
    <p:extLst>
      <p:ext uri="{BB962C8B-B14F-4D97-AF65-F5344CB8AC3E}">
        <p14:creationId xmlns:p14="http://schemas.microsoft.com/office/powerpoint/2010/main" val="165218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1. Experience the activity: perform, do it&#10;2. Share the results, reactions, &amp; observations openly&#10;3. Process by discussing, looking, analyzing and reflecting the experience. &#10;4. Generalize to connect the experience to real world examples&#10;in center of triangles the following words Do, Apply, Reflect">
            <a:extLst>
              <a:ext uri="{FF2B5EF4-FFF2-40B4-BE49-F238E27FC236}">
                <a16:creationId xmlns:a16="http://schemas.microsoft.com/office/drawing/2014/main" id="{C4F0B788-112F-4DAF-B4AE-3C3A3821730C}"/>
              </a:ext>
            </a:extLst>
          </p:cNvPr>
          <p:cNvGrpSpPr/>
          <p:nvPr/>
        </p:nvGrpSpPr>
        <p:grpSpPr>
          <a:xfrm>
            <a:off x="5156616" y="254835"/>
            <a:ext cx="6789460" cy="6916009"/>
            <a:chOff x="4383274" y="895514"/>
            <a:chExt cx="4869656" cy="4801818"/>
          </a:xfrm>
        </p:grpSpPr>
        <p:sp>
          <p:nvSpPr>
            <p:cNvPr id="7" name="Freeform 6">
              <a:extLst>
                <a:ext uri="{FF2B5EF4-FFF2-40B4-BE49-F238E27FC236}">
                  <a16:creationId xmlns:a16="http://schemas.microsoft.com/office/drawing/2014/main" id="{D30AEAAE-1C2A-4B41-95EF-F28A702B53D4}"/>
                </a:ext>
              </a:extLst>
            </p:cNvPr>
            <p:cNvSpPr/>
            <p:nvPr/>
          </p:nvSpPr>
          <p:spPr>
            <a:xfrm>
              <a:off x="6072568" y="895514"/>
              <a:ext cx="1471650" cy="1153030"/>
            </a:xfrm>
            <a:custGeom>
              <a:avLst/>
              <a:gdLst>
                <a:gd name="connsiteX0" fmla="*/ 0 w 1276945"/>
                <a:gd name="connsiteY0" fmla="*/ 195645 h 1173847"/>
                <a:gd name="connsiteX1" fmla="*/ 195645 w 1276945"/>
                <a:gd name="connsiteY1" fmla="*/ 0 h 1173847"/>
                <a:gd name="connsiteX2" fmla="*/ 1081300 w 1276945"/>
                <a:gd name="connsiteY2" fmla="*/ 0 h 1173847"/>
                <a:gd name="connsiteX3" fmla="*/ 1276945 w 1276945"/>
                <a:gd name="connsiteY3" fmla="*/ 195645 h 1173847"/>
                <a:gd name="connsiteX4" fmla="*/ 1276945 w 1276945"/>
                <a:gd name="connsiteY4" fmla="*/ 978202 h 1173847"/>
                <a:gd name="connsiteX5" fmla="*/ 1081300 w 1276945"/>
                <a:gd name="connsiteY5" fmla="*/ 1173847 h 1173847"/>
                <a:gd name="connsiteX6" fmla="*/ 195645 w 1276945"/>
                <a:gd name="connsiteY6" fmla="*/ 1173847 h 1173847"/>
                <a:gd name="connsiteX7" fmla="*/ 0 w 1276945"/>
                <a:gd name="connsiteY7" fmla="*/ 978202 h 1173847"/>
                <a:gd name="connsiteX8" fmla="*/ 0 w 1276945"/>
                <a:gd name="connsiteY8" fmla="*/ 195645 h 117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945" h="1173847">
                  <a:moveTo>
                    <a:pt x="0" y="195645"/>
                  </a:moveTo>
                  <a:cubicBezTo>
                    <a:pt x="0" y="87593"/>
                    <a:pt x="87593" y="0"/>
                    <a:pt x="195645" y="0"/>
                  </a:cubicBezTo>
                  <a:lnTo>
                    <a:pt x="1081300" y="0"/>
                  </a:lnTo>
                  <a:cubicBezTo>
                    <a:pt x="1189352" y="0"/>
                    <a:pt x="1276945" y="87593"/>
                    <a:pt x="1276945" y="195645"/>
                  </a:cubicBezTo>
                  <a:lnTo>
                    <a:pt x="1276945" y="978202"/>
                  </a:lnTo>
                  <a:cubicBezTo>
                    <a:pt x="1276945" y="1086254"/>
                    <a:pt x="1189352" y="1173847"/>
                    <a:pt x="1081300" y="1173847"/>
                  </a:cubicBezTo>
                  <a:lnTo>
                    <a:pt x="195645" y="1173847"/>
                  </a:lnTo>
                  <a:cubicBezTo>
                    <a:pt x="87593" y="1173847"/>
                    <a:pt x="0" y="1086254"/>
                    <a:pt x="0" y="978202"/>
                  </a:cubicBezTo>
                  <a:lnTo>
                    <a:pt x="0" y="195645"/>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10642" tIns="110642" rIns="110642" bIns="110642" numCol="1" spcCol="1270" anchor="ctr" anchorCtr="0">
              <a:noAutofit/>
            </a:bodyPr>
            <a:lstStyle/>
            <a:p>
              <a:pPr marL="0" marR="0" lvl="0" indent="0" algn="ctr" defTabSz="6223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rPr>
                <a:t>1. </a:t>
              </a:r>
              <a:r>
                <a:rPr kumimoji="0" lang="en-US" sz="2000" b="1" i="0" u="none" strike="noStrike" kern="1200" cap="none" spc="0" normalizeH="0" baseline="0" noProof="0" dirty="0">
                  <a:ln>
                    <a:noFill/>
                  </a:ln>
                  <a:solidFill>
                    <a:srgbClr val="000000"/>
                  </a:solidFill>
                  <a:effectLst/>
                  <a:uLnTx/>
                  <a:uFillTx/>
                  <a:latin typeface="Speak Pro" panose="020F0502020204030204"/>
                  <a:ea typeface="+mn-ea"/>
                  <a:cs typeface="+mn-cs"/>
                </a:rPr>
                <a:t>Experience</a:t>
              </a:r>
              <a:r>
                <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rPr>
                <a:t> the activity: perform, do it</a:t>
              </a:r>
            </a:p>
          </p:txBody>
        </p:sp>
        <p:sp>
          <p:nvSpPr>
            <p:cNvPr id="8" name="Freeform 9">
              <a:extLst>
                <a:ext uri="{FF2B5EF4-FFF2-40B4-BE49-F238E27FC236}">
                  <a16:creationId xmlns:a16="http://schemas.microsoft.com/office/drawing/2014/main" id="{BD08B1BB-6263-4FA2-9C52-390F922084DF}"/>
                </a:ext>
              </a:extLst>
            </p:cNvPr>
            <p:cNvSpPr/>
            <p:nvPr/>
          </p:nvSpPr>
          <p:spPr>
            <a:xfrm>
              <a:off x="5900158" y="1584162"/>
              <a:ext cx="3314890" cy="3314890"/>
            </a:xfrm>
            <a:custGeom>
              <a:avLst/>
              <a:gdLst/>
              <a:ahLst/>
              <a:cxnLst/>
              <a:rect l="0" t="0" r="0" b="0"/>
              <a:pathLst>
                <a:path>
                  <a:moveTo>
                    <a:pt x="2489331" y="223886"/>
                  </a:moveTo>
                  <a:arcTo wR="1657445" hR="1657445" stAng="18007582" swAng="897784"/>
                </a:path>
              </a:pathLst>
            </a:custGeom>
            <a:noFill/>
            <a:ln w="28575">
              <a:solidFill>
                <a:schemeClr val="accent4"/>
              </a:solidFill>
              <a:tailEnd type="arrow"/>
            </a:ln>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dirty="0"/>
            </a:p>
          </p:txBody>
        </p:sp>
        <p:sp>
          <p:nvSpPr>
            <p:cNvPr id="9" name="Freeform 11">
              <a:extLst>
                <a:ext uri="{FF2B5EF4-FFF2-40B4-BE49-F238E27FC236}">
                  <a16:creationId xmlns:a16="http://schemas.microsoft.com/office/drawing/2014/main" id="{82498211-5461-409D-B56A-90F54C6C506A}"/>
                </a:ext>
              </a:extLst>
            </p:cNvPr>
            <p:cNvSpPr/>
            <p:nvPr/>
          </p:nvSpPr>
          <p:spPr>
            <a:xfrm>
              <a:off x="7652655" y="2186074"/>
              <a:ext cx="1493538" cy="1153019"/>
            </a:xfrm>
            <a:custGeom>
              <a:avLst/>
              <a:gdLst>
                <a:gd name="connsiteX0" fmla="*/ 0 w 1332262"/>
                <a:gd name="connsiteY0" fmla="*/ 185096 h 1110551"/>
                <a:gd name="connsiteX1" fmla="*/ 185096 w 1332262"/>
                <a:gd name="connsiteY1" fmla="*/ 0 h 1110551"/>
                <a:gd name="connsiteX2" fmla="*/ 1147166 w 1332262"/>
                <a:gd name="connsiteY2" fmla="*/ 0 h 1110551"/>
                <a:gd name="connsiteX3" fmla="*/ 1332262 w 1332262"/>
                <a:gd name="connsiteY3" fmla="*/ 185096 h 1110551"/>
                <a:gd name="connsiteX4" fmla="*/ 1332262 w 1332262"/>
                <a:gd name="connsiteY4" fmla="*/ 925455 h 1110551"/>
                <a:gd name="connsiteX5" fmla="*/ 1147166 w 1332262"/>
                <a:gd name="connsiteY5" fmla="*/ 1110551 h 1110551"/>
                <a:gd name="connsiteX6" fmla="*/ 185096 w 1332262"/>
                <a:gd name="connsiteY6" fmla="*/ 1110551 h 1110551"/>
                <a:gd name="connsiteX7" fmla="*/ 0 w 1332262"/>
                <a:gd name="connsiteY7" fmla="*/ 925455 h 1110551"/>
                <a:gd name="connsiteX8" fmla="*/ 0 w 1332262"/>
                <a:gd name="connsiteY8" fmla="*/ 185096 h 1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262" h="1110551">
                  <a:moveTo>
                    <a:pt x="0" y="185096"/>
                  </a:moveTo>
                  <a:cubicBezTo>
                    <a:pt x="0" y="82870"/>
                    <a:pt x="82870" y="0"/>
                    <a:pt x="185096" y="0"/>
                  </a:cubicBezTo>
                  <a:lnTo>
                    <a:pt x="1147166" y="0"/>
                  </a:lnTo>
                  <a:cubicBezTo>
                    <a:pt x="1249392" y="0"/>
                    <a:pt x="1332262" y="82870"/>
                    <a:pt x="1332262" y="185096"/>
                  </a:cubicBezTo>
                  <a:lnTo>
                    <a:pt x="1332262" y="925455"/>
                  </a:lnTo>
                  <a:cubicBezTo>
                    <a:pt x="1332262" y="1027681"/>
                    <a:pt x="1249392" y="1110551"/>
                    <a:pt x="1147166" y="1110551"/>
                  </a:cubicBezTo>
                  <a:lnTo>
                    <a:pt x="185096" y="1110551"/>
                  </a:lnTo>
                  <a:cubicBezTo>
                    <a:pt x="82870" y="1110551"/>
                    <a:pt x="0" y="1027681"/>
                    <a:pt x="0" y="925455"/>
                  </a:cubicBezTo>
                  <a:lnTo>
                    <a:pt x="0" y="185096"/>
                  </a:lnTo>
                  <a:close/>
                </a:path>
              </a:pathLst>
            </a:custGeom>
          </p:spPr>
          <p:style>
            <a:lnRef idx="0">
              <a:schemeClr val="lt1">
                <a:hueOff val="0"/>
                <a:satOff val="0"/>
                <a:lumOff val="0"/>
                <a:alphaOff val="0"/>
              </a:schemeClr>
            </a:lnRef>
            <a:fillRef idx="3">
              <a:schemeClr val="accent4">
                <a:hueOff val="-879986"/>
                <a:satOff val="-9032"/>
                <a:lumOff val="3775"/>
                <a:alphaOff val="0"/>
              </a:schemeClr>
            </a:fillRef>
            <a:effectRef idx="3">
              <a:schemeClr val="accent4">
                <a:hueOff val="-879986"/>
                <a:satOff val="-9032"/>
                <a:lumOff val="3775"/>
                <a:alphaOff val="0"/>
              </a:schemeClr>
            </a:effectRef>
            <a:fontRef idx="minor">
              <a:schemeClr val="lt1"/>
            </a:fontRef>
          </p:style>
          <p:txBody>
            <a:bodyPr spcFirstLastPara="0" vert="horz" wrap="square" lIns="99933" tIns="99933" rIns="99933" bIns="99933" numCol="1" spcCol="1270" anchor="ctr" anchorCtr="0">
              <a:noAutofit/>
            </a:bodyPr>
            <a:lstStyle/>
            <a:p>
              <a:pPr marL="0" marR="0" lvl="0" indent="0" algn="ctr" defTabSz="533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rPr>
                <a:t>2. </a:t>
              </a:r>
            </a:p>
            <a:p>
              <a:pPr marL="0" marR="0" lvl="0" indent="0" algn="ctr" defTabSz="533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Speak Pro" panose="020F0502020204030204"/>
                  <a:ea typeface="+mn-ea"/>
                  <a:cs typeface="+mn-cs"/>
                </a:rPr>
                <a:t>Share</a:t>
              </a:r>
              <a:r>
                <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rPr>
                <a:t> the results, reactions, &amp; observations openly</a:t>
              </a:r>
            </a:p>
          </p:txBody>
        </p:sp>
        <p:sp>
          <p:nvSpPr>
            <p:cNvPr id="10" name="Freeform 13">
              <a:extLst>
                <a:ext uri="{FF2B5EF4-FFF2-40B4-BE49-F238E27FC236}">
                  <a16:creationId xmlns:a16="http://schemas.microsoft.com/office/drawing/2014/main" id="{EEAD64A6-2E1A-4509-B577-28757A366E6A}"/>
                </a:ext>
              </a:extLst>
            </p:cNvPr>
            <p:cNvSpPr/>
            <p:nvPr/>
          </p:nvSpPr>
          <p:spPr>
            <a:xfrm>
              <a:off x="5938040" y="2354559"/>
              <a:ext cx="3314890" cy="3314890"/>
            </a:xfrm>
            <a:custGeom>
              <a:avLst/>
              <a:gdLst/>
              <a:ahLst/>
              <a:cxnLst/>
              <a:rect l="0" t="0" r="0" b="0"/>
              <a:pathLst>
                <a:path>
                  <a:moveTo>
                    <a:pt x="3292425" y="1929405"/>
                  </a:moveTo>
                  <a:arcTo wR="1657445" hR="1657445" stAng="566643" swAng="979610"/>
                </a:path>
              </a:pathLst>
            </a:custGeom>
            <a:noFill/>
            <a:ln w="28575">
              <a:solidFill>
                <a:srgbClr val="1CD676"/>
              </a:solidFill>
              <a:tailEnd type="arrow"/>
            </a:ln>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dirty="0"/>
            </a:p>
          </p:txBody>
        </p:sp>
        <p:sp>
          <p:nvSpPr>
            <p:cNvPr id="11" name="Freeform 15">
              <a:extLst>
                <a:ext uri="{FF2B5EF4-FFF2-40B4-BE49-F238E27FC236}">
                  <a16:creationId xmlns:a16="http://schemas.microsoft.com/office/drawing/2014/main" id="{FDD7D46D-74CB-41B4-9C17-7E44228CC440}"/>
                </a:ext>
              </a:extLst>
            </p:cNvPr>
            <p:cNvSpPr/>
            <p:nvPr/>
          </p:nvSpPr>
          <p:spPr>
            <a:xfrm>
              <a:off x="7083255" y="4121913"/>
              <a:ext cx="1546865" cy="1176075"/>
            </a:xfrm>
            <a:custGeom>
              <a:avLst/>
              <a:gdLst>
                <a:gd name="connsiteX0" fmla="*/ 0 w 1259170"/>
                <a:gd name="connsiteY0" fmla="*/ 170397 h 1022362"/>
                <a:gd name="connsiteX1" fmla="*/ 170397 w 1259170"/>
                <a:gd name="connsiteY1" fmla="*/ 0 h 1022362"/>
                <a:gd name="connsiteX2" fmla="*/ 1088773 w 1259170"/>
                <a:gd name="connsiteY2" fmla="*/ 0 h 1022362"/>
                <a:gd name="connsiteX3" fmla="*/ 1259170 w 1259170"/>
                <a:gd name="connsiteY3" fmla="*/ 170397 h 1022362"/>
                <a:gd name="connsiteX4" fmla="*/ 1259170 w 1259170"/>
                <a:gd name="connsiteY4" fmla="*/ 851965 h 1022362"/>
                <a:gd name="connsiteX5" fmla="*/ 1088773 w 1259170"/>
                <a:gd name="connsiteY5" fmla="*/ 1022362 h 1022362"/>
                <a:gd name="connsiteX6" fmla="*/ 170397 w 1259170"/>
                <a:gd name="connsiteY6" fmla="*/ 1022362 h 1022362"/>
                <a:gd name="connsiteX7" fmla="*/ 0 w 1259170"/>
                <a:gd name="connsiteY7" fmla="*/ 851965 h 1022362"/>
                <a:gd name="connsiteX8" fmla="*/ 0 w 1259170"/>
                <a:gd name="connsiteY8" fmla="*/ 170397 h 102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170" h="1022362">
                  <a:moveTo>
                    <a:pt x="0" y="170397"/>
                  </a:moveTo>
                  <a:cubicBezTo>
                    <a:pt x="0" y="76289"/>
                    <a:pt x="76289" y="0"/>
                    <a:pt x="170397" y="0"/>
                  </a:cubicBezTo>
                  <a:lnTo>
                    <a:pt x="1088773" y="0"/>
                  </a:lnTo>
                  <a:cubicBezTo>
                    <a:pt x="1182881" y="0"/>
                    <a:pt x="1259170" y="76289"/>
                    <a:pt x="1259170" y="170397"/>
                  </a:cubicBezTo>
                  <a:lnTo>
                    <a:pt x="1259170" y="851965"/>
                  </a:lnTo>
                  <a:cubicBezTo>
                    <a:pt x="1259170" y="946073"/>
                    <a:pt x="1182881" y="1022362"/>
                    <a:pt x="1088773" y="1022362"/>
                  </a:cubicBezTo>
                  <a:lnTo>
                    <a:pt x="170397" y="1022362"/>
                  </a:lnTo>
                  <a:cubicBezTo>
                    <a:pt x="76289" y="1022362"/>
                    <a:pt x="0" y="946073"/>
                    <a:pt x="0" y="851965"/>
                  </a:cubicBezTo>
                  <a:lnTo>
                    <a:pt x="0" y="170397"/>
                  </a:lnTo>
                  <a:close/>
                </a:path>
              </a:pathLst>
            </a:custGeom>
          </p:spPr>
          <p:style>
            <a:lnRef idx="0">
              <a:schemeClr val="lt1">
                <a:hueOff val="0"/>
                <a:satOff val="0"/>
                <a:lumOff val="0"/>
                <a:alphaOff val="0"/>
              </a:schemeClr>
            </a:lnRef>
            <a:fillRef idx="3">
              <a:schemeClr val="accent4">
                <a:hueOff val="-1759972"/>
                <a:satOff val="-18065"/>
                <a:lumOff val="7550"/>
                <a:alphaOff val="0"/>
              </a:schemeClr>
            </a:fillRef>
            <a:effectRef idx="3">
              <a:schemeClr val="accent4">
                <a:hueOff val="-1759972"/>
                <a:satOff val="-18065"/>
                <a:lumOff val="7550"/>
                <a:alphaOff val="0"/>
              </a:schemeClr>
            </a:effectRef>
            <a:fontRef idx="minor">
              <a:schemeClr val="lt1"/>
            </a:fontRef>
          </p:style>
          <p:txBody>
            <a:bodyPr spcFirstLastPara="0" vert="horz" wrap="square" lIns="95628" tIns="95628" rIns="95628" bIns="95628" numCol="1" spcCol="1270" anchor="ctr" anchorCtr="0">
              <a:noAutofit/>
            </a:bodyPr>
            <a:lstStyle/>
            <a:p>
              <a:pPr marL="0" marR="0" lvl="0" indent="0" algn="ctr" defTabSz="511175"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peak Pro" panose="020F0502020204030204"/>
                  <a:ea typeface="+mn-ea"/>
                  <a:cs typeface="+mn-cs"/>
                </a:rPr>
                <a:t>3. </a:t>
              </a:r>
            </a:p>
            <a:p>
              <a:pPr marL="0" marR="0" lvl="0" indent="0" algn="ctr" defTabSz="511175"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peak Pro" panose="020F0502020204030204"/>
                  <a:ea typeface="+mn-ea"/>
                  <a:cs typeface="+mn-cs"/>
                </a:rPr>
                <a:t>Process </a:t>
              </a:r>
              <a:r>
                <a:rPr kumimoji="0" lang="en-US" sz="1800" b="0" i="0" u="none" strike="noStrike" kern="1200" cap="none" spc="0" normalizeH="0" baseline="0" noProof="0" dirty="0">
                  <a:ln>
                    <a:noFill/>
                  </a:ln>
                  <a:solidFill>
                    <a:srgbClr val="000000"/>
                  </a:solidFill>
                  <a:effectLst/>
                  <a:uLnTx/>
                  <a:uFillTx/>
                  <a:latin typeface="Speak Pro" panose="020F0502020204030204"/>
                  <a:ea typeface="+mn-ea"/>
                  <a:cs typeface="+mn-cs"/>
                </a:rPr>
                <a:t>by discussing, looking, analyzing and reflecting the experience</a:t>
              </a:r>
            </a:p>
          </p:txBody>
        </p:sp>
        <p:sp>
          <p:nvSpPr>
            <p:cNvPr id="12" name="Freeform 17">
              <a:extLst>
                <a:ext uri="{FF2B5EF4-FFF2-40B4-BE49-F238E27FC236}">
                  <a16:creationId xmlns:a16="http://schemas.microsoft.com/office/drawing/2014/main" id="{25DAEFE3-CEC1-4126-BAD9-0E198129A93C}"/>
                </a:ext>
              </a:extLst>
            </p:cNvPr>
            <p:cNvSpPr/>
            <p:nvPr/>
          </p:nvSpPr>
          <p:spPr>
            <a:xfrm>
              <a:off x="5575751" y="2382443"/>
              <a:ext cx="3314891" cy="3314889"/>
            </a:xfrm>
            <a:custGeom>
              <a:avLst/>
              <a:gdLst/>
              <a:ahLst/>
              <a:cxnLst/>
              <a:rect l="0" t="0" r="0" b="0"/>
              <a:pathLst>
                <a:path>
                  <a:moveTo>
                    <a:pt x="1812142" y="3307655"/>
                  </a:moveTo>
                  <a:arcTo wR="1657445" hR="1657445" stAng="5078670" swAng="865772"/>
                </a:path>
              </a:pathLst>
            </a:custGeom>
            <a:noFill/>
            <a:ln w="28575">
              <a:solidFill>
                <a:srgbClr val="2FD757"/>
              </a:solidFill>
              <a:tailEnd type="arrow"/>
            </a:ln>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dirty="0"/>
            </a:p>
          </p:txBody>
        </p:sp>
        <p:sp>
          <p:nvSpPr>
            <p:cNvPr id="13" name="Freeform 18">
              <a:extLst>
                <a:ext uri="{FF2B5EF4-FFF2-40B4-BE49-F238E27FC236}">
                  <a16:creationId xmlns:a16="http://schemas.microsoft.com/office/drawing/2014/main" id="{34839BFD-1120-4D6B-A947-FC7578F58A2A}"/>
                </a:ext>
              </a:extLst>
            </p:cNvPr>
            <p:cNvSpPr/>
            <p:nvPr/>
          </p:nvSpPr>
          <p:spPr>
            <a:xfrm>
              <a:off x="4917917" y="4090690"/>
              <a:ext cx="1456876" cy="1178800"/>
            </a:xfrm>
            <a:custGeom>
              <a:avLst/>
              <a:gdLst>
                <a:gd name="connsiteX0" fmla="*/ 0 w 1277609"/>
                <a:gd name="connsiteY0" fmla="*/ 169721 h 1018303"/>
                <a:gd name="connsiteX1" fmla="*/ 169721 w 1277609"/>
                <a:gd name="connsiteY1" fmla="*/ 0 h 1018303"/>
                <a:gd name="connsiteX2" fmla="*/ 1107888 w 1277609"/>
                <a:gd name="connsiteY2" fmla="*/ 0 h 1018303"/>
                <a:gd name="connsiteX3" fmla="*/ 1277609 w 1277609"/>
                <a:gd name="connsiteY3" fmla="*/ 169721 h 1018303"/>
                <a:gd name="connsiteX4" fmla="*/ 1277609 w 1277609"/>
                <a:gd name="connsiteY4" fmla="*/ 848582 h 1018303"/>
                <a:gd name="connsiteX5" fmla="*/ 1107888 w 1277609"/>
                <a:gd name="connsiteY5" fmla="*/ 1018303 h 1018303"/>
                <a:gd name="connsiteX6" fmla="*/ 169721 w 1277609"/>
                <a:gd name="connsiteY6" fmla="*/ 1018303 h 1018303"/>
                <a:gd name="connsiteX7" fmla="*/ 0 w 1277609"/>
                <a:gd name="connsiteY7" fmla="*/ 848582 h 1018303"/>
                <a:gd name="connsiteX8" fmla="*/ 0 w 1277609"/>
                <a:gd name="connsiteY8" fmla="*/ 169721 h 10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609" h="1018303">
                  <a:moveTo>
                    <a:pt x="0" y="169721"/>
                  </a:moveTo>
                  <a:cubicBezTo>
                    <a:pt x="0" y="75987"/>
                    <a:pt x="75987" y="0"/>
                    <a:pt x="169721" y="0"/>
                  </a:cubicBezTo>
                  <a:lnTo>
                    <a:pt x="1107888" y="0"/>
                  </a:lnTo>
                  <a:cubicBezTo>
                    <a:pt x="1201622" y="0"/>
                    <a:pt x="1277609" y="75987"/>
                    <a:pt x="1277609" y="169721"/>
                  </a:cubicBezTo>
                  <a:lnTo>
                    <a:pt x="1277609" y="848582"/>
                  </a:lnTo>
                  <a:cubicBezTo>
                    <a:pt x="1277609" y="942316"/>
                    <a:pt x="1201622" y="1018303"/>
                    <a:pt x="1107888" y="1018303"/>
                  </a:cubicBezTo>
                  <a:lnTo>
                    <a:pt x="169721" y="1018303"/>
                  </a:lnTo>
                  <a:cubicBezTo>
                    <a:pt x="75987" y="1018303"/>
                    <a:pt x="0" y="942316"/>
                    <a:pt x="0" y="848582"/>
                  </a:cubicBezTo>
                  <a:lnTo>
                    <a:pt x="0" y="169721"/>
                  </a:lnTo>
                  <a:close/>
                </a:path>
              </a:pathLst>
            </a:custGeom>
          </p:spPr>
          <p:style>
            <a:lnRef idx="0">
              <a:schemeClr val="lt1">
                <a:hueOff val="0"/>
                <a:satOff val="0"/>
                <a:lumOff val="0"/>
                <a:alphaOff val="0"/>
              </a:schemeClr>
            </a:lnRef>
            <a:fillRef idx="3">
              <a:schemeClr val="accent4">
                <a:hueOff val="-2639958"/>
                <a:satOff val="-27097"/>
                <a:lumOff val="11324"/>
                <a:alphaOff val="0"/>
              </a:schemeClr>
            </a:fillRef>
            <a:effectRef idx="3">
              <a:schemeClr val="accent4">
                <a:hueOff val="-2639958"/>
                <a:satOff val="-27097"/>
                <a:lumOff val="11324"/>
                <a:alphaOff val="0"/>
              </a:schemeClr>
            </a:effectRef>
            <a:fontRef idx="minor">
              <a:schemeClr val="lt1"/>
            </a:fontRef>
          </p:style>
          <p:txBody>
            <a:bodyPr spcFirstLastPara="0" vert="horz" wrap="square" lIns="95429" tIns="95429" rIns="95429" bIns="95429" numCol="1" spcCol="1270" anchor="ctr" anchorCtr="0">
              <a:noAutofit/>
            </a:bodyPr>
            <a:lstStyle/>
            <a:p>
              <a:pPr marL="0" marR="0" lvl="0" indent="0" algn="ctr" defTabSz="533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rPr>
                <a:t>4. </a:t>
              </a:r>
              <a:r>
                <a:rPr kumimoji="0" lang="en-US" sz="2000" b="1" i="0" u="none" strike="noStrike" kern="1200" cap="none" spc="0" normalizeH="0" baseline="0" noProof="0" dirty="0">
                  <a:ln>
                    <a:noFill/>
                  </a:ln>
                  <a:solidFill>
                    <a:srgbClr val="000000"/>
                  </a:solidFill>
                  <a:effectLst/>
                  <a:uLnTx/>
                  <a:uFillTx/>
                  <a:latin typeface="Speak Pro" panose="020F0502020204030204"/>
                  <a:ea typeface="+mn-ea"/>
                  <a:cs typeface="+mn-cs"/>
                </a:rPr>
                <a:t>Generalize </a:t>
              </a:r>
              <a:r>
                <a:rPr kumimoji="0" lang="en-US" sz="2000" b="0" i="0" u="none" strike="noStrike" kern="1200" cap="none" spc="0" normalizeH="0" baseline="0" noProof="0" dirty="0">
                  <a:ln>
                    <a:noFill/>
                  </a:ln>
                  <a:solidFill>
                    <a:srgbClr val="000000"/>
                  </a:solidFill>
                  <a:effectLst/>
                  <a:uLnTx/>
                  <a:uFillTx/>
                  <a:latin typeface="Speak Pro" panose="020F0502020204030204"/>
                  <a:ea typeface="+mn-ea"/>
                  <a:cs typeface="+mn-cs"/>
                </a:rPr>
                <a:t>to connect the experience to real world examples</a:t>
              </a:r>
            </a:p>
          </p:txBody>
        </p:sp>
        <p:sp>
          <p:nvSpPr>
            <p:cNvPr id="14" name="Freeform 19">
              <a:extLst>
                <a:ext uri="{FF2B5EF4-FFF2-40B4-BE49-F238E27FC236}">
                  <a16:creationId xmlns:a16="http://schemas.microsoft.com/office/drawing/2014/main" id="{0A8707EE-07D1-43F0-9DDA-5DB3FED3D5BB}"/>
                </a:ext>
              </a:extLst>
            </p:cNvPr>
            <p:cNvSpPr/>
            <p:nvPr/>
          </p:nvSpPr>
          <p:spPr>
            <a:xfrm>
              <a:off x="5074755" y="2165233"/>
              <a:ext cx="3314890" cy="3314890"/>
            </a:xfrm>
            <a:custGeom>
              <a:avLst/>
              <a:gdLst/>
              <a:ahLst/>
              <a:cxnLst/>
              <a:rect l="0" t="0" r="0" b="0"/>
              <a:pathLst>
                <a:path>
                  <a:moveTo>
                    <a:pt x="186479" y="2421241"/>
                  </a:moveTo>
                  <a:arcTo wR="1657445" hR="1657445" stAng="9153569" swAng="937056"/>
                </a:path>
              </a:pathLst>
            </a:custGeom>
            <a:noFill/>
            <a:ln w="28575">
              <a:solidFill>
                <a:srgbClr val="4ACF49"/>
              </a:solidFill>
              <a:tailEnd type="arrow"/>
            </a:ln>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dirty="0"/>
            </a:p>
          </p:txBody>
        </p:sp>
        <p:sp>
          <p:nvSpPr>
            <p:cNvPr id="15" name="Freeform 20">
              <a:extLst>
                <a:ext uri="{FF2B5EF4-FFF2-40B4-BE49-F238E27FC236}">
                  <a16:creationId xmlns:a16="http://schemas.microsoft.com/office/drawing/2014/main" id="{39EEB088-4D48-450E-8965-3E3E3A032095}"/>
                </a:ext>
              </a:extLst>
            </p:cNvPr>
            <p:cNvSpPr/>
            <p:nvPr/>
          </p:nvSpPr>
          <p:spPr>
            <a:xfrm>
              <a:off x="4383274" y="2144443"/>
              <a:ext cx="1494460" cy="1207297"/>
            </a:xfrm>
            <a:custGeom>
              <a:avLst/>
              <a:gdLst>
                <a:gd name="connsiteX0" fmla="*/ 0 w 1350701"/>
                <a:gd name="connsiteY0" fmla="*/ 190132 h 1140771"/>
                <a:gd name="connsiteX1" fmla="*/ 190132 w 1350701"/>
                <a:gd name="connsiteY1" fmla="*/ 0 h 1140771"/>
                <a:gd name="connsiteX2" fmla="*/ 1160569 w 1350701"/>
                <a:gd name="connsiteY2" fmla="*/ 0 h 1140771"/>
                <a:gd name="connsiteX3" fmla="*/ 1350701 w 1350701"/>
                <a:gd name="connsiteY3" fmla="*/ 190132 h 1140771"/>
                <a:gd name="connsiteX4" fmla="*/ 1350701 w 1350701"/>
                <a:gd name="connsiteY4" fmla="*/ 950639 h 1140771"/>
                <a:gd name="connsiteX5" fmla="*/ 1160569 w 1350701"/>
                <a:gd name="connsiteY5" fmla="*/ 1140771 h 1140771"/>
                <a:gd name="connsiteX6" fmla="*/ 190132 w 1350701"/>
                <a:gd name="connsiteY6" fmla="*/ 1140771 h 1140771"/>
                <a:gd name="connsiteX7" fmla="*/ 0 w 1350701"/>
                <a:gd name="connsiteY7" fmla="*/ 950639 h 1140771"/>
                <a:gd name="connsiteX8" fmla="*/ 0 w 1350701"/>
                <a:gd name="connsiteY8" fmla="*/ 190132 h 1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701" h="1140771">
                  <a:moveTo>
                    <a:pt x="0" y="190132"/>
                  </a:moveTo>
                  <a:cubicBezTo>
                    <a:pt x="0" y="85125"/>
                    <a:pt x="85125" y="0"/>
                    <a:pt x="190132" y="0"/>
                  </a:cubicBezTo>
                  <a:lnTo>
                    <a:pt x="1160569" y="0"/>
                  </a:lnTo>
                  <a:cubicBezTo>
                    <a:pt x="1265576" y="0"/>
                    <a:pt x="1350701" y="85125"/>
                    <a:pt x="1350701" y="190132"/>
                  </a:cubicBezTo>
                  <a:lnTo>
                    <a:pt x="1350701" y="950639"/>
                  </a:lnTo>
                  <a:cubicBezTo>
                    <a:pt x="1350701" y="1055646"/>
                    <a:pt x="1265576" y="1140771"/>
                    <a:pt x="1160569" y="1140771"/>
                  </a:cubicBezTo>
                  <a:lnTo>
                    <a:pt x="190132" y="1140771"/>
                  </a:lnTo>
                  <a:cubicBezTo>
                    <a:pt x="85125" y="1140771"/>
                    <a:pt x="0" y="1055646"/>
                    <a:pt x="0" y="950639"/>
                  </a:cubicBezTo>
                  <a:lnTo>
                    <a:pt x="0" y="190132"/>
                  </a:lnTo>
                  <a:close/>
                </a:path>
              </a:pathLst>
            </a:custGeom>
          </p:spPr>
          <p:style>
            <a:lnRef idx="0">
              <a:schemeClr val="lt1">
                <a:hueOff val="0"/>
                <a:satOff val="0"/>
                <a:lumOff val="0"/>
                <a:alphaOff val="0"/>
              </a:schemeClr>
            </a:lnRef>
            <a:fillRef idx="3">
              <a:schemeClr val="accent4">
                <a:hueOff val="-3519944"/>
                <a:satOff val="-36129"/>
                <a:lumOff val="15099"/>
                <a:alphaOff val="0"/>
              </a:schemeClr>
            </a:fillRef>
            <a:effectRef idx="3">
              <a:schemeClr val="accent4">
                <a:hueOff val="-3519944"/>
                <a:satOff val="-36129"/>
                <a:lumOff val="15099"/>
                <a:alphaOff val="0"/>
              </a:schemeClr>
            </a:effectRef>
            <a:fontRef idx="minor">
              <a:schemeClr val="lt1"/>
            </a:fontRef>
          </p:style>
          <p:txBody>
            <a:bodyPr spcFirstLastPara="0" vert="horz" wrap="square" lIns="101408" tIns="101408" rIns="101408" bIns="101408" numCol="1" spcCol="1270" anchor="ctr" anchorCtr="0">
              <a:noAutofit/>
            </a:bodyPr>
            <a:lstStyle/>
            <a:p>
              <a:pPr marL="0" marR="0" lvl="0" indent="0" algn="ctr" defTabSz="533400" rtl="0" eaLnBrk="1" fontAlgn="auto" latinLnBrk="0" hangingPunct="1">
                <a:lnSpc>
                  <a:spcPct val="90000"/>
                </a:lnSpc>
                <a:spcBef>
                  <a:spcPct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Speak Pro" panose="020F0502020204030204"/>
                  <a:ea typeface="+mn-ea"/>
                  <a:cs typeface="+mn-cs"/>
                </a:rPr>
                <a:t>5. </a:t>
              </a:r>
            </a:p>
            <a:p>
              <a:pPr marL="0" marR="0" lvl="0" indent="0" algn="ctr" defTabSz="533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Speak Pro" panose="020F0502020204030204"/>
                  <a:ea typeface="+mn-ea"/>
                  <a:cs typeface="+mn-cs"/>
                </a:rPr>
                <a:t>Apply</a:t>
              </a:r>
              <a:r>
                <a:rPr kumimoji="0" lang="en-US" sz="1900" b="0" i="0" u="none" strike="noStrike" kern="1200" cap="none" spc="0" normalizeH="0" baseline="0" noProof="0" dirty="0">
                  <a:ln>
                    <a:noFill/>
                  </a:ln>
                  <a:solidFill>
                    <a:srgbClr val="000000"/>
                  </a:solidFill>
                  <a:effectLst/>
                  <a:uLnTx/>
                  <a:uFillTx/>
                  <a:latin typeface="Speak Pro" panose="020F0502020204030204"/>
                  <a:ea typeface="+mn-ea"/>
                  <a:cs typeface="+mn-cs"/>
                </a:rPr>
                <a:t> what was learned to a similar or different situation; practice</a:t>
              </a:r>
            </a:p>
          </p:txBody>
        </p:sp>
        <p:sp>
          <p:nvSpPr>
            <p:cNvPr id="16" name="Freeform 21">
              <a:extLst>
                <a:ext uri="{FF2B5EF4-FFF2-40B4-BE49-F238E27FC236}">
                  <a16:creationId xmlns:a16="http://schemas.microsoft.com/office/drawing/2014/main" id="{5C4AF6BC-91F1-4C80-A588-EF7D5659AECF}"/>
                </a:ext>
              </a:extLst>
            </p:cNvPr>
            <p:cNvSpPr/>
            <p:nvPr/>
          </p:nvSpPr>
          <p:spPr>
            <a:xfrm>
              <a:off x="5054496" y="1698986"/>
              <a:ext cx="3314890" cy="3314890"/>
            </a:xfrm>
            <a:custGeom>
              <a:avLst/>
              <a:gdLst/>
              <a:ahLst/>
              <a:cxnLst/>
              <a:rect l="0" t="0" r="0" b="0"/>
              <a:pathLst>
                <a:path>
                  <a:moveTo>
                    <a:pt x="515061" y="456576"/>
                  </a:moveTo>
                  <a:arcTo wR="1657445" hR="1657445" stAng="13585784" swAng="1052069"/>
                </a:path>
              </a:pathLst>
            </a:custGeom>
            <a:noFill/>
            <a:ln w="28575">
              <a:solidFill>
                <a:schemeClr val="accent5">
                  <a:lumMod val="75000"/>
                </a:schemeClr>
              </a:solidFill>
              <a:tailEnd type="arrow"/>
            </a:ln>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dirty="0"/>
            </a:p>
          </p:txBody>
        </p:sp>
      </p:grpSp>
      <p:sp>
        <p:nvSpPr>
          <p:cNvPr id="28" name="Rectangle 27">
            <a:extLst>
              <a:ext uri="{FF2B5EF4-FFF2-40B4-BE49-F238E27FC236}">
                <a16:creationId xmlns:a16="http://schemas.microsoft.com/office/drawing/2014/main" id="{1DFDB578-26B5-F0B8-3A0B-4D0E3EA5705F}"/>
              </a:ext>
            </a:extLst>
          </p:cNvPr>
          <p:cNvSpPr/>
          <p:nvPr/>
        </p:nvSpPr>
        <p:spPr>
          <a:xfrm>
            <a:off x="245924" y="6226341"/>
            <a:ext cx="4255524" cy="369332"/>
          </a:xfrm>
          <a:prstGeom prst="rect">
            <a:avLst/>
          </a:prstGeom>
        </p:spPr>
        <p:txBody>
          <a:bodyPr wrap="none">
            <a:spAutoFit/>
          </a:bodyPr>
          <a:lstStyle/>
          <a:p>
            <a:pPr marL="121032" indent="-121032">
              <a:defRPr/>
            </a:pPr>
            <a:r>
              <a:rPr lang="en-US" dirty="0">
                <a:solidFill>
                  <a:schemeClr val="bg1"/>
                </a:solidFill>
                <a:latin typeface="Arial Narrow" pitchFamily="34" charset="0"/>
              </a:rPr>
              <a:t>Help Sheet: </a:t>
            </a:r>
            <a:r>
              <a:rPr lang="en-US" b="1" dirty="0">
                <a:solidFill>
                  <a:schemeClr val="bg1"/>
                </a:solidFill>
                <a:latin typeface="Arial Narrow" pitchFamily="34" charset="0"/>
              </a:rPr>
              <a:t>4H.VOL.118 Experiential Learning</a:t>
            </a:r>
          </a:p>
        </p:txBody>
      </p:sp>
      <p:sp>
        <p:nvSpPr>
          <p:cNvPr id="29" name="TextBox 28">
            <a:extLst>
              <a:ext uri="{FF2B5EF4-FFF2-40B4-BE49-F238E27FC236}">
                <a16:creationId xmlns:a16="http://schemas.microsoft.com/office/drawing/2014/main" id="{8C30EE38-4611-2DEE-B5E3-BA13AF03390F}"/>
              </a:ext>
            </a:extLst>
          </p:cNvPr>
          <p:cNvSpPr txBox="1"/>
          <p:nvPr/>
        </p:nvSpPr>
        <p:spPr>
          <a:xfrm>
            <a:off x="509407" y="3792512"/>
            <a:ext cx="3387523" cy="1159292"/>
          </a:xfrm>
          <a:prstGeom prst="rect">
            <a:avLst/>
          </a:prstGeom>
          <a:noFill/>
        </p:spPr>
        <p:txBody>
          <a:bodyPr wrap="square" rtlCol="0">
            <a:spAutoFit/>
          </a:bodyPr>
          <a:lstStyle/>
          <a:p>
            <a:pPr algn="ctr" defTabSz="342900">
              <a:lnSpc>
                <a:spcPct val="150000"/>
              </a:lnSpc>
            </a:pPr>
            <a:r>
              <a:rPr lang="en-US" sz="1600" dirty="0">
                <a:solidFill>
                  <a:schemeClr val="bg1"/>
                </a:solidFill>
                <a:latin typeface="Roboto" panose="02000000000000000000" pitchFamily="2" charset="0"/>
                <a:ea typeface="Roboto" panose="02000000000000000000" pitchFamily="2" charset="0"/>
              </a:rPr>
              <a:t>In the planning process ask… </a:t>
            </a:r>
            <a:r>
              <a:rPr lang="en-US" sz="1600" b="1" dirty="0">
                <a:solidFill>
                  <a:schemeClr val="bg1"/>
                </a:solidFill>
                <a:latin typeface="Roboto" panose="02000000000000000000" pitchFamily="2" charset="0"/>
                <a:ea typeface="Roboto" panose="02000000000000000000" pitchFamily="2" charset="0"/>
              </a:rPr>
              <a:t>Have all 5 parts of the experiential learning process been included?</a:t>
            </a:r>
          </a:p>
        </p:txBody>
      </p:sp>
      <p:sp>
        <p:nvSpPr>
          <p:cNvPr id="4" name="Text Placeholder 3">
            <a:extLst>
              <a:ext uri="{FF2B5EF4-FFF2-40B4-BE49-F238E27FC236}">
                <a16:creationId xmlns:a16="http://schemas.microsoft.com/office/drawing/2014/main" id="{649DFEED-518B-4A4F-B8CA-BCF6CE453DA9}"/>
              </a:ext>
            </a:extLst>
          </p:cNvPr>
          <p:cNvSpPr>
            <a:spLocks noGrp="1"/>
          </p:cNvSpPr>
          <p:nvPr>
            <p:ph type="body" sz="half" idx="2"/>
          </p:nvPr>
        </p:nvSpPr>
        <p:spPr>
          <a:xfrm>
            <a:off x="533010" y="2327139"/>
            <a:ext cx="3707990" cy="878624"/>
          </a:xfrm>
        </p:spPr>
        <p:txBody>
          <a:bodyPr>
            <a:normAutofit/>
          </a:bodyPr>
          <a:lstStyle/>
          <a:p>
            <a:r>
              <a:rPr lang="en-US" dirty="0"/>
              <a:t>Developed by Kolb (1984) and modified by 4-H</a:t>
            </a:r>
          </a:p>
        </p:txBody>
      </p:sp>
      <p:sp>
        <p:nvSpPr>
          <p:cNvPr id="2" name="Title 1">
            <a:extLst>
              <a:ext uri="{FF2B5EF4-FFF2-40B4-BE49-F238E27FC236}">
                <a16:creationId xmlns:a16="http://schemas.microsoft.com/office/drawing/2014/main" id="{5126F601-4069-43F6-B4AE-77043417EBBE}"/>
              </a:ext>
            </a:extLst>
          </p:cNvPr>
          <p:cNvSpPr>
            <a:spLocks noGrp="1"/>
          </p:cNvSpPr>
          <p:nvPr>
            <p:ph type="title"/>
          </p:nvPr>
        </p:nvSpPr>
        <p:spPr>
          <a:xfrm>
            <a:off x="504764" y="288835"/>
            <a:ext cx="3517567" cy="2093975"/>
          </a:xfrm>
        </p:spPr>
        <p:txBody>
          <a:bodyPr>
            <a:noAutofit/>
          </a:bodyPr>
          <a:lstStyle/>
          <a:p>
            <a:r>
              <a:rPr lang="en-US" sz="4000" b="1" dirty="0"/>
              <a:t>4-H Experiential Learning Model</a:t>
            </a:r>
          </a:p>
        </p:txBody>
      </p:sp>
      <p:grpSp>
        <p:nvGrpSpPr>
          <p:cNvPr id="17" name="Group 16">
            <a:extLst>
              <a:ext uri="{FF2B5EF4-FFF2-40B4-BE49-F238E27FC236}">
                <a16:creationId xmlns:a16="http://schemas.microsoft.com/office/drawing/2014/main" id="{5264371F-36F3-4874-A6E8-627816D28364}"/>
              </a:ext>
              <a:ext uri="{C183D7F6-B498-43B3-948B-1728B52AA6E4}">
                <adec:decorative xmlns:adec="http://schemas.microsoft.com/office/drawing/2017/decorative" val="1"/>
              </a:ext>
            </a:extLst>
          </p:cNvPr>
          <p:cNvGrpSpPr/>
          <p:nvPr/>
        </p:nvGrpSpPr>
        <p:grpSpPr>
          <a:xfrm>
            <a:off x="7276008" y="2092502"/>
            <a:ext cx="2557538" cy="4023485"/>
            <a:chOff x="5809236" y="2248282"/>
            <a:chExt cx="1928351" cy="2996928"/>
          </a:xfrm>
        </p:grpSpPr>
        <p:cxnSp>
          <p:nvCxnSpPr>
            <p:cNvPr id="18" name="Straight Connector 17">
              <a:extLst>
                <a:ext uri="{FF2B5EF4-FFF2-40B4-BE49-F238E27FC236}">
                  <a16:creationId xmlns:a16="http://schemas.microsoft.com/office/drawing/2014/main" id="{0BA7E39D-2B7D-4C6A-B5D9-325316271330}"/>
                </a:ext>
              </a:extLst>
            </p:cNvPr>
            <p:cNvCxnSpPr>
              <a:cxnSpLocks/>
            </p:cNvCxnSpPr>
            <p:nvPr/>
          </p:nvCxnSpPr>
          <p:spPr>
            <a:xfrm>
              <a:off x="6770879" y="4135821"/>
              <a:ext cx="0" cy="110938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9187432A-1988-4CC3-B363-DD09C861FB58}"/>
                </a:ext>
              </a:extLst>
            </p:cNvPr>
            <p:cNvCxnSpPr/>
            <p:nvPr/>
          </p:nvCxnSpPr>
          <p:spPr>
            <a:xfrm flipV="1">
              <a:off x="7223522" y="2290990"/>
              <a:ext cx="381000" cy="8775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B9A818BF-332E-4DB4-A90A-A3ADB6165A79}"/>
                </a:ext>
              </a:extLst>
            </p:cNvPr>
            <p:cNvCxnSpPr>
              <a:stCxn id="23" idx="0"/>
            </p:cNvCxnSpPr>
            <p:nvPr/>
          </p:nvCxnSpPr>
          <p:spPr>
            <a:xfrm flipH="1" flipV="1">
              <a:off x="5809236" y="2290990"/>
              <a:ext cx="505934" cy="890551"/>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21" name="Group 20">
              <a:extLst>
                <a:ext uri="{FF2B5EF4-FFF2-40B4-BE49-F238E27FC236}">
                  <a16:creationId xmlns:a16="http://schemas.microsoft.com/office/drawing/2014/main" id="{1EDB0763-7210-42AD-BD3B-63212A277076}"/>
                </a:ext>
              </a:extLst>
            </p:cNvPr>
            <p:cNvGrpSpPr/>
            <p:nvPr/>
          </p:nvGrpSpPr>
          <p:grpSpPr>
            <a:xfrm>
              <a:off x="5848540" y="2248282"/>
              <a:ext cx="1889047" cy="1866518"/>
              <a:chOff x="5848540" y="2248282"/>
              <a:chExt cx="1889047" cy="1866518"/>
            </a:xfrm>
          </p:grpSpPr>
          <p:sp>
            <p:nvSpPr>
              <p:cNvPr id="23" name="Freeform 28">
                <a:extLst>
                  <a:ext uri="{FF2B5EF4-FFF2-40B4-BE49-F238E27FC236}">
                    <a16:creationId xmlns:a16="http://schemas.microsoft.com/office/drawing/2014/main" id="{1A7F3585-3377-45AD-9EA1-15CE75A31202}"/>
                  </a:ext>
                </a:extLst>
              </p:cNvPr>
              <p:cNvSpPr/>
              <p:nvPr/>
            </p:nvSpPr>
            <p:spPr>
              <a:xfrm>
                <a:off x="6315170" y="2248282"/>
                <a:ext cx="933259" cy="933259"/>
              </a:xfrm>
              <a:custGeom>
                <a:avLst/>
                <a:gdLst>
                  <a:gd name="connsiteX0" fmla="*/ 0 w 933259"/>
                  <a:gd name="connsiteY0" fmla="*/ 933259 h 933259"/>
                  <a:gd name="connsiteX1" fmla="*/ 466630 w 933259"/>
                  <a:gd name="connsiteY1" fmla="*/ 0 h 933259"/>
                  <a:gd name="connsiteX2" fmla="*/ 933259 w 933259"/>
                  <a:gd name="connsiteY2" fmla="*/ 933259 h 933259"/>
                  <a:gd name="connsiteX3" fmla="*/ 0 w 933259"/>
                  <a:gd name="connsiteY3" fmla="*/ 933259 h 933259"/>
                </a:gdLst>
                <a:ahLst/>
                <a:cxnLst>
                  <a:cxn ang="0">
                    <a:pos x="connsiteX0" y="connsiteY0"/>
                  </a:cxn>
                  <a:cxn ang="0">
                    <a:pos x="connsiteX1" y="connsiteY1"/>
                  </a:cxn>
                  <a:cxn ang="0">
                    <a:pos x="connsiteX2" y="connsiteY2"/>
                  </a:cxn>
                  <a:cxn ang="0">
                    <a:pos x="connsiteX3" y="connsiteY3"/>
                  </a:cxn>
                </a:cxnLst>
                <a:rect l="l" t="t" r="r" b="b"/>
                <a:pathLst>
                  <a:path w="933259" h="933259">
                    <a:moveTo>
                      <a:pt x="0" y="933259"/>
                    </a:moveTo>
                    <a:lnTo>
                      <a:pt x="466630" y="0"/>
                    </a:lnTo>
                    <a:lnTo>
                      <a:pt x="933259" y="933259"/>
                    </a:lnTo>
                    <a:lnTo>
                      <a:pt x="0" y="933259"/>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275225" tIns="508540" rIns="275225"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Speak Pro" panose="020F0502020204030204"/>
                    <a:ea typeface="+mn-ea"/>
                    <a:cs typeface="+mn-cs"/>
                  </a:rPr>
                  <a:t>Do</a:t>
                </a:r>
                <a:endParaRPr kumimoji="0" lang="en-US" sz="1100" b="1"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
            <p:nvSpPr>
              <p:cNvPr id="24" name="Freeform 29">
                <a:extLst>
                  <a:ext uri="{FF2B5EF4-FFF2-40B4-BE49-F238E27FC236}">
                    <a16:creationId xmlns:a16="http://schemas.microsoft.com/office/drawing/2014/main" id="{B5273EA8-5BAC-4EE9-BE7C-46459299C6D8}"/>
                  </a:ext>
                </a:extLst>
              </p:cNvPr>
              <p:cNvSpPr/>
              <p:nvPr/>
            </p:nvSpPr>
            <p:spPr>
              <a:xfrm>
                <a:off x="5848540" y="3181541"/>
                <a:ext cx="933259" cy="933259"/>
              </a:xfrm>
              <a:custGeom>
                <a:avLst/>
                <a:gdLst>
                  <a:gd name="connsiteX0" fmla="*/ 0 w 933259"/>
                  <a:gd name="connsiteY0" fmla="*/ 933259 h 933259"/>
                  <a:gd name="connsiteX1" fmla="*/ 466630 w 933259"/>
                  <a:gd name="connsiteY1" fmla="*/ 0 h 933259"/>
                  <a:gd name="connsiteX2" fmla="*/ 933259 w 933259"/>
                  <a:gd name="connsiteY2" fmla="*/ 933259 h 933259"/>
                  <a:gd name="connsiteX3" fmla="*/ 0 w 933259"/>
                  <a:gd name="connsiteY3" fmla="*/ 933259 h 933259"/>
                </a:gdLst>
                <a:ahLst/>
                <a:cxnLst>
                  <a:cxn ang="0">
                    <a:pos x="connsiteX0" y="connsiteY0"/>
                  </a:cxn>
                  <a:cxn ang="0">
                    <a:pos x="connsiteX1" y="connsiteY1"/>
                  </a:cxn>
                  <a:cxn ang="0">
                    <a:pos x="connsiteX2" y="connsiteY2"/>
                  </a:cxn>
                  <a:cxn ang="0">
                    <a:pos x="connsiteX3" y="connsiteY3"/>
                  </a:cxn>
                </a:cxnLst>
                <a:rect l="l" t="t" r="r" b="b"/>
                <a:pathLst>
                  <a:path w="933259" h="933259">
                    <a:moveTo>
                      <a:pt x="0" y="933259"/>
                    </a:moveTo>
                    <a:lnTo>
                      <a:pt x="466630" y="0"/>
                    </a:lnTo>
                    <a:lnTo>
                      <a:pt x="933259" y="933259"/>
                    </a:lnTo>
                    <a:lnTo>
                      <a:pt x="0" y="933259"/>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50000"/>
                  <a:hueOff val="357918"/>
                  <a:satOff val="-21360"/>
                  <a:lumOff val="27012"/>
                  <a:alphaOff val="0"/>
                </a:schemeClr>
              </a:fillRef>
              <a:effectRef idx="0">
                <a:schemeClr val="accent2">
                  <a:shade val="50000"/>
                  <a:hueOff val="357918"/>
                  <a:satOff val="-21360"/>
                  <a:lumOff val="27012"/>
                  <a:alphaOff val="0"/>
                </a:schemeClr>
              </a:effectRef>
              <a:fontRef idx="minor">
                <a:schemeClr val="lt1"/>
              </a:fontRef>
            </p:style>
            <p:txBody>
              <a:bodyPr spcFirstLastPara="0" vert="horz" wrap="square" lIns="275225" tIns="508540" rIns="275225"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Speak Pro" panose="020F0502020204030204"/>
                    <a:ea typeface="+mn-ea"/>
                    <a:cs typeface="+mn-cs"/>
                  </a:rPr>
                  <a:t>Apply</a:t>
                </a:r>
                <a:endParaRPr kumimoji="0" lang="en-US" sz="1100" b="1"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
            <p:nvSpPr>
              <p:cNvPr id="25" name="Freeform 30">
                <a:extLst>
                  <a:ext uri="{FF2B5EF4-FFF2-40B4-BE49-F238E27FC236}">
                    <a16:creationId xmlns:a16="http://schemas.microsoft.com/office/drawing/2014/main" id="{CACFFE90-BA08-4BCB-8384-3F483BFAA5A1}"/>
                  </a:ext>
                </a:extLst>
              </p:cNvPr>
              <p:cNvSpPr/>
              <p:nvPr/>
            </p:nvSpPr>
            <p:spPr>
              <a:xfrm rot="21600000">
                <a:off x="6315170" y="3181540"/>
                <a:ext cx="933260" cy="933260"/>
              </a:xfrm>
              <a:custGeom>
                <a:avLst/>
                <a:gdLst>
                  <a:gd name="connsiteX0" fmla="*/ 0 w 933259"/>
                  <a:gd name="connsiteY0" fmla="*/ 933259 h 933259"/>
                  <a:gd name="connsiteX1" fmla="*/ 466630 w 933259"/>
                  <a:gd name="connsiteY1" fmla="*/ 0 h 933259"/>
                  <a:gd name="connsiteX2" fmla="*/ 933259 w 933259"/>
                  <a:gd name="connsiteY2" fmla="*/ 933259 h 933259"/>
                  <a:gd name="connsiteX3" fmla="*/ 0 w 933259"/>
                  <a:gd name="connsiteY3" fmla="*/ 933259 h 933259"/>
                </a:gdLst>
                <a:ahLst/>
                <a:cxnLst>
                  <a:cxn ang="0">
                    <a:pos x="connsiteX0" y="connsiteY0"/>
                  </a:cxn>
                  <a:cxn ang="0">
                    <a:pos x="connsiteX1" y="connsiteY1"/>
                  </a:cxn>
                  <a:cxn ang="0">
                    <a:pos x="connsiteX2" y="connsiteY2"/>
                  </a:cxn>
                  <a:cxn ang="0">
                    <a:pos x="connsiteX3" y="connsiteY3"/>
                  </a:cxn>
                </a:cxnLst>
                <a:rect l="l" t="t" r="r" b="b"/>
                <a:pathLst>
                  <a:path w="933259" h="933259">
                    <a:moveTo>
                      <a:pt x="933259" y="0"/>
                    </a:moveTo>
                    <a:lnTo>
                      <a:pt x="466629" y="933259"/>
                    </a:lnTo>
                    <a:lnTo>
                      <a:pt x="0" y="0"/>
                    </a:lnTo>
                    <a:lnTo>
                      <a:pt x="933259"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50000"/>
                  <a:hueOff val="715835"/>
                  <a:satOff val="-42720"/>
                  <a:lumOff val="54024"/>
                  <a:alphaOff val="0"/>
                </a:schemeClr>
              </a:fillRef>
              <a:effectRef idx="0">
                <a:schemeClr val="accent2">
                  <a:shade val="50000"/>
                  <a:hueOff val="715835"/>
                  <a:satOff val="-42720"/>
                  <a:lumOff val="54024"/>
                  <a:alphaOff val="0"/>
                </a:schemeClr>
              </a:effectRef>
              <a:fontRef idx="minor">
                <a:schemeClr val="lt1"/>
              </a:fontRef>
            </p:style>
            <p:txBody>
              <a:bodyPr spcFirstLastPara="0" vert="horz" wrap="square" lIns="275225" tIns="41911" rIns="275226" bIns="50854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peak Pro" panose="020F0502020204030204"/>
                  <a:ea typeface="+mn-ea"/>
                  <a:cs typeface="+mn-cs"/>
                </a:endParaRPr>
              </a:p>
            </p:txBody>
          </p:sp>
          <p:sp>
            <p:nvSpPr>
              <p:cNvPr id="26" name="Freeform 31">
                <a:extLst>
                  <a:ext uri="{FF2B5EF4-FFF2-40B4-BE49-F238E27FC236}">
                    <a16:creationId xmlns:a16="http://schemas.microsoft.com/office/drawing/2014/main" id="{90693D41-F35F-4389-973D-9613E55DFE0F}"/>
                  </a:ext>
                </a:extLst>
              </p:cNvPr>
              <p:cNvSpPr/>
              <p:nvPr/>
            </p:nvSpPr>
            <p:spPr>
              <a:xfrm>
                <a:off x="6781800" y="3181541"/>
                <a:ext cx="955787" cy="933259"/>
              </a:xfrm>
              <a:custGeom>
                <a:avLst/>
                <a:gdLst>
                  <a:gd name="connsiteX0" fmla="*/ 0 w 933259"/>
                  <a:gd name="connsiteY0" fmla="*/ 933259 h 933259"/>
                  <a:gd name="connsiteX1" fmla="*/ 466630 w 933259"/>
                  <a:gd name="connsiteY1" fmla="*/ 0 h 933259"/>
                  <a:gd name="connsiteX2" fmla="*/ 933259 w 933259"/>
                  <a:gd name="connsiteY2" fmla="*/ 933259 h 933259"/>
                  <a:gd name="connsiteX3" fmla="*/ 0 w 933259"/>
                  <a:gd name="connsiteY3" fmla="*/ 933259 h 933259"/>
                </a:gdLst>
                <a:ahLst/>
                <a:cxnLst>
                  <a:cxn ang="0">
                    <a:pos x="connsiteX0" y="connsiteY0"/>
                  </a:cxn>
                  <a:cxn ang="0">
                    <a:pos x="connsiteX1" y="connsiteY1"/>
                  </a:cxn>
                  <a:cxn ang="0">
                    <a:pos x="connsiteX2" y="connsiteY2"/>
                  </a:cxn>
                  <a:cxn ang="0">
                    <a:pos x="connsiteX3" y="connsiteY3"/>
                  </a:cxn>
                </a:cxnLst>
                <a:rect l="l" t="t" r="r" b="b"/>
                <a:pathLst>
                  <a:path w="933259" h="933259">
                    <a:moveTo>
                      <a:pt x="0" y="933259"/>
                    </a:moveTo>
                    <a:lnTo>
                      <a:pt x="466630" y="0"/>
                    </a:lnTo>
                    <a:lnTo>
                      <a:pt x="933259" y="933259"/>
                    </a:lnTo>
                    <a:lnTo>
                      <a:pt x="0" y="933259"/>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50000"/>
                  <a:hueOff val="357918"/>
                  <a:satOff val="-21360"/>
                  <a:lumOff val="27012"/>
                  <a:alphaOff val="0"/>
                </a:schemeClr>
              </a:fillRef>
              <a:effectRef idx="0">
                <a:schemeClr val="accent2">
                  <a:shade val="50000"/>
                  <a:hueOff val="357918"/>
                  <a:satOff val="-21360"/>
                  <a:lumOff val="27012"/>
                  <a:alphaOff val="0"/>
                </a:schemeClr>
              </a:effectRef>
              <a:fontRef idx="minor">
                <a:schemeClr val="lt1"/>
              </a:fontRef>
            </p:style>
            <p:txBody>
              <a:bodyPr spcFirstLastPara="0" vert="horz" wrap="square" lIns="267605" tIns="500920" rIns="267605" bIns="3429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Speak Pro" panose="020F0502020204030204"/>
                    <a:ea typeface="+mn-ea"/>
                    <a:cs typeface="+mn-cs"/>
                  </a:rPr>
                  <a:t>Reflect</a:t>
                </a:r>
                <a:endParaRPr kumimoji="0" lang="en-US" sz="900" b="1"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grpSp>
        <p:pic>
          <p:nvPicPr>
            <p:cNvPr id="22" name="Picture 21">
              <a:extLst>
                <a:ext uri="{FF2B5EF4-FFF2-40B4-BE49-F238E27FC236}">
                  <a16:creationId xmlns:a16="http://schemas.microsoft.com/office/drawing/2014/main" id="{BE75CFAF-916A-4CD8-8DFE-5DBD41D5A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221" y="3279010"/>
              <a:ext cx="435493" cy="454790"/>
            </a:xfrm>
            <a:prstGeom prst="rect">
              <a:avLst/>
            </a:prstGeom>
          </p:spPr>
        </p:pic>
      </p:grpSp>
    </p:spTree>
    <p:extLst>
      <p:ext uri="{BB962C8B-B14F-4D97-AF65-F5344CB8AC3E}">
        <p14:creationId xmlns:p14="http://schemas.microsoft.com/office/powerpoint/2010/main" val="86786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 of people sitting in a room at a club meeting">
            <a:extLst>
              <a:ext uri="{FF2B5EF4-FFF2-40B4-BE49-F238E27FC236}">
                <a16:creationId xmlns:a16="http://schemas.microsoft.com/office/drawing/2014/main" id="{51C493BB-E0E0-4C83-51D4-48A0C73E5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60291"/>
            <a:ext cx="4176251" cy="37533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291" name="Rectangle 3"/>
          <p:cNvSpPr>
            <a:spLocks noChangeArrowheads="1"/>
          </p:cNvSpPr>
          <p:nvPr/>
        </p:nvSpPr>
        <p:spPr bwMode="auto">
          <a:xfrm>
            <a:off x="803788" y="1128144"/>
            <a:ext cx="592147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eaLnBrk="1" hangingPunct="1">
              <a:buClr>
                <a:schemeClr val="accent2"/>
              </a:buClr>
              <a:buFont typeface="Wingdings" pitchFamily="2" charset="2"/>
              <a:buNone/>
            </a:pPr>
            <a:r>
              <a:rPr lang="en-US" altLang="en-US" sz="3400" dirty="0">
                <a:solidFill>
                  <a:srgbClr val="000000"/>
                </a:solidFill>
                <a:latin typeface="Abadi MT Condensed" pitchFamily="34" charset="0"/>
              </a:rPr>
              <a:t>I pledge</a:t>
            </a:r>
          </a:p>
          <a:p>
            <a:pPr eaLnBrk="1" hangingPunct="1">
              <a:buClr>
                <a:schemeClr val="accent2"/>
              </a:buClr>
              <a:buFont typeface="Wingdings" pitchFamily="2" charset="2"/>
              <a:buNone/>
            </a:pPr>
            <a:r>
              <a:rPr lang="en-US" altLang="en-US" sz="3400" dirty="0">
                <a:solidFill>
                  <a:srgbClr val="000000"/>
                </a:solidFill>
                <a:latin typeface="Abadi MT Condensed" pitchFamily="34" charset="0"/>
              </a:rPr>
              <a:t>My </a:t>
            </a:r>
            <a:r>
              <a:rPr lang="en-US" altLang="en-US" sz="3400" b="1" dirty="0">
                <a:solidFill>
                  <a:schemeClr val="accent2"/>
                </a:solidFill>
                <a:latin typeface="Abadi MT Condensed" pitchFamily="34" charset="0"/>
              </a:rPr>
              <a:t>head </a:t>
            </a:r>
            <a:r>
              <a:rPr lang="en-US" altLang="en-US" sz="3400" dirty="0">
                <a:solidFill>
                  <a:srgbClr val="000000"/>
                </a:solidFill>
                <a:latin typeface="Abadi MT Condensed" pitchFamily="34" charset="0"/>
              </a:rPr>
              <a:t>to clearer thinking,</a:t>
            </a:r>
          </a:p>
          <a:p>
            <a:pPr eaLnBrk="1" hangingPunct="1">
              <a:buClr>
                <a:schemeClr val="accent2"/>
              </a:buClr>
              <a:buFont typeface="Wingdings" pitchFamily="2" charset="2"/>
              <a:buNone/>
            </a:pPr>
            <a:r>
              <a:rPr lang="en-US" altLang="en-US" sz="3400" dirty="0">
                <a:solidFill>
                  <a:srgbClr val="000000"/>
                </a:solidFill>
                <a:latin typeface="Abadi MT Condensed" pitchFamily="34" charset="0"/>
              </a:rPr>
              <a:t>My </a:t>
            </a:r>
            <a:r>
              <a:rPr lang="en-US" altLang="en-US" sz="3400" b="1" dirty="0">
                <a:solidFill>
                  <a:schemeClr val="accent2"/>
                </a:solidFill>
                <a:latin typeface="Abadi MT Condensed" pitchFamily="34" charset="0"/>
              </a:rPr>
              <a:t>heart</a:t>
            </a:r>
            <a:r>
              <a:rPr lang="en-US" altLang="en-US" sz="3400" dirty="0">
                <a:solidFill>
                  <a:srgbClr val="000000"/>
                </a:solidFill>
                <a:latin typeface="Abadi MT Condensed" pitchFamily="34" charset="0"/>
              </a:rPr>
              <a:t> to greater loyalty,</a:t>
            </a:r>
          </a:p>
          <a:p>
            <a:pPr eaLnBrk="1" hangingPunct="1">
              <a:buClr>
                <a:schemeClr val="accent2"/>
              </a:buClr>
              <a:buFont typeface="Wingdings" pitchFamily="2" charset="2"/>
              <a:buNone/>
            </a:pPr>
            <a:r>
              <a:rPr lang="en-US" altLang="en-US" sz="3400" dirty="0">
                <a:solidFill>
                  <a:srgbClr val="000000"/>
                </a:solidFill>
                <a:latin typeface="Abadi MT Condensed" pitchFamily="34" charset="0"/>
              </a:rPr>
              <a:t>My </a:t>
            </a:r>
            <a:r>
              <a:rPr lang="en-US" altLang="en-US" sz="3400" b="1" dirty="0">
                <a:solidFill>
                  <a:schemeClr val="accent2"/>
                </a:solidFill>
                <a:latin typeface="Abadi MT Condensed" pitchFamily="34" charset="0"/>
              </a:rPr>
              <a:t>hands</a:t>
            </a:r>
            <a:r>
              <a:rPr lang="en-US" altLang="en-US" sz="3400" dirty="0">
                <a:solidFill>
                  <a:srgbClr val="000000"/>
                </a:solidFill>
                <a:latin typeface="Abadi MT Condensed" pitchFamily="34" charset="0"/>
              </a:rPr>
              <a:t> to larger service, and</a:t>
            </a:r>
          </a:p>
          <a:p>
            <a:pPr eaLnBrk="1" hangingPunct="1">
              <a:buClr>
                <a:schemeClr val="accent2"/>
              </a:buClr>
              <a:buFont typeface="Wingdings" pitchFamily="2" charset="2"/>
              <a:buNone/>
            </a:pPr>
            <a:r>
              <a:rPr lang="en-US" altLang="en-US" sz="3400" dirty="0">
                <a:solidFill>
                  <a:srgbClr val="000000"/>
                </a:solidFill>
                <a:latin typeface="Abadi MT Condensed" pitchFamily="34" charset="0"/>
              </a:rPr>
              <a:t>My </a:t>
            </a:r>
            <a:r>
              <a:rPr lang="en-US" altLang="en-US" sz="3400" b="1" dirty="0">
                <a:solidFill>
                  <a:schemeClr val="accent2"/>
                </a:solidFill>
                <a:latin typeface="Abadi MT Condensed" pitchFamily="34" charset="0"/>
              </a:rPr>
              <a:t>health</a:t>
            </a:r>
            <a:r>
              <a:rPr lang="en-US" altLang="en-US" sz="3400" dirty="0">
                <a:solidFill>
                  <a:srgbClr val="000000"/>
                </a:solidFill>
                <a:latin typeface="Abadi MT Condensed" pitchFamily="34" charset="0"/>
              </a:rPr>
              <a:t> to better living for my club, my community, my country, and my world.</a:t>
            </a:r>
          </a:p>
        </p:txBody>
      </p:sp>
      <p:sp>
        <p:nvSpPr>
          <p:cNvPr id="8" name="Text Placeholder 7">
            <a:extLst>
              <a:ext uri="{FF2B5EF4-FFF2-40B4-BE49-F238E27FC236}">
                <a16:creationId xmlns:a16="http://schemas.microsoft.com/office/drawing/2014/main" id="{5737EE41-B881-FC37-842C-605EBF313EAD}"/>
              </a:ext>
            </a:extLst>
          </p:cNvPr>
          <p:cNvSpPr>
            <a:spLocks noGrp="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4-H PLEDGE</a:t>
            </a:r>
          </a:p>
        </p:txBody>
      </p:sp>
    </p:spTree>
    <p:extLst>
      <p:ext uri="{BB962C8B-B14F-4D97-AF65-F5344CB8AC3E}">
        <p14:creationId xmlns:p14="http://schemas.microsoft.com/office/powerpoint/2010/main" val="22598458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881717" y="1814052"/>
            <a:ext cx="7152968" cy="4534323"/>
          </a:xfrm>
          <a:prstGeom prst="rect">
            <a:avLst/>
          </a:prstGeom>
        </p:spPr>
        <p:txBody>
          <a:bodyPr>
            <a:normAutofit/>
          </a:bodyPr>
          <a:lstStyle/>
          <a:p>
            <a:pPr algn="l">
              <a:lnSpc>
                <a:spcPct val="80000"/>
              </a:lnSpc>
              <a:spcBef>
                <a:spcPct val="50000"/>
              </a:spcBef>
              <a:buFont typeface="Monotype Sorts" pitchFamily="2" charset="2"/>
              <a:buNone/>
            </a:pPr>
            <a:r>
              <a:rPr lang="en-US" altLang="en-US" sz="4000" dirty="0">
                <a:solidFill>
                  <a:srgbClr val="4D4D4D"/>
                </a:solidFill>
              </a:rPr>
              <a:t>Overview and explanation of:</a:t>
            </a:r>
          </a:p>
          <a:p>
            <a:pPr marL="796925" lvl="1" indent="-398463" algn="l">
              <a:lnSpc>
                <a:spcPct val="80000"/>
              </a:lnSpc>
              <a:spcBef>
                <a:spcPct val="50000"/>
              </a:spcBef>
              <a:buFontTx/>
              <a:buChar char="•"/>
            </a:pPr>
            <a:r>
              <a:rPr lang="en-US" altLang="en-US" sz="3440" dirty="0">
                <a:solidFill>
                  <a:srgbClr val="4D4D4D"/>
                </a:solidFill>
                <a:latin typeface="Roboto" panose="02000000000000000000" pitchFamily="2" charset="0"/>
                <a:ea typeface="Roboto" panose="02000000000000000000" pitchFamily="2" charset="0"/>
              </a:rPr>
              <a:t>County Project Clubs</a:t>
            </a:r>
          </a:p>
          <a:p>
            <a:pPr marL="796925" lvl="1" indent="-398463" algn="l">
              <a:buFontTx/>
              <a:buChar char="•"/>
            </a:pPr>
            <a:r>
              <a:rPr lang="en-US" altLang="en-US" sz="3440" dirty="0">
                <a:solidFill>
                  <a:srgbClr val="4D4D4D"/>
                </a:solidFill>
                <a:latin typeface="Roboto" panose="02000000000000000000" pitchFamily="2" charset="0"/>
                <a:ea typeface="Roboto" panose="02000000000000000000" pitchFamily="2" charset="0"/>
              </a:rPr>
              <a:t>4-H Project Manuals</a:t>
            </a:r>
          </a:p>
          <a:p>
            <a:pPr marL="796925" lvl="1" indent="-398463" algn="l">
              <a:buFontTx/>
              <a:buChar char="•"/>
            </a:pPr>
            <a:r>
              <a:rPr lang="en-US" altLang="en-US" sz="3440" dirty="0">
                <a:solidFill>
                  <a:srgbClr val="4D4D4D"/>
                </a:solidFill>
                <a:latin typeface="Roboto" panose="02000000000000000000" pitchFamily="2" charset="0"/>
                <a:ea typeface="Roboto" panose="02000000000000000000" pitchFamily="2" charset="0"/>
              </a:rPr>
              <a:t>County Activities and Events</a:t>
            </a:r>
          </a:p>
          <a:p>
            <a:pPr marL="796925" lvl="1" indent="-398463" algn="l">
              <a:buFontTx/>
              <a:buChar char="•"/>
            </a:pPr>
            <a:r>
              <a:rPr lang="en-US" altLang="en-US" sz="3440" dirty="0">
                <a:solidFill>
                  <a:srgbClr val="4D4D4D"/>
                </a:solidFill>
                <a:latin typeface="Roboto" panose="02000000000000000000" pitchFamily="2" charset="0"/>
                <a:ea typeface="Roboto" panose="02000000000000000000" pitchFamily="2" charset="0"/>
              </a:rPr>
              <a:t>Forms of Recognition Practiced</a:t>
            </a:r>
          </a:p>
          <a:p>
            <a:pPr marL="1254125" lvl="3" indent="-457200">
              <a:buFontTx/>
              <a:buChar char="-"/>
            </a:pPr>
            <a:r>
              <a:rPr lang="en-US" altLang="en-US" sz="3200" dirty="0">
                <a:solidFill>
                  <a:srgbClr val="4D4D4D"/>
                </a:solidFill>
                <a:latin typeface="Roboto" panose="02000000000000000000" pitchFamily="2" charset="0"/>
                <a:ea typeface="Roboto" panose="02000000000000000000" pitchFamily="2" charset="0"/>
              </a:rPr>
              <a:t>Awards Program(s)</a:t>
            </a:r>
          </a:p>
          <a:p>
            <a:pPr marL="1254125" lvl="3" indent="-457200">
              <a:buFontTx/>
              <a:buChar char="-"/>
            </a:pPr>
            <a:r>
              <a:rPr lang="en-US" altLang="en-US" sz="3200" dirty="0">
                <a:solidFill>
                  <a:srgbClr val="4D4D4D"/>
                </a:solidFill>
                <a:latin typeface="Roboto" panose="02000000000000000000" pitchFamily="2" charset="0"/>
                <a:ea typeface="Roboto" panose="02000000000000000000" pitchFamily="2" charset="0"/>
              </a:rPr>
              <a:t>Ribbons</a:t>
            </a:r>
          </a:p>
        </p:txBody>
      </p:sp>
      <p:grpSp>
        <p:nvGrpSpPr>
          <p:cNvPr id="7" name="Group 6" descr="OSU 4-H Clover logo&#10;4-H Youth Development">
            <a:extLst>
              <a:ext uri="{FF2B5EF4-FFF2-40B4-BE49-F238E27FC236}">
                <a16:creationId xmlns:a16="http://schemas.microsoft.com/office/drawing/2014/main" id="{F3911896-477C-4B24-90C8-3A6786DEE786}"/>
              </a:ext>
            </a:extLst>
          </p:cNvPr>
          <p:cNvGrpSpPr/>
          <p:nvPr/>
        </p:nvGrpSpPr>
        <p:grpSpPr>
          <a:xfrm>
            <a:off x="452470" y="5081199"/>
            <a:ext cx="3708563" cy="1508887"/>
            <a:chOff x="452470" y="4827269"/>
            <a:chExt cx="3708563" cy="1508887"/>
          </a:xfrm>
        </p:grpSpPr>
        <p:pic>
          <p:nvPicPr>
            <p:cNvPr id="4" name="Picture 3" descr="A black and white logo&#10;&#10;Description automatically generated">
              <a:extLst>
                <a:ext uri="{FF2B5EF4-FFF2-40B4-BE49-F238E27FC236}">
                  <a16:creationId xmlns:a16="http://schemas.microsoft.com/office/drawing/2014/main" id="{FD599BCE-8DF9-C6DA-EE73-1A7E077ECEA8}"/>
                </a:ext>
              </a:extLst>
            </p:cNvPr>
            <p:cNvPicPr>
              <a:picLocks noChangeAspect="1"/>
            </p:cNvPicPr>
            <p:nvPr/>
          </p:nvPicPr>
          <p:blipFill>
            <a:blip r:embed="rId3"/>
            <a:stretch>
              <a:fillRect/>
            </a:stretch>
          </p:blipFill>
          <p:spPr>
            <a:xfrm>
              <a:off x="813243" y="4827269"/>
              <a:ext cx="2932848" cy="919883"/>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525D65F8-BDBC-6904-A83A-98722A9E2623}"/>
                </a:ext>
              </a:extLst>
            </p:cNvPr>
            <p:cNvPicPr>
              <a:picLocks noChangeAspect="1"/>
            </p:cNvPicPr>
            <p:nvPr/>
          </p:nvPicPr>
          <p:blipFill rotWithShape="1">
            <a:blip r:embed="rId4"/>
            <a:srcRect l="44037" t="44561"/>
            <a:stretch/>
          </p:blipFill>
          <p:spPr>
            <a:xfrm>
              <a:off x="452470" y="5878956"/>
              <a:ext cx="3708563" cy="457200"/>
            </a:xfrm>
            <a:prstGeom prst="rect">
              <a:avLst/>
            </a:prstGeom>
          </p:spPr>
        </p:pic>
      </p:grpSp>
      <p:sp>
        <p:nvSpPr>
          <p:cNvPr id="13314" name="Rectangle 2"/>
          <p:cNvSpPr>
            <a:spLocks noGrp="1" noChangeArrowheads="1"/>
          </p:cNvSpPr>
          <p:nvPr>
            <p:ph type="title"/>
          </p:nvPr>
        </p:nvSpPr>
        <p:spPr/>
        <p:txBody>
          <a:bodyPr>
            <a:normAutofit/>
          </a:bodyPr>
          <a:lstStyle/>
          <a:p>
            <a:r>
              <a:rPr lang="en-US" altLang="en-US" sz="4400" b="1" dirty="0">
                <a:solidFill>
                  <a:schemeClr val="bg1"/>
                </a:solidFill>
              </a:rPr>
              <a:t>A Time for County Sharing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8000" dirty="0"/>
              <a:t>“Certification “</a:t>
            </a:r>
          </a:p>
        </p:txBody>
      </p:sp>
    </p:spTree>
    <p:extLst>
      <p:ext uri="{BB962C8B-B14F-4D97-AF65-F5344CB8AC3E}">
        <p14:creationId xmlns:p14="http://schemas.microsoft.com/office/powerpoint/2010/main" val="9640745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Link to Facebook volunteers and parents https://www.facebook.com/ok4hvolunteersandparents">
            <a:extLst>
              <a:ext uri="{FF2B5EF4-FFF2-40B4-BE49-F238E27FC236}">
                <a16:creationId xmlns:a16="http://schemas.microsoft.com/office/drawing/2014/main" id="{C56F4626-3121-F6C7-5BB3-8C7185865A81}"/>
              </a:ext>
              <a:ext uri="{C183D7F6-B498-43B3-948B-1728B52AA6E4}">
                <adec:decorative xmlns:adec="http://schemas.microsoft.com/office/drawing/2017/decorative" val="0"/>
              </a:ext>
            </a:extLst>
          </p:cNvPr>
          <p:cNvGrpSpPr/>
          <p:nvPr/>
        </p:nvGrpSpPr>
        <p:grpSpPr>
          <a:xfrm>
            <a:off x="6975987" y="4875890"/>
            <a:ext cx="4823311" cy="664436"/>
            <a:chOff x="6875758" y="4923491"/>
            <a:chExt cx="4823311" cy="664436"/>
          </a:xfrm>
        </p:grpSpPr>
        <p:pic>
          <p:nvPicPr>
            <p:cNvPr id="4098" name="Picture 2" descr="Facebook Icon Images – Browse 68,708 Stock Photos, Vectors ...">
              <a:extLst>
                <a:ext uri="{FF2B5EF4-FFF2-40B4-BE49-F238E27FC236}">
                  <a16:creationId xmlns:a16="http://schemas.microsoft.com/office/drawing/2014/main" id="{07B41DE4-9FF1-F863-93E5-9C192A88E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99" r="36851"/>
            <a:stretch/>
          </p:blipFill>
          <p:spPr bwMode="auto">
            <a:xfrm>
              <a:off x="11072157" y="4940118"/>
              <a:ext cx="626912" cy="6478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Link https://www.facebook.com/ok4hvolunteersandparents&#10;">
              <a:extLst>
                <a:ext uri="{FF2B5EF4-FFF2-40B4-BE49-F238E27FC236}">
                  <a16:creationId xmlns:a16="http://schemas.microsoft.com/office/drawing/2014/main" id="{488E1A04-E350-40C8-C603-54DCF5D3DAAC}"/>
                </a:ext>
              </a:extLst>
            </p:cNvPr>
            <p:cNvSpPr txBox="1"/>
            <p:nvPr/>
          </p:nvSpPr>
          <p:spPr>
            <a:xfrm>
              <a:off x="6875758" y="4923491"/>
              <a:ext cx="4237605" cy="646331"/>
            </a:xfrm>
            <a:prstGeom prst="rect">
              <a:avLst/>
            </a:prstGeom>
            <a:noFill/>
          </p:spPr>
          <p:txBody>
            <a:bodyPr wrap="square">
              <a:spAutoFit/>
            </a:bodyPr>
            <a:lstStyle/>
            <a:p>
              <a:pPr marL="633413" algn="r">
                <a:buClr>
                  <a:schemeClr val="tx1"/>
                </a:buClr>
              </a:pPr>
              <a:r>
                <a:rPr lang="en-US" altLang="en-US" b="1" dirty="0"/>
                <a:t>https://www.facebook.com/ok4hvolunteersandparents</a:t>
              </a:r>
            </a:p>
          </p:txBody>
        </p:sp>
      </p:grpSp>
      <p:pic>
        <p:nvPicPr>
          <p:cNvPr id="10" name="Picture 9" descr="A green tool box with tools in it with OSU and 4-H clover logo. &#10;Oklahoma 4-H Youth Development&#10;Tuesday Tool Time">
            <a:extLst>
              <a:ext uri="{FF2B5EF4-FFF2-40B4-BE49-F238E27FC236}">
                <a16:creationId xmlns:a16="http://schemas.microsoft.com/office/drawing/2014/main" id="{45F12567-1CB3-FB51-FC30-474DE84C27BC}"/>
              </a:ext>
            </a:extLst>
          </p:cNvPr>
          <p:cNvPicPr>
            <a:picLocks noChangeAspect="1"/>
          </p:cNvPicPr>
          <p:nvPr/>
        </p:nvPicPr>
        <p:blipFill>
          <a:blip r:embed="rId4"/>
          <a:stretch>
            <a:fillRect/>
          </a:stretch>
        </p:blipFill>
        <p:spPr>
          <a:xfrm>
            <a:off x="9472949" y="1984884"/>
            <a:ext cx="1909178" cy="2176195"/>
          </a:xfrm>
          <a:prstGeom prst="rect">
            <a:avLst/>
          </a:prstGeom>
        </p:spPr>
      </p:pic>
      <p:sp>
        <p:nvSpPr>
          <p:cNvPr id="40963" name="Rectangle 3"/>
          <p:cNvSpPr>
            <a:spLocks noGrp="1" noChangeArrowheads="1"/>
          </p:cNvSpPr>
          <p:nvPr>
            <p:ph sz="half" idx="11"/>
          </p:nvPr>
        </p:nvSpPr>
        <p:spPr>
          <a:xfrm>
            <a:off x="6868758" y="1270073"/>
            <a:ext cx="4685868" cy="3745641"/>
          </a:xfrm>
        </p:spPr>
        <p:txBody>
          <a:bodyPr>
            <a:normAutofit/>
          </a:bodyPr>
          <a:lstStyle/>
          <a:p>
            <a:pPr marL="285750" indent="-285750">
              <a:spcBef>
                <a:spcPts val="0"/>
              </a:spcBef>
              <a:buClr>
                <a:schemeClr val="tx1"/>
              </a:buClr>
              <a:buFont typeface="Arial" panose="020B0604020202020204" pitchFamily="34" charset="0"/>
              <a:buChar char="•"/>
            </a:pPr>
            <a:r>
              <a:rPr lang="en-US" altLang="en-US" sz="2400" dirty="0"/>
              <a:t>County/Unit  - </a:t>
            </a:r>
            <a:r>
              <a:rPr lang="en-US" altLang="en-US" dirty="0"/>
              <a:t>a minimum or two with county staff</a:t>
            </a:r>
          </a:p>
          <a:p>
            <a:pPr marL="285750" indent="-285750">
              <a:spcBef>
                <a:spcPts val="0"/>
              </a:spcBef>
              <a:buClr>
                <a:schemeClr val="tx1"/>
              </a:buClr>
              <a:buFont typeface="Arial" panose="020B0604020202020204" pitchFamily="34" charset="0"/>
              <a:buChar char="•"/>
            </a:pPr>
            <a:r>
              <a:rPr lang="en-US" altLang="en-US" sz="2400" dirty="0"/>
              <a:t>District</a:t>
            </a:r>
          </a:p>
          <a:p>
            <a:pPr marL="285750" indent="-285750">
              <a:spcBef>
                <a:spcPts val="0"/>
              </a:spcBef>
              <a:buClr>
                <a:schemeClr val="tx1"/>
              </a:buClr>
              <a:buFont typeface="Arial" panose="020B0604020202020204" pitchFamily="34" charset="0"/>
              <a:buChar char="•"/>
            </a:pPr>
            <a:r>
              <a:rPr lang="en-US" altLang="en-US" sz="2400" dirty="0"/>
              <a:t>State</a:t>
            </a:r>
          </a:p>
          <a:p>
            <a:pPr marL="285750" indent="-285750">
              <a:spcBef>
                <a:spcPts val="0"/>
              </a:spcBef>
              <a:buClr>
                <a:schemeClr val="tx1"/>
              </a:buClr>
              <a:buFont typeface="Arial" panose="020B0604020202020204" pitchFamily="34" charset="0"/>
              <a:buChar char="•"/>
            </a:pPr>
            <a:r>
              <a:rPr lang="en-US" altLang="en-US" sz="2400" dirty="0"/>
              <a:t>Regional</a:t>
            </a:r>
          </a:p>
          <a:p>
            <a:pPr marL="285750" indent="-285750">
              <a:spcBef>
                <a:spcPts val="0"/>
              </a:spcBef>
              <a:buClr>
                <a:schemeClr val="tx1"/>
              </a:buClr>
              <a:buFont typeface="Arial" panose="020B0604020202020204" pitchFamily="34" charset="0"/>
              <a:buChar char="•"/>
            </a:pPr>
            <a:r>
              <a:rPr lang="en-US" altLang="en-US" sz="2400" dirty="0"/>
              <a:t>National</a:t>
            </a:r>
          </a:p>
          <a:p>
            <a:pPr>
              <a:buClr>
                <a:schemeClr val="tx1"/>
              </a:buClr>
            </a:pPr>
            <a:r>
              <a:rPr lang="en-US" altLang="en-US" dirty="0"/>
              <a:t>**</a:t>
            </a:r>
            <a:r>
              <a:rPr lang="en-US" altLang="en-US" sz="2400" dirty="0"/>
              <a:t> </a:t>
            </a:r>
            <a:r>
              <a:rPr lang="en-US" altLang="en-US" dirty="0"/>
              <a:t>CEUs do not include the annual review of WWM/Civil Rights policies.</a:t>
            </a:r>
          </a:p>
        </p:txBody>
      </p:sp>
      <p:sp>
        <p:nvSpPr>
          <p:cNvPr id="40962" name="Rectangle 2"/>
          <p:cNvSpPr>
            <a:spLocks noGrp="1" noChangeArrowheads="1"/>
          </p:cNvSpPr>
          <p:nvPr>
            <p:ph type="body" idx="10"/>
          </p:nvPr>
        </p:nvSpPr>
        <p:spPr>
          <a:xfrm>
            <a:off x="6769512" y="749181"/>
            <a:ext cx="5102942" cy="424732"/>
          </a:xfrm>
        </p:spPr>
        <p:txBody>
          <a:bodyPr wrap="square" anchor="b">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CONTINUING EDUCATION OPPORTUNITIES</a:t>
            </a:r>
          </a:p>
        </p:txBody>
      </p:sp>
      <p:sp>
        <p:nvSpPr>
          <p:cNvPr id="4" name="Rectangle 3">
            <a:extLst>
              <a:ext uri="{FF2B5EF4-FFF2-40B4-BE49-F238E27FC236}">
                <a16:creationId xmlns:a16="http://schemas.microsoft.com/office/drawing/2014/main" id="{DFE6E154-11DE-3AB8-FECF-131E89566697}"/>
              </a:ext>
            </a:extLst>
          </p:cNvPr>
          <p:cNvSpPr>
            <a:spLocks noChangeArrowheads="1"/>
          </p:cNvSpPr>
          <p:nvPr/>
        </p:nvSpPr>
        <p:spPr bwMode="auto">
          <a:xfrm>
            <a:off x="533303" y="1317673"/>
            <a:ext cx="5753740" cy="4222653"/>
          </a:xfrm>
          <a:prstGeom prst="rect">
            <a:avLst/>
          </a:prstGeom>
          <a:noFill/>
          <a:ln w="9525">
            <a:noFill/>
            <a:miter lim="800000"/>
            <a:headEnd/>
            <a:tailEnd/>
          </a:ln>
          <a:effectLst/>
        </p:spPr>
        <p:txBody>
          <a:bodyPr lIns="92075" tIns="46038" rIns="92075" bIns="46038"/>
          <a:lstStyle/>
          <a:p>
            <a:pPr>
              <a:spcBef>
                <a:spcPct val="20000"/>
              </a:spcBef>
              <a:defRPr/>
            </a:pPr>
            <a:r>
              <a:rPr lang="en-US" sz="2400" dirty="0">
                <a:latin typeface="Roboto" panose="02000000000000000000" pitchFamily="2" charset="0"/>
                <a:ea typeface="Roboto" panose="02000000000000000000" pitchFamily="2" charset="0"/>
              </a:rPr>
              <a:t>Annually:</a:t>
            </a:r>
          </a:p>
          <a:p>
            <a:pPr marL="517525" indent="-341313">
              <a:spcBef>
                <a:spcPct val="20000"/>
              </a:spcBef>
              <a:buFont typeface="Arial" panose="020B0604020202020204" pitchFamily="34" charset="0"/>
              <a:buChar char="•"/>
              <a:defRPr/>
            </a:pPr>
            <a:r>
              <a:rPr lang="en-US" sz="2400" dirty="0">
                <a:latin typeface="Roboto" panose="02000000000000000000" pitchFamily="2" charset="0"/>
                <a:ea typeface="Roboto" panose="02000000000000000000" pitchFamily="2" charset="0"/>
              </a:rPr>
              <a:t>Re-enroll</a:t>
            </a:r>
          </a:p>
          <a:p>
            <a:pPr marL="517525" indent="-341313">
              <a:spcBef>
                <a:spcPct val="20000"/>
              </a:spcBef>
              <a:buFont typeface="Arial" panose="020B0604020202020204" pitchFamily="34" charset="0"/>
              <a:buChar char="•"/>
              <a:defRPr/>
            </a:pPr>
            <a:r>
              <a:rPr lang="en-US" sz="2400" dirty="0">
                <a:latin typeface="Roboto" panose="02000000000000000000" pitchFamily="2" charset="0"/>
                <a:ea typeface="Roboto" panose="02000000000000000000" pitchFamily="2" charset="0"/>
              </a:rPr>
              <a:t>Complete four (4) Continuing Education units </a:t>
            </a:r>
          </a:p>
          <a:p>
            <a:pPr marL="517525" indent="-341313">
              <a:spcBef>
                <a:spcPct val="20000"/>
              </a:spcBef>
              <a:buFont typeface="Arial" panose="020B0604020202020204" pitchFamily="34" charset="0"/>
              <a:buChar char="•"/>
              <a:defRPr/>
            </a:pPr>
            <a:r>
              <a:rPr lang="en-US" sz="2400" dirty="0">
                <a:latin typeface="Roboto" panose="02000000000000000000" pitchFamily="2" charset="0"/>
                <a:ea typeface="Roboto" panose="02000000000000000000" pitchFamily="2" charset="0"/>
              </a:rPr>
              <a:t>Review/renew University required </a:t>
            </a:r>
            <a:r>
              <a:rPr lang="en-US" sz="2400" i="1" dirty="0">
                <a:latin typeface="Roboto" panose="02000000000000000000" pitchFamily="2" charset="0"/>
                <a:ea typeface="Roboto" panose="02000000000000000000" pitchFamily="2" charset="0"/>
              </a:rPr>
              <a:t>Working with Minors p</a:t>
            </a:r>
            <a:r>
              <a:rPr lang="en-US" sz="2400" dirty="0">
                <a:latin typeface="Roboto" panose="02000000000000000000" pitchFamily="2" charset="0"/>
                <a:ea typeface="Roboto" panose="02000000000000000000" pitchFamily="2" charset="0"/>
              </a:rPr>
              <a:t>olicy</a:t>
            </a:r>
          </a:p>
          <a:p>
            <a:pPr marL="517525" indent="-341313">
              <a:spcBef>
                <a:spcPct val="20000"/>
              </a:spcBef>
              <a:buFont typeface="Arial" panose="020B0604020202020204" pitchFamily="34" charset="0"/>
              <a:buChar char="•"/>
              <a:defRPr/>
            </a:pPr>
            <a:r>
              <a:rPr lang="en-US" sz="2400" dirty="0">
                <a:latin typeface="Roboto" panose="02000000000000000000" pitchFamily="2" charset="0"/>
                <a:ea typeface="Roboto" panose="02000000000000000000" pitchFamily="2" charset="0"/>
              </a:rPr>
              <a:t>Review/renew University required </a:t>
            </a:r>
            <a:r>
              <a:rPr lang="en-US" sz="2400" i="1" dirty="0">
                <a:effectLst/>
                <a:latin typeface="Calibri" panose="020F0502020204030204" pitchFamily="34" charset="0"/>
                <a:ea typeface="Calibri" panose="020F0502020204030204" pitchFamily="34" charset="0"/>
              </a:rPr>
              <a:t>OSU Extension: Civil Rights for Volunteer </a:t>
            </a:r>
          </a:p>
          <a:p>
            <a:pPr marL="176212">
              <a:spcBef>
                <a:spcPct val="20000"/>
              </a:spcBef>
              <a:defRPr/>
            </a:pPr>
            <a:r>
              <a:rPr lang="en-US" sz="2400" dirty="0">
                <a:latin typeface="Calibri" panose="020F0502020204030204" pitchFamily="34" charset="0"/>
                <a:ea typeface="Roboto" panose="02000000000000000000" pitchFamily="2" charset="0"/>
              </a:rPr>
              <a:t>** A BACKGROUND CHECK will be required every four years, unless deemed sooner.</a:t>
            </a:r>
            <a:endParaRPr lang="en-US" sz="2400" dirty="0">
              <a:latin typeface="Roboto" panose="02000000000000000000" pitchFamily="2" charset="0"/>
              <a:ea typeface="Roboto" panose="02000000000000000000" pitchFamily="2" charset="0"/>
            </a:endParaRPr>
          </a:p>
        </p:txBody>
      </p:sp>
      <p:sp>
        <p:nvSpPr>
          <p:cNvPr id="7" name="Title 6">
            <a:extLst>
              <a:ext uri="{FF2B5EF4-FFF2-40B4-BE49-F238E27FC236}">
                <a16:creationId xmlns:a16="http://schemas.microsoft.com/office/drawing/2014/main" id="{5CC18C0D-72AD-1EFE-76FB-1AFA73106E90}"/>
              </a:ext>
            </a:extLst>
          </p:cNvPr>
          <p:cNvSpPr>
            <a:spLocks noGrp="1"/>
          </p:cNvSpPr>
          <p:nvPr>
            <p:ph type="title" idx="4294967295"/>
          </p:nvPr>
        </p:nvSpPr>
        <p:spPr>
          <a:xfrm>
            <a:off x="533302" y="810641"/>
            <a:ext cx="4611454" cy="398441"/>
          </a:xfrm>
          <a:prstGeom prst="rect">
            <a:avLst/>
          </a:prstGeom>
        </p:spPr>
        <p:txBody>
          <a:bodyPr/>
          <a:lstStyle/>
          <a:p>
            <a:r>
              <a:rPr lang="en-US" sz="1900" b="1" dirty="0">
                <a:solidFill>
                  <a:srgbClr val="63666A"/>
                </a:solidFill>
                <a:latin typeface="Roboto" panose="02000000000000000000" pitchFamily="2" charset="0"/>
                <a:ea typeface="Roboto" panose="02000000000000000000" pitchFamily="2" charset="0"/>
                <a:cs typeface="Roboto" panose="02000000000000000000" pitchFamily="2" charset="0"/>
              </a:rPr>
              <a:t>MAINTAINING CERTIFICATION</a:t>
            </a:r>
          </a:p>
        </p:txBody>
      </p:sp>
      <p:cxnSp>
        <p:nvCxnSpPr>
          <p:cNvPr id="8" name="Straight Connector 7">
            <a:extLst>
              <a:ext uri="{FF2B5EF4-FFF2-40B4-BE49-F238E27FC236}">
                <a16:creationId xmlns:a16="http://schemas.microsoft.com/office/drawing/2014/main" id="{69AE9D90-F1F9-BEFD-6CBB-526C478D7D03}"/>
              </a:ext>
              <a:ext uri="{C183D7F6-B498-43B3-948B-1728B52AA6E4}">
                <adec:decorative xmlns:adec="http://schemas.microsoft.com/office/drawing/2017/decorative" val="1"/>
              </a:ext>
            </a:extLst>
          </p:cNvPr>
          <p:cNvCxnSpPr/>
          <p:nvPr/>
        </p:nvCxnSpPr>
        <p:spPr>
          <a:xfrm>
            <a:off x="6504039" y="1317673"/>
            <a:ext cx="0" cy="400649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99508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838200" y="3073784"/>
            <a:ext cx="10515600" cy="923330"/>
          </a:xfrm>
        </p:spPr>
        <p:txBody>
          <a:bodyPr/>
          <a:lstStyle/>
          <a:p>
            <a:r>
              <a:rPr lang="en-US" altLang="en-US" sz="6000" dirty="0"/>
              <a:t>Program Policy &amp; Guidelines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5BF05-474B-D9EC-9FDB-0EC1585711E4}"/>
              </a:ext>
            </a:extLst>
          </p:cNvPr>
          <p:cNvSpPr txBox="1"/>
          <p:nvPr/>
        </p:nvSpPr>
        <p:spPr>
          <a:xfrm>
            <a:off x="876823" y="1558589"/>
            <a:ext cx="5661204" cy="4167964"/>
          </a:xfrm>
          <a:prstGeom prst="rect">
            <a:avLst/>
          </a:prstGeom>
        </p:spPr>
        <p:txBody>
          <a:bodyPr>
            <a:normAutofit fontScale="85000" lnSpcReduction="20000"/>
          </a:bodyPr>
          <a:lstStyle/>
          <a:p>
            <a:pPr>
              <a:lnSpc>
                <a:spcPct val="120000"/>
              </a:lnSpc>
            </a:pPr>
            <a:r>
              <a:rPr lang="en-US" sz="2400" b="0" i="0" u="none" strike="noStrike" baseline="0" dirty="0">
                <a:latin typeface="Roboto" panose="02000000000000000000" pitchFamily="2" charset="0"/>
                <a:ea typeface="Roboto" panose="02000000000000000000" pitchFamily="2" charset="0"/>
              </a:rPr>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 https:///eeo.okstate.edu.</a:t>
            </a:r>
            <a:endParaRPr lang="en-US" sz="2400" dirty="0">
              <a:latin typeface="Roboto" panose="02000000000000000000" pitchFamily="2" charset="0"/>
              <a:ea typeface="Roboto" panose="02000000000000000000" pitchFamily="2" charset="0"/>
            </a:endParaRPr>
          </a:p>
        </p:txBody>
      </p:sp>
      <p:sp>
        <p:nvSpPr>
          <p:cNvPr id="37890" name="Rectangle 2"/>
          <p:cNvSpPr>
            <a:spLocks noGrp="1" noChangeArrowheads="1"/>
          </p:cNvSpPr>
          <p:nvPr>
            <p:ph type="title" idx="4294967295"/>
          </p:nvPr>
        </p:nvSpPr>
        <p:spPr bwMode="auto">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AFFIRMATIVE ACTION</a:t>
            </a:r>
            <a:endParaRPr kumimoji="0" lang="en-US" sz="2400" b="1" i="0" u="none" strike="noStrike" kern="1200" cap="none" spc="0" normalizeH="0" baseline="0" noProof="0" dirty="0">
              <a:ln>
                <a:noFill/>
              </a:ln>
              <a:solidFill>
                <a:srgbClr val="63666A"/>
              </a:solidFill>
              <a:effectLst>
                <a:outerShdw blurRad="38100" dist="38100" dir="2700000" algn="tl">
                  <a:srgbClr val="C0C0C0"/>
                </a:outerShdw>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0B539BC4-379E-A997-5045-1E639DE3B1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87248" y="1558589"/>
            <a:ext cx="4227929" cy="3164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377874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8421329" y="830821"/>
            <a:ext cx="3475703" cy="4873638"/>
          </a:xfrm>
          <a:prstGeom prst="rect">
            <a:avLst/>
          </a:prstGeom>
          <a:noFill/>
          <a:ln w="9525">
            <a:noFill/>
            <a:miter lim="800000"/>
            <a:headEnd/>
            <a:tailEnd/>
          </a:ln>
          <a:effectLst/>
        </p:spPr>
        <p:txBody>
          <a:bodyPr/>
          <a:lstStyle/>
          <a:p>
            <a:pPr>
              <a:spcBef>
                <a:spcPct val="20000"/>
              </a:spcBef>
              <a:defRPr/>
            </a:pPr>
            <a:r>
              <a:rPr lang="en-US" dirty="0">
                <a:solidFill>
                  <a:srgbClr val="63666A"/>
                </a:solidFill>
                <a:latin typeface="Roboto" panose="02000000000000000000" pitchFamily="2" charset="0"/>
                <a:ea typeface="Roboto" panose="02000000000000000000" pitchFamily="2" charset="0"/>
              </a:rPr>
              <a:t>Membership</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Cloverbuds: non-competitive program for 5–7-year-olds</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Traditional membership 8-19 years old</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Member in Good Standing</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Volunteer: 21+ years of age</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Code of Conduct – youth and adult</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Academic Eligibility</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Dual Membership</a:t>
            </a:r>
          </a:p>
          <a:p>
            <a:pPr>
              <a:spcBef>
                <a:spcPct val="20000"/>
              </a:spcBef>
              <a:defRPr/>
            </a:pPr>
            <a:endParaRPr lang="en-US" sz="800" b="1" dirty="0">
              <a:solidFill>
                <a:srgbClr val="009900"/>
              </a:solidFill>
              <a:effectLst>
                <a:outerShdw blurRad="38100" dist="38100" dir="2700000" algn="tl">
                  <a:srgbClr val="C0C0C0"/>
                </a:outerShdw>
              </a:effectLst>
              <a:latin typeface="Roboto" panose="02000000000000000000" pitchFamily="2" charset="0"/>
              <a:ea typeface="Roboto" panose="02000000000000000000" pitchFamily="2" charset="0"/>
            </a:endParaRPr>
          </a:p>
        </p:txBody>
      </p:sp>
      <p:sp>
        <p:nvSpPr>
          <p:cNvPr id="6" name="Rectangle 3">
            <a:extLst>
              <a:ext uri="{FF2B5EF4-FFF2-40B4-BE49-F238E27FC236}">
                <a16:creationId xmlns:a16="http://schemas.microsoft.com/office/drawing/2014/main" id="{3CC3861F-771A-433B-2CFC-B41D4EDDA583}"/>
              </a:ext>
            </a:extLst>
          </p:cNvPr>
          <p:cNvSpPr>
            <a:spLocks noChangeArrowheads="1"/>
          </p:cNvSpPr>
          <p:nvPr/>
        </p:nvSpPr>
        <p:spPr bwMode="auto">
          <a:xfrm>
            <a:off x="4827639" y="830821"/>
            <a:ext cx="3347884" cy="4465257"/>
          </a:xfrm>
          <a:prstGeom prst="rect">
            <a:avLst/>
          </a:prstGeom>
          <a:noFill/>
          <a:ln w="9525">
            <a:noFill/>
            <a:miter lim="800000"/>
            <a:headEnd/>
            <a:tailEnd/>
          </a:ln>
          <a:effectLst/>
        </p:spPr>
        <p:txBody>
          <a:bodyPr/>
          <a:lstStyle/>
          <a:p>
            <a:pPr>
              <a:spcBef>
                <a:spcPct val="20000"/>
              </a:spcBef>
              <a:defRPr/>
            </a:pPr>
            <a:r>
              <a:rPr lang="en-US" dirty="0">
                <a:solidFill>
                  <a:srgbClr val="63666A"/>
                </a:solidFill>
                <a:latin typeface="Roboto" panose="02000000000000000000" pitchFamily="2" charset="0"/>
                <a:ea typeface="Roboto" panose="02000000000000000000" pitchFamily="2" charset="0"/>
              </a:rPr>
              <a:t>4-H Year</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August 1-July 31</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“Age and Grade as of Sept 1”</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Livestock show rules and guidelines</a:t>
            </a:r>
          </a:p>
          <a:p>
            <a:pPr>
              <a:defRPr/>
            </a:pPr>
            <a:endParaRPr lang="en-US" sz="1000" dirty="0">
              <a:solidFill>
                <a:srgbClr val="009900"/>
              </a:solidFill>
              <a:effectLst>
                <a:outerShdw blurRad="38100" dist="38100" dir="2700000" algn="tl">
                  <a:srgbClr val="C0C0C0"/>
                </a:outerShdw>
              </a:effectLst>
              <a:latin typeface="Roboto" panose="02000000000000000000" pitchFamily="2" charset="0"/>
              <a:ea typeface="Roboto" panose="02000000000000000000" pitchFamily="2" charset="0"/>
            </a:endParaRPr>
          </a:p>
          <a:p>
            <a:pPr>
              <a:defRPr/>
            </a:pPr>
            <a:r>
              <a:rPr lang="en-US" dirty="0">
                <a:solidFill>
                  <a:srgbClr val="63666A"/>
                </a:solidFill>
                <a:latin typeface="Roboto" panose="02000000000000000000" pitchFamily="2" charset="0"/>
                <a:ea typeface="Roboto" panose="02000000000000000000" pitchFamily="2" charset="0"/>
              </a:rPr>
              <a:t>Roles</a:t>
            </a:r>
          </a:p>
          <a:p>
            <a:pPr marL="342900" indent="-342900">
              <a:spcBef>
                <a:spcPct val="20000"/>
              </a:spcBef>
              <a:buFont typeface="Arial" panose="020B0604020202020204" pitchFamily="34" charset="0"/>
              <a:buChar char="•"/>
              <a:defRPr/>
            </a:pPr>
            <a:r>
              <a:rPr lang="en-US" sz="2000" dirty="0">
                <a:latin typeface="Roboto" panose="02000000000000000000" pitchFamily="2" charset="0"/>
                <a:ea typeface="Roboto" panose="02000000000000000000" pitchFamily="2" charset="0"/>
              </a:rPr>
              <a:t>Member, Parent, Family, Club Leader, Project Leader, Volunteer, Extension Educator</a:t>
            </a:r>
          </a:p>
        </p:txBody>
      </p:sp>
      <p:sp>
        <p:nvSpPr>
          <p:cNvPr id="2" name="Title 1">
            <a:extLst>
              <a:ext uri="{FF2B5EF4-FFF2-40B4-BE49-F238E27FC236}">
                <a16:creationId xmlns:a16="http://schemas.microsoft.com/office/drawing/2014/main" id="{D15E61C8-B12A-FC6D-A5AD-88DFB73F0A91}"/>
              </a:ext>
            </a:extLst>
          </p:cNvPr>
          <p:cNvSpPr>
            <a:spLocks noGrp="1"/>
          </p:cNvSpPr>
          <p:nvPr>
            <p:ph type="title" idx="4294967295"/>
          </p:nvPr>
        </p:nvSpPr>
        <p:spPr>
          <a:xfrm>
            <a:off x="4827639" y="312758"/>
            <a:ext cx="5599176" cy="465696"/>
          </a:xfrm>
          <a:prstGeom prst="rect">
            <a:avLst/>
          </a:prstGeom>
        </p:spPr>
        <p:txBody>
          <a:bodyPr/>
          <a:lstStyle/>
          <a:p>
            <a:r>
              <a:rPr lang="en-US" sz="2400" b="1" cap="all"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Oklahoma 4-H Rules &amp; Guidelines</a:t>
            </a:r>
          </a:p>
        </p:txBody>
      </p:sp>
      <p:pic>
        <p:nvPicPr>
          <p:cNvPr id="3" name="Picture 2">
            <a:extLst>
              <a:ext uri="{FF2B5EF4-FFF2-40B4-BE49-F238E27FC236}">
                <a16:creationId xmlns:a16="http://schemas.microsoft.com/office/drawing/2014/main" id="{F7078CD3-25D1-4F5B-ABBD-A0F22E2920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4361" y="131327"/>
            <a:ext cx="3474686" cy="4873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511912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BB661AF-C8ED-3494-E3D4-AC7AC44F32FA}"/>
              </a:ext>
            </a:extLst>
          </p:cNvPr>
          <p:cNvSpPr>
            <a:spLocks noGrp="1"/>
          </p:cNvSpPr>
          <p:nvPr>
            <p:ph sz="half" idx="11"/>
          </p:nvPr>
        </p:nvSpPr>
        <p:spPr>
          <a:xfrm>
            <a:off x="728599" y="1311153"/>
            <a:ext cx="4616296" cy="3403368"/>
          </a:xfrm>
        </p:spPr>
        <p:txBody>
          <a:bodyPr/>
          <a:lstStyle/>
          <a:p>
            <a:pPr marL="342900" indent="-342900">
              <a:spcBef>
                <a:spcPct val="20000"/>
              </a:spcBef>
              <a:buFont typeface="Arial" panose="020B0604020202020204" pitchFamily="34" charset="0"/>
              <a:buChar char="•"/>
              <a:defRPr/>
            </a:pPr>
            <a:r>
              <a:rPr lang="en-US" sz="2800" dirty="0"/>
              <a:t>Health Forms – youth and adult</a:t>
            </a:r>
          </a:p>
          <a:p>
            <a:pPr marL="342900" indent="-342900">
              <a:spcBef>
                <a:spcPct val="20000"/>
              </a:spcBef>
              <a:buFont typeface="Arial" panose="020B0604020202020204" pitchFamily="34" charset="0"/>
              <a:buChar char="•"/>
              <a:defRPr/>
            </a:pPr>
            <a:r>
              <a:rPr lang="en-US" sz="2800" dirty="0"/>
              <a:t>Livestock Show Rules and Guidelines</a:t>
            </a:r>
          </a:p>
          <a:p>
            <a:pPr marL="342900" indent="-342900">
              <a:spcBef>
                <a:spcPct val="20000"/>
              </a:spcBef>
              <a:buFont typeface="Arial" panose="020B0604020202020204" pitchFamily="34" charset="0"/>
              <a:buChar char="•"/>
              <a:defRPr/>
            </a:pPr>
            <a:endParaRPr lang="en-US" sz="2800" dirty="0"/>
          </a:p>
          <a:p>
            <a:endParaRPr lang="en-US" dirty="0"/>
          </a:p>
        </p:txBody>
      </p:sp>
      <p:sp>
        <p:nvSpPr>
          <p:cNvPr id="17" name="Text Placeholder 16">
            <a:extLst>
              <a:ext uri="{FF2B5EF4-FFF2-40B4-BE49-F238E27FC236}">
                <a16:creationId xmlns:a16="http://schemas.microsoft.com/office/drawing/2014/main" id="{E801271F-6452-209D-93A8-FF6B00B83FC6}"/>
              </a:ext>
            </a:extLst>
          </p:cNvPr>
          <p:cNvSpPr>
            <a:spLocks noGrp="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OTHER ITEMS</a:t>
            </a:r>
          </a:p>
        </p:txBody>
      </p:sp>
      <p:pic>
        <p:nvPicPr>
          <p:cNvPr id="19" name="Picture 18">
            <a:extLst>
              <a:ext uri="{FF2B5EF4-FFF2-40B4-BE49-F238E27FC236}">
                <a16:creationId xmlns:a16="http://schemas.microsoft.com/office/drawing/2014/main" id="{A8B021F7-758B-E38A-EE8D-9EAF0D1B05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01704">
            <a:off x="8644539" y="146767"/>
            <a:ext cx="3185710" cy="4770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a:extLst>
              <a:ext uri="{FF2B5EF4-FFF2-40B4-BE49-F238E27FC236}">
                <a16:creationId xmlns:a16="http://schemas.microsoft.com/office/drawing/2014/main" id="{564CCFF9-6BA8-3625-E45D-FC61299B39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37123" y="579801"/>
            <a:ext cx="3253443" cy="47342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869427" y="1466759"/>
            <a:ext cx="7152968" cy="4534323"/>
          </a:xfrm>
          <a:prstGeom prst="rect">
            <a:avLst/>
          </a:prstGeom>
        </p:spPr>
        <p:txBody>
          <a:bodyPr>
            <a:normAutofit lnSpcReduction="10000"/>
          </a:bodyPr>
          <a:lstStyle/>
          <a:p>
            <a:pPr algn="l">
              <a:lnSpc>
                <a:spcPct val="80000"/>
              </a:lnSpc>
              <a:spcBef>
                <a:spcPct val="50000"/>
              </a:spcBef>
              <a:buFont typeface="Monotype Sorts" pitchFamily="2" charset="2"/>
              <a:buNone/>
            </a:pPr>
            <a:r>
              <a:rPr lang="en-US" altLang="en-US" sz="4000" dirty="0">
                <a:solidFill>
                  <a:srgbClr val="4D4D4D"/>
                </a:solidFill>
                <a:latin typeface="Roboto" panose="02000000000000000000" pitchFamily="2" charset="0"/>
                <a:ea typeface="Roboto" panose="02000000000000000000" pitchFamily="2" charset="0"/>
              </a:rPr>
              <a:t>Overview and explanation of:</a:t>
            </a:r>
          </a:p>
          <a:p>
            <a:pPr lvl="1">
              <a:lnSpc>
                <a:spcPct val="80000"/>
              </a:lnSpc>
              <a:spcBef>
                <a:spcPct val="50000"/>
              </a:spcBef>
            </a:pPr>
            <a:r>
              <a:rPr lang="en-US" altLang="en-US" sz="3200" dirty="0">
                <a:latin typeface="Roboto" panose="02000000000000000000" pitchFamily="2" charset="0"/>
                <a:ea typeface="Roboto" panose="02000000000000000000" pitchFamily="2" charset="0"/>
              </a:rPr>
              <a:t>Yearbook</a:t>
            </a:r>
          </a:p>
          <a:p>
            <a:pPr lvl="1">
              <a:lnSpc>
                <a:spcPct val="80000"/>
              </a:lnSpc>
              <a:spcBef>
                <a:spcPct val="50000"/>
              </a:spcBef>
            </a:pPr>
            <a:r>
              <a:rPr lang="en-US" altLang="en-US" sz="3200" dirty="0">
                <a:latin typeface="Roboto" panose="02000000000000000000" pitchFamily="2" charset="0"/>
                <a:ea typeface="Roboto" panose="02000000000000000000" pitchFamily="2" charset="0"/>
              </a:rPr>
              <a:t>Newsletter</a:t>
            </a:r>
          </a:p>
          <a:p>
            <a:pPr lvl="1">
              <a:lnSpc>
                <a:spcPct val="80000"/>
              </a:lnSpc>
              <a:spcBef>
                <a:spcPct val="50000"/>
              </a:spcBef>
            </a:pPr>
            <a:r>
              <a:rPr lang="en-US" altLang="en-US" sz="3200" dirty="0">
                <a:latin typeface="Roboto" panose="02000000000000000000" pitchFamily="2" charset="0"/>
                <a:ea typeface="Roboto" panose="02000000000000000000" pitchFamily="2" charset="0"/>
              </a:rPr>
              <a:t>Deadlines</a:t>
            </a:r>
          </a:p>
          <a:p>
            <a:pPr lvl="1">
              <a:lnSpc>
                <a:spcPct val="80000"/>
              </a:lnSpc>
              <a:spcBef>
                <a:spcPct val="50000"/>
              </a:spcBef>
            </a:pPr>
            <a:r>
              <a:rPr lang="en-US" altLang="en-US" sz="3200" dirty="0">
                <a:latin typeface="Roboto" panose="02000000000000000000" pitchFamily="2" charset="0"/>
                <a:ea typeface="Roboto" panose="02000000000000000000" pitchFamily="2" charset="0"/>
              </a:rPr>
              <a:t>Forms</a:t>
            </a:r>
          </a:p>
          <a:p>
            <a:pPr lvl="1">
              <a:lnSpc>
                <a:spcPct val="80000"/>
              </a:lnSpc>
              <a:spcBef>
                <a:spcPct val="50000"/>
              </a:spcBef>
            </a:pPr>
            <a:r>
              <a:rPr lang="en-US" altLang="en-US" sz="3200" dirty="0">
                <a:latin typeface="Roboto" panose="02000000000000000000" pitchFamily="2" charset="0"/>
                <a:ea typeface="Roboto" panose="02000000000000000000" pitchFamily="2" charset="0"/>
              </a:rPr>
              <a:t>Website(s)</a:t>
            </a:r>
          </a:p>
          <a:p>
            <a:pPr marL="914400" lvl="2" indent="0">
              <a:lnSpc>
                <a:spcPct val="80000"/>
              </a:lnSpc>
              <a:spcBef>
                <a:spcPct val="50000"/>
              </a:spcBef>
              <a:buNone/>
            </a:pPr>
            <a:r>
              <a:rPr lang="en-US" altLang="en-US" sz="2800" dirty="0">
                <a:latin typeface="Roboto" panose="02000000000000000000" pitchFamily="2" charset="0"/>
                <a:ea typeface="Roboto" panose="02000000000000000000" pitchFamily="2" charset="0"/>
              </a:rPr>
              <a:t>4h.okstate.edu</a:t>
            </a:r>
          </a:p>
          <a:p>
            <a:pPr marL="914400" lvl="2" indent="0">
              <a:lnSpc>
                <a:spcPct val="80000"/>
              </a:lnSpc>
              <a:spcBef>
                <a:spcPct val="50000"/>
              </a:spcBef>
              <a:buNone/>
            </a:pPr>
            <a:r>
              <a:rPr lang="en-US" altLang="en-US" sz="2800" dirty="0">
                <a:latin typeface="Roboto" panose="02000000000000000000" pitchFamily="2" charset="0"/>
                <a:ea typeface="Roboto" panose="02000000000000000000" pitchFamily="2" charset="0"/>
              </a:rPr>
              <a:t>(Enter County website here)</a:t>
            </a:r>
          </a:p>
        </p:txBody>
      </p:sp>
      <p:grpSp>
        <p:nvGrpSpPr>
          <p:cNvPr id="7" name="Group 6" descr="OSU and 4-H Logo&#10;4-H youth development">
            <a:extLst>
              <a:ext uri="{FF2B5EF4-FFF2-40B4-BE49-F238E27FC236}">
                <a16:creationId xmlns:a16="http://schemas.microsoft.com/office/drawing/2014/main" id="{F3911896-477C-4B24-90C8-3A6786DEE786}"/>
              </a:ext>
            </a:extLst>
          </p:cNvPr>
          <p:cNvGrpSpPr/>
          <p:nvPr/>
        </p:nvGrpSpPr>
        <p:grpSpPr>
          <a:xfrm>
            <a:off x="452470" y="5081199"/>
            <a:ext cx="3708563" cy="1508887"/>
            <a:chOff x="452470" y="4827269"/>
            <a:chExt cx="3708563" cy="1508887"/>
          </a:xfrm>
        </p:grpSpPr>
        <p:pic>
          <p:nvPicPr>
            <p:cNvPr id="4" name="Picture 3" descr="A black and white logo&#10;&#10;Description automatically generated">
              <a:extLst>
                <a:ext uri="{FF2B5EF4-FFF2-40B4-BE49-F238E27FC236}">
                  <a16:creationId xmlns:a16="http://schemas.microsoft.com/office/drawing/2014/main" id="{FD599BCE-8DF9-C6DA-EE73-1A7E077ECEA8}"/>
                </a:ext>
              </a:extLst>
            </p:cNvPr>
            <p:cNvPicPr>
              <a:picLocks noChangeAspect="1"/>
            </p:cNvPicPr>
            <p:nvPr/>
          </p:nvPicPr>
          <p:blipFill>
            <a:blip r:embed="rId3"/>
            <a:stretch>
              <a:fillRect/>
            </a:stretch>
          </p:blipFill>
          <p:spPr>
            <a:xfrm>
              <a:off x="813243" y="4827269"/>
              <a:ext cx="2932848" cy="919883"/>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525D65F8-BDBC-6904-A83A-98722A9E2623}"/>
                </a:ext>
              </a:extLst>
            </p:cNvPr>
            <p:cNvPicPr>
              <a:picLocks noChangeAspect="1"/>
            </p:cNvPicPr>
            <p:nvPr/>
          </p:nvPicPr>
          <p:blipFill rotWithShape="1">
            <a:blip r:embed="rId4"/>
            <a:srcRect l="44037" t="44561"/>
            <a:stretch/>
          </p:blipFill>
          <p:spPr>
            <a:xfrm>
              <a:off x="452470" y="5878956"/>
              <a:ext cx="3708563" cy="457200"/>
            </a:xfrm>
            <a:prstGeom prst="rect">
              <a:avLst/>
            </a:prstGeom>
          </p:spPr>
        </p:pic>
      </p:grpSp>
      <p:sp>
        <p:nvSpPr>
          <p:cNvPr id="13314" name="Rectangle 2"/>
          <p:cNvSpPr>
            <a:spLocks noGrp="1" noChangeArrowheads="1"/>
          </p:cNvSpPr>
          <p:nvPr>
            <p:ph type="title"/>
          </p:nvPr>
        </p:nvSpPr>
        <p:spPr/>
        <p:txBody>
          <a:bodyPr>
            <a:normAutofit/>
          </a:bodyPr>
          <a:lstStyle/>
          <a:p>
            <a:r>
              <a:rPr lang="en-US" altLang="en-US" sz="4400" b="1" dirty="0">
                <a:solidFill>
                  <a:schemeClr val="bg1"/>
                </a:solidFill>
              </a:rPr>
              <a:t>Time for County Sharing</a:t>
            </a:r>
          </a:p>
        </p:txBody>
      </p:sp>
    </p:spTree>
    <p:extLst>
      <p:ext uri="{BB962C8B-B14F-4D97-AF65-F5344CB8AC3E}">
        <p14:creationId xmlns:p14="http://schemas.microsoft.com/office/powerpoint/2010/main" val="33440655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young girl holding a bow and arrow, with man and several other participants watching.">
            <a:extLst>
              <a:ext uri="{FF2B5EF4-FFF2-40B4-BE49-F238E27FC236}">
                <a16:creationId xmlns:a16="http://schemas.microsoft.com/office/drawing/2014/main" id="{86A05CFC-B0D4-F1D9-3336-CB0CBD4A2411}"/>
              </a:ext>
            </a:extLst>
          </p:cNvPr>
          <p:cNvPicPr>
            <a:picLocks noChangeAspect="1"/>
          </p:cNvPicPr>
          <p:nvPr/>
        </p:nvPicPr>
        <p:blipFill>
          <a:blip r:embed="rId3"/>
          <a:stretch>
            <a:fillRect/>
          </a:stretch>
        </p:blipFill>
        <p:spPr>
          <a:xfrm>
            <a:off x="6624131" y="1436994"/>
            <a:ext cx="4873959" cy="3249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075" name="Rectangle 4"/>
          <p:cNvSpPr>
            <a:spLocks noGrp="1" noChangeArrowheads="1"/>
          </p:cNvSpPr>
          <p:nvPr>
            <p:ph sz="half" idx="11"/>
          </p:nvPr>
        </p:nvSpPr>
        <p:spPr>
          <a:xfrm>
            <a:off x="876823" y="1116819"/>
            <a:ext cx="5661204" cy="4464831"/>
          </a:xfrm>
        </p:spPr>
        <p:txBody>
          <a:bodyPr>
            <a:normAutofit lnSpcReduction="10000"/>
          </a:bodyPr>
          <a:lstStyle/>
          <a:p>
            <a:pPr marL="285750" indent="-285750">
              <a:buClr>
                <a:schemeClr val="tx1"/>
              </a:buClr>
              <a:buFont typeface="Arial" panose="020B0604020202020204" pitchFamily="34" charset="0"/>
              <a:buChar char="•"/>
            </a:pPr>
            <a:r>
              <a:rPr lang="en-US" altLang="en-US" sz="2000" dirty="0"/>
              <a:t>To ensure a safe environment for youth involved in Oklahoma 4-H.</a:t>
            </a:r>
          </a:p>
          <a:p>
            <a:pPr marL="285750" indent="-285750">
              <a:buClr>
                <a:schemeClr val="tx1"/>
              </a:buClr>
              <a:buFont typeface="Arial" panose="020B0604020202020204" pitchFamily="34" charset="0"/>
              <a:buChar char="•"/>
            </a:pPr>
            <a:r>
              <a:rPr lang="en-US" altLang="en-US" sz="2000" dirty="0"/>
              <a:t>Protect our volunteers and the OK 4-H Program.</a:t>
            </a:r>
          </a:p>
          <a:p>
            <a:pPr marL="285750" indent="-285750">
              <a:buClr>
                <a:schemeClr val="tx1"/>
              </a:buClr>
              <a:buFont typeface="Arial" panose="020B0604020202020204" pitchFamily="34" charset="0"/>
              <a:buChar char="•"/>
            </a:pPr>
            <a:r>
              <a:rPr lang="en-US" altLang="en-US" sz="2000" dirty="0"/>
              <a:t>Strengthen liability coverage for volunteers under the State Tort Claims Act.</a:t>
            </a:r>
          </a:p>
          <a:p>
            <a:pPr marL="285750" indent="-285750">
              <a:buClr>
                <a:schemeClr val="tx1"/>
              </a:buClr>
              <a:buFont typeface="Arial" panose="020B0604020202020204" pitchFamily="34" charset="0"/>
              <a:buChar char="•"/>
            </a:pPr>
            <a:r>
              <a:rPr lang="en-US" altLang="en-US" sz="2000" dirty="0"/>
              <a:t>To keep volunteers abreast of the most current youth development practices and enhance personal skills and knowledge through continuing education opportunities at the county, district, state and regional level.</a:t>
            </a:r>
          </a:p>
        </p:txBody>
      </p:sp>
      <p:sp>
        <p:nvSpPr>
          <p:cNvPr id="3074" name="Rectangle 2"/>
          <p:cNvSpPr>
            <a:spLocks noGrp="1" noChangeArrowheads="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WHY WE CERTIFY VOLUNTEERS</a:t>
            </a:r>
          </a:p>
        </p:txBody>
      </p:sp>
    </p:spTree>
    <p:extLst>
      <p:ext uri="{BB962C8B-B14F-4D97-AF65-F5344CB8AC3E}">
        <p14:creationId xmlns:p14="http://schemas.microsoft.com/office/powerpoint/2010/main" val="4203618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838200" y="2785828"/>
            <a:ext cx="10515600" cy="1920526"/>
          </a:xfrm>
          <a:prstGeom prst="rect">
            <a:avLst/>
          </a:prstGeom>
        </p:spPr>
        <p:txBody>
          <a:bodyPr/>
          <a:lstStyle/>
          <a:p>
            <a:r>
              <a:rPr lang="en-US" altLang="en-US" sz="6600" dirty="0"/>
              <a:t>Structure of Local and </a:t>
            </a:r>
            <a:br>
              <a:rPr lang="en-US" altLang="en-US" sz="6600" dirty="0"/>
            </a:br>
            <a:r>
              <a:rPr lang="en-US" altLang="en-US" sz="6600" dirty="0"/>
              <a:t>County 4-H Programs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C183D7F6-B498-43B3-948B-1728B52AA6E4}">
                <adec:decorative xmlns:adec="http://schemas.microsoft.com/office/drawing/2017/decorative" val="1"/>
              </a:ext>
            </a:extLst>
          </p:cNvPr>
          <p:cNvSpPr/>
          <p:nvPr/>
        </p:nvSpPr>
        <p:spPr>
          <a:xfrm>
            <a:off x="2286000" y="762000"/>
            <a:ext cx="5303272" cy="52578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27" name="Oval 26">
            <a:extLst>
              <a:ext uri="{C183D7F6-B498-43B3-948B-1728B52AA6E4}">
                <adec:decorative xmlns:adec="http://schemas.microsoft.com/office/drawing/2017/decorative" val="1"/>
              </a:ext>
            </a:extLst>
          </p:cNvPr>
          <p:cNvSpPr/>
          <p:nvPr/>
        </p:nvSpPr>
        <p:spPr>
          <a:xfrm>
            <a:off x="2574288" y="1066800"/>
            <a:ext cx="4725548" cy="464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24" name="Oval 23">
            <a:extLst>
              <a:ext uri="{C183D7F6-B498-43B3-948B-1728B52AA6E4}">
                <adec:decorative xmlns:adec="http://schemas.microsoft.com/office/drawing/2017/decorative" val="1"/>
              </a:ext>
            </a:extLst>
          </p:cNvPr>
          <p:cNvSpPr/>
          <p:nvPr/>
        </p:nvSpPr>
        <p:spPr>
          <a:xfrm>
            <a:off x="2895601" y="1404611"/>
            <a:ext cx="4056699" cy="400559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solidFill>
                <a:prstClr val="white"/>
              </a:solidFill>
              <a:latin typeface="Calibri"/>
            </a:endParaRPr>
          </a:p>
        </p:txBody>
      </p:sp>
      <p:sp>
        <p:nvSpPr>
          <p:cNvPr id="21" name="Oval 20">
            <a:extLst>
              <a:ext uri="{C183D7F6-B498-43B3-948B-1728B52AA6E4}">
                <adec:decorative xmlns:adec="http://schemas.microsoft.com/office/drawing/2017/decorative" val="1"/>
              </a:ext>
            </a:extLst>
          </p:cNvPr>
          <p:cNvSpPr/>
          <p:nvPr/>
        </p:nvSpPr>
        <p:spPr>
          <a:xfrm>
            <a:off x="3238500" y="1752600"/>
            <a:ext cx="3390900" cy="335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solidFill>
                <a:prstClr val="white"/>
              </a:solidFill>
              <a:latin typeface="Calibri"/>
            </a:endParaRPr>
          </a:p>
        </p:txBody>
      </p:sp>
      <p:sp>
        <p:nvSpPr>
          <p:cNvPr id="18" name="Oval 17">
            <a:extLst>
              <a:ext uri="{C183D7F6-B498-43B3-948B-1728B52AA6E4}">
                <adec:decorative xmlns:adec="http://schemas.microsoft.com/office/drawing/2017/decorative" val="1"/>
              </a:ext>
            </a:extLst>
          </p:cNvPr>
          <p:cNvSpPr/>
          <p:nvPr/>
        </p:nvSpPr>
        <p:spPr>
          <a:xfrm>
            <a:off x="3543300" y="2057400"/>
            <a:ext cx="2781300" cy="2705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solidFill>
                <a:prstClr val="white"/>
              </a:solidFill>
              <a:latin typeface="Calibri"/>
            </a:endParaRPr>
          </a:p>
        </p:txBody>
      </p:sp>
      <p:sp>
        <p:nvSpPr>
          <p:cNvPr id="15" name="Oval 14">
            <a:extLst>
              <a:ext uri="{C183D7F6-B498-43B3-948B-1728B52AA6E4}">
                <adec:decorative xmlns:adec="http://schemas.microsoft.com/office/drawing/2017/decorative" val="1"/>
              </a:ext>
            </a:extLst>
          </p:cNvPr>
          <p:cNvSpPr/>
          <p:nvPr/>
        </p:nvSpPr>
        <p:spPr>
          <a:xfrm>
            <a:off x="3810001" y="2352022"/>
            <a:ext cx="2232651" cy="214377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solidFill>
                <a:prstClr val="white"/>
              </a:solidFill>
              <a:latin typeface="Calibri"/>
            </a:endParaRPr>
          </a:p>
        </p:txBody>
      </p:sp>
      <p:sp>
        <p:nvSpPr>
          <p:cNvPr id="12" name="Oval 11">
            <a:extLst>
              <a:ext uri="{C183D7F6-B498-43B3-948B-1728B52AA6E4}">
                <adec:decorative xmlns:adec="http://schemas.microsoft.com/office/drawing/2017/decorative" val="1"/>
              </a:ext>
            </a:extLst>
          </p:cNvPr>
          <p:cNvSpPr/>
          <p:nvPr/>
        </p:nvSpPr>
        <p:spPr>
          <a:xfrm>
            <a:off x="4038600" y="2590800"/>
            <a:ext cx="1752600" cy="1676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solidFill>
                <a:prstClr val="white"/>
              </a:solidFill>
              <a:latin typeface="Calibri"/>
            </a:endParaRPr>
          </a:p>
        </p:txBody>
      </p:sp>
      <p:sp>
        <p:nvSpPr>
          <p:cNvPr id="9" name="Oval 8">
            <a:extLst>
              <a:ext uri="{C183D7F6-B498-43B3-948B-1728B52AA6E4}">
                <adec:decorative xmlns:adec="http://schemas.microsoft.com/office/drawing/2017/decorative" val="1"/>
              </a:ext>
            </a:extLst>
          </p:cNvPr>
          <p:cNvSpPr/>
          <p:nvPr/>
        </p:nvSpPr>
        <p:spPr>
          <a:xfrm>
            <a:off x="4267200" y="2819400"/>
            <a:ext cx="1295400" cy="1219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dirty="0">
              <a:solidFill>
                <a:prstClr val="white"/>
              </a:solidFill>
              <a:latin typeface="Calibri"/>
            </a:endParaRPr>
          </a:p>
        </p:txBody>
      </p:sp>
      <p:cxnSp>
        <p:nvCxnSpPr>
          <p:cNvPr id="10" name="Straight Arrow Connector 9">
            <a:extLst>
              <a:ext uri="{C183D7F6-B498-43B3-948B-1728B52AA6E4}">
                <adec:decorative xmlns:adec="http://schemas.microsoft.com/office/drawing/2017/decorative" val="1"/>
              </a:ext>
            </a:extLst>
          </p:cNvPr>
          <p:cNvCxnSpPr/>
          <p:nvPr/>
        </p:nvCxnSpPr>
        <p:spPr>
          <a:xfrm flipH="1">
            <a:off x="4953001" y="808917"/>
            <a:ext cx="1999299" cy="21793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stCxn id="14" idx="1"/>
          </p:cNvCxnSpPr>
          <p:nvPr/>
        </p:nvCxnSpPr>
        <p:spPr>
          <a:xfrm flipH="1">
            <a:off x="5374482" y="1404610"/>
            <a:ext cx="2016919" cy="1490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a:stCxn id="17" idx="1"/>
          </p:cNvCxnSpPr>
          <p:nvPr/>
        </p:nvCxnSpPr>
        <p:spPr>
          <a:xfrm flipH="1">
            <a:off x="5791201" y="2090411"/>
            <a:ext cx="2015731" cy="95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a:stCxn id="20" idx="1"/>
          </p:cNvCxnSpPr>
          <p:nvPr/>
        </p:nvCxnSpPr>
        <p:spPr>
          <a:xfrm flipH="1">
            <a:off x="6172200" y="2776210"/>
            <a:ext cx="1816508" cy="424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flipH="1">
            <a:off x="6387618" y="3467100"/>
            <a:ext cx="1601090" cy="777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p:nvPr/>
        </p:nvCxnSpPr>
        <p:spPr>
          <a:xfrm flipH="1" flipV="1">
            <a:off x="6561471" y="4038600"/>
            <a:ext cx="1297138" cy="99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C183D7F6-B498-43B3-948B-1728B52AA6E4}">
                <adec:decorative xmlns:adec="http://schemas.microsoft.com/office/drawing/2017/decorative" val="1"/>
              </a:ext>
            </a:extLst>
          </p:cNvPr>
          <p:cNvCxnSpPr>
            <a:stCxn id="28" idx="1"/>
          </p:cNvCxnSpPr>
          <p:nvPr/>
        </p:nvCxnSpPr>
        <p:spPr>
          <a:xfrm flipH="1" flipV="1">
            <a:off x="6858000" y="4582180"/>
            <a:ext cx="883672" cy="261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C183D7F6-B498-43B3-948B-1728B52AA6E4}">
                <adec:decorative xmlns:adec="http://schemas.microsoft.com/office/drawing/2017/decorative" val="1"/>
              </a:ext>
            </a:extLst>
          </p:cNvPr>
          <p:cNvCxnSpPr>
            <a:stCxn id="31" idx="1"/>
          </p:cNvCxnSpPr>
          <p:nvPr/>
        </p:nvCxnSpPr>
        <p:spPr>
          <a:xfrm flipH="1" flipV="1">
            <a:off x="6559392" y="5226476"/>
            <a:ext cx="714221" cy="266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descr="World"/>
          <p:cNvSpPr txBox="1"/>
          <p:nvPr/>
        </p:nvSpPr>
        <p:spPr>
          <a:xfrm>
            <a:off x="7273613" y="5226476"/>
            <a:ext cx="3303573" cy="532932"/>
          </a:xfrm>
          <a:prstGeom prst="rect">
            <a:avLst/>
          </a:prstGeom>
          <a:noFill/>
        </p:spPr>
        <p:txBody>
          <a:bodyPr wrap="square" rtlCol="0">
            <a:spAutoFit/>
          </a:bodyPr>
          <a:lstStyle/>
          <a:p>
            <a:pPr>
              <a:defRPr/>
            </a:pPr>
            <a:r>
              <a:rPr lang="en-US" sz="2800" b="1" dirty="0">
                <a:solidFill>
                  <a:srgbClr val="FF6600"/>
                </a:solidFill>
                <a:latin typeface="Calibri"/>
                <a:cs typeface="Times New Roman" pitchFamily="18" charset="0"/>
              </a:rPr>
              <a:t>World</a:t>
            </a:r>
          </a:p>
        </p:txBody>
      </p:sp>
      <p:sp>
        <p:nvSpPr>
          <p:cNvPr id="28" name="TextBox 27"/>
          <p:cNvSpPr txBox="1"/>
          <p:nvPr/>
        </p:nvSpPr>
        <p:spPr>
          <a:xfrm>
            <a:off x="7741672" y="4582180"/>
            <a:ext cx="3154928" cy="523220"/>
          </a:xfrm>
          <a:prstGeom prst="rect">
            <a:avLst/>
          </a:prstGeom>
          <a:noFill/>
        </p:spPr>
        <p:txBody>
          <a:bodyPr wrap="square" rtlCol="0">
            <a:spAutoFit/>
          </a:bodyPr>
          <a:lstStyle/>
          <a:p>
            <a:pPr>
              <a:defRPr/>
            </a:pPr>
            <a:r>
              <a:rPr lang="en-US" sz="2800" b="1" dirty="0">
                <a:solidFill>
                  <a:srgbClr val="FF0000"/>
                </a:solidFill>
                <a:latin typeface="Calibri"/>
                <a:cs typeface="Times New Roman" pitchFamily="18" charset="0"/>
              </a:rPr>
              <a:t>Government</a:t>
            </a:r>
          </a:p>
        </p:txBody>
      </p:sp>
      <p:sp>
        <p:nvSpPr>
          <p:cNvPr id="25" name="TextBox 24"/>
          <p:cNvSpPr txBox="1"/>
          <p:nvPr/>
        </p:nvSpPr>
        <p:spPr>
          <a:xfrm>
            <a:off x="7988708" y="3876782"/>
            <a:ext cx="2907892" cy="523220"/>
          </a:xfrm>
          <a:prstGeom prst="rect">
            <a:avLst/>
          </a:prstGeom>
          <a:noFill/>
        </p:spPr>
        <p:txBody>
          <a:bodyPr wrap="square" rtlCol="0">
            <a:spAutoFit/>
          </a:bodyPr>
          <a:lstStyle/>
          <a:p>
            <a:pPr>
              <a:defRPr/>
            </a:pPr>
            <a:r>
              <a:rPr lang="en-US" sz="2800" b="1" dirty="0">
                <a:solidFill>
                  <a:srgbClr val="8064A2">
                    <a:lumMod val="75000"/>
                  </a:srgbClr>
                </a:solidFill>
                <a:latin typeface="Calibri"/>
                <a:cs typeface="Times New Roman" pitchFamily="18" charset="0"/>
              </a:rPr>
              <a:t>Heritage</a:t>
            </a:r>
          </a:p>
        </p:txBody>
      </p:sp>
      <p:sp>
        <p:nvSpPr>
          <p:cNvPr id="22" name="TextBox 21"/>
          <p:cNvSpPr txBox="1"/>
          <p:nvPr/>
        </p:nvSpPr>
        <p:spPr>
          <a:xfrm>
            <a:off x="8026808" y="3152882"/>
            <a:ext cx="2869792" cy="523220"/>
          </a:xfrm>
          <a:prstGeom prst="rect">
            <a:avLst/>
          </a:prstGeom>
          <a:noFill/>
        </p:spPr>
        <p:txBody>
          <a:bodyPr wrap="square" rtlCol="0">
            <a:spAutoFit/>
          </a:bodyPr>
          <a:lstStyle/>
          <a:p>
            <a:pPr>
              <a:defRPr/>
            </a:pPr>
            <a:r>
              <a:rPr lang="en-US" sz="2800" b="1" dirty="0">
                <a:solidFill>
                  <a:srgbClr val="0070C0"/>
                </a:solidFill>
                <a:latin typeface="Calibri"/>
                <a:cs typeface="Times New Roman" pitchFamily="18" charset="0"/>
              </a:rPr>
              <a:t>Community</a:t>
            </a:r>
          </a:p>
        </p:txBody>
      </p:sp>
      <p:sp>
        <p:nvSpPr>
          <p:cNvPr id="20" name="TextBox 19"/>
          <p:cNvSpPr txBox="1"/>
          <p:nvPr/>
        </p:nvSpPr>
        <p:spPr>
          <a:xfrm>
            <a:off x="7988708" y="2514600"/>
            <a:ext cx="3288892" cy="523220"/>
          </a:xfrm>
          <a:prstGeom prst="rect">
            <a:avLst/>
          </a:prstGeom>
          <a:noFill/>
        </p:spPr>
        <p:txBody>
          <a:bodyPr wrap="square" rtlCol="0">
            <a:spAutoFit/>
          </a:bodyPr>
          <a:lstStyle/>
          <a:p>
            <a:pPr>
              <a:defRPr/>
            </a:pPr>
            <a:r>
              <a:rPr lang="en-US" sz="2800" b="1" dirty="0">
                <a:solidFill>
                  <a:srgbClr val="00B050"/>
                </a:solidFill>
                <a:latin typeface="Calibri"/>
                <a:cs typeface="Times New Roman" pitchFamily="18" charset="0"/>
              </a:rPr>
              <a:t>Clubs and Groups</a:t>
            </a:r>
          </a:p>
        </p:txBody>
      </p:sp>
      <p:sp>
        <p:nvSpPr>
          <p:cNvPr id="17" name="TextBox 16"/>
          <p:cNvSpPr txBox="1"/>
          <p:nvPr/>
        </p:nvSpPr>
        <p:spPr>
          <a:xfrm>
            <a:off x="7806931" y="1828800"/>
            <a:ext cx="2858610" cy="523220"/>
          </a:xfrm>
          <a:prstGeom prst="rect">
            <a:avLst/>
          </a:prstGeom>
          <a:noFill/>
        </p:spPr>
        <p:txBody>
          <a:bodyPr wrap="square" rtlCol="0">
            <a:spAutoFit/>
          </a:bodyPr>
          <a:lstStyle/>
          <a:p>
            <a:pPr>
              <a:defRPr/>
            </a:pPr>
            <a:r>
              <a:rPr lang="en-US" sz="2800" b="1" dirty="0">
                <a:solidFill>
                  <a:srgbClr val="990000"/>
                </a:solidFill>
                <a:latin typeface="Calibri"/>
                <a:cs typeface="Times New Roman" pitchFamily="18" charset="0"/>
              </a:rPr>
              <a:t>Neighborhood</a:t>
            </a:r>
          </a:p>
        </p:txBody>
      </p:sp>
      <p:sp>
        <p:nvSpPr>
          <p:cNvPr id="14" name="TextBox 13"/>
          <p:cNvSpPr txBox="1"/>
          <p:nvPr/>
        </p:nvSpPr>
        <p:spPr>
          <a:xfrm>
            <a:off x="7391401" y="1143000"/>
            <a:ext cx="2896831" cy="523220"/>
          </a:xfrm>
          <a:prstGeom prst="rect">
            <a:avLst/>
          </a:prstGeom>
          <a:noFill/>
        </p:spPr>
        <p:txBody>
          <a:bodyPr wrap="square" rtlCol="0">
            <a:spAutoFit/>
          </a:bodyPr>
          <a:lstStyle/>
          <a:p>
            <a:pPr>
              <a:defRPr/>
            </a:pPr>
            <a:r>
              <a:rPr lang="en-US" sz="2800" b="1" dirty="0">
                <a:solidFill>
                  <a:srgbClr val="FF6600"/>
                </a:solidFill>
                <a:latin typeface="Calibri"/>
                <a:cs typeface="Times New Roman" pitchFamily="18" charset="0"/>
              </a:rPr>
              <a:t>Friends</a:t>
            </a:r>
          </a:p>
        </p:txBody>
      </p:sp>
      <p:sp>
        <p:nvSpPr>
          <p:cNvPr id="11" name="TextBox 10"/>
          <p:cNvSpPr txBox="1"/>
          <p:nvPr/>
        </p:nvSpPr>
        <p:spPr>
          <a:xfrm>
            <a:off x="6933644" y="533400"/>
            <a:ext cx="2972356" cy="523220"/>
          </a:xfrm>
          <a:prstGeom prst="rect">
            <a:avLst/>
          </a:prstGeom>
          <a:noFill/>
        </p:spPr>
        <p:txBody>
          <a:bodyPr wrap="square" rtlCol="0">
            <a:spAutoFit/>
          </a:bodyPr>
          <a:lstStyle/>
          <a:p>
            <a:pPr>
              <a:defRPr/>
            </a:pPr>
            <a:r>
              <a:rPr lang="en-US" sz="2800" b="1" dirty="0">
                <a:solidFill>
                  <a:srgbClr val="FF0000"/>
                </a:solidFill>
                <a:latin typeface="Calibri"/>
                <a:cs typeface="Times New Roman" pitchFamily="18" charset="0"/>
              </a:rPr>
              <a:t>Family</a:t>
            </a:r>
          </a:p>
        </p:txBody>
      </p:sp>
      <p:pic>
        <p:nvPicPr>
          <p:cNvPr id="6" name="Picture 5" descr="4-H clover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520" y="2993742"/>
            <a:ext cx="842962" cy="870518"/>
          </a:xfrm>
          <a:prstGeom prst="rect">
            <a:avLst/>
          </a:prstGeom>
        </p:spPr>
      </p:pic>
      <p:sp>
        <p:nvSpPr>
          <p:cNvPr id="7" name="TextBox 6" descr="It starts with me..."/>
          <p:cNvSpPr txBox="1"/>
          <p:nvPr/>
        </p:nvSpPr>
        <p:spPr>
          <a:xfrm>
            <a:off x="1094649" y="2458497"/>
            <a:ext cx="3477352" cy="1138773"/>
          </a:xfrm>
          <a:prstGeom prst="rect">
            <a:avLst/>
          </a:prstGeom>
          <a:noFill/>
        </p:spPr>
        <p:txBody>
          <a:bodyPr wrap="square" rtlCol="0">
            <a:spAutoFit/>
          </a:bodyPr>
          <a:lstStyle/>
          <a:p>
            <a:pPr algn="r">
              <a:defRPr/>
            </a:pPr>
            <a:r>
              <a:rPr lang="en-US" sz="3200" i="1" dirty="0">
                <a:solidFill>
                  <a:srgbClr val="00B050"/>
                </a:solidFill>
                <a:effectLst>
                  <a:outerShdw blurRad="38100" dist="38100" dir="2700000" algn="tl">
                    <a:srgbClr val="000000">
                      <a:alpha val="43137"/>
                    </a:srgbClr>
                  </a:outerShdw>
                </a:effectLst>
                <a:latin typeface="Calibri"/>
                <a:cs typeface="Times New Roman" pitchFamily="18" charset="0"/>
              </a:rPr>
              <a:t>It starts with </a:t>
            </a:r>
            <a:r>
              <a:rPr lang="en-US" sz="3600" b="1" dirty="0">
                <a:solidFill>
                  <a:srgbClr val="00B050"/>
                </a:solidFill>
                <a:effectLst>
                  <a:outerShdw blurRad="38100" dist="38100" dir="2700000" algn="tl">
                    <a:srgbClr val="000000">
                      <a:alpha val="43137"/>
                    </a:srgbClr>
                  </a:outerShdw>
                </a:effectLst>
                <a:latin typeface="Arial Black" panose="020B0A04020102020204" pitchFamily="34" charset="0"/>
                <a:cs typeface="Times New Roman" pitchFamily="18" charset="0"/>
              </a:rPr>
              <a:t>Me…</a:t>
            </a:r>
            <a:endParaRPr lang="en-US" sz="2800" b="1" dirty="0">
              <a:solidFill>
                <a:srgbClr val="00B050"/>
              </a:solidFill>
              <a:effectLst>
                <a:outerShdw blurRad="38100" dist="38100" dir="2700000" algn="tl">
                  <a:srgbClr val="000000">
                    <a:alpha val="43137"/>
                  </a:srgbClr>
                </a:outerShdw>
              </a:effectLst>
              <a:latin typeface="Arial Black" panose="020B0A04020102020204" pitchFamily="34" charset="0"/>
              <a:cs typeface="Times New Roman" pitchFamily="18" charset="0"/>
            </a:endParaRPr>
          </a:p>
        </p:txBody>
      </p:sp>
      <p:sp>
        <p:nvSpPr>
          <p:cNvPr id="2" name="Title 1">
            <a:extLst>
              <a:ext uri="{FF2B5EF4-FFF2-40B4-BE49-F238E27FC236}">
                <a16:creationId xmlns:a16="http://schemas.microsoft.com/office/drawing/2014/main" id="{70B99324-DA71-31FF-6F6A-78A539F3F809}"/>
              </a:ext>
            </a:extLst>
          </p:cNvPr>
          <p:cNvSpPr>
            <a:spLocks noGrp="1"/>
          </p:cNvSpPr>
          <p:nvPr>
            <p:ph type="title"/>
          </p:nvPr>
        </p:nvSpPr>
        <p:spPr>
          <a:xfrm>
            <a:off x="416462" y="341939"/>
            <a:ext cx="3622138" cy="515924"/>
          </a:xfrm>
        </p:spPr>
        <p:txBody>
          <a:bodyPr>
            <a:normAutofit/>
          </a:bodyPr>
          <a:lstStyle/>
          <a:p>
            <a:pPr algn="l"/>
            <a:r>
              <a:rPr lang="en-US" sz="2400" b="1" dirty="0">
                <a:solidFill>
                  <a:srgbClr val="63666A"/>
                </a:solidFill>
                <a:latin typeface="Roboto" panose="02000000000000000000" pitchFamily="2" charset="0"/>
                <a:ea typeface="Roboto" panose="02000000000000000000" pitchFamily="2" charset="0"/>
                <a:cs typeface="Roboto" panose="02000000000000000000" pitchFamily="2" charset="0"/>
              </a:rPr>
              <a:t>CIVIC</a:t>
            </a:r>
            <a:r>
              <a:rPr lang="en-US" sz="2400" dirty="0">
                <a:solidFill>
                  <a:srgbClr val="63666A"/>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63666A"/>
                </a:solidFill>
                <a:latin typeface="Roboto" panose="02000000000000000000" pitchFamily="2" charset="0"/>
                <a:ea typeface="Roboto" panose="02000000000000000000" pitchFamily="2" charset="0"/>
                <a:cs typeface="Roboto" panose="02000000000000000000" pitchFamily="2" charset="0"/>
              </a:rPr>
              <a:t>ENGAGEMENT</a:t>
            </a:r>
          </a:p>
        </p:txBody>
      </p:sp>
    </p:spTree>
    <p:extLst>
      <p:ext uri="{BB962C8B-B14F-4D97-AF65-F5344CB8AC3E}">
        <p14:creationId xmlns:p14="http://schemas.microsoft.com/office/powerpoint/2010/main" val="37802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par>
                                <p:cTn id="30" presetID="21" presetClass="entr" presetSubtype="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par>
                                <p:cTn id="41" presetID="21" presetClass="entr" presetSubtype="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2000"/>
                                        <p:tgtEl>
                                          <p:spTgt spid="21"/>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heel(1)">
                                      <p:cBhvr>
                                        <p:cTn id="54" dur="2000"/>
                                        <p:tgtEl>
                                          <p:spTgt spid="22"/>
                                        </p:tgtEl>
                                      </p:cBhvr>
                                    </p:animEffect>
                                  </p:childTnLst>
                                </p:cTn>
                              </p:par>
                              <p:par>
                                <p:cTn id="55" presetID="21" presetClass="entr" presetSubtype="1"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1)">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heel(1)">
                                      <p:cBhvr>
                                        <p:cTn id="62" dur="2000"/>
                                        <p:tgtEl>
                                          <p:spTgt spid="24"/>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heel(1)">
                                      <p:cBhvr>
                                        <p:cTn id="65" dur="2000"/>
                                        <p:tgtEl>
                                          <p:spTgt spid="25"/>
                                        </p:tgtEl>
                                      </p:cBhvr>
                                    </p:animEffect>
                                  </p:childTnLst>
                                </p:cTn>
                              </p:par>
                              <p:par>
                                <p:cTn id="66" presetID="21" presetClass="entr" presetSubtype="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heel(1)">
                                      <p:cBhvr>
                                        <p:cTn id="68" dur="20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heel(1)">
                                      <p:cBhvr>
                                        <p:cTn id="73" dur="2000"/>
                                        <p:tgtEl>
                                          <p:spTgt spid="27"/>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heel(1)">
                                      <p:cBhvr>
                                        <p:cTn id="76" dur="2000"/>
                                        <p:tgtEl>
                                          <p:spTgt spid="28"/>
                                        </p:tgtEl>
                                      </p:cBhvr>
                                    </p:animEffect>
                                  </p:childTnLst>
                                </p:cTn>
                              </p:par>
                              <p:par>
                                <p:cTn id="77" presetID="21" presetClass="entr" presetSubtype="1"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20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heel(1)">
                                      <p:cBhvr>
                                        <p:cTn id="84" dur="2000"/>
                                        <p:tgtEl>
                                          <p:spTgt spid="31"/>
                                        </p:tgtEl>
                                      </p:cBhvr>
                                    </p:animEffect>
                                  </p:childTnLst>
                                </p:cTn>
                              </p:par>
                              <p:par>
                                <p:cTn id="85" presetID="21" presetClass="entr" presetSubtype="1"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heel(1)">
                                      <p:cBhvr>
                                        <p:cTn id="87" dur="2000"/>
                                        <p:tgtEl>
                                          <p:spTgt spid="32"/>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heel(1)">
                                      <p:cBhvr>
                                        <p:cTn id="9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4" grpId="0" animBg="1"/>
      <p:bldP spid="21" grpId="0" animBg="1"/>
      <p:bldP spid="18" grpId="0" animBg="1"/>
      <p:bldP spid="15" grpId="0" animBg="1"/>
      <p:bldP spid="12" grpId="0" animBg="1"/>
      <p:bldP spid="9" grpId="0" animBg="1"/>
      <p:bldP spid="31" grpId="0"/>
      <p:bldP spid="28" grpId="0"/>
      <p:bldP spid="25" grpId="0"/>
      <p:bldP spid="22" grpId="0"/>
      <p:bldP spid="20" grpId="0"/>
      <p:bldP spid="17" grpId="0"/>
      <p:bldP spid="1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a:extLst>
              <a:ext uri="{C183D7F6-B498-43B3-948B-1728B52AA6E4}">
                <adec:decorative xmlns:adec="http://schemas.microsoft.com/office/drawing/2017/decorative" val="1"/>
              </a:ext>
            </a:extLst>
          </p:cNvPr>
          <p:cNvGrpSpPr/>
          <p:nvPr/>
        </p:nvGrpSpPr>
        <p:grpSpPr>
          <a:xfrm>
            <a:off x="2852101" y="4250088"/>
            <a:ext cx="5935210" cy="1003469"/>
            <a:chOff x="1261533" y="4038600"/>
            <a:chExt cx="6722533" cy="1082614"/>
          </a:xfrm>
        </p:grpSpPr>
        <p:cxnSp>
          <p:nvCxnSpPr>
            <p:cNvPr id="2108" name="Straight Connector 2107"/>
            <p:cNvCxnSpPr/>
            <p:nvPr/>
          </p:nvCxnSpPr>
          <p:spPr>
            <a:xfrm>
              <a:off x="1261533" y="4038600"/>
              <a:ext cx="0" cy="1082614"/>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0" name="Straight Connector 2109"/>
            <p:cNvCxnSpPr/>
            <p:nvPr/>
          </p:nvCxnSpPr>
          <p:spPr>
            <a:xfrm>
              <a:off x="1261533" y="5105400"/>
              <a:ext cx="67225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984066" y="4935438"/>
              <a:ext cx="0" cy="169962"/>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Oval 1" descr="4-H Member plus 4-H Families plus parents/guardians plus Teen leaders plus certified adult plus volunteers equal"/>
          <p:cNvSpPr/>
          <p:nvPr/>
        </p:nvSpPr>
        <p:spPr>
          <a:xfrm>
            <a:off x="4618202" y="2319890"/>
            <a:ext cx="3033846" cy="217164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dirty="0">
                <a:solidFill>
                  <a:srgbClr val="FFFFFF"/>
                </a:solidFill>
                <a:latin typeface="Franklin Gothic Book"/>
              </a:rPr>
              <a:t>4-H Member +</a:t>
            </a:r>
          </a:p>
          <a:p>
            <a:pPr algn="ctr" eaLnBrk="0" fontAlgn="base" hangingPunct="0">
              <a:spcBef>
                <a:spcPct val="0"/>
              </a:spcBef>
              <a:spcAft>
                <a:spcPct val="0"/>
              </a:spcAft>
              <a:defRPr/>
            </a:pPr>
            <a:r>
              <a:rPr lang="en-US" dirty="0">
                <a:solidFill>
                  <a:srgbClr val="FFFFFF"/>
                </a:solidFill>
                <a:latin typeface="Franklin Gothic Book"/>
              </a:rPr>
              <a:t>4-H Families +</a:t>
            </a:r>
          </a:p>
          <a:p>
            <a:pPr algn="ctr" eaLnBrk="0" fontAlgn="base" hangingPunct="0">
              <a:spcBef>
                <a:spcPct val="0"/>
              </a:spcBef>
              <a:spcAft>
                <a:spcPct val="0"/>
              </a:spcAft>
              <a:defRPr/>
            </a:pPr>
            <a:r>
              <a:rPr lang="en-US" dirty="0">
                <a:solidFill>
                  <a:srgbClr val="FFFFFF"/>
                </a:solidFill>
                <a:latin typeface="Franklin Gothic Book"/>
              </a:rPr>
              <a:t>Parents/Guardians + Teen Leaders + </a:t>
            </a:r>
          </a:p>
          <a:p>
            <a:pPr algn="ctr" eaLnBrk="0" fontAlgn="base" hangingPunct="0">
              <a:spcBef>
                <a:spcPct val="0"/>
              </a:spcBef>
              <a:spcAft>
                <a:spcPct val="0"/>
              </a:spcAft>
              <a:defRPr/>
            </a:pPr>
            <a:r>
              <a:rPr lang="en-US" dirty="0">
                <a:solidFill>
                  <a:srgbClr val="FFFFFF"/>
                </a:solidFill>
                <a:latin typeface="Franklin Gothic Book"/>
              </a:rPr>
              <a:t>Certified Adult  + Volunteers =</a:t>
            </a:r>
          </a:p>
        </p:txBody>
      </p:sp>
      <p:grpSp>
        <p:nvGrpSpPr>
          <p:cNvPr id="20" name="Group 19" descr="County PVA and/or County Officers, Teen Leaders">
            <a:extLst>
              <a:ext uri="{FF2B5EF4-FFF2-40B4-BE49-F238E27FC236}">
                <a16:creationId xmlns:a16="http://schemas.microsoft.com/office/drawing/2014/main" id="{24EBBF95-4DD0-C91B-4B90-FB1FD1AEFFF1}"/>
              </a:ext>
            </a:extLst>
          </p:cNvPr>
          <p:cNvGrpSpPr/>
          <p:nvPr/>
        </p:nvGrpSpPr>
        <p:grpSpPr>
          <a:xfrm>
            <a:off x="7649729" y="4287285"/>
            <a:ext cx="1541799" cy="646331"/>
            <a:chOff x="7649729" y="4287285"/>
            <a:chExt cx="1541799" cy="646331"/>
          </a:xfrm>
        </p:grpSpPr>
        <p:sp>
          <p:nvSpPr>
            <p:cNvPr id="70" name="Text Box 8"/>
            <p:cNvSpPr txBox="1">
              <a:spLocks noChangeArrowheads="1"/>
            </p:cNvSpPr>
            <p:nvPr/>
          </p:nvSpPr>
          <p:spPr bwMode="auto">
            <a:xfrm>
              <a:off x="8219768" y="4287285"/>
              <a:ext cx="971760" cy="646331"/>
            </a:xfrm>
            <a:prstGeom prst="rect">
              <a:avLst/>
            </a:prstGeom>
            <a:solidFill>
              <a:schemeClr val="accent6">
                <a:lumMod val="75000"/>
              </a:schemeClr>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900" dirty="0">
                  <a:solidFill>
                    <a:srgbClr val="FFFFFF"/>
                  </a:solidFill>
                  <a:latin typeface="Abadi MT Condensed" pitchFamily="34" charset="0"/>
                </a:rPr>
                <a:t>County PVA and/or County Officers, Teen Leaders</a:t>
              </a:r>
            </a:p>
          </p:txBody>
        </p:sp>
        <p:cxnSp>
          <p:nvCxnSpPr>
            <p:cNvPr id="2090" name="Elbow Connector 2089">
              <a:extLst>
                <a:ext uri="{C183D7F6-B498-43B3-948B-1728B52AA6E4}">
                  <adec:decorative xmlns:adec="http://schemas.microsoft.com/office/drawing/2017/decorative" val="1"/>
                </a:ext>
              </a:extLst>
            </p:cNvPr>
            <p:cNvCxnSpPr>
              <a:cxnSpLocks/>
            </p:cNvCxnSpPr>
            <p:nvPr/>
          </p:nvCxnSpPr>
          <p:spPr>
            <a:xfrm>
              <a:off x="7649729" y="4324819"/>
              <a:ext cx="467101" cy="260480"/>
            </a:xfrm>
            <a:prstGeom prst="bentConnector3">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1" name="Group 20" descr="County Project Leaders">
            <a:extLst>
              <a:ext uri="{FF2B5EF4-FFF2-40B4-BE49-F238E27FC236}">
                <a16:creationId xmlns:a16="http://schemas.microsoft.com/office/drawing/2014/main" id="{23C5281D-6214-9919-AAAA-048A050E59F4}"/>
              </a:ext>
            </a:extLst>
          </p:cNvPr>
          <p:cNvGrpSpPr/>
          <p:nvPr/>
        </p:nvGrpSpPr>
        <p:grpSpPr>
          <a:xfrm>
            <a:off x="7558029" y="3196138"/>
            <a:ext cx="1629681" cy="495742"/>
            <a:chOff x="7558029" y="3196138"/>
            <a:chExt cx="1629681" cy="495742"/>
          </a:xfrm>
        </p:grpSpPr>
        <p:sp>
          <p:nvSpPr>
            <p:cNvPr id="69" name="Text Box 7"/>
            <p:cNvSpPr txBox="1">
              <a:spLocks noChangeArrowheads="1"/>
            </p:cNvSpPr>
            <p:nvPr/>
          </p:nvSpPr>
          <p:spPr bwMode="auto">
            <a:xfrm>
              <a:off x="8215950" y="3248436"/>
              <a:ext cx="971760" cy="369332"/>
            </a:xfrm>
            <a:prstGeom prst="rect">
              <a:avLst/>
            </a:prstGeom>
            <a:solidFill>
              <a:srgbClr val="FF6600"/>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900" dirty="0">
                  <a:solidFill>
                    <a:sysClr val="windowText" lastClr="000000"/>
                  </a:solidFill>
                  <a:latin typeface="Abadi MT Condensed" pitchFamily="34" charset="0"/>
                </a:rPr>
                <a:t>County Project Leaders</a:t>
              </a:r>
            </a:p>
          </p:txBody>
        </p:sp>
        <p:cxnSp>
          <p:nvCxnSpPr>
            <p:cNvPr id="2086" name="Elbow Connector 2085">
              <a:extLst>
                <a:ext uri="{C183D7F6-B498-43B3-948B-1728B52AA6E4}">
                  <adec:decorative xmlns:adec="http://schemas.microsoft.com/office/drawing/2017/decorative" val="1"/>
                </a:ext>
              </a:extLst>
            </p:cNvPr>
            <p:cNvCxnSpPr>
              <a:endCxn id="69" idx="1"/>
            </p:cNvCxnSpPr>
            <p:nvPr/>
          </p:nvCxnSpPr>
          <p:spPr>
            <a:xfrm>
              <a:off x="7558029" y="3196138"/>
              <a:ext cx="657921" cy="236964"/>
            </a:xfrm>
            <a:prstGeom prst="bentConnector3">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88" name="Elbow Connector 2087">
              <a:extLst>
                <a:ext uri="{C183D7F6-B498-43B3-948B-1728B52AA6E4}">
                  <adec:decorative xmlns:adec="http://schemas.microsoft.com/office/drawing/2017/decorative" val="1"/>
                </a:ext>
              </a:extLst>
            </p:cNvPr>
            <p:cNvCxnSpPr>
              <a:endCxn id="69" idx="1"/>
            </p:cNvCxnSpPr>
            <p:nvPr/>
          </p:nvCxnSpPr>
          <p:spPr>
            <a:xfrm flipV="1">
              <a:off x="7558029" y="3433102"/>
              <a:ext cx="657921" cy="258778"/>
            </a:xfrm>
            <a:prstGeom prst="bentConnector3">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2" name="Group 21" descr="County Activity Committees">
            <a:extLst>
              <a:ext uri="{FF2B5EF4-FFF2-40B4-BE49-F238E27FC236}">
                <a16:creationId xmlns:a16="http://schemas.microsoft.com/office/drawing/2014/main" id="{32B06724-50B4-919C-E43D-B748AEFBFB6C}"/>
              </a:ext>
            </a:extLst>
          </p:cNvPr>
          <p:cNvGrpSpPr/>
          <p:nvPr/>
        </p:nvGrpSpPr>
        <p:grpSpPr>
          <a:xfrm>
            <a:off x="7495203" y="1888931"/>
            <a:ext cx="1593021" cy="894402"/>
            <a:chOff x="7495203" y="1888931"/>
            <a:chExt cx="1593021" cy="894402"/>
          </a:xfrm>
        </p:grpSpPr>
        <p:sp>
          <p:nvSpPr>
            <p:cNvPr id="68" name="Text Box 6"/>
            <p:cNvSpPr txBox="1">
              <a:spLocks noChangeArrowheads="1"/>
            </p:cNvSpPr>
            <p:nvPr/>
          </p:nvSpPr>
          <p:spPr bwMode="auto">
            <a:xfrm>
              <a:off x="8116464" y="1888931"/>
              <a:ext cx="971760" cy="369332"/>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ctr" eaLnBrk="0" fontAlgn="base" hangingPunct="0">
                <a:spcBef>
                  <a:spcPct val="50000"/>
                </a:spcBef>
                <a:spcAft>
                  <a:spcPct val="0"/>
                </a:spcAft>
                <a:defRPr/>
              </a:pPr>
              <a:r>
                <a:rPr lang="en-US" altLang="en-US" sz="900" dirty="0">
                  <a:solidFill>
                    <a:srgbClr val="FFFFFF"/>
                  </a:solidFill>
                  <a:latin typeface="Franklin Gothic Book"/>
                </a:rPr>
                <a:t>County Activity Committees</a:t>
              </a:r>
            </a:p>
          </p:txBody>
        </p:sp>
        <p:cxnSp>
          <p:nvCxnSpPr>
            <p:cNvPr id="2071" name="Elbow Connector 2070">
              <a:extLst>
                <a:ext uri="{C183D7F6-B498-43B3-948B-1728B52AA6E4}">
                  <adec:decorative xmlns:adec="http://schemas.microsoft.com/office/drawing/2017/decorative" val="1"/>
                </a:ext>
              </a:extLst>
            </p:cNvPr>
            <p:cNvCxnSpPr>
              <a:cxnSpLocks/>
            </p:cNvCxnSpPr>
            <p:nvPr/>
          </p:nvCxnSpPr>
          <p:spPr>
            <a:xfrm>
              <a:off x="7495203" y="2022214"/>
              <a:ext cx="605857" cy="113430"/>
            </a:xfrm>
            <a:prstGeom prst="bentConnector3">
              <a:avLst>
                <a:gd name="adj1" fmla="val 52663"/>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9" name="Elbow Connector 2078">
              <a:extLst>
                <a:ext uri="{C183D7F6-B498-43B3-948B-1728B52AA6E4}">
                  <adec:decorative xmlns:adec="http://schemas.microsoft.com/office/drawing/2017/decorative" val="1"/>
                </a:ext>
              </a:extLst>
            </p:cNvPr>
            <p:cNvCxnSpPr>
              <a:cxnSpLocks/>
            </p:cNvCxnSpPr>
            <p:nvPr/>
          </p:nvCxnSpPr>
          <p:spPr>
            <a:xfrm flipV="1">
              <a:off x="7540969" y="2122911"/>
              <a:ext cx="552340" cy="291880"/>
            </a:xfrm>
            <a:prstGeom prst="bentConnector3">
              <a:avLst>
                <a:gd name="adj1" fmla="val 50000"/>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83" name="Elbow Connector 2082">
              <a:extLst>
                <a:ext uri="{C183D7F6-B498-43B3-948B-1728B52AA6E4}">
                  <adec:decorative xmlns:adec="http://schemas.microsoft.com/office/drawing/2017/decorative" val="1"/>
                </a:ext>
              </a:extLst>
            </p:cNvPr>
            <p:cNvCxnSpPr/>
            <p:nvPr/>
          </p:nvCxnSpPr>
          <p:spPr>
            <a:xfrm flipV="1">
              <a:off x="7526536" y="2408620"/>
              <a:ext cx="269101" cy="374713"/>
            </a:xfrm>
            <a:prstGeom prst="bentConnector2">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3" name="Group 12" descr="Officers/Advisory &#10;Group/Club Leader&#10;&#10;Committee Chairs">
            <a:extLst>
              <a:ext uri="{FF2B5EF4-FFF2-40B4-BE49-F238E27FC236}">
                <a16:creationId xmlns:a16="http://schemas.microsoft.com/office/drawing/2014/main" id="{13DB57F9-7B14-4431-98D4-C0D8BBBBD2C9}"/>
              </a:ext>
            </a:extLst>
          </p:cNvPr>
          <p:cNvGrpSpPr/>
          <p:nvPr/>
        </p:nvGrpSpPr>
        <p:grpSpPr>
          <a:xfrm>
            <a:off x="5017314" y="4184015"/>
            <a:ext cx="2493389" cy="821300"/>
            <a:chOff x="5017314" y="4184015"/>
            <a:chExt cx="2493389" cy="821300"/>
          </a:xfrm>
        </p:grpSpPr>
        <p:sp>
          <p:nvSpPr>
            <p:cNvPr id="2072" name="Text Box 24"/>
            <p:cNvSpPr txBox="1">
              <a:spLocks noChangeArrowheads="1"/>
            </p:cNvSpPr>
            <p:nvPr/>
          </p:nvSpPr>
          <p:spPr bwMode="auto">
            <a:xfrm>
              <a:off x="6048066" y="4184015"/>
              <a:ext cx="1462636" cy="400110"/>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rgbClr val="000000"/>
                  </a:solidFill>
                  <a:latin typeface="Abadi MT Condensed" pitchFamily="34" charset="0"/>
                </a:rPr>
                <a:t>Officers/Advisory Group/Club Leader </a:t>
              </a:r>
            </a:p>
          </p:txBody>
        </p:sp>
        <p:sp>
          <p:nvSpPr>
            <p:cNvPr id="2081" name="Text Box 33"/>
            <p:cNvSpPr txBox="1">
              <a:spLocks noChangeArrowheads="1"/>
            </p:cNvSpPr>
            <p:nvPr/>
          </p:nvSpPr>
          <p:spPr bwMode="auto">
            <a:xfrm>
              <a:off x="6053064" y="4759094"/>
              <a:ext cx="1457639" cy="246221"/>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rgbClr val="000000"/>
                  </a:solidFill>
                  <a:latin typeface="Abadi MT Condensed" pitchFamily="34" charset="0"/>
                </a:rPr>
                <a:t>Committee Chairs</a:t>
              </a:r>
            </a:p>
          </p:txBody>
        </p:sp>
        <p:grpSp>
          <p:nvGrpSpPr>
            <p:cNvPr id="12" name="Group 11">
              <a:extLst>
                <a:ext uri="{FF2B5EF4-FFF2-40B4-BE49-F238E27FC236}">
                  <a16:creationId xmlns:a16="http://schemas.microsoft.com/office/drawing/2014/main" id="{476784EE-FA06-6480-85E9-3CDBEAE3B6F9}"/>
                </a:ext>
              </a:extLst>
            </p:cNvPr>
            <p:cNvGrpSpPr/>
            <p:nvPr/>
          </p:nvGrpSpPr>
          <p:grpSpPr>
            <a:xfrm>
              <a:off x="5017314" y="4322667"/>
              <a:ext cx="976336" cy="560959"/>
              <a:chOff x="5017314" y="4322667"/>
              <a:chExt cx="976336" cy="560959"/>
            </a:xfrm>
          </p:grpSpPr>
          <p:cxnSp>
            <p:nvCxnSpPr>
              <p:cNvPr id="2075" name="AutoShape 27">
                <a:extLst>
                  <a:ext uri="{C183D7F6-B498-43B3-948B-1728B52AA6E4}">
                    <adec:decorative xmlns:adec="http://schemas.microsoft.com/office/drawing/2017/decorative" val="1"/>
                  </a:ext>
                </a:extLst>
              </p:cNvPr>
              <p:cNvCxnSpPr>
                <a:cxnSpLocks noChangeShapeType="1"/>
              </p:cNvCxnSpPr>
              <p:nvPr/>
            </p:nvCxnSpPr>
            <p:spPr bwMode="auto">
              <a:xfrm flipV="1">
                <a:off x="5026052" y="4322667"/>
                <a:ext cx="967598" cy="248625"/>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2" name="AutoShape 34">
                <a:extLst>
                  <a:ext uri="{C183D7F6-B498-43B3-948B-1728B52AA6E4}">
                    <adec:decorative xmlns:adec="http://schemas.microsoft.com/office/drawing/2017/decorative" val="1"/>
                  </a:ext>
                </a:extLst>
              </p:cNvPr>
              <p:cNvCxnSpPr>
                <a:cxnSpLocks noChangeShapeType="1"/>
              </p:cNvCxnSpPr>
              <p:nvPr/>
            </p:nvCxnSpPr>
            <p:spPr bwMode="auto">
              <a:xfrm>
                <a:off x="5017314" y="4570304"/>
                <a:ext cx="976336" cy="313322"/>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5" name="Group 14" descr="STEM&#10;Health">
            <a:extLst>
              <a:ext uri="{FF2B5EF4-FFF2-40B4-BE49-F238E27FC236}">
                <a16:creationId xmlns:a16="http://schemas.microsoft.com/office/drawing/2014/main" id="{2541ED21-C6F2-3BAF-F7F0-7BD6973F3265}"/>
              </a:ext>
            </a:extLst>
          </p:cNvPr>
          <p:cNvGrpSpPr/>
          <p:nvPr/>
        </p:nvGrpSpPr>
        <p:grpSpPr>
          <a:xfrm>
            <a:off x="5001761" y="3062156"/>
            <a:ext cx="2494790" cy="730179"/>
            <a:chOff x="5001761" y="3062156"/>
            <a:chExt cx="2494790" cy="730179"/>
          </a:xfrm>
        </p:grpSpPr>
        <p:grpSp>
          <p:nvGrpSpPr>
            <p:cNvPr id="14" name="Group 13">
              <a:extLst>
                <a:ext uri="{FF2B5EF4-FFF2-40B4-BE49-F238E27FC236}">
                  <a16:creationId xmlns:a16="http://schemas.microsoft.com/office/drawing/2014/main" id="{026D5A3D-F7BC-41D2-4C2F-93CD055D73A9}"/>
                </a:ext>
              </a:extLst>
            </p:cNvPr>
            <p:cNvGrpSpPr/>
            <p:nvPr/>
          </p:nvGrpSpPr>
          <p:grpSpPr>
            <a:xfrm>
              <a:off x="5001761" y="3185266"/>
              <a:ext cx="941631" cy="513842"/>
              <a:chOff x="5001761" y="3185266"/>
              <a:chExt cx="941631" cy="513842"/>
            </a:xfrm>
          </p:grpSpPr>
          <p:cxnSp>
            <p:nvCxnSpPr>
              <p:cNvPr id="2069" name="AutoShape 21">
                <a:extLst>
                  <a:ext uri="{C183D7F6-B498-43B3-948B-1728B52AA6E4}">
                    <adec:decorative xmlns:adec="http://schemas.microsoft.com/office/drawing/2017/decorative" val="1"/>
                  </a:ext>
                </a:extLst>
              </p:cNvPr>
              <p:cNvCxnSpPr>
                <a:cxnSpLocks noChangeShapeType="1"/>
              </p:cNvCxnSpPr>
              <p:nvPr/>
            </p:nvCxnSpPr>
            <p:spPr bwMode="auto">
              <a:xfrm flipV="1">
                <a:off x="5001761" y="3185266"/>
                <a:ext cx="919816" cy="401586"/>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22">
                <a:extLst>
                  <a:ext uri="{C183D7F6-B498-43B3-948B-1728B52AA6E4}">
                    <adec:decorative xmlns:adec="http://schemas.microsoft.com/office/drawing/2017/decorative" val="1"/>
                  </a:ext>
                </a:extLst>
              </p:cNvPr>
              <p:cNvCxnSpPr>
                <a:cxnSpLocks noChangeShapeType="1"/>
              </p:cNvCxnSpPr>
              <p:nvPr/>
            </p:nvCxnSpPr>
            <p:spPr bwMode="auto">
              <a:xfrm>
                <a:off x="5001761" y="3586852"/>
                <a:ext cx="941631" cy="112256"/>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oup 8">
              <a:extLst>
                <a:ext uri="{FF2B5EF4-FFF2-40B4-BE49-F238E27FC236}">
                  <a16:creationId xmlns:a16="http://schemas.microsoft.com/office/drawing/2014/main" id="{D041F218-5696-5481-ED4E-F64C525E803D}"/>
                </a:ext>
              </a:extLst>
            </p:cNvPr>
            <p:cNvGrpSpPr/>
            <p:nvPr/>
          </p:nvGrpSpPr>
          <p:grpSpPr>
            <a:xfrm>
              <a:off x="6063743" y="3062156"/>
              <a:ext cx="1432808" cy="730179"/>
              <a:chOff x="6123837" y="3062156"/>
              <a:chExt cx="1432808" cy="730179"/>
            </a:xfrm>
          </p:grpSpPr>
          <p:sp>
            <p:nvSpPr>
              <p:cNvPr id="6" name="Text Box 12">
                <a:extLst>
                  <a:ext uri="{FF2B5EF4-FFF2-40B4-BE49-F238E27FC236}">
                    <a16:creationId xmlns:a16="http://schemas.microsoft.com/office/drawing/2014/main" id="{D72BE5D4-B481-A4E8-412D-7732201DB3D1}"/>
                  </a:ext>
                </a:extLst>
              </p:cNvPr>
              <p:cNvSpPr txBox="1">
                <a:spLocks noChangeArrowheads="1"/>
              </p:cNvSpPr>
              <p:nvPr/>
            </p:nvSpPr>
            <p:spPr bwMode="auto">
              <a:xfrm>
                <a:off x="6125260" y="3062156"/>
                <a:ext cx="1431385" cy="246221"/>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ysClr val="windowText" lastClr="000000"/>
                    </a:solidFill>
                    <a:latin typeface="Abadi MT Condensed" pitchFamily="34" charset="0"/>
                  </a:rPr>
                  <a:t>STEM</a:t>
                </a:r>
              </a:p>
            </p:txBody>
          </p:sp>
          <p:sp>
            <p:nvSpPr>
              <p:cNvPr id="7" name="Text Box 12">
                <a:extLst>
                  <a:ext uri="{FF2B5EF4-FFF2-40B4-BE49-F238E27FC236}">
                    <a16:creationId xmlns:a16="http://schemas.microsoft.com/office/drawing/2014/main" id="{6F1DC564-1943-84E5-9106-2D160BFA9F3E}"/>
                  </a:ext>
                </a:extLst>
              </p:cNvPr>
              <p:cNvSpPr txBox="1">
                <a:spLocks noChangeArrowheads="1"/>
              </p:cNvSpPr>
              <p:nvPr/>
            </p:nvSpPr>
            <p:spPr bwMode="auto">
              <a:xfrm>
                <a:off x="6123837" y="3546114"/>
                <a:ext cx="1431385" cy="246221"/>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ysClr val="windowText" lastClr="000000"/>
                    </a:solidFill>
                    <a:latin typeface="Abadi MT Condensed" pitchFamily="34" charset="0"/>
                  </a:rPr>
                  <a:t>Health</a:t>
                </a:r>
              </a:p>
            </p:txBody>
          </p:sp>
        </p:grpSp>
      </p:grpSp>
      <p:grpSp>
        <p:nvGrpSpPr>
          <p:cNvPr id="19" name="Group 18" descr="Public Speaking&#10;Share the Fun&#10;4-H Camp">
            <a:extLst>
              <a:ext uri="{FF2B5EF4-FFF2-40B4-BE49-F238E27FC236}">
                <a16:creationId xmlns:a16="http://schemas.microsoft.com/office/drawing/2014/main" id="{CE5FD827-BEC0-6AEA-0A76-F3F21B1598D8}"/>
              </a:ext>
            </a:extLst>
          </p:cNvPr>
          <p:cNvGrpSpPr/>
          <p:nvPr/>
        </p:nvGrpSpPr>
        <p:grpSpPr>
          <a:xfrm>
            <a:off x="5040760" y="1924983"/>
            <a:ext cx="2452982" cy="974750"/>
            <a:chOff x="5040760" y="1924983"/>
            <a:chExt cx="2452982" cy="974750"/>
          </a:xfrm>
        </p:grpSpPr>
        <p:grpSp>
          <p:nvGrpSpPr>
            <p:cNvPr id="18" name="Group 17">
              <a:extLst>
                <a:ext uri="{FF2B5EF4-FFF2-40B4-BE49-F238E27FC236}">
                  <a16:creationId xmlns:a16="http://schemas.microsoft.com/office/drawing/2014/main" id="{F8E1C2EF-5C49-5D9E-9D8E-32CA7F673226}"/>
                </a:ext>
              </a:extLst>
            </p:cNvPr>
            <p:cNvGrpSpPr/>
            <p:nvPr/>
          </p:nvGrpSpPr>
          <p:grpSpPr>
            <a:xfrm>
              <a:off x="5040760" y="2058690"/>
              <a:ext cx="893008" cy="689107"/>
              <a:chOff x="5040760" y="2058690"/>
              <a:chExt cx="893008" cy="689107"/>
            </a:xfrm>
          </p:grpSpPr>
          <p:cxnSp>
            <p:nvCxnSpPr>
              <p:cNvPr id="2064" name="AutoShape 16">
                <a:extLst>
                  <a:ext uri="{C183D7F6-B498-43B3-948B-1728B52AA6E4}">
                    <adec:decorative xmlns:adec="http://schemas.microsoft.com/office/drawing/2017/decorative" val="1"/>
                  </a:ext>
                </a:extLst>
              </p:cNvPr>
              <p:cNvCxnSpPr>
                <a:cxnSpLocks noChangeShapeType="1"/>
              </p:cNvCxnSpPr>
              <p:nvPr/>
            </p:nvCxnSpPr>
            <p:spPr bwMode="auto">
              <a:xfrm>
                <a:off x="5040760" y="2436708"/>
                <a:ext cx="893008" cy="311089"/>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3" name="AutoShape 15">
                <a:extLst>
                  <a:ext uri="{C183D7F6-B498-43B3-948B-1728B52AA6E4}">
                    <adec:decorative xmlns:adec="http://schemas.microsoft.com/office/drawing/2017/decorative" val="1"/>
                  </a:ext>
                </a:extLst>
              </p:cNvPr>
              <p:cNvCxnSpPr>
                <a:cxnSpLocks noChangeShapeType="1"/>
              </p:cNvCxnSpPr>
              <p:nvPr/>
            </p:nvCxnSpPr>
            <p:spPr bwMode="auto">
              <a:xfrm flipV="1">
                <a:off x="5059675" y="2058690"/>
                <a:ext cx="839032" cy="365687"/>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7" name="AutoShape 49">
                <a:extLst>
                  <a:ext uri="{C183D7F6-B498-43B3-948B-1728B52AA6E4}">
                    <adec:decorative xmlns:adec="http://schemas.microsoft.com/office/drawing/2017/decorative" val="1"/>
                  </a:ext>
                </a:extLst>
              </p:cNvPr>
              <p:cNvCxnSpPr>
                <a:cxnSpLocks noChangeShapeType="1"/>
              </p:cNvCxnSpPr>
              <p:nvPr/>
            </p:nvCxnSpPr>
            <p:spPr bwMode="auto">
              <a:xfrm>
                <a:off x="5055108" y="2436708"/>
                <a:ext cx="837208" cy="1835"/>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a:extLst>
                <a:ext uri="{FF2B5EF4-FFF2-40B4-BE49-F238E27FC236}">
                  <a16:creationId xmlns:a16="http://schemas.microsoft.com/office/drawing/2014/main" id="{2BCD9A6D-5000-F1FD-39BE-4114DD785BDA}"/>
                </a:ext>
              </a:extLst>
            </p:cNvPr>
            <p:cNvGrpSpPr/>
            <p:nvPr/>
          </p:nvGrpSpPr>
          <p:grpSpPr>
            <a:xfrm>
              <a:off x="6053699" y="1924983"/>
              <a:ext cx="1440043" cy="974750"/>
              <a:chOff x="6053699" y="1924983"/>
              <a:chExt cx="1440043" cy="974750"/>
            </a:xfrm>
          </p:grpSpPr>
          <p:sp>
            <p:nvSpPr>
              <p:cNvPr id="2060" name="Text Box 12"/>
              <p:cNvSpPr txBox="1">
                <a:spLocks noChangeArrowheads="1"/>
              </p:cNvSpPr>
              <p:nvPr/>
            </p:nvSpPr>
            <p:spPr bwMode="auto">
              <a:xfrm>
                <a:off x="6062357" y="1924983"/>
                <a:ext cx="1431385" cy="246221"/>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ysClr val="windowText" lastClr="000000"/>
                    </a:solidFill>
                    <a:latin typeface="Abadi MT Condensed" pitchFamily="34" charset="0"/>
                  </a:rPr>
                  <a:t>Public Speaking</a:t>
                </a:r>
              </a:p>
            </p:txBody>
          </p:sp>
          <p:sp>
            <p:nvSpPr>
              <p:cNvPr id="4" name="Text Box 12">
                <a:extLst>
                  <a:ext uri="{FF2B5EF4-FFF2-40B4-BE49-F238E27FC236}">
                    <a16:creationId xmlns:a16="http://schemas.microsoft.com/office/drawing/2014/main" id="{E501DA47-FC93-6848-B17B-61894E28A60B}"/>
                  </a:ext>
                </a:extLst>
              </p:cNvPr>
              <p:cNvSpPr txBox="1">
                <a:spLocks noChangeArrowheads="1"/>
              </p:cNvSpPr>
              <p:nvPr/>
            </p:nvSpPr>
            <p:spPr bwMode="auto">
              <a:xfrm>
                <a:off x="6053699" y="2308904"/>
                <a:ext cx="1431385" cy="246221"/>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ysClr val="windowText" lastClr="000000"/>
                    </a:solidFill>
                    <a:latin typeface="Abadi MT Condensed" pitchFamily="34" charset="0"/>
                  </a:rPr>
                  <a:t>Share the Fun</a:t>
                </a:r>
              </a:p>
            </p:txBody>
          </p:sp>
          <p:sp>
            <p:nvSpPr>
              <p:cNvPr id="5" name="Text Box 12">
                <a:extLst>
                  <a:ext uri="{FF2B5EF4-FFF2-40B4-BE49-F238E27FC236}">
                    <a16:creationId xmlns:a16="http://schemas.microsoft.com/office/drawing/2014/main" id="{7B2DAC85-74DC-35FA-B0E1-7A170C39B06E}"/>
                  </a:ext>
                </a:extLst>
              </p:cNvPr>
              <p:cNvSpPr txBox="1">
                <a:spLocks noChangeArrowheads="1"/>
              </p:cNvSpPr>
              <p:nvPr/>
            </p:nvSpPr>
            <p:spPr bwMode="auto">
              <a:xfrm>
                <a:off x="6053699" y="2653512"/>
                <a:ext cx="1431385" cy="246221"/>
              </a:xfrm>
              <a:prstGeom prst="rect">
                <a:avLst/>
              </a:prstGeom>
              <a:solidFill>
                <a:srgbClr val="EEE2DA"/>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dirty="0">
                    <a:solidFill>
                      <a:sysClr val="windowText" lastClr="000000"/>
                    </a:solidFill>
                    <a:latin typeface="Abadi MT Condensed" pitchFamily="34" charset="0"/>
                  </a:rPr>
                  <a:t>4-H Camp</a:t>
                </a:r>
              </a:p>
            </p:txBody>
          </p:sp>
        </p:grpSp>
      </p:grpSp>
      <p:grpSp>
        <p:nvGrpSpPr>
          <p:cNvPr id="113" name="Group 112" descr="Executive Committee">
            <a:extLst>
              <a:ext uri="{C183D7F6-B498-43B3-948B-1728B52AA6E4}">
                <adec:decorative xmlns:adec="http://schemas.microsoft.com/office/drawing/2017/decorative" val="0"/>
              </a:ext>
            </a:extLst>
          </p:cNvPr>
          <p:cNvGrpSpPr/>
          <p:nvPr/>
        </p:nvGrpSpPr>
        <p:grpSpPr>
          <a:xfrm>
            <a:off x="3126443" y="3882478"/>
            <a:ext cx="1828109" cy="828228"/>
            <a:chOff x="2162940" y="3774474"/>
            <a:chExt cx="2070613" cy="781782"/>
          </a:xfrm>
        </p:grpSpPr>
        <p:sp>
          <p:nvSpPr>
            <p:cNvPr id="2056" name="Text Box 8"/>
            <p:cNvSpPr txBox="1">
              <a:spLocks noChangeArrowheads="1"/>
            </p:cNvSpPr>
            <p:nvPr/>
          </p:nvSpPr>
          <p:spPr bwMode="auto">
            <a:xfrm>
              <a:off x="3132885" y="4207636"/>
              <a:ext cx="1100668" cy="348620"/>
            </a:xfrm>
            <a:prstGeom prst="rect">
              <a:avLst/>
            </a:prstGeom>
            <a:solidFill>
              <a:schemeClr val="accent6">
                <a:lumMod val="75000"/>
              </a:schemeClr>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900" dirty="0">
                  <a:solidFill>
                    <a:srgbClr val="FFFFFF"/>
                  </a:solidFill>
                  <a:latin typeface="Abadi MT Condensed" pitchFamily="34" charset="0"/>
                </a:rPr>
                <a:t>Executive Committee</a:t>
              </a:r>
            </a:p>
          </p:txBody>
        </p:sp>
        <p:cxnSp>
          <p:nvCxnSpPr>
            <p:cNvPr id="2058" name="AutoShape 10"/>
            <p:cNvCxnSpPr>
              <a:cxnSpLocks noChangeShapeType="1"/>
              <a:endCxn id="2056" idx="1"/>
            </p:cNvCxnSpPr>
            <p:nvPr/>
          </p:nvCxnSpPr>
          <p:spPr bwMode="auto">
            <a:xfrm>
              <a:off x="2162940" y="3774474"/>
              <a:ext cx="969945" cy="607472"/>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 name="Group 113" descr="Project Groups w/Project leaders">
            <a:extLst>
              <a:ext uri="{C183D7F6-B498-43B3-948B-1728B52AA6E4}">
                <adec:decorative xmlns:adec="http://schemas.microsoft.com/office/drawing/2017/decorative" val="0"/>
              </a:ext>
            </a:extLst>
          </p:cNvPr>
          <p:cNvGrpSpPr/>
          <p:nvPr/>
        </p:nvGrpSpPr>
        <p:grpSpPr>
          <a:xfrm>
            <a:off x="3108915" y="3416932"/>
            <a:ext cx="1841381" cy="507831"/>
            <a:chOff x="1910621" y="2795880"/>
            <a:chExt cx="2085646" cy="547885"/>
          </a:xfrm>
        </p:grpSpPr>
        <p:sp>
          <p:nvSpPr>
            <p:cNvPr id="2055" name="Text Box 7"/>
            <p:cNvSpPr txBox="1">
              <a:spLocks noChangeArrowheads="1"/>
            </p:cNvSpPr>
            <p:nvPr/>
          </p:nvSpPr>
          <p:spPr bwMode="auto">
            <a:xfrm>
              <a:off x="2895600" y="2795880"/>
              <a:ext cx="1100667" cy="547885"/>
            </a:xfrm>
            <a:prstGeom prst="rect">
              <a:avLst/>
            </a:prstGeom>
            <a:solidFill>
              <a:srgbClr val="FF6600"/>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900" dirty="0">
                  <a:solidFill>
                    <a:sysClr val="windowText" lastClr="000000"/>
                  </a:solidFill>
                  <a:latin typeface="Abadi MT Condensed" pitchFamily="34" charset="0"/>
                </a:rPr>
                <a:t>Project Groups w/Project Leaders</a:t>
              </a:r>
            </a:p>
          </p:txBody>
        </p:sp>
        <p:cxnSp>
          <p:nvCxnSpPr>
            <p:cNvPr id="2093" name="AutoShape 45"/>
            <p:cNvCxnSpPr>
              <a:cxnSpLocks noChangeShapeType="1"/>
            </p:cNvCxnSpPr>
            <p:nvPr/>
          </p:nvCxnSpPr>
          <p:spPr bwMode="auto">
            <a:xfrm flipV="1">
              <a:off x="1910621" y="3028950"/>
              <a:ext cx="984979" cy="262796"/>
            </a:xfrm>
            <a:prstGeom prst="bentConnector3">
              <a:avLst>
                <a:gd name="adj1" fmla="val 50000"/>
              </a:avLst>
            </a:prstGeom>
            <a:noFill/>
            <a:ln w="9525">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oup 114" descr="Committees w/designated Activity Leaders">
            <a:extLst>
              <a:ext uri="{C183D7F6-B498-43B3-948B-1728B52AA6E4}">
                <adec:decorative xmlns:adec="http://schemas.microsoft.com/office/drawing/2017/decorative" val="0"/>
              </a:ext>
            </a:extLst>
          </p:cNvPr>
          <p:cNvGrpSpPr/>
          <p:nvPr/>
        </p:nvGrpSpPr>
        <p:grpSpPr>
          <a:xfrm>
            <a:off x="3543725" y="2268792"/>
            <a:ext cx="1412182" cy="1395634"/>
            <a:chOff x="2396755" y="1521751"/>
            <a:chExt cx="1599512" cy="1505711"/>
          </a:xfrm>
        </p:grpSpPr>
        <p:sp>
          <p:nvSpPr>
            <p:cNvPr id="2054" name="Text Box 6"/>
            <p:cNvSpPr txBox="1">
              <a:spLocks noChangeArrowheads="1"/>
            </p:cNvSpPr>
            <p:nvPr/>
          </p:nvSpPr>
          <p:spPr bwMode="auto">
            <a:xfrm>
              <a:off x="2895600" y="1521751"/>
              <a:ext cx="1100667" cy="547885"/>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ctr" eaLnBrk="0" fontAlgn="base" hangingPunct="0">
                <a:spcBef>
                  <a:spcPct val="50000"/>
                </a:spcBef>
                <a:spcAft>
                  <a:spcPct val="0"/>
                </a:spcAft>
                <a:defRPr/>
              </a:pPr>
              <a:r>
                <a:rPr lang="en-US" altLang="en-US" sz="900" dirty="0">
                  <a:solidFill>
                    <a:srgbClr val="FFFFFF"/>
                  </a:solidFill>
                  <a:latin typeface="Franklin Gothic Book"/>
                </a:rPr>
                <a:t>Committees w/designated Activity Leaders</a:t>
              </a:r>
            </a:p>
          </p:txBody>
        </p:sp>
        <p:grpSp>
          <p:nvGrpSpPr>
            <p:cNvPr id="112" name="Group 111"/>
            <p:cNvGrpSpPr/>
            <p:nvPr/>
          </p:nvGrpSpPr>
          <p:grpSpPr>
            <a:xfrm>
              <a:off x="2396755" y="1702910"/>
              <a:ext cx="481397" cy="1324552"/>
              <a:chOff x="2396755" y="1702910"/>
              <a:chExt cx="481397" cy="1324552"/>
            </a:xfrm>
          </p:grpSpPr>
          <p:cxnSp>
            <p:nvCxnSpPr>
              <p:cNvPr id="104" name="Straight Connector 103"/>
              <p:cNvCxnSpPr/>
              <p:nvPr/>
            </p:nvCxnSpPr>
            <p:spPr>
              <a:xfrm>
                <a:off x="2396755" y="1718101"/>
                <a:ext cx="0" cy="1309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flipV="1">
                <a:off x="2403110" y="1702910"/>
                <a:ext cx="475042" cy="15191"/>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2052" name="Text Box 4"/>
          <p:cNvSpPr txBox="1">
            <a:spLocks noChangeArrowheads="1"/>
          </p:cNvSpPr>
          <p:nvPr/>
        </p:nvSpPr>
        <p:spPr bwMode="auto">
          <a:xfrm>
            <a:off x="1679307" y="3784888"/>
            <a:ext cx="1412789" cy="400110"/>
          </a:xfrm>
          <a:prstGeom prst="rect">
            <a:avLst/>
          </a:prstGeom>
          <a:solidFill>
            <a:srgbClr val="00B050"/>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50000"/>
              </a:spcBef>
              <a:spcAft>
                <a:spcPct val="0"/>
              </a:spcAft>
              <a:defRPr/>
            </a:pPr>
            <a:r>
              <a:rPr lang="en-US" altLang="en-US" sz="1000" b="1" dirty="0">
                <a:solidFill>
                  <a:srgbClr val="000000"/>
                </a:solidFill>
                <a:latin typeface="Abadi MT Condensed" pitchFamily="34" charset="0"/>
              </a:rPr>
              <a:t>Community or Project Club</a:t>
            </a:r>
          </a:p>
        </p:txBody>
      </p:sp>
      <p:grpSp>
        <p:nvGrpSpPr>
          <p:cNvPr id="23" name="Group 22" descr="Continuing Education - leadership, life skills, subject matter, systems management">
            <a:extLst>
              <a:ext uri="{FF2B5EF4-FFF2-40B4-BE49-F238E27FC236}">
                <a16:creationId xmlns:a16="http://schemas.microsoft.com/office/drawing/2014/main" id="{C3037661-5FAE-5E64-729C-78A72869B15F}"/>
              </a:ext>
              <a:ext uri="{C183D7F6-B498-43B3-948B-1728B52AA6E4}">
                <adec:decorative xmlns:adec="http://schemas.microsoft.com/office/drawing/2017/decorative" val="0"/>
              </a:ext>
            </a:extLst>
          </p:cNvPr>
          <p:cNvGrpSpPr/>
          <p:nvPr/>
        </p:nvGrpSpPr>
        <p:grpSpPr>
          <a:xfrm>
            <a:off x="1971368" y="1279945"/>
            <a:ext cx="7543800" cy="3098866"/>
            <a:chOff x="1971368" y="1279945"/>
            <a:chExt cx="7543800" cy="3098866"/>
          </a:xfrm>
        </p:grpSpPr>
        <p:sp>
          <p:nvSpPr>
            <p:cNvPr id="184" name="Text Box 4" descr="continuing Education - leadership, life skills, subject matter, systems management"/>
            <p:cNvSpPr txBox="1">
              <a:spLocks noChangeArrowheads="1"/>
            </p:cNvSpPr>
            <p:nvPr/>
          </p:nvSpPr>
          <p:spPr bwMode="auto">
            <a:xfrm>
              <a:off x="1971368" y="1740304"/>
              <a:ext cx="1997374" cy="569387"/>
            </a:xfrm>
            <a:prstGeom prst="rect">
              <a:avLst/>
            </a:prstGeom>
            <a:solidFill>
              <a:schemeClr val="bg1"/>
            </a:solidFill>
            <a:ln w="38100" cmpd="dbl">
              <a:solidFill>
                <a:srgbClr val="FF6600"/>
              </a:solid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eaLnBrk="0" fontAlgn="base" hangingPunct="0">
                <a:spcBef>
                  <a:spcPct val="50000"/>
                </a:spcBef>
                <a:spcAft>
                  <a:spcPct val="0"/>
                </a:spcAft>
                <a:defRPr/>
              </a:pPr>
              <a:r>
                <a:rPr lang="en-US" altLang="en-US" sz="1100" b="1" dirty="0">
                  <a:solidFill>
                    <a:srgbClr val="FB6400"/>
                  </a:solidFill>
                  <a:latin typeface="Abadi MT Condensed" pitchFamily="34" charset="0"/>
                </a:rPr>
                <a:t>Continuing Education – </a:t>
              </a:r>
              <a:r>
                <a:rPr lang="en-US" altLang="en-US" sz="1000" b="1" dirty="0">
                  <a:solidFill>
                    <a:srgbClr val="FB6400"/>
                  </a:solidFill>
                  <a:latin typeface="Abadi MT Condensed" pitchFamily="34" charset="0"/>
                </a:rPr>
                <a:t>leadership, life skills, subject matter, systems management</a:t>
              </a:r>
            </a:p>
          </p:txBody>
        </p:sp>
        <p:cxnSp>
          <p:nvCxnSpPr>
            <p:cNvPr id="190" name="Straight Connector 189"/>
            <p:cNvCxnSpPr/>
            <p:nvPr/>
          </p:nvCxnSpPr>
          <p:spPr>
            <a:xfrm>
              <a:off x="9145497" y="4362946"/>
              <a:ext cx="369671"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cxnSpLocks/>
            </p:cNvCxnSpPr>
            <p:nvPr/>
          </p:nvCxnSpPr>
          <p:spPr>
            <a:xfrm flipH="1" flipV="1">
              <a:off x="8179244" y="2605152"/>
              <a:ext cx="705136" cy="569172"/>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9102590" y="2006619"/>
              <a:ext cx="412578" cy="440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9515168" y="1279945"/>
              <a:ext cx="0" cy="3098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748776" y="1279945"/>
              <a:ext cx="6766392"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2752030" y="1279945"/>
              <a:ext cx="0" cy="44443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2748776" y="2401510"/>
              <a:ext cx="0" cy="103425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D67996B2-886F-8507-B32A-1227F5F1E140}"/>
              </a:ext>
            </a:extLst>
          </p:cNvPr>
          <p:cNvSpPr>
            <a:spLocks noGrp="1"/>
          </p:cNvSpPr>
          <p:nvPr>
            <p:ph type="title" idx="4294967295"/>
          </p:nvPr>
        </p:nvSpPr>
        <p:spPr>
          <a:xfrm>
            <a:off x="570262" y="579801"/>
            <a:ext cx="4372907"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LOCAL 4-H CLUB STRUCTURE</a:t>
            </a:r>
          </a:p>
        </p:txBody>
      </p:sp>
    </p:spTree>
    <p:extLst>
      <p:ext uri="{BB962C8B-B14F-4D97-AF65-F5344CB8AC3E}">
        <p14:creationId xmlns:p14="http://schemas.microsoft.com/office/powerpoint/2010/main" val="35336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100"/>
                                  </p:iterate>
                                  <p:childTnLst>
                                    <p:set>
                                      <p:cBhvr override="childStyle">
                                        <p:cTn id="6" dur="indefinite"/>
                                        <p:tgtEl>
                                          <p:spTgt spid="2"/>
                                        </p:tgtEl>
                                        <p:attrNameLst>
                                          <p:attrName>style.fontWeight</p:attrName>
                                        </p:attrNameLst>
                                      </p:cBhvr>
                                      <p:to>
                                        <p:strVal val="bold"/>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500"/>
                                        <p:tgtEl>
                                          <p:spTgt spid="1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453149" y="1019649"/>
            <a:ext cx="6137837" cy="438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marL="342900" marR="0" lvl="0" indent="-342900" algn="l" defTabSz="914400" rtl="0" eaLnBrk="1" fontAlgn="auto" latinLnBrk="0" hangingPunct="1">
              <a:lnSpc>
                <a:spcPct val="100000"/>
              </a:lnSpc>
              <a:spcBef>
                <a:spcPct val="20000"/>
              </a:spcBef>
              <a:spcAft>
                <a:spcPts val="0"/>
              </a:spcAft>
              <a:buClr>
                <a:srgbClr val="339966"/>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Meets regularly providing a safe healthy environment for fellowship and growth</a:t>
            </a:r>
          </a:p>
          <a:p>
            <a:pPr marL="342900" marR="0" lvl="0" indent="-342900" algn="l" defTabSz="914400" rtl="0" eaLnBrk="1" fontAlgn="auto" latinLnBrk="0" hangingPunct="1">
              <a:lnSpc>
                <a:spcPct val="100000"/>
              </a:lnSpc>
              <a:spcBef>
                <a:spcPct val="20000"/>
              </a:spcBef>
              <a:spcAft>
                <a:spcPts val="0"/>
              </a:spcAft>
              <a:buClr>
                <a:srgbClr val="339966"/>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Fun and enjoyable for members and families</a:t>
            </a:r>
          </a:p>
          <a:p>
            <a:pPr marL="342900" marR="0" lvl="0" indent="-342900" algn="l" defTabSz="914400" rtl="0" eaLnBrk="1" fontAlgn="auto" latinLnBrk="0" hangingPunct="1">
              <a:lnSpc>
                <a:spcPct val="100000"/>
              </a:lnSpc>
              <a:spcBef>
                <a:spcPct val="20000"/>
              </a:spcBef>
              <a:spcAft>
                <a:spcPts val="0"/>
              </a:spcAft>
              <a:buClr>
                <a:srgbClr val="339966"/>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Run by youth officers who are supervised and guided by a caring adult</a:t>
            </a:r>
          </a:p>
          <a:p>
            <a:pPr marL="342900" marR="0" lvl="0" indent="-342900" algn="l" defTabSz="914400" rtl="0" eaLnBrk="1" fontAlgn="auto" latinLnBrk="0" hangingPunct="1">
              <a:lnSpc>
                <a:spcPct val="100000"/>
              </a:lnSpc>
              <a:spcBef>
                <a:spcPct val="20000"/>
              </a:spcBef>
              <a:spcAft>
                <a:spcPts val="0"/>
              </a:spcAft>
              <a:buClr>
                <a:srgbClr val="339966"/>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Have an educational emphasis</a:t>
            </a:r>
          </a:p>
          <a:p>
            <a:pPr marL="342900" marR="0" lvl="0" indent="-342900" algn="l" defTabSz="914400" rtl="0" eaLnBrk="1" fontAlgn="auto" latinLnBrk="0" hangingPunct="1">
              <a:lnSpc>
                <a:spcPct val="100000"/>
              </a:lnSpc>
              <a:spcBef>
                <a:spcPct val="20000"/>
              </a:spcBef>
              <a:spcAft>
                <a:spcPts val="0"/>
              </a:spcAft>
              <a:buClr>
                <a:srgbClr val="339966"/>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Provide opportunity for developing communication skills</a:t>
            </a:r>
          </a:p>
          <a:p>
            <a:pPr marL="342900" marR="0" lvl="0" indent="-342900" algn="l" defTabSz="914400" rtl="0" eaLnBrk="1" fontAlgn="auto" latinLnBrk="0" hangingPunct="1">
              <a:lnSpc>
                <a:spcPct val="100000"/>
              </a:lnSpc>
              <a:spcBef>
                <a:spcPct val="20000"/>
              </a:spcBef>
              <a:spcAft>
                <a:spcPts val="0"/>
              </a:spcAft>
              <a:buClr>
                <a:srgbClr val="339966"/>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Encourage cooperation and participation</a:t>
            </a:r>
          </a:p>
        </p:txBody>
      </p:sp>
      <p:pic>
        <p:nvPicPr>
          <p:cNvPr id="11" name="Picture Placeholder 10" descr="A group of people in a classroom attending a club meeting">
            <a:extLst>
              <a:ext uri="{FF2B5EF4-FFF2-40B4-BE49-F238E27FC236}">
                <a16:creationId xmlns:a16="http://schemas.microsoft.com/office/drawing/2014/main" id="{9E6BD055-89A7-4863-AC85-35E71911ABA0}"/>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1186" b="11186"/>
          <a:stretch>
            <a:fillRect/>
          </a:stretch>
        </p:blipFill>
        <p:spPr>
          <a:xfrm>
            <a:off x="989013" y="3517900"/>
            <a:ext cx="3887787" cy="20145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Placeholder 5" descr="A group of people sitting in a club meeting">
            <a:extLst>
              <a:ext uri="{FF2B5EF4-FFF2-40B4-BE49-F238E27FC236}">
                <a16:creationId xmlns:a16="http://schemas.microsoft.com/office/drawing/2014/main" id="{EF4DC242-F593-4829-9CEA-7D433ED5294F}"/>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t="11155" b="11155"/>
          <a:stretch>
            <a:fillRect/>
          </a:stretch>
        </p:blipFill>
        <p:spPr>
          <a:xfrm>
            <a:off x="989013" y="1260475"/>
            <a:ext cx="3887787" cy="2016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 Placeholder 3">
            <a:extLst>
              <a:ext uri="{FF2B5EF4-FFF2-40B4-BE49-F238E27FC236}">
                <a16:creationId xmlns:a16="http://schemas.microsoft.com/office/drawing/2014/main" id="{71A5BD78-C9FA-46CC-93CB-AF442801662A}"/>
              </a:ext>
            </a:extLst>
          </p:cNvPr>
          <p:cNvSpPr>
            <a:spLocks noGrp="1"/>
          </p:cNvSpPr>
          <p:nvPr>
            <p:ph type="title" idx="4294967295"/>
          </p:nvPr>
        </p:nvSpPr>
        <p:spPr>
          <a:xfrm>
            <a:off x="567847" y="594917"/>
            <a:ext cx="10515600"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OUR 4-H CLUB</a:t>
            </a:r>
          </a:p>
        </p:txBody>
      </p:sp>
    </p:spTree>
    <p:extLst>
      <p:ext uri="{BB962C8B-B14F-4D97-AF65-F5344CB8AC3E}">
        <p14:creationId xmlns:p14="http://schemas.microsoft.com/office/powerpoint/2010/main" val="16364526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descr="green octagon - 50 percent education&#10;blue octagon - 33 percent recreation&#10;orange octagon - 17 percent business">
            <a:extLst>
              <a:ext uri="{FF2B5EF4-FFF2-40B4-BE49-F238E27FC236}">
                <a16:creationId xmlns:a16="http://schemas.microsoft.com/office/drawing/2014/main" id="{F6849240-4300-725B-648E-0733301C9D2A}"/>
              </a:ext>
            </a:extLst>
          </p:cNvPr>
          <p:cNvGrpSpPr/>
          <p:nvPr/>
        </p:nvGrpSpPr>
        <p:grpSpPr>
          <a:xfrm>
            <a:off x="5406807" y="4963611"/>
            <a:ext cx="6195413" cy="411314"/>
            <a:chOff x="5406807" y="5058507"/>
            <a:chExt cx="6195413" cy="411314"/>
          </a:xfrm>
        </p:grpSpPr>
        <p:grpSp>
          <p:nvGrpSpPr>
            <p:cNvPr id="12" name="Group 11">
              <a:extLst>
                <a:ext uri="{FF2B5EF4-FFF2-40B4-BE49-F238E27FC236}">
                  <a16:creationId xmlns:a16="http://schemas.microsoft.com/office/drawing/2014/main" id="{91D30703-B4B5-E615-A989-2FD18135BE9C}"/>
                </a:ext>
              </a:extLst>
            </p:cNvPr>
            <p:cNvGrpSpPr/>
            <p:nvPr/>
          </p:nvGrpSpPr>
          <p:grpSpPr>
            <a:xfrm>
              <a:off x="5406807" y="5058507"/>
              <a:ext cx="2076954" cy="369332"/>
              <a:chOff x="5454146" y="5340535"/>
              <a:chExt cx="2076954" cy="369332"/>
            </a:xfrm>
          </p:grpSpPr>
          <p:sp>
            <p:nvSpPr>
              <p:cNvPr id="9" name="Hexagon 8">
                <a:extLst>
                  <a:ext uri="{FF2B5EF4-FFF2-40B4-BE49-F238E27FC236}">
                    <a16:creationId xmlns:a16="http://schemas.microsoft.com/office/drawing/2014/main" id="{E01F5DB3-9C0F-385B-75D6-0C708C9D178A}"/>
                  </a:ext>
                </a:extLst>
              </p:cNvPr>
              <p:cNvSpPr/>
              <p:nvPr/>
            </p:nvSpPr>
            <p:spPr>
              <a:xfrm rot="5400000">
                <a:off x="5442832" y="5351850"/>
                <a:ext cx="315734" cy="293105"/>
              </a:xfrm>
              <a:prstGeom prst="hexagon">
                <a:avLst>
                  <a:gd name="adj" fmla="val 25000"/>
                  <a:gd name="vf" fmla="val 11547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9EA3189E-4DBB-0234-6AD6-E35B845652E4}"/>
                  </a:ext>
                </a:extLst>
              </p:cNvPr>
              <p:cNvSpPr txBox="1"/>
              <p:nvPr/>
            </p:nvSpPr>
            <p:spPr>
              <a:xfrm>
                <a:off x="5791200" y="5340535"/>
                <a:ext cx="1739900"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50% </a:t>
                </a:r>
                <a:r>
                  <a:rPr lang="en-US" b="1" dirty="0">
                    <a:latin typeface="Roboto" panose="02000000000000000000" pitchFamily="2" charset="0"/>
                    <a:ea typeface="Roboto" panose="02000000000000000000" pitchFamily="2" charset="0"/>
                  </a:rPr>
                  <a:t>Education</a:t>
                </a:r>
              </a:p>
            </p:txBody>
          </p:sp>
        </p:grpSp>
        <p:grpSp>
          <p:nvGrpSpPr>
            <p:cNvPr id="16" name="Group 15">
              <a:extLst>
                <a:ext uri="{FF2B5EF4-FFF2-40B4-BE49-F238E27FC236}">
                  <a16:creationId xmlns:a16="http://schemas.microsoft.com/office/drawing/2014/main" id="{8531326D-FEDC-DB47-E7FF-2EBAD4F24D47}"/>
                </a:ext>
              </a:extLst>
            </p:cNvPr>
            <p:cNvGrpSpPr/>
            <p:nvPr/>
          </p:nvGrpSpPr>
          <p:grpSpPr>
            <a:xfrm>
              <a:off x="7420261" y="5085306"/>
              <a:ext cx="2188022" cy="369332"/>
              <a:chOff x="5454146" y="5340535"/>
              <a:chExt cx="2188022" cy="369332"/>
            </a:xfrm>
          </p:grpSpPr>
          <p:sp>
            <p:nvSpPr>
              <p:cNvPr id="17" name="Hexagon 16">
                <a:extLst>
                  <a:ext uri="{FF2B5EF4-FFF2-40B4-BE49-F238E27FC236}">
                    <a16:creationId xmlns:a16="http://schemas.microsoft.com/office/drawing/2014/main" id="{617D2025-42EC-A160-1D9D-29C4A9167660}"/>
                  </a:ext>
                </a:extLst>
              </p:cNvPr>
              <p:cNvSpPr/>
              <p:nvPr/>
            </p:nvSpPr>
            <p:spPr>
              <a:xfrm rot="5400000">
                <a:off x="5442832" y="5351850"/>
                <a:ext cx="315734" cy="293105"/>
              </a:xfrm>
              <a:prstGeom prst="hexagon">
                <a:avLst>
                  <a:gd name="adj" fmla="val 25000"/>
                  <a:gd name="vf" fmla="val 115470"/>
                </a:avLst>
              </a:prstGeom>
              <a:solidFill>
                <a:schemeClr val="accent5">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dirty="0"/>
              </a:p>
            </p:txBody>
          </p:sp>
          <p:sp>
            <p:nvSpPr>
              <p:cNvPr id="18" name="TextBox 17">
                <a:extLst>
                  <a:ext uri="{FF2B5EF4-FFF2-40B4-BE49-F238E27FC236}">
                    <a16:creationId xmlns:a16="http://schemas.microsoft.com/office/drawing/2014/main" id="{D2A87CD7-2D08-0CDD-D36F-F6148DFE5B94}"/>
                  </a:ext>
                </a:extLst>
              </p:cNvPr>
              <p:cNvSpPr txBox="1"/>
              <p:nvPr/>
            </p:nvSpPr>
            <p:spPr>
              <a:xfrm>
                <a:off x="5791200" y="5340535"/>
                <a:ext cx="1850968"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33% </a:t>
                </a:r>
                <a:r>
                  <a:rPr lang="en-US" b="1" dirty="0">
                    <a:latin typeface="Roboto" panose="02000000000000000000" pitchFamily="2" charset="0"/>
                    <a:ea typeface="Roboto" panose="02000000000000000000" pitchFamily="2" charset="0"/>
                  </a:rPr>
                  <a:t>Recreation</a:t>
                </a:r>
              </a:p>
            </p:txBody>
          </p:sp>
        </p:grpSp>
        <p:grpSp>
          <p:nvGrpSpPr>
            <p:cNvPr id="19" name="Group 18">
              <a:extLst>
                <a:ext uri="{FF2B5EF4-FFF2-40B4-BE49-F238E27FC236}">
                  <a16:creationId xmlns:a16="http://schemas.microsoft.com/office/drawing/2014/main" id="{43EF5E1A-35FF-8D45-54CA-72DDA3320024}"/>
                </a:ext>
              </a:extLst>
            </p:cNvPr>
            <p:cNvGrpSpPr/>
            <p:nvPr/>
          </p:nvGrpSpPr>
          <p:grpSpPr>
            <a:xfrm>
              <a:off x="9525266" y="5100489"/>
              <a:ext cx="2076954" cy="369332"/>
              <a:chOff x="5479546" y="5340535"/>
              <a:chExt cx="2076954" cy="369332"/>
            </a:xfrm>
          </p:grpSpPr>
          <p:sp>
            <p:nvSpPr>
              <p:cNvPr id="20" name="Hexagon 19">
                <a:extLst>
                  <a:ext uri="{FF2B5EF4-FFF2-40B4-BE49-F238E27FC236}">
                    <a16:creationId xmlns:a16="http://schemas.microsoft.com/office/drawing/2014/main" id="{8D17B0AA-036D-E34A-80A4-B73F6993E701}"/>
                  </a:ext>
                </a:extLst>
              </p:cNvPr>
              <p:cNvSpPr/>
              <p:nvPr/>
            </p:nvSpPr>
            <p:spPr>
              <a:xfrm rot="5400000">
                <a:off x="5468232" y="5351850"/>
                <a:ext cx="315734" cy="293105"/>
              </a:xfrm>
              <a:prstGeom prst="hexagon">
                <a:avLst>
                  <a:gd name="adj" fmla="val 25000"/>
                  <a:gd name="vf" fmla="val 115470"/>
                </a:avLst>
              </a:prstGeom>
              <a:solidFill>
                <a:srgbClr val="FB64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dirty="0"/>
              </a:p>
            </p:txBody>
          </p:sp>
          <p:sp>
            <p:nvSpPr>
              <p:cNvPr id="21" name="TextBox 20">
                <a:extLst>
                  <a:ext uri="{FF2B5EF4-FFF2-40B4-BE49-F238E27FC236}">
                    <a16:creationId xmlns:a16="http://schemas.microsoft.com/office/drawing/2014/main" id="{2C600A2C-B76D-603D-DE2A-DEAFC08FF18B}"/>
                  </a:ext>
                </a:extLst>
              </p:cNvPr>
              <p:cNvSpPr txBox="1"/>
              <p:nvPr/>
            </p:nvSpPr>
            <p:spPr>
              <a:xfrm>
                <a:off x="5816600" y="5340535"/>
                <a:ext cx="1739900"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17% </a:t>
                </a:r>
                <a:r>
                  <a:rPr lang="en-US" b="1" dirty="0">
                    <a:latin typeface="Roboto" panose="02000000000000000000" pitchFamily="2" charset="0"/>
                    <a:ea typeface="Roboto" panose="02000000000000000000" pitchFamily="2" charset="0"/>
                  </a:rPr>
                  <a:t>Business</a:t>
                </a:r>
              </a:p>
            </p:txBody>
          </p:sp>
        </p:grpSp>
      </p:grpSp>
      <p:sp>
        <p:nvSpPr>
          <p:cNvPr id="7" name="Rectangle 3">
            <a:extLst>
              <a:ext uri="{FF2B5EF4-FFF2-40B4-BE49-F238E27FC236}">
                <a16:creationId xmlns:a16="http://schemas.microsoft.com/office/drawing/2014/main" id="{7779A43A-3699-43D1-AACA-DBDBBE8AEF70}"/>
              </a:ext>
            </a:extLst>
          </p:cNvPr>
          <p:cNvSpPr>
            <a:spLocks noChangeArrowheads="1"/>
          </p:cNvSpPr>
          <p:nvPr/>
        </p:nvSpPr>
        <p:spPr bwMode="auto">
          <a:xfrm>
            <a:off x="5219700" y="568334"/>
            <a:ext cx="6402037" cy="460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marL="0" indent="0" eaLnBrk="1" hangingPunct="1">
              <a:buClr>
                <a:srgbClr val="4D4D4D"/>
              </a:buClr>
              <a:buNone/>
            </a:pPr>
            <a:r>
              <a:rPr lang="en-US" altLang="en-US" sz="2300" b="1" dirty="0">
                <a:solidFill>
                  <a:srgbClr val="63666A"/>
                </a:solidFill>
                <a:latin typeface="Roboto" panose="02000000000000000000" pitchFamily="2" charset="0"/>
                <a:ea typeface="Roboto" panose="02000000000000000000" pitchFamily="2" charset="0"/>
              </a:rPr>
              <a:t>Chartered 4-H Club</a:t>
            </a:r>
          </a:p>
          <a:p>
            <a:pPr>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Fun, welcoming environment, enjoyable for members and families</a:t>
            </a:r>
          </a:p>
          <a:p>
            <a:pPr eaLnBrk="1" hangingPunct="1">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Meet regularly</a:t>
            </a:r>
          </a:p>
          <a:p>
            <a:pPr eaLnBrk="1" hangingPunct="1">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Run by youth officers/committees, supervised and instructed by a caring adult(s)</a:t>
            </a:r>
          </a:p>
          <a:p>
            <a:pPr eaLnBrk="1" hangingPunct="1">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Have an educational emphasis</a:t>
            </a:r>
          </a:p>
          <a:p>
            <a:pPr eaLnBrk="1" hangingPunct="1">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Provide opportunity for developing communication skills</a:t>
            </a:r>
          </a:p>
          <a:p>
            <a:pPr>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Organized and communicate effectively w/families</a:t>
            </a:r>
          </a:p>
          <a:p>
            <a:pPr eaLnBrk="1" hangingPunct="1">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Provide appropriate recognition and peer support</a:t>
            </a:r>
          </a:p>
          <a:p>
            <a:pPr eaLnBrk="1" hangingPunct="1">
              <a:buClr>
                <a:srgbClr val="4D4D4D"/>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Complete an annual assessment to renew Charter</a:t>
            </a:r>
          </a:p>
        </p:txBody>
      </p:sp>
      <p:pic>
        <p:nvPicPr>
          <p:cNvPr id="6" name="Picture 5" descr="4-H clover logo">
            <a:extLst>
              <a:ext uri="{FF2B5EF4-FFF2-40B4-BE49-F238E27FC236}">
                <a16:creationId xmlns:a16="http://schemas.microsoft.com/office/drawing/2014/main" id="{91D13D84-4869-7699-B7E9-0BF2356D9293}"/>
              </a:ext>
            </a:extLst>
          </p:cNvPr>
          <p:cNvPicPr>
            <a:picLocks noChangeAspect="1"/>
          </p:cNvPicPr>
          <p:nvPr/>
        </p:nvPicPr>
        <p:blipFill>
          <a:blip r:embed="rId3"/>
          <a:stretch>
            <a:fillRect/>
          </a:stretch>
        </p:blipFill>
        <p:spPr>
          <a:xfrm>
            <a:off x="570263" y="2765886"/>
            <a:ext cx="1185862" cy="1224627"/>
          </a:xfrm>
          <a:prstGeom prst="rect">
            <a:avLst/>
          </a:prstGeom>
        </p:spPr>
      </p:pic>
      <p:graphicFrame>
        <p:nvGraphicFramePr>
          <p:cNvPr id="4" name="Content Placeholder 3" descr="Club Structure&#10;Teen Leader&#10;Project Leader&#10;Club Leader&#10;Extension Staff&#10;Committee(s)&#10;Activity Leader">
            <a:extLst>
              <a:ext uri="{FF2B5EF4-FFF2-40B4-BE49-F238E27FC236}">
                <a16:creationId xmlns:a16="http://schemas.microsoft.com/office/drawing/2014/main" id="{AB1D6F6D-4663-DD9F-F1BA-FE217ADE2AAD}"/>
              </a:ext>
            </a:extLst>
          </p:cNvPr>
          <p:cNvGraphicFramePr>
            <a:graphicFrameLocks noGrp="1"/>
          </p:cNvGraphicFramePr>
          <p:nvPr>
            <p:ph sz="half" idx="11"/>
            <p:extLst>
              <p:ext uri="{D42A27DB-BD31-4B8C-83A1-F6EECF244321}">
                <p14:modId xmlns:p14="http://schemas.microsoft.com/office/powerpoint/2010/main" val="2373568296"/>
              </p:ext>
            </p:extLst>
          </p:nvPr>
        </p:nvGraphicFramePr>
        <p:xfrm>
          <a:off x="127001" y="850900"/>
          <a:ext cx="5473699"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 Placeholder 2">
            <a:extLst>
              <a:ext uri="{FF2B5EF4-FFF2-40B4-BE49-F238E27FC236}">
                <a16:creationId xmlns:a16="http://schemas.microsoft.com/office/drawing/2014/main" id="{B89A027C-48B4-2D86-84F5-60FA75EFBA32}"/>
              </a:ext>
            </a:extLst>
          </p:cNvPr>
          <p:cNvSpPr>
            <a:spLocks noGrp="1"/>
          </p:cNvSpPr>
          <p:nvPr>
            <p:ph type="title" idx="4294967295"/>
          </p:nvPr>
        </p:nvSpPr>
        <p:spPr>
          <a:xfrm>
            <a:off x="570262" y="579801"/>
            <a:ext cx="3830915"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LOCAL CLUB STRUCTURE</a:t>
            </a:r>
          </a:p>
        </p:txBody>
      </p:sp>
    </p:spTree>
    <p:extLst>
      <p:ext uri="{BB962C8B-B14F-4D97-AF65-F5344CB8AC3E}">
        <p14:creationId xmlns:p14="http://schemas.microsoft.com/office/powerpoint/2010/main" val="197709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C183D7F6-B498-43B3-948B-1728B52AA6E4}">
                <adec:decorative xmlns:adec="http://schemas.microsoft.com/office/drawing/2017/decorative" val="1"/>
              </a:ext>
            </a:extLst>
          </p:cNvPr>
          <p:cNvGrpSpPr/>
          <p:nvPr/>
        </p:nvGrpSpPr>
        <p:grpSpPr>
          <a:xfrm>
            <a:off x="5401252" y="1258463"/>
            <a:ext cx="4855375" cy="169792"/>
            <a:chOff x="2161580" y="1814490"/>
            <a:chExt cx="5541994" cy="178369"/>
          </a:xfrm>
        </p:grpSpPr>
        <p:cxnSp>
          <p:nvCxnSpPr>
            <p:cNvPr id="51" name="Straight Connector 50"/>
            <p:cNvCxnSpPr>
              <a:cxnSpLocks/>
            </p:cNvCxnSpPr>
            <p:nvPr/>
          </p:nvCxnSpPr>
          <p:spPr>
            <a:xfrm flipV="1">
              <a:off x="2161580" y="1814490"/>
              <a:ext cx="554199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a:off x="2182364" y="1829202"/>
              <a:ext cx="0" cy="1636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350775" y="1828800"/>
              <a:ext cx="0" cy="124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703574" y="1828800"/>
              <a:ext cx="0" cy="124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C183D7F6-B498-43B3-948B-1728B52AA6E4}">
                <adec:decorative xmlns:adec="http://schemas.microsoft.com/office/drawing/2017/decorative" val="1"/>
              </a:ext>
            </a:extLst>
          </p:cNvPr>
          <p:cNvGrpSpPr/>
          <p:nvPr/>
        </p:nvGrpSpPr>
        <p:grpSpPr>
          <a:xfrm>
            <a:off x="5674533" y="2805764"/>
            <a:ext cx="4830359" cy="363918"/>
            <a:chOff x="2438400" y="3357718"/>
            <a:chExt cx="5513440" cy="382302"/>
          </a:xfrm>
        </p:grpSpPr>
        <p:cxnSp>
          <p:nvCxnSpPr>
            <p:cNvPr id="87" name="Straight Arrow Connector 86"/>
            <p:cNvCxnSpPr/>
            <p:nvPr/>
          </p:nvCxnSpPr>
          <p:spPr>
            <a:xfrm>
              <a:off x="7951840" y="358140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267200" y="358762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43600" y="358762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438400" y="358762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438400" y="3581400"/>
              <a:ext cx="5513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438400" y="3357718"/>
              <a:ext cx="0" cy="2236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267200" y="3357718"/>
              <a:ext cx="0" cy="2236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943600" y="3398277"/>
              <a:ext cx="0" cy="183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7951840" y="3398277"/>
              <a:ext cx="0" cy="2236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8" name="Group 107" descr="Disbursement, Activity, Donors"/>
          <p:cNvGrpSpPr/>
          <p:nvPr/>
        </p:nvGrpSpPr>
        <p:grpSpPr>
          <a:xfrm>
            <a:off x="9940037" y="3197327"/>
            <a:ext cx="1307190" cy="792045"/>
            <a:chOff x="7202130" y="3727654"/>
            <a:chExt cx="1492045" cy="832055"/>
          </a:xfrm>
        </p:grpSpPr>
        <p:sp>
          <p:nvSpPr>
            <p:cNvPr id="40" name="Flowchart: Alternate Process 39"/>
            <p:cNvSpPr/>
            <p:nvPr/>
          </p:nvSpPr>
          <p:spPr>
            <a:xfrm>
              <a:off x="7202130" y="3727654"/>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900" dirty="0">
                  <a:solidFill>
                    <a:schemeClr val="tx1"/>
                  </a:solidFill>
                  <a:latin typeface="Franklin Gothic Book"/>
                </a:rPr>
                <a:t>Disbursement</a:t>
              </a:r>
            </a:p>
          </p:txBody>
        </p:sp>
        <p:sp>
          <p:nvSpPr>
            <p:cNvPr id="41" name="Flowchart: Alternate Process 40"/>
            <p:cNvSpPr/>
            <p:nvPr/>
          </p:nvSpPr>
          <p:spPr>
            <a:xfrm>
              <a:off x="7991169" y="3727654"/>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Activity</a:t>
              </a:r>
            </a:p>
          </p:txBody>
        </p:sp>
        <p:sp>
          <p:nvSpPr>
            <p:cNvPr id="44" name="Flowchart: Alternate Process 43"/>
            <p:cNvSpPr/>
            <p:nvPr/>
          </p:nvSpPr>
          <p:spPr>
            <a:xfrm>
              <a:off x="7620000" y="41787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800" dirty="0">
                  <a:solidFill>
                    <a:schemeClr val="tx1"/>
                  </a:solidFill>
                  <a:latin typeface="Franklin Gothic Book"/>
                </a:rPr>
                <a:t>Donors</a:t>
              </a:r>
            </a:p>
          </p:txBody>
        </p:sp>
      </p:grpSp>
      <p:grpSp>
        <p:nvGrpSpPr>
          <p:cNvPr id="106" name="Group 105" descr="Public speaking, Arts, Dog, Foods, ETC."/>
          <p:cNvGrpSpPr/>
          <p:nvPr/>
        </p:nvGrpSpPr>
        <p:grpSpPr>
          <a:xfrm>
            <a:off x="7939183" y="3251144"/>
            <a:ext cx="1298575" cy="1224824"/>
            <a:chOff x="5202494" y="3759609"/>
            <a:chExt cx="1482212" cy="1286697"/>
          </a:xfrm>
        </p:grpSpPr>
        <p:sp>
          <p:nvSpPr>
            <p:cNvPr id="33" name="Flowchart: Alternate Process 32"/>
            <p:cNvSpPr/>
            <p:nvPr/>
          </p:nvSpPr>
          <p:spPr>
            <a:xfrm>
              <a:off x="5202494" y="37596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800" dirty="0">
                  <a:solidFill>
                    <a:schemeClr val="tx1"/>
                  </a:solidFill>
                  <a:latin typeface="Franklin Gothic Book"/>
                </a:rPr>
                <a:t>Public Speaking</a:t>
              </a:r>
            </a:p>
          </p:txBody>
        </p:sp>
        <p:sp>
          <p:nvSpPr>
            <p:cNvPr id="34" name="Flowchart: Alternate Process 33"/>
            <p:cNvSpPr/>
            <p:nvPr/>
          </p:nvSpPr>
          <p:spPr>
            <a:xfrm>
              <a:off x="5202494" y="42168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Dog</a:t>
              </a:r>
            </a:p>
          </p:txBody>
        </p:sp>
        <p:sp>
          <p:nvSpPr>
            <p:cNvPr id="35" name="Flowchart: Alternate Process 34"/>
            <p:cNvSpPr/>
            <p:nvPr/>
          </p:nvSpPr>
          <p:spPr>
            <a:xfrm>
              <a:off x="5981700" y="37596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Arts</a:t>
              </a:r>
            </a:p>
          </p:txBody>
        </p:sp>
        <p:sp>
          <p:nvSpPr>
            <p:cNvPr id="36" name="Flowchart: Alternate Process 35"/>
            <p:cNvSpPr/>
            <p:nvPr/>
          </p:nvSpPr>
          <p:spPr>
            <a:xfrm>
              <a:off x="5981700" y="42168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Foods</a:t>
              </a:r>
            </a:p>
          </p:txBody>
        </p:sp>
        <p:sp>
          <p:nvSpPr>
            <p:cNvPr id="38" name="Flowchart: Alternate Process 37"/>
            <p:cNvSpPr/>
            <p:nvPr/>
          </p:nvSpPr>
          <p:spPr>
            <a:xfrm>
              <a:off x="5630197" y="4665306"/>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800" dirty="0">
                  <a:solidFill>
                    <a:schemeClr val="tx1"/>
                  </a:solidFill>
                  <a:latin typeface="Franklin Gothic Book"/>
                </a:rPr>
                <a:t>ETC.</a:t>
              </a:r>
            </a:p>
          </p:txBody>
        </p:sp>
      </p:grpSp>
      <p:grpSp>
        <p:nvGrpSpPr>
          <p:cNvPr id="105" name="Group 104" descr="Public Speaking, Share the Fun, Horse show, Stem Fair, ETC"/>
          <p:cNvGrpSpPr/>
          <p:nvPr/>
        </p:nvGrpSpPr>
        <p:grpSpPr>
          <a:xfrm>
            <a:off x="6308258" y="3225753"/>
            <a:ext cx="1298575" cy="1233109"/>
            <a:chOff x="3571569" y="3733800"/>
            <a:chExt cx="1482212" cy="1295400"/>
          </a:xfrm>
        </p:grpSpPr>
        <p:sp>
          <p:nvSpPr>
            <p:cNvPr id="28" name="Flowchart: Alternate Process 27"/>
            <p:cNvSpPr/>
            <p:nvPr/>
          </p:nvSpPr>
          <p:spPr>
            <a:xfrm>
              <a:off x="3571569" y="3733800"/>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800" dirty="0">
                  <a:solidFill>
                    <a:schemeClr val="tx1"/>
                  </a:solidFill>
                  <a:latin typeface="Franklin Gothic Book"/>
                </a:rPr>
                <a:t>Public Speaking</a:t>
              </a:r>
            </a:p>
          </p:txBody>
        </p:sp>
        <p:sp>
          <p:nvSpPr>
            <p:cNvPr id="29" name="Flowchart: Alternate Process 28"/>
            <p:cNvSpPr/>
            <p:nvPr/>
          </p:nvSpPr>
          <p:spPr>
            <a:xfrm>
              <a:off x="3571569" y="4191000"/>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Horse Show</a:t>
              </a:r>
            </a:p>
          </p:txBody>
        </p:sp>
        <p:sp>
          <p:nvSpPr>
            <p:cNvPr id="30" name="Flowchart: Alternate Process 29"/>
            <p:cNvSpPr/>
            <p:nvPr/>
          </p:nvSpPr>
          <p:spPr>
            <a:xfrm>
              <a:off x="4350775" y="3733800"/>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900" dirty="0">
                  <a:solidFill>
                    <a:schemeClr val="tx1"/>
                  </a:solidFill>
                  <a:latin typeface="Franklin Gothic Book"/>
                </a:rPr>
                <a:t>Share the Fun</a:t>
              </a:r>
            </a:p>
          </p:txBody>
        </p:sp>
        <p:sp>
          <p:nvSpPr>
            <p:cNvPr id="31" name="Flowchart: Alternate Process 30"/>
            <p:cNvSpPr/>
            <p:nvPr/>
          </p:nvSpPr>
          <p:spPr>
            <a:xfrm>
              <a:off x="4350775" y="4191000"/>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STEM Fair</a:t>
              </a:r>
            </a:p>
          </p:txBody>
        </p:sp>
        <p:sp>
          <p:nvSpPr>
            <p:cNvPr id="42" name="Flowchart: Alternate Process 41"/>
            <p:cNvSpPr/>
            <p:nvPr/>
          </p:nvSpPr>
          <p:spPr>
            <a:xfrm>
              <a:off x="3999272" y="4648200"/>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800" dirty="0">
                  <a:solidFill>
                    <a:schemeClr val="tx1"/>
                  </a:solidFill>
                  <a:latin typeface="Franklin Gothic Book"/>
                </a:rPr>
                <a:t>ETC.</a:t>
              </a:r>
            </a:p>
          </p:txBody>
        </p:sp>
      </p:grpSp>
      <p:grpSp>
        <p:nvGrpSpPr>
          <p:cNvPr id="104" name="Group 103" descr="Camp, CE, Fair, Awards, Etc."/>
          <p:cNvGrpSpPr/>
          <p:nvPr/>
        </p:nvGrpSpPr>
        <p:grpSpPr>
          <a:xfrm>
            <a:off x="4410631" y="3250322"/>
            <a:ext cx="1298575" cy="1208541"/>
            <a:chOff x="1673942" y="3759609"/>
            <a:chExt cx="1482212" cy="1269591"/>
          </a:xfrm>
        </p:grpSpPr>
        <p:sp>
          <p:nvSpPr>
            <p:cNvPr id="21" name="Flowchart: Alternate Process 20"/>
            <p:cNvSpPr/>
            <p:nvPr/>
          </p:nvSpPr>
          <p:spPr>
            <a:xfrm>
              <a:off x="1673942" y="37596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50" dirty="0">
                  <a:solidFill>
                    <a:schemeClr val="tx1"/>
                  </a:solidFill>
                  <a:latin typeface="Franklin Gothic Book"/>
                </a:rPr>
                <a:t>Camp</a:t>
              </a:r>
            </a:p>
          </p:txBody>
        </p:sp>
        <p:sp>
          <p:nvSpPr>
            <p:cNvPr id="23" name="Flowchart: Alternate Process 22"/>
            <p:cNvSpPr/>
            <p:nvPr/>
          </p:nvSpPr>
          <p:spPr>
            <a:xfrm>
              <a:off x="1673942" y="42168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50" dirty="0">
                  <a:solidFill>
                    <a:schemeClr val="tx1"/>
                  </a:solidFill>
                  <a:latin typeface="Franklin Gothic Book"/>
                </a:rPr>
                <a:t>Fair</a:t>
              </a:r>
            </a:p>
          </p:txBody>
        </p:sp>
        <p:sp>
          <p:nvSpPr>
            <p:cNvPr id="24" name="Flowchart: Alternate Process 23"/>
            <p:cNvSpPr/>
            <p:nvPr/>
          </p:nvSpPr>
          <p:spPr>
            <a:xfrm>
              <a:off x="2453148" y="37596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50" dirty="0">
                  <a:solidFill>
                    <a:schemeClr val="tx1"/>
                  </a:solidFill>
                  <a:latin typeface="Franklin Gothic Book"/>
                </a:rPr>
                <a:t>CE</a:t>
              </a:r>
            </a:p>
          </p:txBody>
        </p:sp>
        <p:sp>
          <p:nvSpPr>
            <p:cNvPr id="25" name="Flowchart: Alternate Process 24"/>
            <p:cNvSpPr/>
            <p:nvPr/>
          </p:nvSpPr>
          <p:spPr>
            <a:xfrm>
              <a:off x="2453148" y="4216809"/>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Awards</a:t>
              </a:r>
            </a:p>
          </p:txBody>
        </p:sp>
        <p:sp>
          <p:nvSpPr>
            <p:cNvPr id="103" name="Flowchart: Alternate Process 102"/>
            <p:cNvSpPr/>
            <p:nvPr/>
          </p:nvSpPr>
          <p:spPr>
            <a:xfrm>
              <a:off x="2086897" y="4648200"/>
              <a:ext cx="703006" cy="381000"/>
            </a:xfrm>
            <a:prstGeom prst="flowChartAlternateProcess">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800" dirty="0">
                  <a:solidFill>
                    <a:schemeClr val="tx1"/>
                  </a:solidFill>
                  <a:latin typeface="Franklin Gothic Book"/>
                </a:rPr>
                <a:t>ETC.</a:t>
              </a:r>
            </a:p>
          </p:txBody>
        </p:sp>
      </p:grpSp>
      <p:grpSp>
        <p:nvGrpSpPr>
          <p:cNvPr id="124" name="Group 123" descr="Executive. Activity, Event, Project Leaders, Fund Raising"/>
          <p:cNvGrpSpPr/>
          <p:nvPr/>
        </p:nvGrpSpPr>
        <p:grpSpPr>
          <a:xfrm>
            <a:off x="4026803" y="2204127"/>
            <a:ext cx="7188469" cy="618895"/>
            <a:chOff x="457200" y="2743200"/>
            <a:chExt cx="8205020" cy="650159"/>
          </a:xfrm>
        </p:grpSpPr>
        <p:sp>
          <p:nvSpPr>
            <p:cNvPr id="13" name="Flowchart: Alternate Process 12"/>
            <p:cNvSpPr/>
            <p:nvPr/>
          </p:nvSpPr>
          <p:spPr>
            <a:xfrm>
              <a:off x="3733798" y="3000069"/>
              <a:ext cx="1066800" cy="381000"/>
            </a:xfrm>
            <a:prstGeom prst="flowChartAlternateProcess">
              <a:avLst/>
            </a:prstGeom>
            <a:solidFill>
              <a:srgbClr val="FF9C7D"/>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chemeClr val="tx1"/>
                  </a:solidFill>
                  <a:latin typeface="Franklin Gothic Book"/>
                </a:rPr>
                <a:t>Event</a:t>
              </a:r>
            </a:p>
          </p:txBody>
        </p:sp>
        <p:sp>
          <p:nvSpPr>
            <p:cNvPr id="14" name="Flowchart: Alternate Process 13"/>
            <p:cNvSpPr/>
            <p:nvPr/>
          </p:nvSpPr>
          <p:spPr>
            <a:xfrm>
              <a:off x="1905000" y="2976718"/>
              <a:ext cx="1066800" cy="381000"/>
            </a:xfrm>
            <a:prstGeom prst="flowChartAlternateProcess">
              <a:avLst/>
            </a:prstGeom>
            <a:solidFill>
              <a:srgbClr val="FF9C7D"/>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chemeClr val="tx1"/>
                  </a:solidFill>
                  <a:latin typeface="Franklin Gothic Book"/>
                </a:rPr>
                <a:t>Activity</a:t>
              </a:r>
            </a:p>
          </p:txBody>
        </p:sp>
        <p:sp>
          <p:nvSpPr>
            <p:cNvPr id="15" name="Flowchart: Alternate Process 14"/>
            <p:cNvSpPr/>
            <p:nvPr/>
          </p:nvSpPr>
          <p:spPr>
            <a:xfrm>
              <a:off x="5410200" y="3001297"/>
              <a:ext cx="1066800" cy="381000"/>
            </a:xfrm>
            <a:prstGeom prst="flowChartAlternateProcess">
              <a:avLst/>
            </a:prstGeom>
            <a:solidFill>
              <a:srgbClr val="FF9C7D"/>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000" dirty="0">
                  <a:solidFill>
                    <a:schemeClr val="tx1"/>
                  </a:solidFill>
                  <a:latin typeface="Franklin Gothic Book"/>
                </a:rPr>
                <a:t>Project Leaders</a:t>
              </a:r>
            </a:p>
          </p:txBody>
        </p:sp>
        <p:sp>
          <p:nvSpPr>
            <p:cNvPr id="16" name="Flowchart: Alternate Process 15"/>
            <p:cNvSpPr/>
            <p:nvPr/>
          </p:nvSpPr>
          <p:spPr>
            <a:xfrm>
              <a:off x="457200" y="2976718"/>
              <a:ext cx="1297858" cy="381000"/>
            </a:xfrm>
            <a:prstGeom prst="flowChartAlternateProcess">
              <a:avLst/>
            </a:prstGeom>
            <a:solidFill>
              <a:srgbClr val="FF9C7D"/>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chemeClr val="tx1"/>
                  </a:solidFill>
                  <a:latin typeface="Franklin Gothic Book"/>
                </a:rPr>
                <a:t>Executive</a:t>
              </a:r>
            </a:p>
          </p:txBody>
        </p:sp>
        <p:sp>
          <p:nvSpPr>
            <p:cNvPr id="17" name="Flowchart: Alternate Process 16"/>
            <p:cNvSpPr/>
            <p:nvPr/>
          </p:nvSpPr>
          <p:spPr>
            <a:xfrm>
              <a:off x="7214420" y="3012359"/>
              <a:ext cx="1447800" cy="381000"/>
            </a:xfrm>
            <a:prstGeom prst="flowChartAlternateProcess">
              <a:avLst/>
            </a:prstGeom>
            <a:solidFill>
              <a:srgbClr val="FF9C7D"/>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400" dirty="0">
                  <a:solidFill>
                    <a:schemeClr val="tx1"/>
                  </a:solidFill>
                  <a:latin typeface="Franklin Gothic Book"/>
                </a:rPr>
                <a:t>Fund Raising</a:t>
              </a:r>
            </a:p>
          </p:txBody>
        </p:sp>
        <p:grpSp>
          <p:nvGrpSpPr>
            <p:cNvPr id="76" name="Group 75"/>
            <p:cNvGrpSpPr/>
            <p:nvPr/>
          </p:nvGrpSpPr>
          <p:grpSpPr>
            <a:xfrm>
              <a:off x="1106129" y="2743200"/>
              <a:ext cx="6894871" cy="192959"/>
              <a:chOff x="1106129" y="2743200"/>
              <a:chExt cx="6894871" cy="192959"/>
            </a:xfrm>
          </p:grpSpPr>
          <p:cxnSp>
            <p:nvCxnSpPr>
              <p:cNvPr id="60" name="Straight Connector 59"/>
              <p:cNvCxnSpPr/>
              <p:nvPr/>
            </p:nvCxnSpPr>
            <p:spPr>
              <a:xfrm>
                <a:off x="1106129" y="2743200"/>
                <a:ext cx="68948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106129" y="2743200"/>
                <a:ext cx="0" cy="1929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249994" y="2743200"/>
                <a:ext cx="0" cy="1929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943600" y="2743200"/>
                <a:ext cx="0" cy="1929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8001000" y="2743200"/>
                <a:ext cx="0" cy="1929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438400" y="2743200"/>
                <a:ext cx="0" cy="1929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9" name="Flowchart: Alternate Process 8"/>
          <p:cNvSpPr/>
          <p:nvPr/>
        </p:nvSpPr>
        <p:spPr>
          <a:xfrm>
            <a:off x="9676066" y="1404558"/>
            <a:ext cx="1335186" cy="507751"/>
          </a:xfrm>
          <a:prstGeom prst="flowChartAlternateProcess">
            <a:avLst/>
          </a:prstGeom>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chemeClr val="tx1"/>
                </a:solidFill>
                <a:latin typeface="Franklin Gothic Book"/>
              </a:rPr>
              <a:t>PAC</a:t>
            </a:r>
          </a:p>
        </p:txBody>
      </p:sp>
      <p:grpSp>
        <p:nvGrpSpPr>
          <p:cNvPr id="85" name="Group 84" descr="Youth Leaders"/>
          <p:cNvGrpSpPr/>
          <p:nvPr/>
        </p:nvGrpSpPr>
        <p:grpSpPr>
          <a:xfrm>
            <a:off x="6631285" y="1420597"/>
            <a:ext cx="1335186" cy="752265"/>
            <a:chOff x="3940277" y="1952934"/>
            <a:chExt cx="1524000" cy="790266"/>
          </a:xfrm>
        </p:grpSpPr>
        <p:sp>
          <p:nvSpPr>
            <p:cNvPr id="8" name="Flowchart: Alternate Process 7"/>
            <p:cNvSpPr/>
            <p:nvPr/>
          </p:nvSpPr>
          <p:spPr>
            <a:xfrm>
              <a:off x="3940277" y="1952934"/>
              <a:ext cx="1524000" cy="533400"/>
            </a:xfrm>
            <a:prstGeom prst="flowChartAlternateProcess">
              <a:avLst/>
            </a:prstGeom>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chemeClr val="tx1"/>
                  </a:solidFill>
                  <a:latin typeface="Franklin Gothic Book"/>
                </a:rPr>
                <a:t>Youth Leaders</a:t>
              </a:r>
            </a:p>
          </p:txBody>
        </p:sp>
        <p:cxnSp>
          <p:nvCxnSpPr>
            <p:cNvPr id="80" name="Straight Arrow Connector 79"/>
            <p:cNvCxnSpPr/>
            <p:nvPr/>
          </p:nvCxnSpPr>
          <p:spPr>
            <a:xfrm>
              <a:off x="4350775" y="2486334"/>
              <a:ext cx="0" cy="2568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4" name="Group 83" descr="PVA"/>
          <p:cNvGrpSpPr/>
          <p:nvPr/>
        </p:nvGrpSpPr>
        <p:grpSpPr>
          <a:xfrm>
            <a:off x="4189666" y="1420597"/>
            <a:ext cx="1335186" cy="752265"/>
            <a:chOff x="1447800" y="1952934"/>
            <a:chExt cx="1524000" cy="790266"/>
          </a:xfrm>
        </p:grpSpPr>
        <p:sp>
          <p:nvSpPr>
            <p:cNvPr id="7" name="Flowchart: Alternate Process 6"/>
            <p:cNvSpPr/>
            <p:nvPr/>
          </p:nvSpPr>
          <p:spPr>
            <a:xfrm>
              <a:off x="1447800" y="1952934"/>
              <a:ext cx="1524000" cy="533400"/>
            </a:xfrm>
            <a:prstGeom prst="flowChartAlternateProcess">
              <a:avLst/>
            </a:prstGeom>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chemeClr val="tx1"/>
                  </a:solidFill>
                  <a:latin typeface="Franklin Gothic Book"/>
                </a:rPr>
                <a:t>PVA</a:t>
              </a:r>
            </a:p>
          </p:txBody>
        </p:sp>
        <p:cxnSp>
          <p:nvCxnSpPr>
            <p:cNvPr id="79" name="Straight Arrow Connector 78"/>
            <p:cNvCxnSpPr/>
            <p:nvPr/>
          </p:nvCxnSpPr>
          <p:spPr>
            <a:xfrm>
              <a:off x="2209800" y="2486334"/>
              <a:ext cx="0" cy="2568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3" name="Group 82" descr="Club"/>
          <p:cNvGrpSpPr/>
          <p:nvPr/>
        </p:nvGrpSpPr>
        <p:grpSpPr>
          <a:xfrm>
            <a:off x="6932866" y="605640"/>
            <a:ext cx="1335186" cy="652822"/>
            <a:chOff x="3505200" y="1143000"/>
            <a:chExt cx="1524000" cy="685800"/>
          </a:xfrm>
        </p:grpSpPr>
        <p:sp>
          <p:nvSpPr>
            <p:cNvPr id="12" name="Flowchart: Alternate Process 11"/>
            <p:cNvSpPr/>
            <p:nvPr/>
          </p:nvSpPr>
          <p:spPr>
            <a:xfrm>
              <a:off x="3505200" y="1143000"/>
              <a:ext cx="1524000" cy="533400"/>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srgbClr val="FFFFFF"/>
                  </a:solidFill>
                  <a:latin typeface="Franklin Gothic Book"/>
                </a:rPr>
                <a:t>Club</a:t>
              </a:r>
            </a:p>
          </p:txBody>
        </p:sp>
        <p:cxnSp>
          <p:nvCxnSpPr>
            <p:cNvPr id="82" name="Straight Arrow Connector 81"/>
            <p:cNvCxnSpPr/>
            <p:nvPr/>
          </p:nvCxnSpPr>
          <p:spPr>
            <a:xfrm>
              <a:off x="4291781" y="1676400"/>
              <a:ext cx="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descr="Extension Educator&#10;Continuing Education, Management, Delivery Systems">
            <a:extLst>
              <a:ext uri="{C183D7F6-B498-43B3-948B-1728B52AA6E4}">
                <adec:decorative xmlns:adec="http://schemas.microsoft.com/office/drawing/2017/decorative" val="0"/>
              </a:ext>
            </a:extLst>
          </p:cNvPr>
          <p:cNvGrpSpPr/>
          <p:nvPr/>
        </p:nvGrpSpPr>
        <p:grpSpPr>
          <a:xfrm>
            <a:off x="3924652" y="496463"/>
            <a:ext cx="7543800" cy="5073381"/>
            <a:chOff x="1447800" y="1617307"/>
            <a:chExt cx="7543800" cy="5073381"/>
          </a:xfrm>
        </p:grpSpPr>
        <p:sp>
          <p:nvSpPr>
            <p:cNvPr id="123" name="Flowchart: Process 122"/>
            <p:cNvSpPr/>
            <p:nvPr/>
          </p:nvSpPr>
          <p:spPr>
            <a:xfrm>
              <a:off x="1447800" y="1617307"/>
              <a:ext cx="7543800" cy="4525347"/>
            </a:xfrm>
            <a:prstGeom prst="flowChartProcess">
              <a:avLst/>
            </a:prstGeom>
            <a:no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600" dirty="0">
                <a:solidFill>
                  <a:srgbClr val="FFFFFF"/>
                </a:solidFill>
                <a:latin typeface="Franklin Gothic Book"/>
              </a:endParaRPr>
            </a:p>
          </p:txBody>
        </p:sp>
        <p:sp>
          <p:nvSpPr>
            <p:cNvPr id="109" name="Flowchart: Punched Tape 108"/>
            <p:cNvSpPr/>
            <p:nvPr/>
          </p:nvSpPr>
          <p:spPr>
            <a:xfrm>
              <a:off x="6725529" y="5596813"/>
              <a:ext cx="1871817" cy="1093875"/>
            </a:xfrm>
            <a:prstGeom prst="flowChartPunchedTape">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100" b="1" dirty="0">
                  <a:solidFill>
                    <a:schemeClr val="tx1"/>
                  </a:solidFill>
                  <a:latin typeface="Franklin Gothic Book"/>
                </a:rPr>
                <a:t>Extension Educator</a:t>
              </a:r>
            </a:p>
            <a:p>
              <a:pPr algn="ctr" eaLnBrk="0" fontAlgn="base" hangingPunct="0">
                <a:spcBef>
                  <a:spcPct val="0"/>
                </a:spcBef>
                <a:spcAft>
                  <a:spcPct val="0"/>
                </a:spcAft>
                <a:defRPr/>
              </a:pPr>
              <a:r>
                <a:rPr lang="en-US" sz="1050" i="1" dirty="0">
                  <a:solidFill>
                    <a:schemeClr val="tx1"/>
                  </a:solidFill>
                  <a:latin typeface="Franklin Gothic Book"/>
                </a:rPr>
                <a:t>Continuing Education, Management , Delivery Systems</a:t>
              </a:r>
            </a:p>
          </p:txBody>
        </p:sp>
      </p:grpSp>
      <p:grpSp>
        <p:nvGrpSpPr>
          <p:cNvPr id="11" name="Group 10" descr="4-H Clover Logo&#10;Structure very similar to the Local/Project Club">
            <a:extLst>
              <a:ext uri="{FF2B5EF4-FFF2-40B4-BE49-F238E27FC236}">
                <a16:creationId xmlns:a16="http://schemas.microsoft.com/office/drawing/2014/main" id="{1CAA8E0C-2EBB-D94D-8AFE-676DBDA25892}"/>
              </a:ext>
            </a:extLst>
          </p:cNvPr>
          <p:cNvGrpSpPr/>
          <p:nvPr/>
        </p:nvGrpSpPr>
        <p:grpSpPr>
          <a:xfrm>
            <a:off x="417709" y="3058694"/>
            <a:ext cx="3232965" cy="1061137"/>
            <a:chOff x="417709" y="3058694"/>
            <a:chExt cx="3232965" cy="1061137"/>
          </a:xfrm>
        </p:grpSpPr>
        <p:pic>
          <p:nvPicPr>
            <p:cNvPr id="6" name="Picture 5" descr="A green four leaf clover with white letters&#10;&#10;Description automatically generated">
              <a:extLst>
                <a:ext uri="{FF2B5EF4-FFF2-40B4-BE49-F238E27FC236}">
                  <a16:creationId xmlns:a16="http://schemas.microsoft.com/office/drawing/2014/main" id="{E414473E-384C-1D33-9BA2-1FBBFAD275F3}"/>
                </a:ext>
              </a:extLst>
            </p:cNvPr>
            <p:cNvPicPr>
              <a:picLocks noChangeAspect="1"/>
            </p:cNvPicPr>
            <p:nvPr/>
          </p:nvPicPr>
          <p:blipFill>
            <a:blip r:embed="rId3"/>
            <a:stretch>
              <a:fillRect/>
            </a:stretch>
          </p:blipFill>
          <p:spPr>
            <a:xfrm>
              <a:off x="417709" y="3058694"/>
              <a:ext cx="1027547" cy="1061137"/>
            </a:xfrm>
            <a:prstGeom prst="rect">
              <a:avLst/>
            </a:prstGeom>
          </p:spPr>
        </p:pic>
        <p:sp>
          <p:nvSpPr>
            <p:cNvPr id="10" name="TextBox 9">
              <a:extLst>
                <a:ext uri="{FF2B5EF4-FFF2-40B4-BE49-F238E27FC236}">
                  <a16:creationId xmlns:a16="http://schemas.microsoft.com/office/drawing/2014/main" id="{4349E6F6-BC49-0738-ACD0-4F0ED90E7644}"/>
                </a:ext>
              </a:extLst>
            </p:cNvPr>
            <p:cNvSpPr txBox="1"/>
            <p:nvPr/>
          </p:nvSpPr>
          <p:spPr>
            <a:xfrm>
              <a:off x="1469814" y="3151336"/>
              <a:ext cx="2180860" cy="923330"/>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Structure very similar to the Local/Project Club.</a:t>
              </a:r>
            </a:p>
          </p:txBody>
        </p:sp>
      </p:grpSp>
      <p:sp>
        <p:nvSpPr>
          <p:cNvPr id="3" name="Text Placeholder 2">
            <a:extLst>
              <a:ext uri="{FF2B5EF4-FFF2-40B4-BE49-F238E27FC236}">
                <a16:creationId xmlns:a16="http://schemas.microsoft.com/office/drawing/2014/main" id="{525B86ED-84F0-9F3D-15E8-A34412F7F81C}"/>
              </a:ext>
            </a:extLst>
          </p:cNvPr>
          <p:cNvSpPr>
            <a:spLocks noGrp="1"/>
          </p:cNvSpPr>
          <p:nvPr>
            <p:ph type="title" idx="4294967295"/>
          </p:nvPr>
        </p:nvSpPr>
        <p:spPr>
          <a:xfrm>
            <a:off x="311499" y="501332"/>
            <a:ext cx="3537021" cy="757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COUNTY 4-H </a:t>
            </a:r>
            <a:b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b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PROGRAM STRUCTURE</a:t>
            </a:r>
          </a:p>
        </p:txBody>
      </p:sp>
    </p:spTree>
    <p:extLst>
      <p:ext uri="{BB962C8B-B14F-4D97-AF65-F5344CB8AC3E}">
        <p14:creationId xmlns:p14="http://schemas.microsoft.com/office/powerpoint/2010/main" val="226183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1000" fill="hold"/>
                                        <p:tgtEl>
                                          <p:spTgt spid="84"/>
                                        </p:tgtEl>
                                        <p:attrNameLst>
                                          <p:attrName>ppt_w</p:attrName>
                                        </p:attrNameLst>
                                      </p:cBhvr>
                                      <p:tavLst>
                                        <p:tav tm="0">
                                          <p:val>
                                            <p:fltVal val="0"/>
                                          </p:val>
                                        </p:tav>
                                        <p:tav tm="100000">
                                          <p:val>
                                            <p:strVal val="#ppt_w"/>
                                          </p:val>
                                        </p:tav>
                                      </p:tavLst>
                                    </p:anim>
                                    <p:anim calcmode="lin" valueType="num">
                                      <p:cBhvr>
                                        <p:cTn id="19" dur="1000" fill="hold"/>
                                        <p:tgtEl>
                                          <p:spTgt spid="84"/>
                                        </p:tgtEl>
                                        <p:attrNameLst>
                                          <p:attrName>ppt_h</p:attrName>
                                        </p:attrNameLst>
                                      </p:cBhvr>
                                      <p:tavLst>
                                        <p:tav tm="0">
                                          <p:val>
                                            <p:fltVal val="0"/>
                                          </p:val>
                                        </p:tav>
                                        <p:tav tm="100000">
                                          <p:val>
                                            <p:strVal val="#ppt_h"/>
                                          </p:val>
                                        </p:tav>
                                      </p:tavLst>
                                    </p:anim>
                                    <p:anim calcmode="lin" valueType="num">
                                      <p:cBhvr>
                                        <p:cTn id="20" dur="1000" fill="hold"/>
                                        <p:tgtEl>
                                          <p:spTgt spid="84"/>
                                        </p:tgtEl>
                                        <p:attrNameLst>
                                          <p:attrName>style.rotation</p:attrName>
                                        </p:attrNameLst>
                                      </p:cBhvr>
                                      <p:tavLst>
                                        <p:tav tm="0">
                                          <p:val>
                                            <p:fltVal val="90"/>
                                          </p:val>
                                        </p:tav>
                                        <p:tav tm="100000">
                                          <p:val>
                                            <p:fltVal val="0"/>
                                          </p:val>
                                        </p:tav>
                                      </p:tavLst>
                                    </p:anim>
                                    <p:animEffect transition="in" filter="fade">
                                      <p:cBhvr>
                                        <p:cTn id="21" dur="1000"/>
                                        <p:tgtEl>
                                          <p:spTgt spid="8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1000" fill="hold"/>
                                        <p:tgtEl>
                                          <p:spTgt spid="85"/>
                                        </p:tgtEl>
                                        <p:attrNameLst>
                                          <p:attrName>ppt_w</p:attrName>
                                        </p:attrNameLst>
                                      </p:cBhvr>
                                      <p:tavLst>
                                        <p:tav tm="0">
                                          <p:val>
                                            <p:fltVal val="0"/>
                                          </p:val>
                                        </p:tav>
                                        <p:tav tm="100000">
                                          <p:val>
                                            <p:strVal val="#ppt_w"/>
                                          </p:val>
                                        </p:tav>
                                      </p:tavLst>
                                    </p:anim>
                                    <p:anim calcmode="lin" valueType="num">
                                      <p:cBhvr>
                                        <p:cTn id="27" dur="1000" fill="hold"/>
                                        <p:tgtEl>
                                          <p:spTgt spid="85"/>
                                        </p:tgtEl>
                                        <p:attrNameLst>
                                          <p:attrName>ppt_h</p:attrName>
                                        </p:attrNameLst>
                                      </p:cBhvr>
                                      <p:tavLst>
                                        <p:tav tm="0">
                                          <p:val>
                                            <p:fltVal val="0"/>
                                          </p:val>
                                        </p:tav>
                                        <p:tav tm="100000">
                                          <p:val>
                                            <p:strVal val="#ppt_h"/>
                                          </p:val>
                                        </p:tav>
                                      </p:tavLst>
                                    </p:anim>
                                    <p:anim calcmode="lin" valueType="num">
                                      <p:cBhvr>
                                        <p:cTn id="28" dur="1000" fill="hold"/>
                                        <p:tgtEl>
                                          <p:spTgt spid="85"/>
                                        </p:tgtEl>
                                        <p:attrNameLst>
                                          <p:attrName>style.rotation</p:attrName>
                                        </p:attrNameLst>
                                      </p:cBhvr>
                                      <p:tavLst>
                                        <p:tav tm="0">
                                          <p:val>
                                            <p:fltVal val="90"/>
                                          </p:val>
                                        </p:tav>
                                        <p:tav tm="100000">
                                          <p:val>
                                            <p:fltVal val="0"/>
                                          </p:val>
                                        </p:tav>
                                      </p:tavLst>
                                    </p:anim>
                                    <p:animEffect transition="in" filter="fade">
                                      <p:cBhvr>
                                        <p:cTn id="29" dur="10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24"/>
                                        </p:tgtEl>
                                        <p:attrNameLst>
                                          <p:attrName>style.visibility</p:attrName>
                                        </p:attrNameLst>
                                      </p:cBhvr>
                                      <p:to>
                                        <p:strVal val="visible"/>
                                      </p:to>
                                    </p:set>
                                    <p:anim calcmode="lin" valueType="num">
                                      <p:cBhvr>
                                        <p:cTn id="42" dur="1000" fill="hold"/>
                                        <p:tgtEl>
                                          <p:spTgt spid="124"/>
                                        </p:tgtEl>
                                        <p:attrNameLst>
                                          <p:attrName>ppt_w</p:attrName>
                                        </p:attrNameLst>
                                      </p:cBhvr>
                                      <p:tavLst>
                                        <p:tav tm="0">
                                          <p:val>
                                            <p:fltVal val="0"/>
                                          </p:val>
                                        </p:tav>
                                        <p:tav tm="100000">
                                          <p:val>
                                            <p:strVal val="#ppt_w"/>
                                          </p:val>
                                        </p:tav>
                                      </p:tavLst>
                                    </p:anim>
                                    <p:anim calcmode="lin" valueType="num">
                                      <p:cBhvr>
                                        <p:cTn id="43" dur="1000" fill="hold"/>
                                        <p:tgtEl>
                                          <p:spTgt spid="124"/>
                                        </p:tgtEl>
                                        <p:attrNameLst>
                                          <p:attrName>ppt_h</p:attrName>
                                        </p:attrNameLst>
                                      </p:cBhvr>
                                      <p:tavLst>
                                        <p:tav tm="0">
                                          <p:val>
                                            <p:fltVal val="0"/>
                                          </p:val>
                                        </p:tav>
                                        <p:tav tm="100000">
                                          <p:val>
                                            <p:strVal val="#ppt_h"/>
                                          </p:val>
                                        </p:tav>
                                      </p:tavLst>
                                    </p:anim>
                                    <p:anim calcmode="lin" valueType="num">
                                      <p:cBhvr>
                                        <p:cTn id="44" dur="1000" fill="hold"/>
                                        <p:tgtEl>
                                          <p:spTgt spid="124"/>
                                        </p:tgtEl>
                                        <p:attrNameLst>
                                          <p:attrName>style.rotation</p:attrName>
                                        </p:attrNameLst>
                                      </p:cBhvr>
                                      <p:tavLst>
                                        <p:tav tm="0">
                                          <p:val>
                                            <p:fltVal val="90"/>
                                          </p:val>
                                        </p:tav>
                                        <p:tav tm="100000">
                                          <p:val>
                                            <p:fltVal val="0"/>
                                          </p:val>
                                        </p:tav>
                                      </p:tavLst>
                                    </p:anim>
                                    <p:animEffect transition="in" filter="fade">
                                      <p:cBhvr>
                                        <p:cTn id="45" dur="1000"/>
                                        <p:tgtEl>
                                          <p:spTgt spid="1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p:cTn id="54" dur="1000" fill="hold"/>
                                        <p:tgtEl>
                                          <p:spTgt spid="104"/>
                                        </p:tgtEl>
                                        <p:attrNameLst>
                                          <p:attrName>ppt_w</p:attrName>
                                        </p:attrNameLst>
                                      </p:cBhvr>
                                      <p:tavLst>
                                        <p:tav tm="0">
                                          <p:val>
                                            <p:fltVal val="0"/>
                                          </p:val>
                                        </p:tav>
                                        <p:tav tm="100000">
                                          <p:val>
                                            <p:strVal val="#ppt_w"/>
                                          </p:val>
                                        </p:tav>
                                      </p:tavLst>
                                    </p:anim>
                                    <p:anim calcmode="lin" valueType="num">
                                      <p:cBhvr>
                                        <p:cTn id="55" dur="1000" fill="hold"/>
                                        <p:tgtEl>
                                          <p:spTgt spid="104"/>
                                        </p:tgtEl>
                                        <p:attrNameLst>
                                          <p:attrName>ppt_h</p:attrName>
                                        </p:attrNameLst>
                                      </p:cBhvr>
                                      <p:tavLst>
                                        <p:tav tm="0">
                                          <p:val>
                                            <p:fltVal val="0"/>
                                          </p:val>
                                        </p:tav>
                                        <p:tav tm="100000">
                                          <p:val>
                                            <p:strVal val="#ppt_h"/>
                                          </p:val>
                                        </p:tav>
                                      </p:tavLst>
                                    </p:anim>
                                    <p:anim calcmode="lin" valueType="num">
                                      <p:cBhvr>
                                        <p:cTn id="56" dur="1000" fill="hold"/>
                                        <p:tgtEl>
                                          <p:spTgt spid="104"/>
                                        </p:tgtEl>
                                        <p:attrNameLst>
                                          <p:attrName>style.rotation</p:attrName>
                                        </p:attrNameLst>
                                      </p:cBhvr>
                                      <p:tavLst>
                                        <p:tav tm="0">
                                          <p:val>
                                            <p:fltVal val="90"/>
                                          </p:val>
                                        </p:tav>
                                        <p:tav tm="100000">
                                          <p:val>
                                            <p:fltVal val="0"/>
                                          </p:val>
                                        </p:tav>
                                      </p:tavLst>
                                    </p:anim>
                                    <p:animEffect transition="in" filter="fade">
                                      <p:cBhvr>
                                        <p:cTn id="57" dur="1000"/>
                                        <p:tgtEl>
                                          <p:spTgt spid="10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1000" fill="hold"/>
                                        <p:tgtEl>
                                          <p:spTgt spid="105"/>
                                        </p:tgtEl>
                                        <p:attrNameLst>
                                          <p:attrName>ppt_w</p:attrName>
                                        </p:attrNameLst>
                                      </p:cBhvr>
                                      <p:tavLst>
                                        <p:tav tm="0">
                                          <p:val>
                                            <p:fltVal val="0"/>
                                          </p:val>
                                        </p:tav>
                                        <p:tav tm="100000">
                                          <p:val>
                                            <p:strVal val="#ppt_w"/>
                                          </p:val>
                                        </p:tav>
                                      </p:tavLst>
                                    </p:anim>
                                    <p:anim calcmode="lin" valueType="num">
                                      <p:cBhvr>
                                        <p:cTn id="63" dur="1000" fill="hold"/>
                                        <p:tgtEl>
                                          <p:spTgt spid="105"/>
                                        </p:tgtEl>
                                        <p:attrNameLst>
                                          <p:attrName>ppt_h</p:attrName>
                                        </p:attrNameLst>
                                      </p:cBhvr>
                                      <p:tavLst>
                                        <p:tav tm="0">
                                          <p:val>
                                            <p:fltVal val="0"/>
                                          </p:val>
                                        </p:tav>
                                        <p:tav tm="100000">
                                          <p:val>
                                            <p:strVal val="#ppt_h"/>
                                          </p:val>
                                        </p:tav>
                                      </p:tavLst>
                                    </p:anim>
                                    <p:anim calcmode="lin" valueType="num">
                                      <p:cBhvr>
                                        <p:cTn id="64" dur="1000" fill="hold"/>
                                        <p:tgtEl>
                                          <p:spTgt spid="105"/>
                                        </p:tgtEl>
                                        <p:attrNameLst>
                                          <p:attrName>style.rotation</p:attrName>
                                        </p:attrNameLst>
                                      </p:cBhvr>
                                      <p:tavLst>
                                        <p:tav tm="0">
                                          <p:val>
                                            <p:fltVal val="90"/>
                                          </p:val>
                                        </p:tav>
                                        <p:tav tm="100000">
                                          <p:val>
                                            <p:fltVal val="0"/>
                                          </p:val>
                                        </p:tav>
                                      </p:tavLst>
                                    </p:anim>
                                    <p:animEffect transition="in" filter="fade">
                                      <p:cBhvr>
                                        <p:cTn id="65" dur="1000"/>
                                        <p:tgtEl>
                                          <p:spTgt spid="105"/>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06"/>
                                        </p:tgtEl>
                                        <p:attrNameLst>
                                          <p:attrName>style.visibility</p:attrName>
                                        </p:attrNameLst>
                                      </p:cBhvr>
                                      <p:to>
                                        <p:strVal val="visible"/>
                                      </p:to>
                                    </p:set>
                                    <p:anim calcmode="lin" valueType="num">
                                      <p:cBhvr>
                                        <p:cTn id="70" dur="1000" fill="hold"/>
                                        <p:tgtEl>
                                          <p:spTgt spid="106"/>
                                        </p:tgtEl>
                                        <p:attrNameLst>
                                          <p:attrName>ppt_w</p:attrName>
                                        </p:attrNameLst>
                                      </p:cBhvr>
                                      <p:tavLst>
                                        <p:tav tm="0">
                                          <p:val>
                                            <p:fltVal val="0"/>
                                          </p:val>
                                        </p:tav>
                                        <p:tav tm="100000">
                                          <p:val>
                                            <p:strVal val="#ppt_w"/>
                                          </p:val>
                                        </p:tav>
                                      </p:tavLst>
                                    </p:anim>
                                    <p:anim calcmode="lin" valueType="num">
                                      <p:cBhvr>
                                        <p:cTn id="71" dur="1000" fill="hold"/>
                                        <p:tgtEl>
                                          <p:spTgt spid="106"/>
                                        </p:tgtEl>
                                        <p:attrNameLst>
                                          <p:attrName>ppt_h</p:attrName>
                                        </p:attrNameLst>
                                      </p:cBhvr>
                                      <p:tavLst>
                                        <p:tav tm="0">
                                          <p:val>
                                            <p:fltVal val="0"/>
                                          </p:val>
                                        </p:tav>
                                        <p:tav tm="100000">
                                          <p:val>
                                            <p:strVal val="#ppt_h"/>
                                          </p:val>
                                        </p:tav>
                                      </p:tavLst>
                                    </p:anim>
                                    <p:anim calcmode="lin" valueType="num">
                                      <p:cBhvr>
                                        <p:cTn id="72" dur="1000" fill="hold"/>
                                        <p:tgtEl>
                                          <p:spTgt spid="106"/>
                                        </p:tgtEl>
                                        <p:attrNameLst>
                                          <p:attrName>style.rotation</p:attrName>
                                        </p:attrNameLst>
                                      </p:cBhvr>
                                      <p:tavLst>
                                        <p:tav tm="0">
                                          <p:val>
                                            <p:fltVal val="90"/>
                                          </p:val>
                                        </p:tav>
                                        <p:tav tm="100000">
                                          <p:val>
                                            <p:fltVal val="0"/>
                                          </p:val>
                                        </p:tav>
                                      </p:tavLst>
                                    </p:anim>
                                    <p:animEffect transition="in" filter="fade">
                                      <p:cBhvr>
                                        <p:cTn id="73" dur="1000"/>
                                        <p:tgtEl>
                                          <p:spTgt spid="10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08"/>
                                        </p:tgtEl>
                                        <p:attrNameLst>
                                          <p:attrName>style.visibility</p:attrName>
                                        </p:attrNameLst>
                                      </p:cBhvr>
                                      <p:to>
                                        <p:strVal val="visible"/>
                                      </p:to>
                                    </p:set>
                                    <p:anim calcmode="lin" valueType="num">
                                      <p:cBhvr>
                                        <p:cTn id="78" dur="1000" fill="hold"/>
                                        <p:tgtEl>
                                          <p:spTgt spid="108"/>
                                        </p:tgtEl>
                                        <p:attrNameLst>
                                          <p:attrName>ppt_w</p:attrName>
                                        </p:attrNameLst>
                                      </p:cBhvr>
                                      <p:tavLst>
                                        <p:tav tm="0">
                                          <p:val>
                                            <p:fltVal val="0"/>
                                          </p:val>
                                        </p:tav>
                                        <p:tav tm="100000">
                                          <p:val>
                                            <p:strVal val="#ppt_w"/>
                                          </p:val>
                                        </p:tav>
                                      </p:tavLst>
                                    </p:anim>
                                    <p:anim calcmode="lin" valueType="num">
                                      <p:cBhvr>
                                        <p:cTn id="79" dur="1000" fill="hold"/>
                                        <p:tgtEl>
                                          <p:spTgt spid="108"/>
                                        </p:tgtEl>
                                        <p:attrNameLst>
                                          <p:attrName>ppt_h</p:attrName>
                                        </p:attrNameLst>
                                      </p:cBhvr>
                                      <p:tavLst>
                                        <p:tav tm="0">
                                          <p:val>
                                            <p:fltVal val="0"/>
                                          </p:val>
                                        </p:tav>
                                        <p:tav tm="100000">
                                          <p:val>
                                            <p:strVal val="#ppt_h"/>
                                          </p:val>
                                        </p:tav>
                                      </p:tavLst>
                                    </p:anim>
                                    <p:anim calcmode="lin" valueType="num">
                                      <p:cBhvr>
                                        <p:cTn id="80" dur="1000" fill="hold"/>
                                        <p:tgtEl>
                                          <p:spTgt spid="108"/>
                                        </p:tgtEl>
                                        <p:attrNameLst>
                                          <p:attrName>style.rotation</p:attrName>
                                        </p:attrNameLst>
                                      </p:cBhvr>
                                      <p:tavLst>
                                        <p:tav tm="0">
                                          <p:val>
                                            <p:fltVal val="90"/>
                                          </p:val>
                                        </p:tav>
                                        <p:tav tm="100000">
                                          <p:val>
                                            <p:fltVal val="0"/>
                                          </p:val>
                                        </p:tav>
                                      </p:tavLst>
                                    </p:anim>
                                    <p:animEffect transition="in" filter="fade">
                                      <p:cBhvr>
                                        <p:cTn id="81" dur="1000"/>
                                        <p:tgtEl>
                                          <p:spTgt spid="108"/>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down)">
                                      <p:cBhvr>
                                        <p:cTn id="86" dur="580">
                                          <p:stCondLst>
                                            <p:cond delay="0"/>
                                          </p:stCondLst>
                                        </p:cTn>
                                        <p:tgtEl>
                                          <p:spTgt spid="4"/>
                                        </p:tgtEl>
                                      </p:cBhvr>
                                    </p:animEffect>
                                    <p:anim calcmode="lin" valueType="num">
                                      <p:cBhvr>
                                        <p:cTn id="8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2" dur="26">
                                          <p:stCondLst>
                                            <p:cond delay="650"/>
                                          </p:stCondLst>
                                        </p:cTn>
                                        <p:tgtEl>
                                          <p:spTgt spid="4"/>
                                        </p:tgtEl>
                                      </p:cBhvr>
                                      <p:to x="100000" y="60000"/>
                                    </p:animScale>
                                    <p:animScale>
                                      <p:cBhvr>
                                        <p:cTn id="93" dur="166" decel="50000">
                                          <p:stCondLst>
                                            <p:cond delay="676"/>
                                          </p:stCondLst>
                                        </p:cTn>
                                        <p:tgtEl>
                                          <p:spTgt spid="4"/>
                                        </p:tgtEl>
                                      </p:cBhvr>
                                      <p:to x="100000" y="100000"/>
                                    </p:animScale>
                                    <p:animScale>
                                      <p:cBhvr>
                                        <p:cTn id="94" dur="26">
                                          <p:stCondLst>
                                            <p:cond delay="1312"/>
                                          </p:stCondLst>
                                        </p:cTn>
                                        <p:tgtEl>
                                          <p:spTgt spid="4"/>
                                        </p:tgtEl>
                                      </p:cBhvr>
                                      <p:to x="100000" y="80000"/>
                                    </p:animScale>
                                    <p:animScale>
                                      <p:cBhvr>
                                        <p:cTn id="95" dur="166" decel="50000">
                                          <p:stCondLst>
                                            <p:cond delay="1338"/>
                                          </p:stCondLst>
                                        </p:cTn>
                                        <p:tgtEl>
                                          <p:spTgt spid="4"/>
                                        </p:tgtEl>
                                      </p:cBhvr>
                                      <p:to x="100000" y="100000"/>
                                    </p:animScale>
                                    <p:animScale>
                                      <p:cBhvr>
                                        <p:cTn id="96" dur="26">
                                          <p:stCondLst>
                                            <p:cond delay="1642"/>
                                          </p:stCondLst>
                                        </p:cTn>
                                        <p:tgtEl>
                                          <p:spTgt spid="4"/>
                                        </p:tgtEl>
                                      </p:cBhvr>
                                      <p:to x="100000" y="90000"/>
                                    </p:animScale>
                                    <p:animScale>
                                      <p:cBhvr>
                                        <p:cTn id="97" dur="166" decel="50000">
                                          <p:stCondLst>
                                            <p:cond delay="1668"/>
                                          </p:stCondLst>
                                        </p:cTn>
                                        <p:tgtEl>
                                          <p:spTgt spid="4"/>
                                        </p:tgtEl>
                                      </p:cBhvr>
                                      <p:to x="100000" y="100000"/>
                                    </p:animScale>
                                    <p:animScale>
                                      <p:cBhvr>
                                        <p:cTn id="98" dur="26">
                                          <p:stCondLst>
                                            <p:cond delay="1808"/>
                                          </p:stCondLst>
                                        </p:cTn>
                                        <p:tgtEl>
                                          <p:spTgt spid="4"/>
                                        </p:tgtEl>
                                      </p:cBhvr>
                                      <p:to x="100000" y="95000"/>
                                    </p:animScale>
                                    <p:animScale>
                                      <p:cBhvr>
                                        <p:cTn id="9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869427" y="1161838"/>
            <a:ext cx="7152968" cy="4839244"/>
          </a:xfrm>
          <a:prstGeom prst="rect">
            <a:avLst/>
          </a:prstGeom>
        </p:spPr>
        <p:txBody>
          <a:bodyPr>
            <a:normAutofit fontScale="77500" lnSpcReduction="20000"/>
          </a:bodyPr>
          <a:lstStyle/>
          <a:p>
            <a:pPr algn="l">
              <a:lnSpc>
                <a:spcPct val="120000"/>
              </a:lnSpc>
              <a:spcBef>
                <a:spcPts val="0"/>
              </a:spcBef>
              <a:spcAft>
                <a:spcPts val="600"/>
              </a:spcAft>
              <a:buFont typeface="Monotype Sorts" pitchFamily="2" charset="2"/>
              <a:buNone/>
            </a:pPr>
            <a:r>
              <a:rPr lang="en-US" altLang="en-US" sz="4100" b="1" dirty="0">
                <a:solidFill>
                  <a:srgbClr val="4D4D4D"/>
                </a:solidFill>
                <a:latin typeface="Roboto" panose="02000000000000000000" pitchFamily="2" charset="0"/>
                <a:ea typeface="Roboto" panose="02000000000000000000" pitchFamily="2" charset="0"/>
              </a:rPr>
              <a:t>Overview and explanation of:</a:t>
            </a:r>
          </a:p>
          <a:p>
            <a:pPr marL="457200">
              <a:lnSpc>
                <a:spcPct val="120000"/>
              </a:lnSpc>
              <a:spcBef>
                <a:spcPts val="0"/>
              </a:spcBef>
              <a:spcAft>
                <a:spcPts val="600"/>
              </a:spcAft>
              <a:buFontTx/>
              <a:buChar char="•"/>
            </a:pPr>
            <a:r>
              <a:rPr lang="en-US" altLang="en-US" sz="3300" dirty="0">
                <a:solidFill>
                  <a:srgbClr val="63666A"/>
                </a:solidFill>
                <a:latin typeface="Roboto" panose="02000000000000000000" pitchFamily="2" charset="0"/>
                <a:ea typeface="Roboto" panose="02000000000000000000" pitchFamily="2" charset="0"/>
              </a:rPr>
              <a:t>Youth Council</a:t>
            </a:r>
          </a:p>
          <a:p>
            <a:pPr marL="457200">
              <a:lnSpc>
                <a:spcPct val="120000"/>
              </a:lnSpc>
              <a:spcBef>
                <a:spcPts val="0"/>
              </a:spcBef>
              <a:spcAft>
                <a:spcPts val="600"/>
              </a:spcAft>
              <a:buFontTx/>
              <a:buChar char="•"/>
            </a:pPr>
            <a:r>
              <a:rPr lang="en-US" altLang="en-US" sz="3300" dirty="0">
                <a:solidFill>
                  <a:srgbClr val="63666A"/>
                </a:solidFill>
                <a:latin typeface="Roboto" panose="02000000000000000000" pitchFamily="2" charset="0"/>
                <a:ea typeface="Roboto" panose="02000000000000000000" pitchFamily="2" charset="0"/>
              </a:rPr>
              <a:t>Parent-Volunteer Association and opportunities to serve</a:t>
            </a:r>
          </a:p>
          <a:p>
            <a:pPr marL="914400" lvl="2">
              <a:lnSpc>
                <a:spcPct val="120000"/>
              </a:lnSpc>
              <a:spcBef>
                <a:spcPts val="0"/>
              </a:spcBef>
              <a:spcAft>
                <a:spcPts val="600"/>
              </a:spcAft>
            </a:pPr>
            <a:r>
              <a:rPr lang="en-US" altLang="en-US" sz="3300" dirty="0">
                <a:solidFill>
                  <a:srgbClr val="63666A"/>
                </a:solidFill>
                <a:latin typeface="Roboto" panose="02000000000000000000" pitchFamily="2" charset="0"/>
                <a:ea typeface="Roboto" panose="02000000000000000000" pitchFamily="2" charset="0"/>
              </a:rPr>
              <a:t>, etc. County Activity and Event Committees</a:t>
            </a:r>
          </a:p>
          <a:p>
            <a:pPr marL="914400" lvl="2">
              <a:lnSpc>
                <a:spcPct val="120000"/>
              </a:lnSpc>
              <a:spcBef>
                <a:spcPts val="0"/>
              </a:spcBef>
              <a:spcAft>
                <a:spcPts val="600"/>
              </a:spcAft>
            </a:pPr>
            <a:r>
              <a:rPr lang="en-US" altLang="en-US" sz="3300" dirty="0">
                <a:solidFill>
                  <a:srgbClr val="63666A"/>
                </a:solidFill>
                <a:latin typeface="Roboto" panose="02000000000000000000" pitchFamily="2" charset="0"/>
                <a:ea typeface="Roboto" panose="02000000000000000000" pitchFamily="2" charset="0"/>
              </a:rPr>
              <a:t>Other Committees - volunteer development</a:t>
            </a:r>
          </a:p>
          <a:p>
            <a:pPr marL="457200">
              <a:lnSpc>
                <a:spcPct val="120000"/>
              </a:lnSpc>
              <a:spcBef>
                <a:spcPts val="0"/>
              </a:spcBef>
              <a:spcAft>
                <a:spcPts val="600"/>
              </a:spcAft>
              <a:buFontTx/>
              <a:buChar char="•"/>
            </a:pPr>
            <a:r>
              <a:rPr lang="en-US" altLang="en-US" sz="3300" dirty="0">
                <a:solidFill>
                  <a:srgbClr val="63666A"/>
                </a:solidFill>
                <a:latin typeface="Roboto" panose="02000000000000000000" pitchFamily="2" charset="0"/>
                <a:ea typeface="Roboto" panose="02000000000000000000" pitchFamily="2" charset="0"/>
              </a:rPr>
              <a:t>Program Advisory Committee</a:t>
            </a:r>
          </a:p>
          <a:p>
            <a:pPr marL="457200">
              <a:lnSpc>
                <a:spcPct val="120000"/>
              </a:lnSpc>
              <a:spcBef>
                <a:spcPts val="0"/>
              </a:spcBef>
              <a:spcAft>
                <a:spcPts val="600"/>
              </a:spcAft>
              <a:buFontTx/>
              <a:buChar char="•"/>
            </a:pPr>
            <a:r>
              <a:rPr lang="en-US" altLang="en-US" sz="3300" dirty="0">
                <a:solidFill>
                  <a:srgbClr val="63666A"/>
                </a:solidFill>
                <a:latin typeface="Roboto" panose="02000000000000000000" pitchFamily="2" charset="0"/>
                <a:ea typeface="Roboto" panose="02000000000000000000" pitchFamily="2" charset="0"/>
              </a:rPr>
              <a:t>Fund Raising</a:t>
            </a:r>
          </a:p>
        </p:txBody>
      </p:sp>
      <p:grpSp>
        <p:nvGrpSpPr>
          <p:cNvPr id="7" name="Group 6" descr="OSU 4-H clover logo&#10;4-H Youth Development">
            <a:extLst>
              <a:ext uri="{FF2B5EF4-FFF2-40B4-BE49-F238E27FC236}">
                <a16:creationId xmlns:a16="http://schemas.microsoft.com/office/drawing/2014/main" id="{F3911896-477C-4B24-90C8-3A6786DEE786}"/>
              </a:ext>
            </a:extLst>
          </p:cNvPr>
          <p:cNvGrpSpPr/>
          <p:nvPr/>
        </p:nvGrpSpPr>
        <p:grpSpPr>
          <a:xfrm>
            <a:off x="452470" y="5081199"/>
            <a:ext cx="3708563" cy="1508887"/>
            <a:chOff x="452470" y="4827269"/>
            <a:chExt cx="3708563" cy="1508887"/>
          </a:xfrm>
        </p:grpSpPr>
        <p:pic>
          <p:nvPicPr>
            <p:cNvPr id="4" name="Picture 3" descr="A black and white logo&#10;&#10;Description automatically generated">
              <a:extLst>
                <a:ext uri="{FF2B5EF4-FFF2-40B4-BE49-F238E27FC236}">
                  <a16:creationId xmlns:a16="http://schemas.microsoft.com/office/drawing/2014/main" id="{FD599BCE-8DF9-C6DA-EE73-1A7E077ECEA8}"/>
                </a:ext>
              </a:extLst>
            </p:cNvPr>
            <p:cNvPicPr>
              <a:picLocks noChangeAspect="1"/>
            </p:cNvPicPr>
            <p:nvPr/>
          </p:nvPicPr>
          <p:blipFill>
            <a:blip r:embed="rId3"/>
            <a:stretch>
              <a:fillRect/>
            </a:stretch>
          </p:blipFill>
          <p:spPr>
            <a:xfrm>
              <a:off x="813243" y="4827269"/>
              <a:ext cx="2932848" cy="919883"/>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525D65F8-BDBC-6904-A83A-98722A9E2623}"/>
                </a:ext>
              </a:extLst>
            </p:cNvPr>
            <p:cNvPicPr>
              <a:picLocks noChangeAspect="1"/>
            </p:cNvPicPr>
            <p:nvPr/>
          </p:nvPicPr>
          <p:blipFill rotWithShape="1">
            <a:blip r:embed="rId4"/>
            <a:srcRect l="44037" t="44561"/>
            <a:stretch/>
          </p:blipFill>
          <p:spPr>
            <a:xfrm>
              <a:off x="452470" y="5878956"/>
              <a:ext cx="3708563" cy="457200"/>
            </a:xfrm>
            <a:prstGeom prst="rect">
              <a:avLst/>
            </a:prstGeom>
          </p:spPr>
        </p:pic>
      </p:grpSp>
      <p:sp>
        <p:nvSpPr>
          <p:cNvPr id="13314" name="Rectangle 2"/>
          <p:cNvSpPr>
            <a:spLocks noGrp="1" noChangeArrowheads="1"/>
          </p:cNvSpPr>
          <p:nvPr>
            <p:ph type="title"/>
          </p:nvPr>
        </p:nvSpPr>
        <p:spPr/>
        <p:txBody>
          <a:bodyPr>
            <a:normAutofit/>
          </a:bodyPr>
          <a:lstStyle/>
          <a:p>
            <a:r>
              <a:rPr lang="en-US" altLang="en-US" sz="4400" b="1" dirty="0">
                <a:solidFill>
                  <a:schemeClr val="bg1"/>
                </a:solidFill>
              </a:rPr>
              <a:t>A Time for Sharing</a:t>
            </a:r>
          </a:p>
        </p:txBody>
      </p:sp>
    </p:spTree>
    <p:extLst>
      <p:ext uri="{BB962C8B-B14F-4D97-AF65-F5344CB8AC3E}">
        <p14:creationId xmlns:p14="http://schemas.microsoft.com/office/powerpoint/2010/main" val="31526882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8"/>
          <p:cNvSpPr>
            <a:spLocks noChangeArrowheads="1"/>
          </p:cNvSpPr>
          <p:nvPr/>
        </p:nvSpPr>
        <p:spPr bwMode="auto">
          <a:xfrm>
            <a:off x="2705100" y="378460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algn="ctr">
              <a:spcBef>
                <a:spcPct val="0"/>
              </a:spcBef>
              <a:buFontTx/>
              <a:buNone/>
            </a:pPr>
            <a:r>
              <a:rPr lang="en-US" altLang="en-US" sz="4000" dirty="0">
                <a:solidFill>
                  <a:schemeClr val="tx2"/>
                </a:solidFill>
                <a:latin typeface="Abadi MT Condensed" pitchFamily="34" charset="0"/>
              </a:rPr>
              <a:t>Transportation and Chaperones</a:t>
            </a:r>
            <a:r>
              <a:rPr lang="en-US" altLang="en-US" sz="4400" dirty="0">
                <a:solidFill>
                  <a:schemeClr val="tx2"/>
                </a:solidFill>
                <a:latin typeface="Abadi MT Condensed" pitchFamily="34" charset="0"/>
              </a:rPr>
              <a:t> </a:t>
            </a:r>
          </a:p>
        </p:txBody>
      </p:sp>
      <p:sp>
        <p:nvSpPr>
          <p:cNvPr id="30722" name="Rectangle 2"/>
          <p:cNvSpPr>
            <a:spLocks noGrp="1" noChangeArrowheads="1"/>
          </p:cNvSpPr>
          <p:nvPr>
            <p:ph type="title"/>
          </p:nvPr>
        </p:nvSpPr>
        <p:spPr/>
        <p:txBody>
          <a:bodyPr/>
          <a:lstStyle/>
          <a:p>
            <a:r>
              <a:rPr lang="en-US" altLang="en-US" sz="8000" dirty="0"/>
              <a:t>Managing Risk</a:t>
            </a:r>
            <a:r>
              <a:rPr lang="en-US" altLang="en-US" sz="5400" dirty="0"/>
              <a:t>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4969042" y="1104717"/>
            <a:ext cx="6629400" cy="406329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ysClr val="windowText" lastClr="000000"/>
                </a:solidFill>
                <a:effectLst/>
                <a:uLnTx/>
                <a:uFillTx/>
                <a:latin typeface="Abadi MT Condensed" pitchFamily="34" charset="0"/>
                <a:ea typeface="+mn-ea"/>
                <a:cs typeface="+mn-cs"/>
              </a:rPr>
              <a:t>“And Eeyore whispered back: ‘I am not saying there won’t be an Accident, mind you.  They’re funny things, Accidents.  You never have them till you’re having them.”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ysClr val="windowText" lastClr="000000"/>
                </a:solidFill>
                <a:effectLst/>
                <a:uLnTx/>
                <a:uFillTx/>
                <a:latin typeface="Abadi MT Condensed" pitchFamily="34" charset="0"/>
                <a:ea typeface="+mn-ea"/>
                <a:cs typeface="+mn-cs"/>
              </a:rPr>
              <a:t>A.A. Milne, 1928 “ The House at Pooh Corner”</a:t>
            </a:r>
          </a:p>
        </p:txBody>
      </p:sp>
      <p:grpSp>
        <p:nvGrpSpPr>
          <p:cNvPr id="5" name="Group 4" descr="Eeyore from Winnie the Pooh.">
            <a:extLst>
              <a:ext uri="{FF2B5EF4-FFF2-40B4-BE49-F238E27FC236}">
                <a16:creationId xmlns:a16="http://schemas.microsoft.com/office/drawing/2014/main" id="{99E02CAA-5108-EAAC-F935-7F1B8EC742D3}"/>
              </a:ext>
            </a:extLst>
          </p:cNvPr>
          <p:cNvGrpSpPr/>
          <p:nvPr/>
        </p:nvGrpSpPr>
        <p:grpSpPr>
          <a:xfrm>
            <a:off x="-192504" y="812578"/>
            <a:ext cx="5807242" cy="4627477"/>
            <a:chOff x="0" y="772907"/>
            <a:chExt cx="5807242" cy="4627477"/>
          </a:xfrm>
        </p:grpSpPr>
        <p:pic>
          <p:nvPicPr>
            <p:cNvPr id="3" name="Picture 2" descr="A cartoon of a blue donkey&#10;&#10;Description automatically generated">
              <a:extLst>
                <a:ext uri="{FF2B5EF4-FFF2-40B4-BE49-F238E27FC236}">
                  <a16:creationId xmlns:a16="http://schemas.microsoft.com/office/drawing/2014/main" id="{943CB6DF-3B74-CBE2-59FD-82A002362A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772907"/>
              <a:ext cx="5807242" cy="4355432"/>
            </a:xfrm>
            <a:prstGeom prst="rect">
              <a:avLst/>
            </a:prstGeom>
          </p:spPr>
        </p:pic>
        <p:sp>
          <p:nvSpPr>
            <p:cNvPr id="4" name="TextBox 3">
              <a:extLst>
                <a:ext uri="{FF2B5EF4-FFF2-40B4-BE49-F238E27FC236}">
                  <a16:creationId xmlns:a16="http://schemas.microsoft.com/office/drawing/2014/main" id="{1CE00AAB-4DC5-3234-9828-2D24053570D9}"/>
                </a:ext>
              </a:extLst>
            </p:cNvPr>
            <p:cNvSpPr txBox="1"/>
            <p:nvPr/>
          </p:nvSpPr>
          <p:spPr>
            <a:xfrm>
              <a:off x="1195136" y="5169552"/>
              <a:ext cx="3416969" cy="230832"/>
            </a:xfrm>
            <a:prstGeom prst="rect">
              <a:avLst/>
            </a:prstGeom>
            <a:noFill/>
          </p:spPr>
          <p:txBody>
            <a:bodyPr wrap="square" rtlCol="0">
              <a:spAutoFit/>
            </a:bodyPr>
            <a:lstStyle/>
            <a:p>
              <a:r>
                <a:rPr lang="en-US" sz="900" dirty="0">
                  <a:hlinkClick r:id="rId4" tooltip="http://lozzer22.deviantart.com/art/Eeyore-Vectore-Colour-324226759"/>
                </a:rPr>
                <a:t>This Photo</a:t>
              </a:r>
              <a:r>
                <a:rPr lang="en-US" sz="900" dirty="0"/>
                <a:t> by Unknown Author is licensed under </a:t>
              </a:r>
              <a:r>
                <a:rPr lang="en-US" sz="900" dirty="0">
                  <a:hlinkClick r:id="rId5" tooltip="https://creativecommons.org/licenses/by-nc-nd/3.0/"/>
                </a:rPr>
                <a:t>CC BY-NC-ND</a:t>
              </a:r>
              <a:endParaRPr lang="en-US" sz="900" dirty="0"/>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01300D-7EC6-76C5-A047-92DE092A8C9E}"/>
              </a:ext>
            </a:extLst>
          </p:cNvPr>
          <p:cNvSpPr>
            <a:spLocks noGrp="1"/>
          </p:cNvSpPr>
          <p:nvPr>
            <p:ph sz="half" idx="11"/>
          </p:nvPr>
        </p:nvSpPr>
        <p:spPr>
          <a:xfrm>
            <a:off x="876822" y="370861"/>
            <a:ext cx="10734803" cy="4862870"/>
          </a:xfrm>
        </p:spPr>
        <p:txBody>
          <a:bodyPr/>
          <a:lstStyle/>
          <a:p>
            <a:pPr algn="ctr"/>
            <a:r>
              <a:rPr lang="en-US" altLang="en-US" sz="2800" b="1" i="1" dirty="0">
                <a:solidFill>
                  <a:schemeClr val="bg1">
                    <a:lumMod val="50000"/>
                  </a:schemeClr>
                </a:solidFill>
                <a:latin typeface="Abadi MT Condensed" pitchFamily="34" charset="0"/>
              </a:rPr>
              <a:t>OCES views volunteers as an extended employee when they are acting in the scope of their duties as a sanctioned volunteer for an approved/official 4-H activity.</a:t>
            </a:r>
          </a:p>
          <a:p>
            <a:endParaRPr lang="en-US" altLang="en-US" b="1" i="1" dirty="0">
              <a:solidFill>
                <a:schemeClr val="tx2"/>
              </a:solidFill>
              <a:latin typeface="Abadi MT Condensed" pitchFamily="34" charset="0"/>
            </a:endParaRPr>
          </a:p>
          <a:p>
            <a:r>
              <a:rPr lang="en-US" altLang="en-US" sz="3200" b="1" dirty="0"/>
              <a:t>Under Oklahoma Law…</a:t>
            </a:r>
          </a:p>
          <a:p>
            <a:r>
              <a:rPr lang="en-US" altLang="en-US" sz="2400" dirty="0"/>
              <a:t>“…any person who is authorized to act in behalf of a political subdivision or the state whether that person is acting on a permanent or temporary basis, with or without being compensated on a full-time or part-time basis.” (51 O.S. 1991, 152)</a:t>
            </a:r>
            <a:endParaRPr lang="en-US" dirty="0"/>
          </a:p>
        </p:txBody>
      </p:sp>
      <p:sp>
        <p:nvSpPr>
          <p:cNvPr id="3" name="Title 2">
            <a:extLst>
              <a:ext uri="{FF2B5EF4-FFF2-40B4-BE49-F238E27FC236}">
                <a16:creationId xmlns:a16="http://schemas.microsoft.com/office/drawing/2014/main" id="{561F1A50-9A97-602F-B50E-E197DE30687C}"/>
              </a:ext>
            </a:extLst>
          </p:cNvPr>
          <p:cNvSpPr>
            <a:spLocks noGrp="1"/>
          </p:cNvSpPr>
          <p:nvPr>
            <p:ph type="title" idx="4294967295"/>
          </p:nvPr>
        </p:nvSpPr>
        <p:spPr>
          <a:xfrm>
            <a:off x="0" y="-804672"/>
            <a:ext cx="5123688" cy="804672"/>
          </a:xfrm>
          <a:prstGeom prst="rect">
            <a:avLst/>
          </a:prstGeom>
        </p:spPr>
        <p:txBody>
          <a:bodyPr anchor="b"/>
          <a:lstStyle/>
          <a:p>
            <a:r>
              <a:rPr lang="en-US" dirty="0"/>
              <a:t>Under Oklahoma Law</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lab">
            <a:extLst>
              <a:ext uri="{FF2B5EF4-FFF2-40B4-BE49-F238E27FC236}">
                <a16:creationId xmlns:a16="http://schemas.microsoft.com/office/drawing/2014/main" id="{0DA90E69-EF66-8A17-1146-589107DEB339}"/>
              </a:ext>
            </a:extLst>
          </p:cNvPr>
          <p:cNvPicPr>
            <a:picLocks noChangeAspect="1"/>
          </p:cNvPicPr>
          <p:nvPr/>
        </p:nvPicPr>
        <p:blipFill>
          <a:blip r:embed="rId3"/>
          <a:stretch>
            <a:fillRect/>
          </a:stretch>
        </p:blipFill>
        <p:spPr>
          <a:xfrm rot="454392">
            <a:off x="9529555" y="2513984"/>
            <a:ext cx="2847443" cy="22779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A young man sitting in front of a computer">
            <a:extLst>
              <a:ext uri="{FF2B5EF4-FFF2-40B4-BE49-F238E27FC236}">
                <a16:creationId xmlns:a16="http://schemas.microsoft.com/office/drawing/2014/main" id="{0E7E8EEF-809A-907B-7482-F99CB4DEB774}"/>
              </a:ext>
            </a:extLst>
          </p:cNvPr>
          <p:cNvPicPr>
            <a:picLocks noChangeAspect="1"/>
          </p:cNvPicPr>
          <p:nvPr/>
        </p:nvPicPr>
        <p:blipFill>
          <a:blip r:embed="rId4"/>
          <a:stretch>
            <a:fillRect/>
          </a:stretch>
        </p:blipFill>
        <p:spPr>
          <a:xfrm rot="627176">
            <a:off x="7128903" y="3270986"/>
            <a:ext cx="2758976" cy="1958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child in a grey sweatshirt">
            <a:extLst>
              <a:ext uri="{FF2B5EF4-FFF2-40B4-BE49-F238E27FC236}">
                <a16:creationId xmlns:a16="http://schemas.microsoft.com/office/drawing/2014/main" id="{9D7D0851-C5D1-A3D0-D36A-61AF03F2038B}"/>
              </a:ext>
            </a:extLst>
          </p:cNvPr>
          <p:cNvPicPr>
            <a:picLocks noChangeAspect="1"/>
          </p:cNvPicPr>
          <p:nvPr/>
        </p:nvPicPr>
        <p:blipFill>
          <a:blip r:embed="rId5"/>
          <a:stretch>
            <a:fillRect/>
          </a:stretch>
        </p:blipFill>
        <p:spPr>
          <a:xfrm>
            <a:off x="7624916" y="439855"/>
            <a:ext cx="2995690" cy="2246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147" name="Rectangle 3"/>
          <p:cNvSpPr>
            <a:spLocks noGrp="1" noChangeArrowheads="1"/>
          </p:cNvSpPr>
          <p:nvPr>
            <p:ph sz="half" idx="11"/>
          </p:nvPr>
        </p:nvSpPr>
        <p:spPr>
          <a:xfrm>
            <a:off x="876822" y="1207633"/>
            <a:ext cx="6556365" cy="4442733"/>
          </a:xfrm>
        </p:spPr>
        <p:txBody>
          <a:bodyPr>
            <a:normAutofit lnSpcReduction="10000"/>
          </a:bodyPr>
          <a:lstStyle/>
          <a:p>
            <a:pPr>
              <a:buClr>
                <a:schemeClr val="accent2"/>
              </a:buClr>
            </a:pPr>
            <a:r>
              <a:rPr lang="en-US" altLang="en-US" sz="3200" b="1" dirty="0"/>
              <a:t>Oklahoma’s Land Grant Universities</a:t>
            </a:r>
          </a:p>
          <a:p>
            <a:pPr marL="457200" lvl="1" indent="-176213">
              <a:buClr>
                <a:srgbClr val="4D4D4D"/>
              </a:buClr>
            </a:pPr>
            <a:r>
              <a:rPr lang="en-US" altLang="en-US" sz="3000" dirty="0"/>
              <a:t>Langston University (1890)</a:t>
            </a:r>
          </a:p>
          <a:p>
            <a:pPr marL="457200" lvl="1" indent="-176213">
              <a:buClr>
                <a:srgbClr val="4D4D4D"/>
              </a:buClr>
            </a:pPr>
            <a:r>
              <a:rPr lang="en-US" altLang="en-US" sz="3000" dirty="0"/>
              <a:t>Oklahoma State University (1862)</a:t>
            </a:r>
          </a:p>
          <a:p>
            <a:pPr marL="457200" lvl="1" indent="-176213">
              <a:buClr>
                <a:srgbClr val="4D4D4D"/>
              </a:buClr>
            </a:pPr>
            <a:r>
              <a:rPr lang="en-US" altLang="en-US" sz="3000" dirty="0"/>
              <a:t>College of the Muskogee Nation (1994)</a:t>
            </a:r>
          </a:p>
          <a:p>
            <a:pPr>
              <a:buClr>
                <a:schemeClr val="accent2"/>
              </a:buClr>
            </a:pPr>
            <a:r>
              <a:rPr lang="en-US" altLang="en-US" sz="3200" b="1" dirty="0"/>
              <a:t>Positive Youth Development </a:t>
            </a:r>
          </a:p>
          <a:p>
            <a:pPr>
              <a:buClr>
                <a:schemeClr val="accent2"/>
              </a:buClr>
            </a:pPr>
            <a:r>
              <a:rPr lang="en-US" altLang="en-US" sz="3200" b="1" dirty="0"/>
              <a:t>Education</a:t>
            </a:r>
          </a:p>
        </p:txBody>
      </p:sp>
      <p:sp>
        <p:nvSpPr>
          <p:cNvPr id="6146" name="Rectangle 2"/>
          <p:cNvSpPr>
            <a:spLocks noGrp="1" noChangeArrowheads="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WHO WE ARE…</a:t>
            </a:r>
          </a:p>
        </p:txBody>
      </p:sp>
    </p:spTree>
    <p:extLst>
      <p:ext uri="{BB962C8B-B14F-4D97-AF65-F5344CB8AC3E}">
        <p14:creationId xmlns:p14="http://schemas.microsoft.com/office/powerpoint/2010/main" val="33449907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F59D26C-FE38-6278-6B6C-6895D972FE86}"/>
              </a:ext>
              <a:ext uri="{C183D7F6-B498-43B3-948B-1728B52AA6E4}">
                <adec:decorative xmlns:adec="http://schemas.microsoft.com/office/drawing/2017/decorative" val="1"/>
              </a:ext>
            </a:extLst>
          </p:cNvPr>
          <p:cNvPicPr>
            <a:picLocks noGrp="1" noChangeAspect="1"/>
          </p:cNvPicPr>
          <p:nvPr>
            <p:ph type="pic" idx="13"/>
          </p:nvPr>
        </p:nvPicPr>
        <p:blipFill>
          <a:blip r:embed="rId3">
            <a:extLst>
              <a:ext uri="{837473B0-CC2E-450A-ABE3-18F120FF3D39}">
                <a1611:picAttrSrcUrl xmlns:a1611="http://schemas.microsoft.com/office/drawing/2016/11/main" r:id="rId4"/>
              </a:ext>
            </a:extLst>
          </a:blip>
          <a:srcRect t="13680" b="13680"/>
          <a:stretch>
            <a:fillRect/>
          </a:stretch>
        </p:blipFill>
        <p:spPr>
          <a:xfrm>
            <a:off x="6525982" y="2411198"/>
            <a:ext cx="5274329" cy="2734116"/>
          </a:xfrm>
        </p:spPr>
      </p:pic>
      <p:sp>
        <p:nvSpPr>
          <p:cNvPr id="2" name="Picture Placeholder 1">
            <a:extLst>
              <a:ext uri="{FF2B5EF4-FFF2-40B4-BE49-F238E27FC236}">
                <a16:creationId xmlns:a16="http://schemas.microsoft.com/office/drawing/2014/main" id="{EAC970A1-9C03-2E3E-F666-FA732D776A65}"/>
              </a:ext>
            </a:extLst>
          </p:cNvPr>
          <p:cNvSpPr>
            <a:spLocks noGrp="1"/>
          </p:cNvSpPr>
          <p:nvPr>
            <p:ph type="pic" idx="1"/>
          </p:nvPr>
        </p:nvSpPr>
        <p:spPr>
          <a:xfrm>
            <a:off x="988291" y="1712686"/>
            <a:ext cx="6503917" cy="3664931"/>
          </a:xfrm>
        </p:spPr>
        <p:txBody>
          <a:bodyPr/>
          <a:lstStyle/>
          <a:p>
            <a:pPr marL="571500" indent="-571500">
              <a:buClr>
                <a:srgbClr val="00B050"/>
              </a:buClr>
              <a:buFont typeface="Wingdings" panose="05000000000000000000" pitchFamily="2" charset="2"/>
              <a:buChar char="§"/>
            </a:pPr>
            <a:r>
              <a:rPr lang="en-US" altLang="en-US" sz="3600" dirty="0"/>
              <a:t>Insurance</a:t>
            </a:r>
          </a:p>
          <a:p>
            <a:pPr marL="571500" indent="-571500">
              <a:buClr>
                <a:srgbClr val="00B050"/>
              </a:buClr>
              <a:buFont typeface="Wingdings" panose="05000000000000000000" pitchFamily="2" charset="2"/>
              <a:buChar char="§"/>
            </a:pPr>
            <a:r>
              <a:rPr lang="en-US" altLang="en-US" sz="3600" dirty="0"/>
              <a:t>Torts</a:t>
            </a:r>
          </a:p>
          <a:p>
            <a:pPr marL="571500" indent="-571500">
              <a:buClr>
                <a:srgbClr val="00B050"/>
              </a:buClr>
              <a:buFont typeface="Wingdings" panose="05000000000000000000" pitchFamily="2" charset="2"/>
              <a:buChar char="§"/>
            </a:pPr>
            <a:r>
              <a:rPr lang="en-US" altLang="en-US" sz="3600" dirty="0"/>
              <a:t>Automobile liability</a:t>
            </a:r>
          </a:p>
          <a:p>
            <a:pPr marL="1028700" lvl="1" indent="-571500">
              <a:buClr>
                <a:srgbClr val="00B050"/>
              </a:buClr>
              <a:buFont typeface="Calibri" panose="020F0502020204030204" pitchFamily="34" charset="0"/>
              <a:buChar char="⁻"/>
            </a:pPr>
            <a:r>
              <a:rPr lang="en-US" altLang="en-US" sz="3200" dirty="0"/>
              <a:t>Volunteer Owned Vehicle</a:t>
            </a:r>
          </a:p>
          <a:p>
            <a:pPr marL="1028700" lvl="1" indent="-571500">
              <a:buClr>
                <a:srgbClr val="00B050"/>
              </a:buClr>
              <a:buFont typeface="Calibri" panose="020F0502020204030204" pitchFamily="34" charset="0"/>
              <a:buChar char="⁻"/>
            </a:pPr>
            <a:r>
              <a:rPr lang="en-US" altLang="en-US" sz="3200" dirty="0"/>
              <a:t>University self-insurance</a:t>
            </a:r>
          </a:p>
          <a:p>
            <a:endParaRPr lang="en-US" dirty="0"/>
          </a:p>
        </p:txBody>
      </p:sp>
      <p:sp>
        <p:nvSpPr>
          <p:cNvPr id="6" name="Text Placeholder 5">
            <a:extLst>
              <a:ext uri="{FF2B5EF4-FFF2-40B4-BE49-F238E27FC236}">
                <a16:creationId xmlns:a16="http://schemas.microsoft.com/office/drawing/2014/main" id="{6046BB71-2025-C109-F296-483DE6A1CB67}"/>
              </a:ext>
            </a:extLst>
          </p:cNvPr>
          <p:cNvSpPr>
            <a:spLocks noGrp="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Risks you may face…</a:t>
            </a:r>
          </a:p>
        </p:txBody>
      </p:sp>
    </p:spTree>
    <p:extLst>
      <p:ext uri="{BB962C8B-B14F-4D97-AF65-F5344CB8AC3E}">
        <p14:creationId xmlns:p14="http://schemas.microsoft.com/office/powerpoint/2010/main" val="32683091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A87327-00DD-7560-5754-D5E7FC3B7892}"/>
              </a:ext>
              <a:ext uri="{C183D7F6-B498-43B3-948B-1728B52AA6E4}">
                <adec:decorative xmlns:adec="http://schemas.microsoft.com/office/drawing/2017/decorative" val="1"/>
              </a:ext>
            </a:extLst>
          </p:cNvPr>
          <p:cNvSpPr txBox="1"/>
          <p:nvPr/>
        </p:nvSpPr>
        <p:spPr>
          <a:xfrm>
            <a:off x="6792686" y="4841254"/>
            <a:ext cx="3888509" cy="230832"/>
          </a:xfrm>
          <a:prstGeom prst="rect">
            <a:avLst/>
          </a:prstGeom>
          <a:noFill/>
        </p:spPr>
        <p:txBody>
          <a:bodyPr wrap="square" rtlCol="0">
            <a:spAutoFit/>
          </a:bodyPr>
          <a:lstStyle/>
          <a:p>
            <a:r>
              <a:rPr lang="en-US" sz="900" dirty="0">
                <a:hlinkClick r:id="rId3" tooltip="https://www.quoteinspector.com/images/car-insurance/car-insurance-0625961450/"/>
              </a:rPr>
              <a:t>This Photo</a:t>
            </a:r>
            <a:r>
              <a:rPr lang="en-US" sz="900" dirty="0"/>
              <a:t> by Unknown Author is licensed under </a:t>
            </a:r>
            <a:r>
              <a:rPr lang="en-US" sz="900" dirty="0">
                <a:hlinkClick r:id="rId4" tooltip="https://creativecommons.org/licenses/by-nd/3.0/"/>
              </a:rPr>
              <a:t>CC BY-ND</a:t>
            </a:r>
            <a:endParaRPr lang="en-US" sz="900" dirty="0"/>
          </a:p>
        </p:txBody>
      </p:sp>
      <p:pic>
        <p:nvPicPr>
          <p:cNvPr id="11" name="Picture Placeholder 10" descr="A red car toy car and tiles spelling out insurance">
            <a:extLst>
              <a:ext uri="{FF2B5EF4-FFF2-40B4-BE49-F238E27FC236}">
                <a16:creationId xmlns:a16="http://schemas.microsoft.com/office/drawing/2014/main" id="{C94FD324-4404-A92D-5E77-87DF70672BCF}"/>
              </a:ext>
            </a:extLst>
          </p:cNvPr>
          <p:cNvPicPr>
            <a:picLocks noGrp="1" noChangeAspect="1"/>
          </p:cNvPicPr>
          <p:nvPr>
            <p:ph type="pic" idx="12"/>
          </p:nvPr>
        </p:nvPicPr>
        <p:blipFill>
          <a:blip r:embed="rId5">
            <a:extLst>
              <a:ext uri="{837473B0-CC2E-450A-ABE3-18F120FF3D39}">
                <a1611:picAttrSrcUrl xmlns:a1611="http://schemas.microsoft.com/office/drawing/2016/11/main" r:id="rId3"/>
              </a:ext>
            </a:extLst>
          </a:blip>
          <a:srcRect t="11137" b="11137"/>
          <a:stretch>
            <a:fillRect/>
          </a:stretch>
        </p:blipFill>
        <p:spPr>
          <a:xfrm>
            <a:off x="6649496" y="2717311"/>
            <a:ext cx="4686795" cy="2429549"/>
          </a:xfrm>
        </p:spPr>
      </p:pic>
      <p:sp>
        <p:nvSpPr>
          <p:cNvPr id="7" name="Picture Placeholder 6">
            <a:extLst>
              <a:ext uri="{FF2B5EF4-FFF2-40B4-BE49-F238E27FC236}">
                <a16:creationId xmlns:a16="http://schemas.microsoft.com/office/drawing/2014/main" id="{86A8C98E-019B-F001-FA14-F98B0CE38C2E}"/>
              </a:ext>
            </a:extLst>
          </p:cNvPr>
          <p:cNvSpPr>
            <a:spLocks noGrp="1"/>
          </p:cNvSpPr>
          <p:nvPr>
            <p:ph type="pic" idx="1"/>
          </p:nvPr>
        </p:nvSpPr>
        <p:spPr>
          <a:xfrm>
            <a:off x="988292" y="1331685"/>
            <a:ext cx="5661204" cy="4194629"/>
          </a:xfrm>
        </p:spPr>
        <p:txBody>
          <a:bodyPr/>
          <a:lstStyle/>
          <a:p>
            <a:pPr marL="342900" indent="-342900">
              <a:lnSpc>
                <a:spcPct val="100000"/>
              </a:lnSpc>
              <a:buClr>
                <a:srgbClr val="00B050"/>
              </a:buClr>
              <a:buFont typeface="Wingdings" panose="05000000000000000000" pitchFamily="2" charset="2"/>
              <a:buChar char="§"/>
            </a:pPr>
            <a:r>
              <a:rPr lang="en-US" altLang="en-US" sz="3200" dirty="0"/>
              <a:t>Automobile liability continued</a:t>
            </a:r>
          </a:p>
          <a:p>
            <a:pPr marL="914400" lvl="1" indent="-457200">
              <a:buClr>
                <a:srgbClr val="00B050"/>
              </a:buClr>
              <a:buFont typeface="Calibri" panose="020F0502020204030204" pitchFamily="34" charset="0"/>
              <a:buChar char="⁻"/>
            </a:pPr>
            <a:r>
              <a:rPr lang="en-US" altLang="en-US" dirty="0"/>
              <a:t>Transporting children</a:t>
            </a:r>
          </a:p>
          <a:p>
            <a:pPr marL="914400" lvl="1" indent="-457200">
              <a:buClr>
                <a:srgbClr val="00B050"/>
              </a:buClr>
              <a:buFont typeface="Calibri" panose="020F0502020204030204" pitchFamily="34" charset="0"/>
              <a:buChar char="⁻"/>
            </a:pPr>
            <a:r>
              <a:rPr lang="en-US" altLang="en-US" dirty="0"/>
              <a:t>Extension responsibility</a:t>
            </a:r>
          </a:p>
          <a:p>
            <a:pPr marL="914400" lvl="1" indent="-457200">
              <a:buClr>
                <a:srgbClr val="00B050"/>
              </a:buClr>
              <a:buFont typeface="Calibri" panose="020F0502020204030204" pitchFamily="34" charset="0"/>
              <a:buChar char="⁻"/>
            </a:pPr>
            <a:r>
              <a:rPr lang="en-US" altLang="en-US" dirty="0"/>
              <a:t>Teen Drivers</a:t>
            </a:r>
          </a:p>
          <a:p>
            <a:pPr marL="342900" indent="-342900">
              <a:lnSpc>
                <a:spcPct val="100000"/>
              </a:lnSpc>
              <a:buClr>
                <a:srgbClr val="00B050"/>
              </a:buClr>
              <a:buFont typeface="Wingdings" panose="05000000000000000000" pitchFamily="2" charset="2"/>
              <a:buChar char="§"/>
            </a:pPr>
            <a:r>
              <a:rPr lang="en-US" altLang="en-US" sz="3200" dirty="0"/>
              <a:t>Transportation and Chaperone Position Descriptions</a:t>
            </a:r>
          </a:p>
        </p:txBody>
      </p:sp>
      <p:sp>
        <p:nvSpPr>
          <p:cNvPr id="15" name="Text Placeholder 5">
            <a:extLst>
              <a:ext uri="{FF2B5EF4-FFF2-40B4-BE49-F238E27FC236}">
                <a16:creationId xmlns:a16="http://schemas.microsoft.com/office/drawing/2014/main" id="{4735825D-DD6B-CCD5-4A8F-FC29363A84D8}"/>
              </a:ext>
            </a:extLst>
          </p:cNvPr>
          <p:cNvSpPr>
            <a:spLocks noGrp="1"/>
          </p:cNvSpPr>
          <p:nvPr>
            <p:ph type="title" idx="4294967295"/>
          </p:nvPr>
        </p:nvSpPr>
        <p:spPr>
          <a:xfrm>
            <a:off x="569913" y="579438"/>
            <a:ext cx="5661025" cy="425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Risks you may face…continued</a:t>
            </a:r>
          </a:p>
        </p:txBody>
      </p:sp>
    </p:spTree>
    <p:extLst>
      <p:ext uri="{BB962C8B-B14F-4D97-AF65-F5344CB8AC3E}">
        <p14:creationId xmlns:p14="http://schemas.microsoft.com/office/powerpoint/2010/main" val="33576051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D36DB-748E-CEDE-E8AE-70C7CAB97D1B}"/>
              </a:ext>
            </a:extLst>
          </p:cNvPr>
          <p:cNvSpPr>
            <a:spLocks noGrp="1"/>
          </p:cNvSpPr>
          <p:nvPr>
            <p:ph sz="half" idx="11"/>
          </p:nvPr>
        </p:nvSpPr>
        <p:spPr>
          <a:xfrm>
            <a:off x="876822" y="1036293"/>
            <a:ext cx="10734803" cy="4785413"/>
          </a:xfrm>
        </p:spPr>
        <p:txBody>
          <a:bodyPr/>
          <a:lstStyle/>
          <a:p>
            <a:pPr marL="457200" indent="-457200">
              <a:lnSpc>
                <a:spcPct val="80000"/>
              </a:lnSpc>
              <a:buClr>
                <a:srgbClr val="00B050"/>
              </a:buClr>
              <a:buFont typeface="Wingdings" panose="05000000000000000000" pitchFamily="2" charset="2"/>
              <a:buChar char="§"/>
            </a:pPr>
            <a:r>
              <a:rPr lang="en-US" altLang="en-US" sz="2700" dirty="0"/>
              <a:t>Participate in sufficient training regarding supervising minors</a:t>
            </a:r>
          </a:p>
          <a:p>
            <a:pPr marL="457200" indent="-457200">
              <a:lnSpc>
                <a:spcPct val="80000"/>
              </a:lnSpc>
              <a:buClr>
                <a:srgbClr val="00B050"/>
              </a:buClr>
              <a:buFont typeface="Wingdings" panose="05000000000000000000" pitchFamily="2" charset="2"/>
              <a:buChar char="§"/>
            </a:pPr>
            <a:r>
              <a:rPr lang="en-US" altLang="en-US" sz="2700" dirty="0"/>
              <a:t>Help identify risks, report them and/or correct the identified risk(s).</a:t>
            </a:r>
          </a:p>
          <a:p>
            <a:pPr marL="457200" indent="-457200">
              <a:lnSpc>
                <a:spcPct val="80000"/>
              </a:lnSpc>
              <a:buClr>
                <a:srgbClr val="00B050"/>
              </a:buClr>
              <a:buFont typeface="Wingdings" panose="05000000000000000000" pitchFamily="2" charset="2"/>
              <a:buChar char="§"/>
            </a:pPr>
            <a:r>
              <a:rPr lang="en-US" altLang="en-US" sz="2700" dirty="0"/>
              <a:t>Avoid situations of negligence.</a:t>
            </a:r>
          </a:p>
          <a:p>
            <a:pPr marL="457200" indent="-457200">
              <a:lnSpc>
                <a:spcPct val="80000"/>
              </a:lnSpc>
              <a:buClr>
                <a:srgbClr val="00B050"/>
              </a:buClr>
              <a:buFont typeface="Wingdings" panose="05000000000000000000" pitchFamily="2" charset="2"/>
              <a:buChar char="§"/>
            </a:pPr>
            <a:r>
              <a:rPr lang="en-US" altLang="en-US" sz="2700" dirty="0"/>
              <a:t>Reduce risk</a:t>
            </a:r>
          </a:p>
          <a:p>
            <a:pPr marL="457200" indent="-457200">
              <a:lnSpc>
                <a:spcPct val="80000"/>
              </a:lnSpc>
              <a:buClr>
                <a:srgbClr val="00B050"/>
              </a:buClr>
              <a:buFont typeface="Wingdings" panose="05000000000000000000" pitchFamily="2" charset="2"/>
              <a:buChar char="§"/>
            </a:pPr>
            <a:r>
              <a:rPr lang="en-US" altLang="en-US" sz="2700" dirty="0"/>
              <a:t>Be sure insurance is in place or is purchased.</a:t>
            </a:r>
          </a:p>
          <a:p>
            <a:pPr marL="457200" indent="-457200">
              <a:lnSpc>
                <a:spcPct val="80000"/>
              </a:lnSpc>
              <a:buClr>
                <a:srgbClr val="00B050"/>
              </a:buClr>
              <a:buFont typeface="Wingdings" panose="05000000000000000000" pitchFamily="2" charset="2"/>
              <a:buChar char="§"/>
            </a:pPr>
            <a:r>
              <a:rPr lang="en-US" altLang="en-US" sz="2700" dirty="0"/>
              <a:t>Report plans (form 7) to Extension Office</a:t>
            </a:r>
          </a:p>
          <a:p>
            <a:pPr marL="457200" indent="-457200">
              <a:lnSpc>
                <a:spcPct val="80000"/>
              </a:lnSpc>
              <a:buClr>
                <a:srgbClr val="00B050"/>
              </a:buClr>
              <a:buFont typeface="Wingdings" panose="05000000000000000000" pitchFamily="2" charset="2"/>
              <a:buChar char="§"/>
            </a:pPr>
            <a:r>
              <a:rPr lang="en-US" altLang="en-US" sz="2700" dirty="0"/>
              <a:t>Report through written documentation claims or losses (form 8):  date, time, details leading up to the accident, treatment administered, persons contacted, etc.</a:t>
            </a:r>
          </a:p>
          <a:p>
            <a:pPr marL="457200" indent="-457200">
              <a:lnSpc>
                <a:spcPct val="80000"/>
              </a:lnSpc>
              <a:buClr>
                <a:srgbClr val="00B050"/>
              </a:buClr>
              <a:buFont typeface="Wingdings" panose="05000000000000000000" pitchFamily="2" charset="2"/>
              <a:buChar char="§"/>
            </a:pPr>
            <a:r>
              <a:rPr lang="en-US" altLang="en-US" sz="2700" dirty="0"/>
              <a:t>Participate in health and safety training.</a:t>
            </a:r>
          </a:p>
        </p:txBody>
      </p:sp>
      <p:sp>
        <p:nvSpPr>
          <p:cNvPr id="4" name="Text Placeholder 3">
            <a:extLst>
              <a:ext uri="{FF2B5EF4-FFF2-40B4-BE49-F238E27FC236}">
                <a16:creationId xmlns:a16="http://schemas.microsoft.com/office/drawing/2014/main" id="{4E088F44-057E-6579-EB07-E5CA0F838554}"/>
              </a:ext>
            </a:extLst>
          </p:cNvPr>
          <p:cNvSpPr>
            <a:spLocks noGrp="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Everyday Operations…</a:t>
            </a:r>
          </a:p>
        </p:txBody>
      </p:sp>
    </p:spTree>
    <p:extLst>
      <p:ext uri="{BB962C8B-B14F-4D97-AF65-F5344CB8AC3E}">
        <p14:creationId xmlns:p14="http://schemas.microsoft.com/office/powerpoint/2010/main" val="9336856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descr="A group of people sitting at a table working as a team on a project">
            <a:extLst>
              <a:ext uri="{FF2B5EF4-FFF2-40B4-BE49-F238E27FC236}">
                <a16:creationId xmlns:a16="http://schemas.microsoft.com/office/drawing/2014/main" id="{F4C2B633-070C-D819-3424-3832C95E8788}"/>
              </a:ext>
            </a:extLst>
          </p:cNvPr>
          <p:cNvPicPr>
            <a:picLocks noChangeAspect="1"/>
          </p:cNvPicPr>
          <p:nvPr/>
        </p:nvPicPr>
        <p:blipFill>
          <a:blip r:embed="rId3">
            <a:extLst>
              <a:ext uri="{28A0092B-C50C-407E-A947-70E740481C1C}">
                <a14:useLocalDpi xmlns:a14="http://schemas.microsoft.com/office/drawing/2010/main" val="0"/>
              </a:ext>
            </a:extLst>
          </a:blip>
          <a:srcRect l="21829" r="21829"/>
          <a:stretch>
            <a:fillRect/>
          </a:stretch>
        </p:blipFill>
        <p:spPr>
          <a:xfrm>
            <a:off x="7610762" y="1004533"/>
            <a:ext cx="3592947" cy="4256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Picture Placeholder 1">
            <a:extLst>
              <a:ext uri="{FF2B5EF4-FFF2-40B4-BE49-F238E27FC236}">
                <a16:creationId xmlns:a16="http://schemas.microsoft.com/office/drawing/2014/main" id="{BF199D9F-E619-5842-F41B-7E24314932B8}"/>
              </a:ext>
            </a:extLst>
          </p:cNvPr>
          <p:cNvSpPr>
            <a:spLocks noGrp="1"/>
          </p:cNvSpPr>
          <p:nvPr>
            <p:ph type="pic" idx="1"/>
          </p:nvPr>
        </p:nvSpPr>
        <p:spPr>
          <a:xfrm>
            <a:off x="570263" y="1120912"/>
            <a:ext cx="6921945" cy="4256705"/>
          </a:xfrm>
        </p:spPr>
        <p:txBody>
          <a:bodyPr/>
          <a:lstStyle/>
          <a:p>
            <a:pPr marL="285750" indent="-285750">
              <a:buClr>
                <a:srgbClr val="00B050"/>
              </a:buClr>
              <a:buFont typeface="Wingdings" panose="05000000000000000000" pitchFamily="2" charset="2"/>
              <a:buChar char="§"/>
            </a:pPr>
            <a:r>
              <a:rPr lang="en-US" altLang="en-US" sz="2000" dirty="0"/>
              <a:t>Identify and reduce opportunities for risk</a:t>
            </a:r>
          </a:p>
          <a:p>
            <a:pPr marL="285750" indent="-285750">
              <a:buClr>
                <a:srgbClr val="00B050"/>
              </a:buClr>
              <a:buFont typeface="Wingdings" panose="05000000000000000000" pitchFamily="2" charset="2"/>
              <a:buChar char="§"/>
            </a:pPr>
            <a:r>
              <a:rPr lang="en-US" altLang="en-US" sz="2000" dirty="0"/>
              <a:t>Avoid situations of negligence</a:t>
            </a:r>
          </a:p>
          <a:p>
            <a:pPr marL="285750" indent="-285750">
              <a:buClr>
                <a:srgbClr val="00B050"/>
              </a:buClr>
              <a:buFont typeface="Wingdings" panose="05000000000000000000" pitchFamily="2" charset="2"/>
              <a:buChar char="§"/>
            </a:pPr>
            <a:r>
              <a:rPr lang="en-US" altLang="en-US" sz="2000" dirty="0"/>
              <a:t>Be sure there is insurance for an activity or event</a:t>
            </a:r>
          </a:p>
          <a:p>
            <a:pPr marL="285750" indent="-285750">
              <a:buClr>
                <a:srgbClr val="00B050"/>
              </a:buClr>
              <a:buFont typeface="Wingdings" panose="05000000000000000000" pitchFamily="2" charset="2"/>
              <a:buChar char="§"/>
            </a:pPr>
            <a:r>
              <a:rPr lang="en-US" altLang="en-US" sz="2000" dirty="0"/>
              <a:t>Have a copy of the child’s Medical Release form quickly accessible</a:t>
            </a:r>
          </a:p>
          <a:p>
            <a:pPr marL="285750" indent="-285750">
              <a:buClr>
                <a:srgbClr val="00B050"/>
              </a:buClr>
              <a:buFont typeface="Wingdings" panose="05000000000000000000" pitchFamily="2" charset="2"/>
              <a:buChar char="§"/>
            </a:pPr>
            <a:r>
              <a:rPr lang="en-US" altLang="en-US" sz="2000" dirty="0"/>
              <a:t>Avoid transporting one child</a:t>
            </a:r>
          </a:p>
          <a:p>
            <a:pPr marL="285750" indent="-285750">
              <a:buClr>
                <a:srgbClr val="00B050"/>
              </a:buClr>
              <a:buFont typeface="Wingdings" panose="05000000000000000000" pitchFamily="2" charset="2"/>
              <a:buChar char="§"/>
            </a:pPr>
            <a:r>
              <a:rPr lang="en-US" altLang="en-US" sz="2000" dirty="0"/>
              <a:t>Do not leave children alone</a:t>
            </a:r>
          </a:p>
          <a:p>
            <a:pPr marL="285750" indent="-285750">
              <a:buClr>
                <a:srgbClr val="00B050"/>
              </a:buClr>
              <a:buFont typeface="Wingdings" panose="05000000000000000000" pitchFamily="2" charset="2"/>
              <a:buChar char="§"/>
            </a:pPr>
            <a:r>
              <a:rPr lang="en-US" altLang="en-US" sz="2000" dirty="0"/>
              <a:t>Reduce the need to house youth and adults together</a:t>
            </a:r>
          </a:p>
          <a:p>
            <a:pPr marL="285750" indent="-285750">
              <a:buClr>
                <a:srgbClr val="00B050"/>
              </a:buClr>
              <a:buFont typeface="Wingdings" panose="05000000000000000000" pitchFamily="2" charset="2"/>
              <a:buChar char="§"/>
            </a:pPr>
            <a:r>
              <a:rPr lang="en-US" altLang="en-US" sz="2000" dirty="0"/>
              <a:t>Well oriented/trained in expectations and responsibilities</a:t>
            </a:r>
          </a:p>
          <a:p>
            <a:endParaRPr lang="en-US" dirty="0"/>
          </a:p>
        </p:txBody>
      </p:sp>
      <p:sp>
        <p:nvSpPr>
          <p:cNvPr id="6" name="Text Placeholder 5">
            <a:extLst>
              <a:ext uri="{FF2B5EF4-FFF2-40B4-BE49-F238E27FC236}">
                <a16:creationId xmlns:a16="http://schemas.microsoft.com/office/drawing/2014/main" id="{6E935758-D404-0E7F-AD25-95E4A4470431}"/>
              </a:ext>
            </a:extLst>
          </p:cNvPr>
          <p:cNvSpPr>
            <a:spLocks noGrp="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As a Chaperone…</a:t>
            </a:r>
          </a:p>
        </p:txBody>
      </p:sp>
    </p:spTree>
    <p:extLst>
      <p:ext uri="{BB962C8B-B14F-4D97-AF65-F5344CB8AC3E}">
        <p14:creationId xmlns:p14="http://schemas.microsoft.com/office/powerpoint/2010/main" val="2881147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OSU 4-H Clover logo&#10;4-H Youth Development">
            <a:extLst>
              <a:ext uri="{FF2B5EF4-FFF2-40B4-BE49-F238E27FC236}">
                <a16:creationId xmlns:a16="http://schemas.microsoft.com/office/drawing/2014/main" id="{F3911896-477C-4B24-90C8-3A6786DEE786}"/>
              </a:ext>
            </a:extLst>
          </p:cNvPr>
          <p:cNvGrpSpPr/>
          <p:nvPr/>
        </p:nvGrpSpPr>
        <p:grpSpPr>
          <a:xfrm>
            <a:off x="452470" y="5081199"/>
            <a:ext cx="3708563" cy="1508887"/>
            <a:chOff x="452470" y="4827269"/>
            <a:chExt cx="3708563" cy="1508887"/>
          </a:xfrm>
        </p:grpSpPr>
        <p:pic>
          <p:nvPicPr>
            <p:cNvPr id="4" name="Picture 3" descr="A black and white logo&#10;&#10;Description automatically generated">
              <a:extLst>
                <a:ext uri="{FF2B5EF4-FFF2-40B4-BE49-F238E27FC236}">
                  <a16:creationId xmlns:a16="http://schemas.microsoft.com/office/drawing/2014/main" id="{FD599BCE-8DF9-C6DA-EE73-1A7E077ECEA8}"/>
                </a:ext>
              </a:extLst>
            </p:cNvPr>
            <p:cNvPicPr>
              <a:picLocks noChangeAspect="1"/>
            </p:cNvPicPr>
            <p:nvPr/>
          </p:nvPicPr>
          <p:blipFill>
            <a:blip r:embed="rId3"/>
            <a:stretch>
              <a:fillRect/>
            </a:stretch>
          </p:blipFill>
          <p:spPr>
            <a:xfrm>
              <a:off x="813243" y="4827269"/>
              <a:ext cx="2932848" cy="919883"/>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525D65F8-BDBC-6904-A83A-98722A9E2623}"/>
                </a:ext>
              </a:extLst>
            </p:cNvPr>
            <p:cNvPicPr>
              <a:picLocks noChangeAspect="1"/>
            </p:cNvPicPr>
            <p:nvPr/>
          </p:nvPicPr>
          <p:blipFill rotWithShape="1">
            <a:blip r:embed="rId4"/>
            <a:srcRect l="44037" t="44561"/>
            <a:stretch/>
          </p:blipFill>
          <p:spPr>
            <a:xfrm>
              <a:off x="452470" y="5878956"/>
              <a:ext cx="3708563" cy="457200"/>
            </a:xfrm>
            <a:prstGeom prst="rect">
              <a:avLst/>
            </a:prstGeom>
          </p:spPr>
        </p:pic>
      </p:grpSp>
      <p:sp>
        <p:nvSpPr>
          <p:cNvPr id="13315" name="Rectangle 3"/>
          <p:cNvSpPr>
            <a:spLocks noGrp="1" noChangeArrowheads="1"/>
          </p:cNvSpPr>
          <p:nvPr>
            <p:ph idx="1"/>
          </p:nvPr>
        </p:nvSpPr>
        <p:spPr>
          <a:xfrm>
            <a:off x="4869427" y="1161838"/>
            <a:ext cx="7152968" cy="4534323"/>
          </a:xfrm>
          <a:prstGeom prst="rect">
            <a:avLst/>
          </a:prstGeom>
        </p:spPr>
        <p:txBody>
          <a:bodyPr>
            <a:normAutofit/>
          </a:bodyPr>
          <a:lstStyle/>
          <a:p>
            <a:pPr algn="l">
              <a:lnSpc>
                <a:spcPct val="80000"/>
              </a:lnSpc>
              <a:spcBef>
                <a:spcPct val="50000"/>
              </a:spcBef>
              <a:buFont typeface="Monotype Sorts" pitchFamily="2" charset="2"/>
              <a:buNone/>
            </a:pPr>
            <a:r>
              <a:rPr lang="en-US" altLang="en-US" sz="4000" dirty="0">
                <a:solidFill>
                  <a:srgbClr val="4D4D4D"/>
                </a:solidFill>
              </a:rPr>
              <a:t>Overview and explanation of:</a:t>
            </a:r>
          </a:p>
          <a:p>
            <a:pPr lvl="1">
              <a:lnSpc>
                <a:spcPct val="80000"/>
              </a:lnSpc>
              <a:spcBef>
                <a:spcPct val="50000"/>
              </a:spcBef>
            </a:pPr>
            <a:r>
              <a:rPr lang="en-US" altLang="en-US" sz="3200" dirty="0">
                <a:solidFill>
                  <a:srgbClr val="63666A"/>
                </a:solidFill>
              </a:rPr>
              <a:t>Policy on filing Activity and Event Intent Forms</a:t>
            </a:r>
          </a:p>
          <a:p>
            <a:pPr lvl="1">
              <a:lnSpc>
                <a:spcPct val="80000"/>
              </a:lnSpc>
              <a:spcBef>
                <a:spcPct val="50000"/>
              </a:spcBef>
            </a:pPr>
            <a:r>
              <a:rPr lang="en-US" altLang="en-US" sz="3200" dirty="0">
                <a:solidFill>
                  <a:srgbClr val="63666A"/>
                </a:solidFill>
              </a:rPr>
              <a:t>County or Club Insurance Policy</a:t>
            </a:r>
          </a:p>
          <a:p>
            <a:pPr lvl="1">
              <a:lnSpc>
                <a:spcPct val="80000"/>
              </a:lnSpc>
              <a:spcBef>
                <a:spcPct val="50000"/>
              </a:spcBef>
            </a:pPr>
            <a:r>
              <a:rPr lang="en-US" altLang="en-US" sz="3200" dirty="0">
                <a:solidFill>
                  <a:srgbClr val="63666A"/>
                </a:solidFill>
              </a:rPr>
              <a:t>First Aid Kit</a:t>
            </a:r>
          </a:p>
        </p:txBody>
      </p:sp>
      <p:sp>
        <p:nvSpPr>
          <p:cNvPr id="13314" name="Rectangle 2"/>
          <p:cNvSpPr>
            <a:spLocks noGrp="1" noChangeArrowheads="1"/>
          </p:cNvSpPr>
          <p:nvPr>
            <p:ph type="title"/>
          </p:nvPr>
        </p:nvSpPr>
        <p:spPr/>
        <p:txBody>
          <a:bodyPr>
            <a:normAutofit/>
          </a:bodyPr>
          <a:lstStyle/>
          <a:p>
            <a:r>
              <a:rPr lang="en-US" altLang="en-US" sz="4400" b="1" dirty="0">
                <a:solidFill>
                  <a:schemeClr val="bg1"/>
                </a:solidFill>
              </a:rPr>
              <a:t>County Sharing</a:t>
            </a:r>
          </a:p>
        </p:txBody>
      </p:sp>
    </p:spTree>
    <p:extLst>
      <p:ext uri="{BB962C8B-B14F-4D97-AF65-F5344CB8AC3E}">
        <p14:creationId xmlns:p14="http://schemas.microsoft.com/office/powerpoint/2010/main" val="27381849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BDFE067-B57B-42C9-8E3C-19B13F620595}"/>
              </a:ext>
              <a:ext uri="{C183D7F6-B498-43B3-948B-1728B52AA6E4}">
                <adec:decorative xmlns:adec="http://schemas.microsoft.com/office/drawing/2017/decorative" val="1"/>
              </a:ext>
            </a:extLst>
          </p:cNvPr>
          <p:cNvGrpSpPr/>
          <p:nvPr/>
        </p:nvGrpSpPr>
        <p:grpSpPr>
          <a:xfrm>
            <a:off x="28136" y="0"/>
            <a:ext cx="5345722" cy="6858000"/>
            <a:chOff x="42204" y="0"/>
            <a:chExt cx="5345722" cy="6858000"/>
          </a:xfrm>
        </p:grpSpPr>
        <p:sp>
          <p:nvSpPr>
            <p:cNvPr id="4" name="Rectangle 3">
              <a:extLst>
                <a:ext uri="{FF2B5EF4-FFF2-40B4-BE49-F238E27FC236}">
                  <a16:creationId xmlns:a16="http://schemas.microsoft.com/office/drawing/2014/main" id="{70A30EDD-B85B-4EF2-BEC2-44637F909B40}"/>
                </a:ext>
              </a:extLst>
            </p:cNvPr>
            <p:cNvSpPr/>
            <p:nvPr/>
          </p:nvSpPr>
          <p:spPr>
            <a:xfrm>
              <a:off x="42204" y="0"/>
              <a:ext cx="2672861" cy="6858000"/>
            </a:xfrm>
            <a:prstGeom prst="rect">
              <a:avLst/>
            </a:prstGeom>
            <a:solidFill>
              <a:srgbClr val="44996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3DB0D478-CDD0-4604-8E44-AEB200F0AFD7}"/>
                </a:ext>
              </a:extLst>
            </p:cNvPr>
            <p:cNvSpPr/>
            <p:nvPr/>
          </p:nvSpPr>
          <p:spPr>
            <a:xfrm flipV="1">
              <a:off x="2715065" y="0"/>
              <a:ext cx="2672861" cy="6858000"/>
            </a:xfrm>
            <a:prstGeom prst="rtTriangle">
              <a:avLst/>
            </a:prstGeom>
            <a:solidFill>
              <a:srgbClr val="44996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Content Placeholder 4">
            <a:extLst>
              <a:ext uri="{FF2B5EF4-FFF2-40B4-BE49-F238E27FC236}">
                <a16:creationId xmlns:a16="http://schemas.microsoft.com/office/drawing/2014/main" id="{8D963C46-619E-4174-9783-F4CE89CD3A39}"/>
              </a:ext>
            </a:extLst>
          </p:cNvPr>
          <p:cNvSpPr txBox="1">
            <a:spLocks/>
          </p:cNvSpPr>
          <p:nvPr/>
        </p:nvSpPr>
        <p:spPr>
          <a:xfrm>
            <a:off x="579136" y="2090172"/>
            <a:ext cx="10734804" cy="3016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O |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000.000.0000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 |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000.000.0000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 |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name.presenter@okstate.edu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Address Goes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City, State</a:t>
            </a:r>
            <a:endParaRPr kumimoji="0" lang="en-US" sz="2800" b="0" i="0" u="none" strike="noStrike" kern="1200" cap="none" spc="0" normalizeH="0" baseline="0" noProof="0" dirty="0">
              <a:ln>
                <a:noFill/>
              </a:ln>
              <a:solidFill>
                <a:srgbClr val="70AD47"/>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B64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9966"/>
                </a:solidFill>
                <a:effectLst/>
                <a:uLnTx/>
                <a:uFillTx/>
                <a:latin typeface="Roboto" panose="02000000000000000000" pitchFamily="2" charset="0"/>
                <a:ea typeface="Roboto" panose="02000000000000000000" pitchFamily="2" charset="0"/>
                <a:cs typeface="+mn-cs"/>
              </a:rPr>
              <a:t>brand.okstate.edu (or other dept. specific URL)</a:t>
            </a:r>
          </a:p>
        </p:txBody>
      </p:sp>
      <p:sp>
        <p:nvSpPr>
          <p:cNvPr id="10" name="Text Placeholder 3">
            <a:extLst>
              <a:ext uri="{FF2B5EF4-FFF2-40B4-BE49-F238E27FC236}">
                <a16:creationId xmlns:a16="http://schemas.microsoft.com/office/drawing/2014/main" id="{B4191004-6808-4B31-9E16-F9ADA6CD7CDF}"/>
              </a:ext>
            </a:extLst>
          </p:cNvPr>
          <p:cNvSpPr txBox="1">
            <a:spLocks/>
          </p:cNvSpPr>
          <p:nvPr/>
        </p:nvSpPr>
        <p:spPr>
          <a:xfrm>
            <a:off x="579136" y="1500447"/>
            <a:ext cx="10515600"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9966"/>
                </a:solidFill>
                <a:effectLst/>
                <a:uLnTx/>
                <a:uFillTx/>
                <a:latin typeface="Rubik" panose="020B0604020202020204" charset="-79"/>
                <a:ea typeface="+mn-ea"/>
                <a:cs typeface="Rubik" panose="020B0604020202020204" charset="-79"/>
              </a:rPr>
              <a:t>Department of This Slide Goes Last</a:t>
            </a:r>
          </a:p>
        </p:txBody>
      </p:sp>
      <p:sp>
        <p:nvSpPr>
          <p:cNvPr id="9" name="Title 2">
            <a:extLst>
              <a:ext uri="{FF2B5EF4-FFF2-40B4-BE49-F238E27FC236}">
                <a16:creationId xmlns:a16="http://schemas.microsoft.com/office/drawing/2014/main" id="{02E47E31-B38A-4149-B170-A879B6299151}"/>
              </a:ext>
            </a:extLst>
          </p:cNvPr>
          <p:cNvSpPr>
            <a:spLocks noGrp="1"/>
          </p:cNvSpPr>
          <p:nvPr>
            <p:ph type="title"/>
          </p:nvPr>
        </p:nvSpPr>
        <p:spPr>
          <a:xfrm>
            <a:off x="578553" y="624279"/>
            <a:ext cx="10515600" cy="964880"/>
          </a:xfrm>
        </p:spPr>
        <p:txBody>
          <a:bodyPr/>
          <a:lstStyle/>
          <a:p>
            <a:pPr algn="l"/>
            <a:r>
              <a:rPr lang="en-US" dirty="0">
                <a:solidFill>
                  <a:srgbClr val="63666A"/>
                </a:solidFill>
              </a:rPr>
              <a:t>NAME OF PRESENTER</a:t>
            </a:r>
          </a:p>
        </p:txBody>
      </p:sp>
    </p:spTree>
    <p:extLst>
      <p:ext uri="{BB962C8B-B14F-4D97-AF65-F5344CB8AC3E}">
        <p14:creationId xmlns:p14="http://schemas.microsoft.com/office/powerpoint/2010/main" val="283865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7752-FA52-E94A-878C-E1287EF414D2}"/>
              </a:ext>
            </a:extLst>
          </p:cNvPr>
          <p:cNvSpPr>
            <a:spLocks noGrp="1"/>
          </p:cNvSpPr>
          <p:nvPr>
            <p:ph type="title"/>
          </p:nvPr>
        </p:nvSpPr>
        <p:spPr>
          <a:xfrm>
            <a:off x="838200" y="3053009"/>
            <a:ext cx="10515600" cy="964880"/>
          </a:xfrm>
        </p:spPr>
        <p:txBody>
          <a:bodyPr/>
          <a:lstStyle/>
          <a:p>
            <a:r>
              <a:rPr lang="en-US" dirty="0"/>
              <a:t>4-H Youth Development</a:t>
            </a:r>
          </a:p>
        </p:txBody>
      </p:sp>
    </p:spTree>
    <p:extLst>
      <p:ext uri="{BB962C8B-B14F-4D97-AF65-F5344CB8AC3E}">
        <p14:creationId xmlns:p14="http://schemas.microsoft.com/office/powerpoint/2010/main" val="88970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First box has 4-H clover logo, Healthy Habits, next box has icons that are a light bulb, tools and carpenter triangle, Think, Make, Create next box has 4-H logo, Outside the box, drawing of a box next box has Building Capacity with 4-H logo. ">
            <a:extLst>
              <a:ext uri="{FF2B5EF4-FFF2-40B4-BE49-F238E27FC236}">
                <a16:creationId xmlns:a16="http://schemas.microsoft.com/office/drawing/2014/main" id="{D80ED175-F276-4633-BABB-FB0711B99FA2}"/>
              </a:ext>
            </a:extLst>
          </p:cNvPr>
          <p:cNvGrpSpPr/>
          <p:nvPr/>
        </p:nvGrpSpPr>
        <p:grpSpPr>
          <a:xfrm>
            <a:off x="7177917" y="1676507"/>
            <a:ext cx="4418307" cy="3433225"/>
            <a:chOff x="7177917" y="1676507"/>
            <a:chExt cx="4418307" cy="3433225"/>
          </a:xfrm>
        </p:grpSpPr>
        <p:pic>
          <p:nvPicPr>
            <p:cNvPr id="6" name="Picture 4" descr="University of Idaho Extension 4-H Youth Development">
              <a:extLst>
                <a:ext uri="{FF2B5EF4-FFF2-40B4-BE49-F238E27FC236}">
                  <a16:creationId xmlns:a16="http://schemas.microsoft.com/office/drawing/2014/main" id="{24B7411A-AC8D-48E4-97C8-31C776BD4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30930"/>
            <a:stretch/>
          </p:blipFill>
          <p:spPr bwMode="auto">
            <a:xfrm>
              <a:off x="7177917" y="1676507"/>
              <a:ext cx="4418307" cy="34332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65285D3-D0E3-4E87-B9B7-15B717CF87F5}"/>
                </a:ext>
              </a:extLst>
            </p:cNvPr>
            <p:cNvGrpSpPr/>
            <p:nvPr/>
          </p:nvGrpSpPr>
          <p:grpSpPr>
            <a:xfrm>
              <a:off x="9414167" y="3451730"/>
              <a:ext cx="2108076" cy="1585163"/>
              <a:chOff x="9770721" y="3868923"/>
              <a:chExt cx="2060723" cy="1585163"/>
            </a:xfrm>
          </p:grpSpPr>
          <p:sp>
            <p:nvSpPr>
              <p:cNvPr id="12" name="Rectangle 11">
                <a:extLst>
                  <a:ext uri="{FF2B5EF4-FFF2-40B4-BE49-F238E27FC236}">
                    <a16:creationId xmlns:a16="http://schemas.microsoft.com/office/drawing/2014/main" id="{D0F1C144-B31B-419C-8029-5570F3CF6BC3}"/>
                  </a:ext>
                </a:extLst>
              </p:cNvPr>
              <p:cNvSpPr/>
              <p:nvPr/>
            </p:nvSpPr>
            <p:spPr>
              <a:xfrm>
                <a:off x="9776935" y="3868923"/>
                <a:ext cx="2054509" cy="1585163"/>
              </a:xfrm>
              <a:prstGeom prst="rect">
                <a:avLst/>
              </a:prstGeom>
              <a:solidFill>
                <a:srgbClr val="FFFF53"/>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13" name="Picture 12" descr="Icon&#10;&#10;Description automatically generated">
                <a:extLst>
                  <a:ext uri="{FF2B5EF4-FFF2-40B4-BE49-F238E27FC236}">
                    <a16:creationId xmlns:a16="http://schemas.microsoft.com/office/drawing/2014/main" id="{3ECFBB67-9C47-46CA-BDE1-B5A9D4B07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2614" y="4293123"/>
                <a:ext cx="666241" cy="688020"/>
              </a:xfrm>
              <a:prstGeom prst="rect">
                <a:avLst/>
              </a:prstGeom>
            </p:spPr>
          </p:pic>
          <p:sp>
            <p:nvSpPr>
              <p:cNvPr id="14" name="TextBox 13">
                <a:extLst>
                  <a:ext uri="{FF2B5EF4-FFF2-40B4-BE49-F238E27FC236}">
                    <a16:creationId xmlns:a16="http://schemas.microsoft.com/office/drawing/2014/main" id="{9EB82EF6-9139-4D3A-B4DB-633708B41CA0}"/>
                  </a:ext>
                </a:extLst>
              </p:cNvPr>
              <p:cNvSpPr txBox="1"/>
              <p:nvPr/>
            </p:nvSpPr>
            <p:spPr>
              <a:xfrm>
                <a:off x="9770721" y="4243545"/>
                <a:ext cx="1271881"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Fjalla One" panose="02000506040000020004" pitchFamily="2" charset="0"/>
                    <a:ea typeface="+mn-ea"/>
                    <a:cs typeface="+mn-cs"/>
                  </a:rPr>
                  <a:t>Building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Fjalla One" panose="02000506040000020004" pitchFamily="2" charset="0"/>
                    <a:ea typeface="+mn-ea"/>
                    <a:cs typeface="+mn-cs"/>
                  </a:rPr>
                  <a:t>Capacity</a:t>
                </a:r>
              </a:p>
            </p:txBody>
          </p:sp>
        </p:grpSp>
        <p:grpSp>
          <p:nvGrpSpPr>
            <p:cNvPr id="8" name="Group 7">
              <a:extLst>
                <a:ext uri="{FF2B5EF4-FFF2-40B4-BE49-F238E27FC236}">
                  <a16:creationId xmlns:a16="http://schemas.microsoft.com/office/drawing/2014/main" id="{DC0F0396-B385-4647-A7DF-AB029499CC6A}"/>
                </a:ext>
              </a:extLst>
            </p:cNvPr>
            <p:cNvGrpSpPr/>
            <p:nvPr/>
          </p:nvGrpSpPr>
          <p:grpSpPr>
            <a:xfrm>
              <a:off x="7206916" y="1755715"/>
              <a:ext cx="2199135" cy="1585163"/>
              <a:chOff x="9847275" y="3833753"/>
              <a:chExt cx="2153929" cy="1585163"/>
            </a:xfrm>
          </p:grpSpPr>
          <p:sp>
            <p:nvSpPr>
              <p:cNvPr id="9" name="Rectangle 8">
                <a:extLst>
                  <a:ext uri="{FF2B5EF4-FFF2-40B4-BE49-F238E27FC236}">
                    <a16:creationId xmlns:a16="http://schemas.microsoft.com/office/drawing/2014/main" id="{E5B03C09-D1D5-433B-B228-6AA66BFA8060}"/>
                  </a:ext>
                </a:extLst>
              </p:cNvPr>
              <p:cNvSpPr/>
              <p:nvPr/>
            </p:nvSpPr>
            <p:spPr>
              <a:xfrm>
                <a:off x="9847275" y="3833753"/>
                <a:ext cx="2054509" cy="1585163"/>
              </a:xfrm>
              <a:prstGeom prst="rect">
                <a:avLst/>
              </a:prstGeom>
              <a:solidFill>
                <a:srgbClr val="FFFF53"/>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265E1418-10AA-4781-A6F6-3647D076B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799" y="4312398"/>
                <a:ext cx="666241" cy="688020"/>
              </a:xfrm>
              <a:prstGeom prst="rect">
                <a:avLst/>
              </a:prstGeom>
            </p:spPr>
          </p:pic>
          <p:sp>
            <p:nvSpPr>
              <p:cNvPr id="11" name="TextBox 10">
                <a:extLst>
                  <a:ext uri="{FF2B5EF4-FFF2-40B4-BE49-F238E27FC236}">
                    <a16:creationId xmlns:a16="http://schemas.microsoft.com/office/drawing/2014/main" id="{88B7AE6C-2300-4E88-AB4A-0F02E6CA9A68}"/>
                  </a:ext>
                </a:extLst>
              </p:cNvPr>
              <p:cNvSpPr txBox="1"/>
              <p:nvPr/>
            </p:nvSpPr>
            <p:spPr>
              <a:xfrm>
                <a:off x="10729323" y="4267888"/>
                <a:ext cx="12718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Fjalla One" panose="02000506040000020004" pitchFamily="2" charset="0"/>
                    <a:ea typeface="+mn-ea"/>
                    <a:cs typeface="+mn-cs"/>
                  </a:rPr>
                  <a:t>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Fjalla One" panose="02000506040000020004" pitchFamily="2" charset="0"/>
                    <a:ea typeface="+mn-ea"/>
                    <a:cs typeface="+mn-cs"/>
                  </a:rPr>
                  <a:t>Habits</a:t>
                </a:r>
                <a:endParaRPr kumimoji="0" lang="en-US" sz="2400" b="0" i="0" u="none" strike="noStrike" kern="1200" cap="none" spc="0" normalizeH="0" baseline="0" noProof="0" dirty="0">
                  <a:ln>
                    <a:noFill/>
                  </a:ln>
                  <a:solidFill>
                    <a:srgbClr val="00B050"/>
                  </a:solidFill>
                  <a:effectLst/>
                  <a:uLnTx/>
                  <a:uFillTx/>
                  <a:latin typeface="Fjalla One" panose="02000506040000020004" pitchFamily="2" charset="0"/>
                  <a:ea typeface="+mn-ea"/>
                  <a:cs typeface="+mn-cs"/>
                </a:endParaRPr>
              </a:p>
            </p:txBody>
          </p:sp>
        </p:grpSp>
      </p:grpSp>
      <p:sp>
        <p:nvSpPr>
          <p:cNvPr id="2" name="Content Placeholder 1">
            <a:extLst>
              <a:ext uri="{FF2B5EF4-FFF2-40B4-BE49-F238E27FC236}">
                <a16:creationId xmlns:a16="http://schemas.microsoft.com/office/drawing/2014/main" id="{01828D8C-1D21-43C9-98F9-B15C33C12174}"/>
              </a:ext>
            </a:extLst>
          </p:cNvPr>
          <p:cNvSpPr>
            <a:spLocks noGrp="1"/>
          </p:cNvSpPr>
          <p:nvPr>
            <p:ph sz="half" idx="10"/>
          </p:nvPr>
        </p:nvSpPr>
        <p:spPr>
          <a:xfrm>
            <a:off x="783835" y="1123268"/>
            <a:ext cx="6515870" cy="4539704"/>
          </a:xfrm>
        </p:spPr>
        <p:txBody>
          <a:bodyPr/>
          <a:lstStyle/>
          <a:p>
            <a:pPr marL="285750" indent="-285750">
              <a:lnSpc>
                <a:spcPct val="100000"/>
              </a:lnSpc>
              <a:spcBef>
                <a:spcPts val="0"/>
              </a:spcBef>
              <a:spcAft>
                <a:spcPts val="1200"/>
              </a:spcAft>
              <a:buClr>
                <a:srgbClr val="00B050"/>
              </a:buClr>
              <a:buFont typeface="Wingdings" panose="05000000000000000000" pitchFamily="2" charset="2"/>
              <a:buChar char="§"/>
            </a:pPr>
            <a:r>
              <a:rPr lang="en-US" sz="1700" b="0" i="0" dirty="0">
                <a:solidFill>
                  <a:srgbClr val="000000"/>
                </a:solidFill>
                <a:effectLst/>
              </a:rPr>
              <a:t>4‑H is delivered by Cooperative Extension, a community of more than 100 public universities that provide experiences where young people learn by doing.</a:t>
            </a:r>
            <a:endParaRPr lang="en-US" sz="1700" dirty="0"/>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programming provides positive learning experiences; positive relationships for and between youth and adults; safe environments; and opportunities for positive risk taking.</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i="0" dirty="0">
                <a:solidFill>
                  <a:srgbClr val="202124"/>
                </a:solidFill>
                <a:effectLst/>
                <a:latin typeface="Roboto" panose="02000000000000000000" pitchFamily="2" charset="0"/>
              </a:rPr>
              <a:t>Positive youth development engages youth along with their families, and communities, so that youth are empowered to reach their full potential.</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learning experiences are reflective and intentional. </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learning is progressive, with experiences building on each other over time. </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learning is social and connected to a larger, real-world setting.</a:t>
            </a:r>
            <a:r>
              <a:rPr lang="en-US" dirty="0"/>
              <a:t> </a:t>
            </a:r>
            <a:endParaRPr lang="en-US" dirty="0">
              <a:solidFill>
                <a:srgbClr val="202124"/>
              </a:solidFill>
            </a:endParaRPr>
          </a:p>
        </p:txBody>
      </p:sp>
      <p:sp>
        <p:nvSpPr>
          <p:cNvPr id="3" name="Text Placeholder 2">
            <a:extLst>
              <a:ext uri="{FF2B5EF4-FFF2-40B4-BE49-F238E27FC236}">
                <a16:creationId xmlns:a16="http://schemas.microsoft.com/office/drawing/2014/main" id="{FF028AEF-64E3-4B1C-A30E-82E6026780AA}"/>
              </a:ext>
            </a:extLst>
          </p:cNvPr>
          <p:cNvSpPr>
            <a:spLocks noGrp="1"/>
          </p:cNvSpPr>
          <p:nvPr>
            <p:ph type="title" idx="4294967295"/>
          </p:nvPr>
        </p:nvSpPr>
        <p:spPr>
          <a:xfrm>
            <a:off x="567847" y="594917"/>
            <a:ext cx="10515600"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WHAT IS 4-H?</a:t>
            </a:r>
          </a:p>
        </p:txBody>
      </p:sp>
    </p:spTree>
    <p:extLst>
      <p:ext uri="{BB962C8B-B14F-4D97-AF65-F5344CB8AC3E}">
        <p14:creationId xmlns:p14="http://schemas.microsoft.com/office/powerpoint/2010/main" val="130390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Young boy with a camera">
            <a:extLst>
              <a:ext uri="{FF2B5EF4-FFF2-40B4-BE49-F238E27FC236}">
                <a16:creationId xmlns:a16="http://schemas.microsoft.com/office/drawing/2014/main" id="{FB7D5E30-E794-E570-6FB3-6239B724A3B9}"/>
              </a:ext>
            </a:extLst>
          </p:cNvPr>
          <p:cNvGrpSpPr/>
          <p:nvPr/>
        </p:nvGrpSpPr>
        <p:grpSpPr>
          <a:xfrm>
            <a:off x="8185355" y="565741"/>
            <a:ext cx="2986431" cy="4769800"/>
            <a:chOff x="7801897" y="420665"/>
            <a:chExt cx="2986431" cy="4769800"/>
          </a:xfrm>
        </p:grpSpPr>
        <p:pic>
          <p:nvPicPr>
            <p:cNvPr id="3" name="Picture 2" descr="A person and a child picking zucchini">
              <a:extLst>
                <a:ext uri="{FF2B5EF4-FFF2-40B4-BE49-F238E27FC236}">
                  <a16:creationId xmlns:a16="http://schemas.microsoft.com/office/drawing/2014/main" id="{15ADBF15-0F65-FC46-ECAA-2889CF2F6128}"/>
                </a:ext>
              </a:extLst>
            </p:cNvPr>
            <p:cNvPicPr>
              <a:picLocks noChangeAspect="1"/>
            </p:cNvPicPr>
            <p:nvPr/>
          </p:nvPicPr>
          <p:blipFill>
            <a:blip r:embed="rId3"/>
            <a:stretch>
              <a:fillRect/>
            </a:stretch>
          </p:blipFill>
          <p:spPr>
            <a:xfrm>
              <a:off x="7801898" y="2950641"/>
              <a:ext cx="2986430" cy="22398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A child holding a camera">
              <a:extLst>
                <a:ext uri="{FF2B5EF4-FFF2-40B4-BE49-F238E27FC236}">
                  <a16:creationId xmlns:a16="http://schemas.microsoft.com/office/drawing/2014/main" id="{7AA86434-925E-02AD-3E97-D9C203570274}"/>
                </a:ext>
              </a:extLst>
            </p:cNvPr>
            <p:cNvPicPr>
              <a:picLocks noChangeAspect="1"/>
            </p:cNvPicPr>
            <p:nvPr/>
          </p:nvPicPr>
          <p:blipFill>
            <a:blip r:embed="rId4"/>
            <a:stretch>
              <a:fillRect/>
            </a:stretch>
          </p:blipFill>
          <p:spPr>
            <a:xfrm>
              <a:off x="7801897" y="420665"/>
              <a:ext cx="2986431" cy="22398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7170" name="Rectangle 2"/>
          <p:cNvSpPr>
            <a:spLocks noGrp="1" noChangeArrowheads="1"/>
          </p:cNvSpPr>
          <p:nvPr>
            <p:ph sz="half" idx="11"/>
          </p:nvPr>
        </p:nvSpPr>
        <p:spPr>
          <a:xfrm>
            <a:off x="876823" y="1116819"/>
            <a:ext cx="6703848" cy="4620304"/>
          </a:xfrm>
        </p:spPr>
        <p:txBody>
          <a:bodyPr>
            <a:normAutofit/>
          </a:bodyPr>
          <a:lstStyle/>
          <a:p>
            <a:pPr marL="285750" indent="-285750">
              <a:lnSpc>
                <a:spcPct val="100000"/>
              </a:lnSpc>
              <a:spcBef>
                <a:spcPts val="0"/>
              </a:spcBef>
              <a:spcAft>
                <a:spcPts val="600"/>
              </a:spcAft>
              <a:buClr>
                <a:srgbClr val="4D4D4D"/>
              </a:buClr>
              <a:buFont typeface="Arial" panose="020B0604020202020204" pitchFamily="34" charset="0"/>
              <a:buChar char="•"/>
            </a:pPr>
            <a:r>
              <a:rPr lang="en-US" altLang="en-US" sz="2400" dirty="0"/>
              <a:t>A teaching tool for developing desirable character traits and project skills.</a:t>
            </a:r>
          </a:p>
          <a:p>
            <a:pPr marL="285750" indent="-285750">
              <a:lnSpc>
                <a:spcPct val="100000"/>
              </a:lnSpc>
              <a:spcBef>
                <a:spcPts val="0"/>
              </a:spcBef>
              <a:spcAft>
                <a:spcPts val="600"/>
              </a:spcAft>
              <a:buClr>
                <a:srgbClr val="4D4D4D"/>
              </a:buClr>
              <a:buFont typeface="Arial" panose="020B0604020202020204" pitchFamily="34" charset="0"/>
              <a:buChar char="•"/>
            </a:pPr>
            <a:r>
              <a:rPr lang="en-US" altLang="en-US" sz="2400" dirty="0"/>
              <a:t>Provides real life experiences in making decisions.</a:t>
            </a:r>
          </a:p>
          <a:p>
            <a:pPr marL="285750" indent="-285750">
              <a:lnSpc>
                <a:spcPct val="100000"/>
              </a:lnSpc>
              <a:spcBef>
                <a:spcPts val="0"/>
              </a:spcBef>
              <a:spcAft>
                <a:spcPts val="600"/>
              </a:spcAft>
              <a:buClr>
                <a:srgbClr val="4D4D4D"/>
              </a:buClr>
              <a:buFont typeface="Arial" panose="020B0604020202020204" pitchFamily="34" charset="0"/>
              <a:buChar char="•"/>
            </a:pPr>
            <a:r>
              <a:rPr lang="en-US" altLang="en-US" sz="2400" dirty="0"/>
              <a:t>Age appropriate and flexible for individual development.</a:t>
            </a:r>
          </a:p>
          <a:p>
            <a:pPr marL="285750" indent="-285750">
              <a:lnSpc>
                <a:spcPct val="100000"/>
              </a:lnSpc>
              <a:spcBef>
                <a:spcPts val="0"/>
              </a:spcBef>
              <a:spcAft>
                <a:spcPts val="600"/>
              </a:spcAft>
              <a:buClr>
                <a:srgbClr val="4D4D4D"/>
              </a:buClr>
              <a:buFont typeface="Arial" panose="020B0604020202020204" pitchFamily="34" charset="0"/>
              <a:buChar char="•"/>
            </a:pPr>
            <a:r>
              <a:rPr lang="en-US" altLang="en-US" sz="2400" dirty="0"/>
              <a:t>Concerned with the optimum development of the individual.</a:t>
            </a:r>
          </a:p>
          <a:p>
            <a:pPr marL="285750" indent="-285750">
              <a:lnSpc>
                <a:spcPct val="100000"/>
              </a:lnSpc>
              <a:spcBef>
                <a:spcPts val="0"/>
              </a:spcBef>
              <a:spcAft>
                <a:spcPts val="600"/>
              </a:spcAft>
              <a:buClr>
                <a:srgbClr val="4D4D4D"/>
              </a:buClr>
              <a:buFont typeface="Arial" panose="020B0604020202020204" pitchFamily="34" charset="0"/>
              <a:buChar char="•"/>
            </a:pPr>
            <a:r>
              <a:rPr lang="en-US" altLang="en-US" sz="2400" dirty="0"/>
              <a:t>Teaches desirable habits and attitudes</a:t>
            </a:r>
          </a:p>
          <a:p>
            <a:pPr marL="285750" indent="-285750">
              <a:lnSpc>
                <a:spcPct val="100000"/>
              </a:lnSpc>
              <a:spcBef>
                <a:spcPts val="0"/>
              </a:spcBef>
              <a:spcAft>
                <a:spcPts val="600"/>
              </a:spcAft>
              <a:buClr>
                <a:srgbClr val="4D4D4D"/>
              </a:buClr>
              <a:buFont typeface="Arial" panose="020B0604020202020204" pitchFamily="34" charset="0"/>
              <a:buChar char="•"/>
            </a:pPr>
            <a:r>
              <a:rPr lang="en-US" altLang="en-US" sz="2400" dirty="0"/>
              <a:t>Teaches one to help oneself, which leads to helping others</a:t>
            </a:r>
          </a:p>
        </p:txBody>
      </p:sp>
      <p:sp>
        <p:nvSpPr>
          <p:cNvPr id="44037" name="Rectangle 5"/>
          <p:cNvSpPr>
            <a:spLocks noGrp="1" noChangeArrowheads="1"/>
          </p:cNvSpPr>
          <p:nvPr>
            <p:ph type="title" idx="4294967295"/>
          </p:nvPr>
        </p:nvSpPr>
        <p:spPr bwMode="auto">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4-H PROJECT WORK…</a:t>
            </a:r>
            <a:endParaRPr kumimoji="0" lang="en-US" sz="2400" b="1" i="0" u="none" strike="noStrike" kern="1200" cap="none" spc="0" normalizeH="0" baseline="0" noProof="0" dirty="0">
              <a:ln>
                <a:noFill/>
              </a:ln>
              <a:solidFill>
                <a:srgbClr val="63666A"/>
              </a:solidFill>
              <a:effectLst>
                <a:outerShdw blurRad="38100" dist="38100" dir="2700000" algn="tl">
                  <a:srgbClr val="C0C0C0"/>
                </a:outerShdw>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181088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919AC-CBB5-49DB-A162-FDE42A642014}"/>
              </a:ext>
            </a:extLst>
          </p:cNvPr>
          <p:cNvSpPr>
            <a:spLocks noGrp="1"/>
          </p:cNvSpPr>
          <p:nvPr>
            <p:ph idx="1"/>
          </p:nvPr>
        </p:nvSpPr>
        <p:spPr>
          <a:xfrm>
            <a:off x="5161935" y="420624"/>
            <a:ext cx="6502509" cy="6144767"/>
          </a:xfrm>
        </p:spPr>
        <p:txBody>
          <a:bodyPr>
            <a:normAutofit/>
          </a:bodyPr>
          <a:lstStyle/>
          <a:p>
            <a:pPr marL="292100" indent="-292100">
              <a:lnSpc>
                <a:spcPct val="120000"/>
              </a:lnSpc>
              <a:spcBef>
                <a:spcPts val="0"/>
              </a:spcBef>
              <a:spcAft>
                <a:spcPts val="300"/>
              </a:spcAft>
              <a:buClr>
                <a:srgbClr val="4D4D4D"/>
              </a:buClr>
              <a:buFont typeface="Wingdings" panose="05000000000000000000" pitchFamily="2" charset="2"/>
              <a:buChar char="§"/>
            </a:pPr>
            <a:r>
              <a:rPr lang="en-US" sz="1600" b="1" dirty="0">
                <a:latin typeface="Roboto" panose="02000000000000000000" pitchFamily="2" charset="0"/>
                <a:ea typeface="Roboto" panose="02000000000000000000" pitchFamily="2" charset="0"/>
              </a:rPr>
              <a:t>Goal Setting </a:t>
            </a:r>
            <a:r>
              <a:rPr lang="en-US" sz="1600" dirty="0">
                <a:latin typeface="Roboto" panose="02000000000000000000" pitchFamily="2" charset="0"/>
                <a:ea typeface="Roboto" panose="02000000000000000000" pitchFamily="2" charset="0"/>
              </a:rPr>
              <a:t>– deciding on the purpose or desired result; something to work toward. </a:t>
            </a:r>
            <a:r>
              <a:rPr lang="en-US" sz="1600" b="1" dirty="0">
                <a:solidFill>
                  <a:srgbClr val="00B050"/>
                </a:solidFill>
                <a:latin typeface="Roboto" panose="02000000000000000000" pitchFamily="2" charset="0"/>
                <a:ea typeface="Roboto" panose="02000000000000000000" pitchFamily="2" charset="0"/>
              </a:rPr>
              <a:t>HEAD</a:t>
            </a:r>
          </a:p>
          <a:p>
            <a:pPr marL="292100" indent="-292100">
              <a:lnSpc>
                <a:spcPct val="120000"/>
              </a:lnSpc>
              <a:spcBef>
                <a:spcPts val="0"/>
              </a:spcBef>
              <a:spcAft>
                <a:spcPts val="300"/>
              </a:spcAft>
              <a:buClr>
                <a:srgbClr val="4D4D4D"/>
              </a:buClr>
              <a:buFont typeface="Wingdings" panose="05000000000000000000" pitchFamily="2" charset="2"/>
              <a:buChar char="§"/>
            </a:pPr>
            <a:r>
              <a:rPr lang="en-US" sz="1600" b="1" kern="1400" dirty="0">
                <a:ln>
                  <a:noFill/>
                </a:ln>
                <a:solidFill>
                  <a:srgbClr val="000000"/>
                </a:solidFill>
                <a:effectLst/>
                <a:latin typeface="Roboto" panose="02000000000000000000" pitchFamily="2" charset="0"/>
                <a:ea typeface="Roboto" panose="02000000000000000000" pitchFamily="2" charset="0"/>
              </a:rPr>
              <a:t>Learning to Learn </a:t>
            </a:r>
            <a:r>
              <a:rPr lang="en-US" sz="1600" kern="1400" dirty="0">
                <a:ln>
                  <a:noFill/>
                </a:ln>
                <a:solidFill>
                  <a:srgbClr val="000000"/>
                </a:solidFill>
                <a:effectLst/>
                <a:latin typeface="Roboto" panose="02000000000000000000" pitchFamily="2" charset="0"/>
                <a:ea typeface="Roboto" panose="02000000000000000000" pitchFamily="2" charset="0"/>
              </a:rPr>
              <a:t>— acquiring, evaluating and using information; understanding the methods and skills for learning.  </a:t>
            </a:r>
            <a:r>
              <a:rPr lang="en-US" sz="1600" b="1" kern="1400" dirty="0">
                <a:ln>
                  <a:noFill/>
                </a:ln>
                <a:solidFill>
                  <a:srgbClr val="00B050"/>
                </a:solidFill>
                <a:effectLst/>
                <a:latin typeface="Roboto" panose="02000000000000000000" pitchFamily="2" charset="0"/>
                <a:ea typeface="Roboto" panose="02000000000000000000" pitchFamily="2" charset="0"/>
              </a:rPr>
              <a:t>HEAD</a:t>
            </a:r>
          </a:p>
          <a:p>
            <a:pPr marL="292100" indent="-292100">
              <a:lnSpc>
                <a:spcPct val="120000"/>
              </a:lnSpc>
              <a:spcBef>
                <a:spcPts val="0"/>
              </a:spcBef>
              <a:spcAft>
                <a:spcPts val="300"/>
              </a:spcAft>
              <a:buClr>
                <a:srgbClr val="4D4D4D"/>
              </a:buClr>
              <a:buFont typeface="Wingdings" panose="05000000000000000000" pitchFamily="2" charset="2"/>
              <a:buChar char="§"/>
            </a:pPr>
            <a:r>
              <a:rPr lang="en-US" sz="1600" b="1" kern="1400" dirty="0">
                <a:ln>
                  <a:noFill/>
                </a:ln>
                <a:solidFill>
                  <a:srgbClr val="000000"/>
                </a:solidFill>
                <a:effectLst/>
                <a:latin typeface="Roboto" panose="02000000000000000000" pitchFamily="2" charset="0"/>
                <a:ea typeface="Roboto" panose="02000000000000000000" pitchFamily="2" charset="0"/>
              </a:rPr>
              <a:t>Cooperation</a:t>
            </a:r>
            <a:r>
              <a:rPr lang="en-US" sz="1600" kern="1400" dirty="0">
                <a:ln>
                  <a:noFill/>
                </a:ln>
                <a:solidFill>
                  <a:srgbClr val="000000"/>
                </a:solidFill>
                <a:effectLst/>
                <a:latin typeface="Roboto" panose="02000000000000000000" pitchFamily="2" charset="0"/>
                <a:ea typeface="Roboto" panose="02000000000000000000" pitchFamily="2" charset="0"/>
              </a:rPr>
              <a:t> — to work or act together for a common purpose or mutual benefit. </a:t>
            </a:r>
            <a:r>
              <a:rPr lang="en-US" sz="1600" b="1" kern="1400" dirty="0">
                <a:ln>
                  <a:noFill/>
                </a:ln>
                <a:solidFill>
                  <a:srgbClr val="00B050"/>
                </a:solidFill>
                <a:effectLst/>
                <a:latin typeface="Roboto" panose="02000000000000000000" pitchFamily="2" charset="0"/>
                <a:ea typeface="Roboto" panose="02000000000000000000" pitchFamily="2" charset="0"/>
              </a:rPr>
              <a:t>HEART</a:t>
            </a:r>
          </a:p>
          <a:p>
            <a:pPr marL="292100" indent="-292100">
              <a:lnSpc>
                <a:spcPct val="120000"/>
              </a:lnSpc>
              <a:spcBef>
                <a:spcPts val="0"/>
              </a:spcBef>
              <a:spcAft>
                <a:spcPts val="300"/>
              </a:spcAft>
              <a:buClr>
                <a:srgbClr val="4D4D4D"/>
              </a:buClr>
              <a:buFont typeface="Wingdings" panose="05000000000000000000" pitchFamily="2" charset="2"/>
              <a:buChar char="§"/>
            </a:pPr>
            <a:r>
              <a:rPr lang="en-US" sz="1600" b="1" kern="1400" dirty="0">
                <a:ln>
                  <a:noFill/>
                </a:ln>
                <a:solidFill>
                  <a:srgbClr val="000000"/>
                </a:solidFill>
                <a:effectLst/>
                <a:latin typeface="Roboto" panose="02000000000000000000" pitchFamily="2" charset="0"/>
                <a:ea typeface="Roboto" panose="02000000000000000000" pitchFamily="2" charset="0"/>
              </a:rPr>
              <a:t>Social Skills</a:t>
            </a:r>
            <a:r>
              <a:rPr lang="en-US" sz="1600" kern="1400" dirty="0">
                <a:ln>
                  <a:noFill/>
                </a:ln>
                <a:solidFill>
                  <a:srgbClr val="000000"/>
                </a:solidFill>
                <a:effectLst/>
                <a:latin typeface="Roboto" panose="02000000000000000000" pitchFamily="2" charset="0"/>
                <a:ea typeface="Roboto" panose="02000000000000000000" pitchFamily="2" charset="0"/>
              </a:rPr>
              <a:t> — skills people use when interacting with others and to behave in the accepted manner or customs of the society in which they live; adapting well to one’s social environment. </a:t>
            </a:r>
            <a:r>
              <a:rPr lang="en-US" sz="1600" b="1" kern="1400" dirty="0">
                <a:ln>
                  <a:noFill/>
                </a:ln>
                <a:solidFill>
                  <a:srgbClr val="00B050"/>
                </a:solidFill>
                <a:effectLst/>
                <a:latin typeface="Roboto" panose="02000000000000000000" pitchFamily="2" charset="0"/>
                <a:ea typeface="Roboto" panose="02000000000000000000" pitchFamily="2" charset="0"/>
              </a:rPr>
              <a:t>HEART</a:t>
            </a:r>
          </a:p>
          <a:p>
            <a:pPr marL="292100" marR="0" indent="-292100" algn="l">
              <a:lnSpc>
                <a:spcPct val="120000"/>
              </a:lnSpc>
              <a:spcBef>
                <a:spcPts val="0"/>
              </a:spcBef>
              <a:spcAft>
                <a:spcPts val="300"/>
              </a:spcAft>
              <a:buClr>
                <a:srgbClr val="4D4D4D"/>
              </a:buClr>
              <a:buFont typeface="Wingdings" panose="05000000000000000000" pitchFamily="2" charset="2"/>
              <a:buChar char="§"/>
            </a:pPr>
            <a:r>
              <a:rPr lang="en-US" sz="1600" b="1" dirty="0">
                <a:latin typeface="Roboto" panose="02000000000000000000" pitchFamily="2" charset="0"/>
                <a:ea typeface="Roboto" panose="02000000000000000000" pitchFamily="2" charset="0"/>
              </a:rPr>
              <a:t>Contributions to group efforts </a:t>
            </a:r>
            <a:r>
              <a:rPr lang="en-US" sz="1600" dirty="0">
                <a:latin typeface="Roboto" panose="02000000000000000000" pitchFamily="2" charset="0"/>
                <a:ea typeface="Roboto" panose="02000000000000000000" pitchFamily="2" charset="0"/>
              </a:rPr>
              <a:t>– to give or supply along with others for a common purpose. </a:t>
            </a:r>
            <a:r>
              <a:rPr lang="en-US" sz="1600" b="1" dirty="0">
                <a:solidFill>
                  <a:srgbClr val="00B050"/>
                </a:solidFill>
                <a:latin typeface="Roboto" panose="02000000000000000000" pitchFamily="2" charset="0"/>
                <a:ea typeface="Roboto" panose="02000000000000000000" pitchFamily="2" charset="0"/>
              </a:rPr>
              <a:t>HANDS</a:t>
            </a:r>
          </a:p>
          <a:p>
            <a:pPr marL="292100" marR="0" indent="-292100" algn="l">
              <a:lnSpc>
                <a:spcPct val="120000"/>
              </a:lnSpc>
              <a:spcBef>
                <a:spcPts val="0"/>
              </a:spcBef>
              <a:spcAft>
                <a:spcPts val="300"/>
              </a:spcAft>
              <a:buClr>
                <a:srgbClr val="4D4D4D"/>
              </a:buClr>
              <a:buFont typeface="Wingdings" panose="05000000000000000000" pitchFamily="2" charset="2"/>
              <a:buChar char="§"/>
            </a:pPr>
            <a:r>
              <a:rPr lang="en-US" sz="1600" b="1" kern="1400" dirty="0">
                <a:ln>
                  <a:noFill/>
                </a:ln>
                <a:solidFill>
                  <a:srgbClr val="000000"/>
                </a:solidFill>
                <a:effectLst/>
                <a:latin typeface="Roboto" panose="02000000000000000000" pitchFamily="2" charset="0"/>
                <a:ea typeface="Roboto" panose="02000000000000000000" pitchFamily="2" charset="0"/>
              </a:rPr>
              <a:t>Self-motivation</a:t>
            </a:r>
            <a:r>
              <a:rPr lang="en-US" sz="1600" kern="1400" dirty="0">
                <a:ln>
                  <a:noFill/>
                </a:ln>
                <a:solidFill>
                  <a:srgbClr val="000000"/>
                </a:solidFill>
                <a:effectLst/>
                <a:latin typeface="Roboto" panose="02000000000000000000" pitchFamily="2" charset="0"/>
                <a:ea typeface="Roboto" panose="02000000000000000000" pitchFamily="2" charset="0"/>
              </a:rPr>
              <a:t> — able to make the needed effort to carry out a task or a plan; personal will to take action. </a:t>
            </a:r>
            <a:r>
              <a:rPr lang="en-US" sz="1600" b="1" kern="1400" dirty="0">
                <a:solidFill>
                  <a:srgbClr val="00B050"/>
                </a:solidFill>
                <a:latin typeface="Roboto" panose="02000000000000000000" pitchFamily="2" charset="0"/>
                <a:ea typeface="Roboto" panose="02000000000000000000" pitchFamily="2" charset="0"/>
              </a:rPr>
              <a:t>HANDS</a:t>
            </a:r>
            <a:endParaRPr lang="en-US" sz="1600" b="1" kern="1400" dirty="0">
              <a:ln>
                <a:noFill/>
              </a:ln>
              <a:solidFill>
                <a:srgbClr val="00B050"/>
              </a:solidFill>
              <a:effectLst/>
              <a:latin typeface="Roboto" panose="02000000000000000000" pitchFamily="2" charset="0"/>
              <a:ea typeface="Roboto" panose="02000000000000000000" pitchFamily="2" charset="0"/>
            </a:endParaRPr>
          </a:p>
          <a:p>
            <a:pPr marL="292100" marR="0" indent="-292100" algn="l">
              <a:lnSpc>
                <a:spcPct val="120000"/>
              </a:lnSpc>
              <a:spcBef>
                <a:spcPts val="0"/>
              </a:spcBef>
              <a:spcAft>
                <a:spcPts val="300"/>
              </a:spcAft>
              <a:buClr>
                <a:srgbClr val="4D4D4D"/>
              </a:buClr>
              <a:buFont typeface="Wingdings" panose="05000000000000000000" pitchFamily="2" charset="2"/>
              <a:buChar char="§"/>
            </a:pPr>
            <a:r>
              <a:rPr lang="en-US" sz="1600" b="1" kern="1400" dirty="0">
                <a:ln>
                  <a:noFill/>
                </a:ln>
                <a:solidFill>
                  <a:srgbClr val="000000"/>
                </a:solidFill>
                <a:effectLst/>
                <a:latin typeface="Roboto" panose="02000000000000000000" pitchFamily="2" charset="0"/>
                <a:ea typeface="Roboto" panose="02000000000000000000" pitchFamily="2" charset="0"/>
              </a:rPr>
              <a:t>Self-esteem</a:t>
            </a:r>
            <a:r>
              <a:rPr lang="en-US" sz="1600" kern="1400" dirty="0">
                <a:ln>
                  <a:noFill/>
                </a:ln>
                <a:solidFill>
                  <a:srgbClr val="000000"/>
                </a:solidFill>
                <a:effectLst/>
                <a:latin typeface="Roboto" panose="02000000000000000000" pitchFamily="2" charset="0"/>
                <a:ea typeface="Roboto" panose="02000000000000000000" pitchFamily="2" charset="0"/>
              </a:rPr>
              <a:t> — pride in oneself; proper regard for oneself as a human being; valuing oneself; a feeling of ability to cope; learning to accept and like oneself. </a:t>
            </a:r>
            <a:r>
              <a:rPr lang="en-US" sz="1600" b="1" kern="1400" dirty="0">
                <a:ln>
                  <a:noFill/>
                </a:ln>
                <a:solidFill>
                  <a:srgbClr val="00B050"/>
                </a:solidFill>
                <a:effectLst/>
                <a:latin typeface="Roboto" panose="02000000000000000000" pitchFamily="2" charset="0"/>
                <a:ea typeface="Roboto" panose="02000000000000000000" pitchFamily="2" charset="0"/>
              </a:rPr>
              <a:t>HEALTH</a:t>
            </a:r>
          </a:p>
          <a:p>
            <a:pPr marL="292100" marR="0" indent="-292100" algn="l">
              <a:lnSpc>
                <a:spcPct val="120000"/>
              </a:lnSpc>
              <a:spcBef>
                <a:spcPts val="0"/>
              </a:spcBef>
              <a:spcAft>
                <a:spcPts val="300"/>
              </a:spcAft>
              <a:buClr>
                <a:srgbClr val="4D4D4D"/>
              </a:buClr>
              <a:buFont typeface="Wingdings" panose="05000000000000000000" pitchFamily="2" charset="2"/>
              <a:buChar char="§"/>
            </a:pPr>
            <a:r>
              <a:rPr lang="en-US" sz="1600" b="1" kern="1400" dirty="0">
                <a:ln>
                  <a:noFill/>
                </a:ln>
                <a:solidFill>
                  <a:srgbClr val="000000"/>
                </a:solidFill>
                <a:effectLst/>
                <a:latin typeface="Roboto" panose="02000000000000000000" pitchFamily="2" charset="0"/>
                <a:ea typeface="Roboto" panose="02000000000000000000" pitchFamily="2" charset="0"/>
              </a:rPr>
              <a:t>Self-responsibility</a:t>
            </a:r>
            <a:r>
              <a:rPr lang="en-US" sz="1600" kern="1400" dirty="0">
                <a:ln>
                  <a:noFill/>
                </a:ln>
                <a:solidFill>
                  <a:srgbClr val="000000"/>
                </a:solidFill>
                <a:effectLst/>
                <a:latin typeface="Roboto" panose="02000000000000000000" pitchFamily="2" charset="0"/>
                <a:ea typeface="Roboto" panose="02000000000000000000" pitchFamily="2" charset="0"/>
              </a:rPr>
              <a:t> — taking care of oneself; being accountable for one’s behavior and obligations; choosing for oneself between right and wrong.  </a:t>
            </a:r>
            <a:r>
              <a:rPr lang="en-US" sz="1600" b="1" kern="1400" dirty="0">
                <a:ln>
                  <a:noFill/>
                </a:ln>
                <a:solidFill>
                  <a:srgbClr val="00B050"/>
                </a:solidFill>
                <a:effectLst/>
                <a:latin typeface="Roboto" panose="02000000000000000000" pitchFamily="2" charset="0"/>
                <a:ea typeface="Roboto" panose="02000000000000000000" pitchFamily="2" charset="0"/>
              </a:rPr>
              <a:t>HEALTH</a:t>
            </a:r>
          </a:p>
        </p:txBody>
      </p:sp>
      <p:sp>
        <p:nvSpPr>
          <p:cNvPr id="2" name="Title 1">
            <a:extLst>
              <a:ext uri="{FF2B5EF4-FFF2-40B4-BE49-F238E27FC236}">
                <a16:creationId xmlns:a16="http://schemas.microsoft.com/office/drawing/2014/main" id="{364BEF01-430E-4AC3-85A5-20BDE8481946}"/>
              </a:ext>
            </a:extLst>
          </p:cNvPr>
          <p:cNvSpPr>
            <a:spLocks noGrp="1"/>
          </p:cNvSpPr>
          <p:nvPr>
            <p:ph type="title"/>
          </p:nvPr>
        </p:nvSpPr>
        <p:spPr>
          <a:xfrm>
            <a:off x="527556" y="-186178"/>
            <a:ext cx="3517567" cy="2085606"/>
          </a:xfrm>
        </p:spPr>
        <p:txBody>
          <a:bodyPr>
            <a:normAutofit/>
          </a:bodyPr>
          <a:lstStyle/>
          <a:p>
            <a:r>
              <a:rPr lang="en-US" sz="4400" b="1" dirty="0"/>
              <a:t>4-H Life Skills Model</a:t>
            </a:r>
          </a:p>
        </p:txBody>
      </p:sp>
      <p:pic>
        <p:nvPicPr>
          <p:cNvPr id="24" name="Picture 17">
            <a:extLst>
              <a:ext uri="{FF2B5EF4-FFF2-40B4-BE49-F238E27FC236}">
                <a16:creationId xmlns:a16="http://schemas.microsoft.com/office/drawing/2014/main" id="{30D8C725-5AC2-4BBE-9FFD-0B51BDB02F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4" y="1899429"/>
            <a:ext cx="4221123" cy="450137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9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34378E-55F0-4FE1-BA87-75E59E608233}"/>
              </a:ext>
            </a:extLst>
          </p:cNvPr>
          <p:cNvSpPr txBox="1"/>
          <p:nvPr/>
        </p:nvSpPr>
        <p:spPr>
          <a:xfrm flipH="1">
            <a:off x="4926167" y="4070814"/>
            <a:ext cx="6550228" cy="986937"/>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50000"/>
                  </a:schemeClr>
                </a:solidFill>
                <a:effectLst/>
                <a:uLnTx/>
                <a:uFillTx/>
                <a:latin typeface="Fjalla One" panose="02000506040000020004" pitchFamily="2" charset="0"/>
                <a:ea typeface="+mn-ea"/>
                <a:cs typeface="+mn-cs"/>
              </a:rPr>
              <a:t>Learn by Doing</a:t>
            </a:r>
          </a:p>
          <a:p>
            <a:pPr marL="111125" marR="0" lvl="0" indent="0" algn="l" defTabSz="914400" rtl="0" eaLnBrk="1" fontAlgn="auto" latinLnBrk="0" hangingPunct="1">
              <a:lnSpc>
                <a:spcPct val="110000"/>
              </a:lnSpc>
              <a:spcBef>
                <a:spcPts val="0"/>
              </a:spcBef>
              <a:spcAft>
                <a:spcPts val="482"/>
              </a:spcAft>
              <a:buClrTx/>
              <a:buSzTx/>
              <a:buFontTx/>
              <a:buNone/>
              <a:tabLst/>
              <a:defRPr/>
            </a:pPr>
            <a:r>
              <a:rPr kumimoji="0" lang="en-US" sz="1600" b="1" i="0" u="none" strike="noStrike" kern="1400" cap="none" spc="0" normalizeH="0" baseline="0" noProof="0" dirty="0">
                <a:ln>
                  <a:noFill/>
                </a:ln>
                <a:solidFill>
                  <a:schemeClr val="accent6">
                    <a:lumMod val="50000"/>
                  </a:schemeClr>
                </a:solidFill>
                <a:effectLst/>
                <a:uLnTx/>
                <a:uFillTx/>
                <a:latin typeface="Roboto" panose="02000000000000000000" pitchFamily="2" charset="0"/>
                <a:ea typeface="Roboto" panose="02000000000000000000" pitchFamily="2" charset="0"/>
                <a:cs typeface="+mn-cs"/>
              </a:rPr>
              <a:t>Life Skill </a:t>
            </a:r>
            <a:r>
              <a:rPr kumimoji="0" lang="en-US" sz="1600" b="1" i="1" u="none" strike="noStrike" kern="1400" cap="none" spc="0" normalizeH="0" baseline="0" noProof="0" dirty="0">
                <a:ln>
                  <a:noFill/>
                </a:ln>
                <a:solidFill>
                  <a:schemeClr val="accent6">
                    <a:lumMod val="50000"/>
                  </a:schemeClr>
                </a:solidFill>
                <a:effectLst/>
                <a:uLnTx/>
                <a:uFillTx/>
                <a:latin typeface="Roboto" panose="02000000000000000000" pitchFamily="2" charset="0"/>
                <a:ea typeface="Roboto" panose="02000000000000000000" pitchFamily="2" charset="0"/>
                <a:cs typeface="+mn-cs"/>
              </a:rPr>
              <a:t>Learning to Learn </a:t>
            </a:r>
            <a:r>
              <a:rPr kumimoji="0" lang="en-US" sz="1600" b="0" i="0" u="none" strike="noStrike" kern="1400" cap="none" spc="0" normalizeH="0" baseline="0" noProof="0" dirty="0">
                <a:ln>
                  <a:noFill/>
                </a:ln>
                <a:solidFill>
                  <a:schemeClr val="accent6">
                    <a:lumMod val="50000"/>
                  </a:schemeClr>
                </a:solidFill>
                <a:effectLst/>
                <a:uLnTx/>
                <a:uFillTx/>
                <a:latin typeface="Roboto" panose="02000000000000000000" pitchFamily="2" charset="0"/>
                <a:ea typeface="Roboto" panose="02000000000000000000" pitchFamily="2" charset="0"/>
                <a:cs typeface="+mn-cs"/>
              </a:rPr>
              <a:t>— acquiring, evaluating and using information; understanding the methods and skills for learning</a:t>
            </a:r>
          </a:p>
        </p:txBody>
      </p:sp>
      <p:sp>
        <p:nvSpPr>
          <p:cNvPr id="2" name="Content Placeholder 1">
            <a:extLst>
              <a:ext uri="{FF2B5EF4-FFF2-40B4-BE49-F238E27FC236}">
                <a16:creationId xmlns:a16="http://schemas.microsoft.com/office/drawing/2014/main" id="{13688AA1-DC06-4695-95E7-A3C496DF750D}"/>
              </a:ext>
            </a:extLst>
          </p:cNvPr>
          <p:cNvSpPr>
            <a:spLocks noGrp="1"/>
          </p:cNvSpPr>
          <p:nvPr>
            <p:ph sz="half" idx="10"/>
          </p:nvPr>
        </p:nvSpPr>
        <p:spPr>
          <a:xfrm>
            <a:off x="4926167" y="1224519"/>
            <a:ext cx="6666139" cy="2554545"/>
          </a:xfrm>
        </p:spPr>
        <p:txBody>
          <a:bodyPr/>
          <a:lstStyle/>
          <a:p>
            <a:pPr marL="0" indent="0">
              <a:lnSpc>
                <a:spcPct val="100000"/>
              </a:lnSpc>
              <a:spcBef>
                <a:spcPts val="0"/>
              </a:spcBef>
              <a:spcAft>
                <a:spcPts val="1200"/>
              </a:spcAft>
              <a:buClr>
                <a:schemeClr val="accent2"/>
              </a:buClr>
              <a:defRPr/>
            </a:pPr>
            <a:r>
              <a:rPr lang="en-US" sz="2000" b="1" dirty="0">
                <a:latin typeface="Fjalla One" panose="02000506040000020004" pitchFamily="2" charset="0"/>
              </a:rPr>
              <a:t>4-H Project Works – </a:t>
            </a:r>
            <a:r>
              <a:rPr lang="en-US" sz="2000" dirty="0"/>
              <a:t>a tool for mastering skills and knowledge and applying them to real-life experiences.  Provide opportunities for career exploration.</a:t>
            </a:r>
            <a:endParaRPr lang="en-US" sz="2000" dirty="0">
              <a:latin typeface="Fjalla One" panose="02000506040000020004" pitchFamily="2" charset="0"/>
            </a:endParaRPr>
          </a:p>
          <a:p>
            <a:pPr marL="0" indent="0">
              <a:lnSpc>
                <a:spcPct val="100000"/>
              </a:lnSpc>
              <a:spcBef>
                <a:spcPts val="0"/>
              </a:spcBef>
              <a:spcAft>
                <a:spcPts val="1200"/>
              </a:spcAft>
              <a:buClr>
                <a:schemeClr val="accent2"/>
              </a:buClr>
              <a:defRPr/>
            </a:pPr>
            <a:r>
              <a:rPr lang="en-US" sz="2000" b="1" dirty="0">
                <a:latin typeface="Fjalla One" panose="02000506040000020004" pitchFamily="2" charset="0"/>
              </a:rPr>
              <a:t>4-H Events -</a:t>
            </a:r>
            <a:r>
              <a:rPr lang="en-US" sz="2000" dirty="0"/>
              <a:t> provide an opportunity for education, evaluation, and recognition.</a:t>
            </a:r>
          </a:p>
          <a:p>
            <a:pPr marL="0" indent="0">
              <a:lnSpc>
                <a:spcPct val="100000"/>
              </a:lnSpc>
              <a:spcBef>
                <a:spcPts val="0"/>
              </a:spcBef>
              <a:spcAft>
                <a:spcPts val="1200"/>
              </a:spcAft>
              <a:buClr>
                <a:schemeClr val="accent2"/>
              </a:buClr>
              <a:defRPr/>
            </a:pPr>
            <a:r>
              <a:rPr lang="en-US" sz="2000" b="1" dirty="0">
                <a:latin typeface="Fjalla One" panose="02000506040000020004" pitchFamily="2" charset="0"/>
              </a:rPr>
              <a:t>4-H Activities - </a:t>
            </a:r>
            <a:r>
              <a:rPr lang="en-US" sz="2000" dirty="0"/>
              <a:t>provide an opportunity for education, participation, and fellowship.</a:t>
            </a:r>
            <a:endParaRPr lang="en-US" dirty="0"/>
          </a:p>
        </p:txBody>
      </p:sp>
      <p:pic>
        <p:nvPicPr>
          <p:cNvPr id="9" name="Picture 8" descr="A group of people looking at a model airplane">
            <a:extLst>
              <a:ext uri="{FF2B5EF4-FFF2-40B4-BE49-F238E27FC236}">
                <a16:creationId xmlns:a16="http://schemas.microsoft.com/office/drawing/2014/main" id="{922485FE-EE12-401B-A809-D401AD2DA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87" y="3429000"/>
            <a:ext cx="3137079" cy="2094000"/>
          </a:xfrm>
          <a:prstGeom prst="rect">
            <a:avLst/>
          </a:prstGeom>
        </p:spPr>
      </p:pic>
      <p:pic>
        <p:nvPicPr>
          <p:cNvPr id="7" name="Picture 6" descr="A group of people wearing green shirts">
            <a:extLst>
              <a:ext uri="{FF2B5EF4-FFF2-40B4-BE49-F238E27FC236}">
                <a16:creationId xmlns:a16="http://schemas.microsoft.com/office/drawing/2014/main" id="{F7B50BCD-B10E-4D60-AAE9-C91ACB78C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887" y="1224519"/>
            <a:ext cx="3137079" cy="2094000"/>
          </a:xfrm>
          <a:prstGeom prst="rect">
            <a:avLst/>
          </a:prstGeom>
        </p:spPr>
      </p:pic>
      <p:sp>
        <p:nvSpPr>
          <p:cNvPr id="4" name="Text Placeholder 3">
            <a:extLst>
              <a:ext uri="{FF2B5EF4-FFF2-40B4-BE49-F238E27FC236}">
                <a16:creationId xmlns:a16="http://schemas.microsoft.com/office/drawing/2014/main" id="{40090ACC-B067-4D20-92ED-24B3E87B6D6C}"/>
              </a:ext>
            </a:extLst>
          </p:cNvPr>
          <p:cNvSpPr>
            <a:spLocks noGrp="1"/>
          </p:cNvSpPr>
          <p:nvPr>
            <p:ph type="title" idx="4294967295"/>
          </p:nvPr>
        </p:nvSpPr>
        <p:spPr>
          <a:xfrm>
            <a:off x="567847" y="594917"/>
            <a:ext cx="10515600"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63666A"/>
                </a:solidFill>
                <a:effectLst/>
                <a:uLnTx/>
                <a:uFillTx/>
                <a:latin typeface="Roboto" panose="02000000000000000000" pitchFamily="2" charset="0"/>
                <a:ea typeface="Roboto" panose="02000000000000000000" pitchFamily="2" charset="0"/>
                <a:cs typeface="+mn-cs"/>
              </a:rPr>
              <a:t>PURPOSE FOR…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F1B6528D-854C-DADD-97E0-F081CD2E214F}"/>
              </a:ext>
            </a:extLst>
          </p:cNvPr>
          <p:cNvSpPr txBox="1">
            <a:spLocks noChangeArrowheads="1"/>
          </p:cNvSpPr>
          <p:nvPr/>
        </p:nvSpPr>
        <p:spPr bwMode="auto">
          <a:xfrm>
            <a:off x="4826478" y="5598924"/>
            <a:ext cx="716608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algn="ctr">
              <a:spcBef>
                <a:spcPct val="50000"/>
              </a:spcBef>
              <a:buFontTx/>
              <a:buNone/>
            </a:pPr>
            <a:r>
              <a:rPr lang="en-US" altLang="en-US" sz="2800" b="1" dirty="0">
                <a:solidFill>
                  <a:srgbClr val="00B050"/>
                </a:solidFill>
                <a:latin typeface="Abadi MT Condensed" pitchFamily="34" charset="0"/>
              </a:rPr>
              <a:t>A </a:t>
            </a:r>
            <a:r>
              <a:rPr lang="en-US" altLang="en-US" sz="2400" b="1" dirty="0">
                <a:solidFill>
                  <a:srgbClr val="00B050"/>
                </a:solidFill>
                <a:latin typeface="Abadi MT Condensed" pitchFamily="34" charset="0"/>
              </a:rPr>
              <a:t>club and county program should have a healthy blend of all five forms of recognition.</a:t>
            </a:r>
          </a:p>
        </p:txBody>
      </p:sp>
      <p:sp>
        <p:nvSpPr>
          <p:cNvPr id="3" name="Content Placeholder 2">
            <a:extLst>
              <a:ext uri="{FF2B5EF4-FFF2-40B4-BE49-F238E27FC236}">
                <a16:creationId xmlns:a16="http://schemas.microsoft.com/office/drawing/2014/main" id="{B80919AC-CBB5-49DB-A162-FDE42A642014}"/>
              </a:ext>
            </a:extLst>
          </p:cNvPr>
          <p:cNvSpPr>
            <a:spLocks noGrp="1"/>
          </p:cNvSpPr>
          <p:nvPr>
            <p:ph idx="1"/>
          </p:nvPr>
        </p:nvSpPr>
        <p:spPr>
          <a:xfrm>
            <a:off x="5117407" y="812800"/>
            <a:ext cx="6547037" cy="4629356"/>
          </a:xfrm>
        </p:spPr>
        <p:txBody>
          <a:bodyPr>
            <a:normAutofit/>
          </a:bodyPr>
          <a:lstStyle/>
          <a:p>
            <a:pPr marL="514350" lvl="0" indent="-514350">
              <a:buClrTx/>
              <a:buFont typeface="+mj-lt"/>
              <a:buAutoNum type="arabicPeriod"/>
            </a:pPr>
            <a:r>
              <a:rPr lang="en-US" sz="2800" b="1" dirty="0">
                <a:latin typeface="Roboto" panose="02000000000000000000" pitchFamily="2" charset="0"/>
                <a:ea typeface="Roboto" panose="02000000000000000000" pitchFamily="2" charset="0"/>
              </a:rPr>
              <a:t>Participation</a:t>
            </a:r>
            <a:r>
              <a:rPr lang="en-US" sz="2800" dirty="0">
                <a:latin typeface="Roboto" panose="02000000000000000000" pitchFamily="2" charset="0"/>
                <a:ea typeface="Roboto" panose="02000000000000000000" pitchFamily="2" charset="0"/>
              </a:rPr>
              <a:t> in educational experiences.</a:t>
            </a:r>
          </a:p>
          <a:p>
            <a:pPr marL="514350" lvl="0" indent="-514350">
              <a:buClrTx/>
              <a:buFont typeface="+mj-lt"/>
              <a:buAutoNum type="arabicPeriod"/>
            </a:pPr>
            <a:r>
              <a:rPr lang="en-US" sz="2800" dirty="0">
                <a:latin typeface="Roboto" panose="02000000000000000000" pitchFamily="2" charset="0"/>
                <a:ea typeface="Roboto" panose="02000000000000000000" pitchFamily="2" charset="0"/>
              </a:rPr>
              <a:t>Making </a:t>
            </a:r>
            <a:r>
              <a:rPr lang="en-US" sz="2800" b="1" dirty="0">
                <a:latin typeface="Roboto" panose="02000000000000000000" pitchFamily="2" charset="0"/>
                <a:ea typeface="Roboto" panose="02000000000000000000" pitchFamily="2" charset="0"/>
              </a:rPr>
              <a:t>progress toward self-set goals</a:t>
            </a:r>
            <a:r>
              <a:rPr lang="en-US" sz="2800" dirty="0">
                <a:latin typeface="Roboto" panose="02000000000000000000" pitchFamily="2" charset="0"/>
                <a:ea typeface="Roboto" panose="02000000000000000000" pitchFamily="2" charset="0"/>
              </a:rPr>
              <a:t>.</a:t>
            </a:r>
          </a:p>
          <a:p>
            <a:pPr marL="514350" lvl="0" indent="-514350">
              <a:buClrTx/>
              <a:buFont typeface="+mj-lt"/>
              <a:buAutoNum type="arabicPeriod"/>
            </a:pPr>
            <a:r>
              <a:rPr lang="en-US" sz="2800" dirty="0">
                <a:latin typeface="Roboto" panose="02000000000000000000" pitchFamily="2" charset="0"/>
                <a:ea typeface="Roboto" panose="02000000000000000000" pitchFamily="2" charset="0"/>
              </a:rPr>
              <a:t>Achieving </a:t>
            </a:r>
            <a:r>
              <a:rPr lang="en-US" sz="2800" b="1" dirty="0">
                <a:latin typeface="Roboto" panose="02000000000000000000" pitchFamily="2" charset="0"/>
                <a:ea typeface="Roboto" panose="02000000000000000000" pitchFamily="2" charset="0"/>
              </a:rPr>
              <a:t>standards of excellence</a:t>
            </a:r>
            <a:r>
              <a:rPr lang="en-US" sz="2800" dirty="0">
                <a:latin typeface="Roboto" panose="02000000000000000000" pitchFamily="2" charset="0"/>
                <a:ea typeface="Roboto" panose="02000000000000000000" pitchFamily="2" charset="0"/>
              </a:rPr>
              <a:t>.</a:t>
            </a:r>
          </a:p>
          <a:p>
            <a:pPr marL="514350" lvl="0" indent="-514350">
              <a:buClrTx/>
              <a:buFont typeface="+mj-lt"/>
              <a:buAutoNum type="arabicPeriod"/>
            </a:pPr>
            <a:r>
              <a:rPr lang="en-US" sz="2800" dirty="0">
                <a:latin typeface="Roboto" panose="02000000000000000000" pitchFamily="2" charset="0"/>
                <a:ea typeface="Roboto" panose="02000000000000000000" pitchFamily="2" charset="0"/>
              </a:rPr>
              <a:t>Excelling in </a:t>
            </a:r>
            <a:r>
              <a:rPr lang="en-US" sz="2800" b="1" dirty="0">
                <a:latin typeface="Roboto" panose="02000000000000000000" pitchFamily="2" charset="0"/>
                <a:ea typeface="Roboto" panose="02000000000000000000" pitchFamily="2" charset="0"/>
              </a:rPr>
              <a:t>peer competition</a:t>
            </a:r>
            <a:r>
              <a:rPr lang="en-US" sz="2800" dirty="0">
                <a:latin typeface="Roboto" panose="02000000000000000000" pitchFamily="2" charset="0"/>
                <a:ea typeface="Roboto" panose="02000000000000000000" pitchFamily="2" charset="0"/>
              </a:rPr>
              <a:t>.</a:t>
            </a:r>
          </a:p>
          <a:p>
            <a:pPr marL="514350" lvl="0" indent="-514350">
              <a:buClrTx/>
              <a:buFont typeface="+mj-lt"/>
              <a:buAutoNum type="arabicPeriod"/>
            </a:pPr>
            <a:r>
              <a:rPr lang="en-US" sz="2800" dirty="0">
                <a:latin typeface="Roboto" panose="02000000000000000000" pitchFamily="2" charset="0"/>
                <a:ea typeface="Roboto" panose="02000000000000000000" pitchFamily="2" charset="0"/>
              </a:rPr>
              <a:t>Demonstrating excellence in </a:t>
            </a:r>
            <a:r>
              <a:rPr lang="en-US" sz="2800" b="1" dirty="0">
                <a:latin typeface="Roboto" panose="02000000000000000000" pitchFamily="2" charset="0"/>
                <a:ea typeface="Roboto" panose="02000000000000000000" pitchFamily="2" charset="0"/>
              </a:rPr>
              <a:t>cooperation</a:t>
            </a:r>
            <a:r>
              <a:rPr lang="en-US" sz="2800" dirty="0">
                <a:latin typeface="Roboto" panose="02000000000000000000" pitchFamily="2" charset="0"/>
                <a:ea typeface="Roboto" panose="02000000000000000000" pitchFamily="2" charset="0"/>
              </a:rPr>
              <a:t>.</a:t>
            </a:r>
          </a:p>
        </p:txBody>
      </p:sp>
      <p:sp>
        <p:nvSpPr>
          <p:cNvPr id="5" name="Rectangle 4">
            <a:extLst>
              <a:ext uri="{FF2B5EF4-FFF2-40B4-BE49-F238E27FC236}">
                <a16:creationId xmlns:a16="http://schemas.microsoft.com/office/drawing/2014/main" id="{0276B3AD-D66C-1B9A-8E18-F83A847AA8D0}"/>
              </a:ext>
            </a:extLst>
          </p:cNvPr>
          <p:cNvSpPr/>
          <p:nvPr/>
        </p:nvSpPr>
        <p:spPr>
          <a:xfrm>
            <a:off x="199442" y="6418818"/>
            <a:ext cx="4173794" cy="369332"/>
          </a:xfrm>
          <a:prstGeom prst="rect">
            <a:avLst/>
          </a:prstGeom>
        </p:spPr>
        <p:txBody>
          <a:bodyPr wrap="square">
            <a:spAutoFit/>
          </a:bodyPr>
          <a:lstStyle/>
          <a:p>
            <a:pPr marL="121032" indent="-121032">
              <a:defRPr/>
            </a:pPr>
            <a:r>
              <a:rPr lang="en-US" dirty="0">
                <a:solidFill>
                  <a:schemeClr val="bg1"/>
                </a:solidFill>
                <a:latin typeface="Arial Narrow" pitchFamily="34" charset="0"/>
              </a:rPr>
              <a:t>Help Sheet: </a:t>
            </a:r>
            <a:r>
              <a:rPr lang="en-US" b="1" dirty="0">
                <a:solidFill>
                  <a:schemeClr val="bg1"/>
                </a:solidFill>
                <a:latin typeface="Arial Narrow" pitchFamily="34" charset="0"/>
              </a:rPr>
              <a:t>4H.VOL.105 Recognition Model</a:t>
            </a:r>
          </a:p>
        </p:txBody>
      </p:sp>
      <p:pic>
        <p:nvPicPr>
          <p:cNvPr id="31" name="Picture 30" descr="A green four leaf clover, words in clover leaf, participation, progress toward self-set goals peer competition, cooperation, standards of excellence">
            <a:extLst>
              <a:ext uri="{FF2B5EF4-FFF2-40B4-BE49-F238E27FC236}">
                <a16:creationId xmlns:a16="http://schemas.microsoft.com/office/drawing/2014/main" id="{AF83A4C1-7433-444D-A882-2DF75213F17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0459" y="2291904"/>
            <a:ext cx="3982200" cy="4242816"/>
          </a:xfrm>
          <a:prstGeom prst="rect">
            <a:avLst/>
          </a:prstGeom>
        </p:spPr>
      </p:pic>
      <p:sp>
        <p:nvSpPr>
          <p:cNvPr id="2" name="Title 1">
            <a:extLst>
              <a:ext uri="{FF2B5EF4-FFF2-40B4-BE49-F238E27FC236}">
                <a16:creationId xmlns:a16="http://schemas.microsoft.com/office/drawing/2014/main" id="{364BEF01-430E-4AC3-85A5-20BDE8481946}"/>
              </a:ext>
            </a:extLst>
          </p:cNvPr>
          <p:cNvSpPr>
            <a:spLocks noGrp="1"/>
          </p:cNvSpPr>
          <p:nvPr>
            <p:ph type="title"/>
          </p:nvPr>
        </p:nvSpPr>
        <p:spPr>
          <a:xfrm>
            <a:off x="460418" y="167993"/>
            <a:ext cx="3517567" cy="2085606"/>
          </a:xfrm>
        </p:spPr>
        <p:txBody>
          <a:bodyPr>
            <a:normAutofit/>
          </a:bodyPr>
          <a:lstStyle/>
          <a:p>
            <a:r>
              <a:rPr lang="en-US" sz="4400" b="1" dirty="0"/>
              <a:t>4-H Recognition Model</a:t>
            </a:r>
          </a:p>
        </p:txBody>
      </p:sp>
      <p:grpSp>
        <p:nvGrpSpPr>
          <p:cNvPr id="9" name="Group 8">
            <a:extLst>
              <a:ext uri="{FF2B5EF4-FFF2-40B4-BE49-F238E27FC236}">
                <a16:creationId xmlns:a16="http://schemas.microsoft.com/office/drawing/2014/main" id="{883CF8B4-F415-4082-8A8B-8EB055327642}"/>
              </a:ext>
              <a:ext uri="{C183D7F6-B498-43B3-948B-1728B52AA6E4}">
                <adec:decorative xmlns:adec="http://schemas.microsoft.com/office/drawing/2017/decorative" val="1"/>
              </a:ext>
            </a:extLst>
          </p:cNvPr>
          <p:cNvGrpSpPr/>
          <p:nvPr/>
        </p:nvGrpSpPr>
        <p:grpSpPr>
          <a:xfrm>
            <a:off x="828020" y="4365370"/>
            <a:ext cx="1391182" cy="1328102"/>
            <a:chOff x="1127760" y="4093234"/>
            <a:chExt cx="1981200" cy="2057400"/>
          </a:xfrm>
          <a:effectLst>
            <a:glow rad="127000">
              <a:schemeClr val="accent4">
                <a:lumMod val="40000"/>
                <a:lumOff val="60000"/>
              </a:schemeClr>
            </a:glow>
          </a:effectLst>
        </p:grpSpPr>
        <p:sp>
          <p:nvSpPr>
            <p:cNvPr id="22" name="Oval 21">
              <a:extLst>
                <a:ext uri="{FF2B5EF4-FFF2-40B4-BE49-F238E27FC236}">
                  <a16:creationId xmlns:a16="http://schemas.microsoft.com/office/drawing/2014/main" id="{5C68420D-3123-4679-90E6-45F71D58B180}"/>
                </a:ext>
              </a:extLst>
            </p:cNvPr>
            <p:cNvSpPr/>
            <p:nvPr/>
          </p:nvSpPr>
          <p:spPr>
            <a:xfrm>
              <a:off x="1127760" y="4093234"/>
              <a:ext cx="1981200" cy="20574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Gill Sans MT"/>
                <a:ea typeface="+mn-ea"/>
                <a:cs typeface="+mn-cs"/>
              </a:endParaRPr>
            </a:p>
          </p:txBody>
        </p:sp>
        <p:sp>
          <p:nvSpPr>
            <p:cNvPr id="23" name="TextBox 22">
              <a:extLst>
                <a:ext uri="{FF2B5EF4-FFF2-40B4-BE49-F238E27FC236}">
                  <a16:creationId xmlns:a16="http://schemas.microsoft.com/office/drawing/2014/main" id="{E0C2F468-718F-4D37-AD8D-360D27DC264E}"/>
                </a:ext>
              </a:extLst>
            </p:cNvPr>
            <p:cNvSpPr txBox="1"/>
            <p:nvPr/>
          </p:nvSpPr>
          <p:spPr>
            <a:xfrm rot="10800000" flipV="1">
              <a:off x="1259825" y="4772417"/>
              <a:ext cx="1788032" cy="9292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Peer Competition</a:t>
              </a:r>
            </a:p>
          </p:txBody>
        </p:sp>
      </p:grpSp>
      <p:grpSp>
        <p:nvGrpSpPr>
          <p:cNvPr id="10" name="Group 9">
            <a:extLst>
              <a:ext uri="{FF2B5EF4-FFF2-40B4-BE49-F238E27FC236}">
                <a16:creationId xmlns:a16="http://schemas.microsoft.com/office/drawing/2014/main" id="{1EAEF531-5406-4508-A5F5-FA5B4F4E5CBE}"/>
              </a:ext>
              <a:ext uri="{C183D7F6-B498-43B3-948B-1728B52AA6E4}">
                <adec:decorative xmlns:adec="http://schemas.microsoft.com/office/drawing/2017/decorative" val="1"/>
              </a:ext>
            </a:extLst>
          </p:cNvPr>
          <p:cNvGrpSpPr/>
          <p:nvPr/>
        </p:nvGrpSpPr>
        <p:grpSpPr>
          <a:xfrm>
            <a:off x="826266" y="2858833"/>
            <a:ext cx="1431573" cy="1332004"/>
            <a:chOff x="1277662" y="1287820"/>
            <a:chExt cx="2038722" cy="2057400"/>
          </a:xfrm>
          <a:effectLst>
            <a:glow rad="127000">
              <a:schemeClr val="accent4">
                <a:lumMod val="40000"/>
                <a:lumOff val="60000"/>
              </a:schemeClr>
            </a:glow>
          </a:effectLst>
        </p:grpSpPr>
        <p:sp>
          <p:nvSpPr>
            <p:cNvPr id="20" name="Oval 19">
              <a:extLst>
                <a:ext uri="{FF2B5EF4-FFF2-40B4-BE49-F238E27FC236}">
                  <a16:creationId xmlns:a16="http://schemas.microsoft.com/office/drawing/2014/main" id="{387488FF-5F81-4AEB-99FC-D039E0925707}"/>
                </a:ext>
              </a:extLst>
            </p:cNvPr>
            <p:cNvSpPr/>
            <p:nvPr/>
          </p:nvSpPr>
          <p:spPr>
            <a:xfrm>
              <a:off x="1335183" y="1287820"/>
              <a:ext cx="1981201" cy="20574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Gill Sans MT"/>
                <a:ea typeface="+mn-ea"/>
                <a:cs typeface="+mn-cs"/>
              </a:endParaRPr>
            </a:p>
          </p:txBody>
        </p:sp>
        <p:sp>
          <p:nvSpPr>
            <p:cNvPr id="21" name="TextBox 20">
              <a:extLst>
                <a:ext uri="{FF2B5EF4-FFF2-40B4-BE49-F238E27FC236}">
                  <a16:creationId xmlns:a16="http://schemas.microsoft.com/office/drawing/2014/main" id="{81DEEDC3-BAB8-4ED3-9A58-FAD966A0B9BC}"/>
                </a:ext>
              </a:extLst>
            </p:cNvPr>
            <p:cNvSpPr txBox="1"/>
            <p:nvPr/>
          </p:nvSpPr>
          <p:spPr>
            <a:xfrm rot="10800000" flipV="1">
              <a:off x="1277662" y="1980610"/>
              <a:ext cx="2017947" cy="5466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Participation</a:t>
              </a:r>
            </a:p>
          </p:txBody>
        </p:sp>
      </p:grpSp>
      <p:grpSp>
        <p:nvGrpSpPr>
          <p:cNvPr id="11" name="Group 10">
            <a:extLst>
              <a:ext uri="{FF2B5EF4-FFF2-40B4-BE49-F238E27FC236}">
                <a16:creationId xmlns:a16="http://schemas.microsoft.com/office/drawing/2014/main" id="{D2A99DFC-1BB2-4A5A-9703-EB161246833C}"/>
              </a:ext>
              <a:ext uri="{C183D7F6-B498-43B3-948B-1728B52AA6E4}">
                <adec:decorative xmlns:adec="http://schemas.microsoft.com/office/drawing/2017/decorative" val="1"/>
              </a:ext>
            </a:extLst>
          </p:cNvPr>
          <p:cNvGrpSpPr/>
          <p:nvPr/>
        </p:nvGrpSpPr>
        <p:grpSpPr>
          <a:xfrm>
            <a:off x="2352020" y="2877120"/>
            <a:ext cx="1391182" cy="1335851"/>
            <a:chOff x="5257800" y="1081979"/>
            <a:chExt cx="1981200" cy="2057400"/>
          </a:xfrm>
          <a:solidFill>
            <a:schemeClr val="tx1"/>
          </a:solidFill>
          <a:effectLst>
            <a:glow rad="127000">
              <a:schemeClr val="accent4">
                <a:lumMod val="40000"/>
                <a:lumOff val="60000"/>
              </a:schemeClr>
            </a:glow>
          </a:effectLst>
        </p:grpSpPr>
        <p:sp>
          <p:nvSpPr>
            <p:cNvPr id="18" name="Oval 17">
              <a:extLst>
                <a:ext uri="{FF2B5EF4-FFF2-40B4-BE49-F238E27FC236}">
                  <a16:creationId xmlns:a16="http://schemas.microsoft.com/office/drawing/2014/main" id="{FBE3B38F-3B7A-4EDE-9E40-C8BCDE99C2D0}"/>
                </a:ext>
              </a:extLst>
            </p:cNvPr>
            <p:cNvSpPr/>
            <p:nvPr/>
          </p:nvSpPr>
          <p:spPr>
            <a:xfrm>
              <a:off x="5257800" y="1081979"/>
              <a:ext cx="1981200" cy="20574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Gill Sans MT"/>
                <a:ea typeface="+mn-ea"/>
                <a:cs typeface="+mn-cs"/>
              </a:endParaRPr>
            </a:p>
          </p:txBody>
        </p:sp>
        <p:sp>
          <p:nvSpPr>
            <p:cNvPr id="19" name="TextBox 18">
              <a:extLst>
                <a:ext uri="{FF2B5EF4-FFF2-40B4-BE49-F238E27FC236}">
                  <a16:creationId xmlns:a16="http://schemas.microsoft.com/office/drawing/2014/main" id="{1E9513D2-7071-4D31-B5A1-91D11E2D6D32}"/>
                </a:ext>
              </a:extLst>
            </p:cNvPr>
            <p:cNvSpPr txBox="1"/>
            <p:nvPr/>
          </p:nvSpPr>
          <p:spPr>
            <a:xfrm rot="10800000" flipV="1">
              <a:off x="5476678" y="1329212"/>
              <a:ext cx="1475361" cy="16945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Progress Toward Self-Set Goals</a:t>
              </a:r>
            </a:p>
          </p:txBody>
        </p:sp>
      </p:grpSp>
      <p:grpSp>
        <p:nvGrpSpPr>
          <p:cNvPr id="12" name="Group 11">
            <a:extLst>
              <a:ext uri="{FF2B5EF4-FFF2-40B4-BE49-F238E27FC236}">
                <a16:creationId xmlns:a16="http://schemas.microsoft.com/office/drawing/2014/main" id="{ECFFE5A5-285D-4F8D-A7E4-70D7DFFE2915}"/>
              </a:ext>
              <a:ext uri="{C183D7F6-B498-43B3-948B-1728B52AA6E4}">
                <adec:decorative xmlns:adec="http://schemas.microsoft.com/office/drawing/2017/decorative" val="1"/>
              </a:ext>
            </a:extLst>
          </p:cNvPr>
          <p:cNvGrpSpPr/>
          <p:nvPr/>
        </p:nvGrpSpPr>
        <p:grpSpPr>
          <a:xfrm>
            <a:off x="2310642" y="4273930"/>
            <a:ext cx="1429511" cy="1382966"/>
            <a:chOff x="5812815" y="3918123"/>
            <a:chExt cx="2035785" cy="2057400"/>
          </a:xfrm>
          <a:solidFill>
            <a:schemeClr val="tx1"/>
          </a:solidFill>
          <a:effectLst>
            <a:glow rad="127000">
              <a:schemeClr val="accent4">
                <a:lumMod val="40000"/>
                <a:lumOff val="60000"/>
              </a:schemeClr>
            </a:glow>
          </a:effectLst>
        </p:grpSpPr>
        <p:sp>
          <p:nvSpPr>
            <p:cNvPr id="16" name="Oval 15">
              <a:extLst>
                <a:ext uri="{FF2B5EF4-FFF2-40B4-BE49-F238E27FC236}">
                  <a16:creationId xmlns:a16="http://schemas.microsoft.com/office/drawing/2014/main" id="{626FBD42-7AFD-44D6-98D6-255CA08B1A5C}"/>
                </a:ext>
              </a:extLst>
            </p:cNvPr>
            <p:cNvSpPr/>
            <p:nvPr/>
          </p:nvSpPr>
          <p:spPr>
            <a:xfrm>
              <a:off x="5867400" y="3918123"/>
              <a:ext cx="1981200" cy="20574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Gill Sans MT"/>
                <a:ea typeface="+mn-ea"/>
                <a:cs typeface="+mn-cs"/>
              </a:endParaRPr>
            </a:p>
          </p:txBody>
        </p:sp>
        <p:sp>
          <p:nvSpPr>
            <p:cNvPr id="17" name="TextBox 16">
              <a:extLst>
                <a:ext uri="{FF2B5EF4-FFF2-40B4-BE49-F238E27FC236}">
                  <a16:creationId xmlns:a16="http://schemas.microsoft.com/office/drawing/2014/main" id="{E8E16FDE-6484-481F-89BD-24B4BB0E401E}"/>
                </a:ext>
              </a:extLst>
            </p:cNvPr>
            <p:cNvSpPr txBox="1"/>
            <p:nvPr/>
          </p:nvSpPr>
          <p:spPr>
            <a:xfrm rot="10800000" flipV="1">
              <a:off x="5812815" y="4607399"/>
              <a:ext cx="1828800" cy="109889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Standards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 of Excellence</a:t>
              </a:r>
            </a:p>
          </p:txBody>
        </p:sp>
      </p:grpSp>
      <p:grpSp>
        <p:nvGrpSpPr>
          <p:cNvPr id="13" name="Group 12">
            <a:extLst>
              <a:ext uri="{FF2B5EF4-FFF2-40B4-BE49-F238E27FC236}">
                <a16:creationId xmlns:a16="http://schemas.microsoft.com/office/drawing/2014/main" id="{2955BF7E-EF16-4914-8FE8-834C77790700}"/>
              </a:ext>
              <a:ext uri="{C183D7F6-B498-43B3-948B-1728B52AA6E4}">
                <adec:decorative xmlns:adec="http://schemas.microsoft.com/office/drawing/2017/decorative" val="1"/>
              </a:ext>
            </a:extLst>
          </p:cNvPr>
          <p:cNvGrpSpPr/>
          <p:nvPr/>
        </p:nvGrpSpPr>
        <p:grpSpPr>
          <a:xfrm>
            <a:off x="1572768" y="3535489"/>
            <a:ext cx="1408176" cy="1360234"/>
            <a:chOff x="3276600" y="2057400"/>
            <a:chExt cx="1981200" cy="2057400"/>
          </a:xfrm>
          <a:effectLst>
            <a:glow rad="127000">
              <a:schemeClr val="accent4">
                <a:lumMod val="40000"/>
                <a:lumOff val="60000"/>
              </a:schemeClr>
            </a:glow>
          </a:effectLst>
        </p:grpSpPr>
        <p:sp>
          <p:nvSpPr>
            <p:cNvPr id="14" name="Oval 13">
              <a:extLst>
                <a:ext uri="{FF2B5EF4-FFF2-40B4-BE49-F238E27FC236}">
                  <a16:creationId xmlns:a16="http://schemas.microsoft.com/office/drawing/2014/main" id="{EB1C1DA0-EE91-4FBD-985F-28B87223B83E}"/>
                </a:ext>
              </a:extLst>
            </p:cNvPr>
            <p:cNvSpPr/>
            <p:nvPr/>
          </p:nvSpPr>
          <p:spPr>
            <a:xfrm>
              <a:off x="3276600" y="2057400"/>
              <a:ext cx="1981200" cy="20574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Gill Sans MT"/>
                <a:ea typeface="+mn-ea"/>
                <a:cs typeface="+mn-cs"/>
              </a:endParaRPr>
            </a:p>
          </p:txBody>
        </p:sp>
        <p:sp>
          <p:nvSpPr>
            <p:cNvPr id="15" name="TextBox 14">
              <a:extLst>
                <a:ext uri="{FF2B5EF4-FFF2-40B4-BE49-F238E27FC236}">
                  <a16:creationId xmlns:a16="http://schemas.microsoft.com/office/drawing/2014/main" id="{07724063-CBDE-4F81-B4E5-FF07B449DBCF}"/>
                </a:ext>
              </a:extLst>
            </p:cNvPr>
            <p:cNvSpPr txBox="1"/>
            <p:nvPr/>
          </p:nvSpPr>
          <p:spPr>
            <a:xfrm rot="10800000" flipV="1">
              <a:off x="3371715" y="2746146"/>
              <a:ext cx="1828801" cy="5466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Cooperation</a:t>
              </a:r>
            </a:p>
          </p:txBody>
        </p:sp>
      </p:grpSp>
    </p:spTree>
    <p:extLst>
      <p:ext uri="{BB962C8B-B14F-4D97-AF65-F5344CB8AC3E}">
        <p14:creationId xmlns:p14="http://schemas.microsoft.com/office/powerpoint/2010/main" val="3335711275"/>
      </p:ext>
    </p:extLst>
  </p:cSld>
  <p:clrMapOvr>
    <a:masterClrMapping/>
  </p:clrMapOvr>
</p:sld>
</file>

<file path=ppt/theme/theme1.xml><?xml version="1.0" encoding="utf-8"?>
<a:theme xmlns:a="http://schemas.openxmlformats.org/drawingml/2006/main" name="4-H Co-Branded The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95FC73-3CFE-EE45-9C8A-8FD3C94689ED}" vid="{7DB90FB5-4C58-B546-A9F5-8C2CA64323C5}"/>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4-H Co-Branded Theme 2">
  <a:themeElements>
    <a:clrScheme name="Custom 1">
      <a:dk1>
        <a:sysClr val="windowText" lastClr="000000"/>
      </a:dk1>
      <a:lt1>
        <a:sysClr val="window" lastClr="FFFFFF"/>
      </a:lt1>
      <a:dk2>
        <a:srgbClr val="44546A"/>
      </a:dk2>
      <a:lt2>
        <a:srgbClr val="E7E6E6"/>
      </a:lt2>
      <a:accent1>
        <a:srgbClr val="4472C4"/>
      </a:accent1>
      <a:accent2>
        <a:srgbClr val="339966"/>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2" id="{E7567C99-B98E-8A4B-A530-2F9B1CC5B8CF}" vid="{F10C8240-B11D-874B-8064-C9F59BD846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435B5129C794FB703DFF6D6D30C23" ma:contentTypeVersion="12" ma:contentTypeDescription="Create a new document." ma:contentTypeScope="" ma:versionID="98dd1b0d8bd75e2a956321a66daf7b62">
  <xsd:schema xmlns:xsd="http://www.w3.org/2001/XMLSchema" xmlns:xs="http://www.w3.org/2001/XMLSchema" xmlns:p="http://schemas.microsoft.com/office/2006/metadata/properties" xmlns:ns2="d10fa488-ac6a-4549-8c18-b52adfcb008c" xmlns:ns3="70e1e103-7962-4234-83de-e5cbf1b784b9" targetNamespace="http://schemas.microsoft.com/office/2006/metadata/properties" ma:root="true" ma:fieldsID="8512160c70b8ade15c83d03df733b332" ns2:_="" ns3:_="">
    <xsd:import namespace="d10fa488-ac6a-4549-8c18-b52adfcb008c"/>
    <xsd:import namespace="70e1e103-7962-4234-83de-e5cbf1b784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fa488-ac6a-4549-8c18-b52adfcb0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e1e103-7962-4234-83de-e5cbf1b784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65B8DD-B283-4E63-B0AF-BCED8F872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0fa488-ac6a-4549-8c18-b52adfcb008c"/>
    <ds:schemaRef ds:uri="70e1e103-7962-4234-83de-e5cbf1b78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95ADD2-F004-4371-9BA9-35694B6B31C5}">
  <ds:schemaRefs>
    <ds:schemaRef ds:uri="http://schemas.microsoft.com/sharepoint/v3/contenttype/forms"/>
  </ds:schemaRefs>
</ds:datastoreItem>
</file>

<file path=customXml/itemProps3.xml><?xml version="1.0" encoding="utf-8"?>
<ds:datastoreItem xmlns:ds="http://schemas.openxmlformats.org/officeDocument/2006/customXml" ds:itemID="{A0C24922-3C38-4FE5-9B8B-48C1596417C0}">
  <ds:schemaRefs>
    <ds:schemaRef ds:uri="http://purl.org/dc/terms/"/>
    <ds:schemaRef ds:uri="70e1e103-7962-4234-83de-e5cbf1b784b9"/>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d10fa488-ac6a-4549-8c18-b52adfcb00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4855</TotalTime>
  <Words>8299</Words>
  <Application>Microsoft Office PowerPoint</Application>
  <PresentationFormat>Widescreen</PresentationFormat>
  <Paragraphs>691</Paragraphs>
  <Slides>35</Slides>
  <Notes>35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Georgia Pro Cond Light</vt:lpstr>
      <vt:lpstr>Abadi MT Condensed</vt:lpstr>
      <vt:lpstr>Wingdings</vt:lpstr>
      <vt:lpstr>Speak Pro</vt:lpstr>
      <vt:lpstr>Roboto</vt:lpstr>
      <vt:lpstr>Gill Sans MT</vt:lpstr>
      <vt:lpstr>Calibri</vt:lpstr>
      <vt:lpstr>Arial</vt:lpstr>
      <vt:lpstr>Arial Narrow</vt:lpstr>
      <vt:lpstr>Arial Black</vt:lpstr>
      <vt:lpstr>Franklin Gothic Book</vt:lpstr>
      <vt:lpstr>Rubik</vt:lpstr>
      <vt:lpstr>Fjalla One</vt:lpstr>
      <vt:lpstr>Monotype Sorts</vt:lpstr>
      <vt:lpstr>4-H Co-Branded Theme 1</vt:lpstr>
      <vt:lpstr>RetrospectVTI</vt:lpstr>
      <vt:lpstr>4-H Co-Branded Theme 2</vt:lpstr>
      <vt:lpstr>Office Theme</vt:lpstr>
      <vt:lpstr>4-H Volunteer Orientation</vt:lpstr>
      <vt:lpstr>WHY WE CERTIFY VOLUNTEERS</vt:lpstr>
      <vt:lpstr>WHO WE ARE…</vt:lpstr>
      <vt:lpstr>4-H Youth Development</vt:lpstr>
      <vt:lpstr>WHAT IS 4-H?</vt:lpstr>
      <vt:lpstr>4-H PROJECT WORK…</vt:lpstr>
      <vt:lpstr>4-H Life Skills Model</vt:lpstr>
      <vt:lpstr>PURPOSE FOR…</vt:lpstr>
      <vt:lpstr>4-H Recognition Model</vt:lpstr>
      <vt:lpstr>4-H Experiential Learning Model</vt:lpstr>
      <vt:lpstr>4-H PLEDGE</vt:lpstr>
      <vt:lpstr>A Time for County Sharing</vt:lpstr>
      <vt:lpstr>“Certification “</vt:lpstr>
      <vt:lpstr>MAINTAINING CERTIFICATION</vt:lpstr>
      <vt:lpstr>Program Policy &amp; Guidelines</vt:lpstr>
      <vt:lpstr>AFFIRMATIVE ACTION</vt:lpstr>
      <vt:lpstr>Oklahoma 4-H Rules &amp; Guidelines</vt:lpstr>
      <vt:lpstr>OTHER ITEMS</vt:lpstr>
      <vt:lpstr>Time for County Sharing</vt:lpstr>
      <vt:lpstr>Structure of Local and  County 4-H Programs</vt:lpstr>
      <vt:lpstr>CIVIC ENGAGEMENT</vt:lpstr>
      <vt:lpstr>LOCAL 4-H CLUB STRUCTURE</vt:lpstr>
      <vt:lpstr>OUR 4-H CLUB</vt:lpstr>
      <vt:lpstr>LOCAL CLUB STRUCTURE</vt:lpstr>
      <vt:lpstr>COUNTY 4-H  PROGRAM STRUCTURE</vt:lpstr>
      <vt:lpstr>A Time for Sharing</vt:lpstr>
      <vt:lpstr>Managing Risk </vt:lpstr>
      <vt:lpstr>“And Eeyore whispered back: ‘I am not saying there won’t be an Accident, mind you.  They’re funny things, Accidents.  You never have them till you’re having them.”    A.A. Milne, 1928 “ The House at Pooh Corner”</vt:lpstr>
      <vt:lpstr>Under Oklahoma Law</vt:lpstr>
      <vt:lpstr>Risks you may face…</vt:lpstr>
      <vt:lpstr>Risks you may face…continued</vt:lpstr>
      <vt:lpstr>Everyday Operations…</vt:lpstr>
      <vt:lpstr>As a Chaperone…</vt:lpstr>
      <vt:lpstr>County Sharing</vt:lpstr>
      <vt:lpstr>NAME OF PRESENTER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Hiner, Gayle</dc:creator>
  <cp:lastModifiedBy>Taylor, Gail E</cp:lastModifiedBy>
  <cp:revision>53</cp:revision>
  <cp:lastPrinted>2024-01-12T19:30:18Z</cp:lastPrinted>
  <dcterms:created xsi:type="dcterms:W3CDTF">2019-10-16T20:23:28Z</dcterms:created>
  <dcterms:modified xsi:type="dcterms:W3CDTF">2024-01-19T20:39:03Z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0x010100F11435B5129C794FB703DFF6D6D30C23</vt:lpwstr>
  </property>
</Properties>
</file>