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4"/>
  </p:sldMasterIdLst>
  <p:sldIdLst>
    <p:sldId id="266" r:id="rId5"/>
    <p:sldId id="268" r:id="rId6"/>
    <p:sldId id="277" r:id="rId7"/>
    <p:sldId id="278" r:id="rId8"/>
    <p:sldId id="279" r:id="rId9"/>
    <p:sldId id="280" r:id="rId10"/>
    <p:sldId id="281" r:id="rId11"/>
    <p:sldId id="276" r:id="rId12"/>
  </p:sldIdLst>
  <p:sldSz cx="12192000" cy="6858000"/>
  <p:notesSz cx="6858000" cy="9144000"/>
  <p:embeddedFontLst>
    <p:embeddedFont>
      <p:font typeface="Fjalla One" panose="02000506040000020004" pitchFamily="2" charset="0"/>
      <p:regular r:id="rId13"/>
    </p:embeddedFont>
    <p:embeddedFont>
      <p:font typeface="Roboto" panose="02000000000000000000" pitchFamily="2" charset="0"/>
      <p:regular r:id="rId14"/>
      <p:bold r:id="rId15"/>
      <p:italic r:id="rId16"/>
      <p:boldItalic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84" userDrawn="1">
          <p15:clr>
            <a:srgbClr val="A4A3A4"/>
          </p15:clr>
        </p15:guide>
        <p15:guide id="2" pos="3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6400"/>
    <a:srgbClr val="63666A"/>
    <a:srgbClr val="FB6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2A6659-2608-4F28-BF2A-7EA910A53195}" v="2" dt="2025-11-21T22:39:42.9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00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396" y="114"/>
      </p:cViewPr>
      <p:guideLst>
        <p:guide orient="horz" pos="3384"/>
        <p:guide pos="3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1.fntdata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5.fntdata"/><Relationship Id="rId2" Type="http://schemas.openxmlformats.org/officeDocument/2006/relationships/customXml" Target="../customXml/item2.xml"/><Relationship Id="rId16" Type="http://schemas.openxmlformats.org/officeDocument/2006/relationships/font" Target="fonts/font4.fntdata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font" Target="fonts/font3.fntdata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2.fntdata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ylor, Gail E" userId="8a7a9086-200b-4da6-9932-7c69b8137037" providerId="ADAL" clId="{06C35E5A-81FA-480F-848D-05404FED4723}"/>
    <pc:docChg chg="modSld">
      <pc:chgData name="Taylor, Gail E" userId="8a7a9086-200b-4da6-9932-7c69b8137037" providerId="ADAL" clId="{06C35E5A-81FA-480F-848D-05404FED4723}" dt="2025-11-14T19:32:01.758" v="5"/>
      <pc:docMkLst>
        <pc:docMk/>
      </pc:docMkLst>
      <pc:sldChg chg="modSp mod">
        <pc:chgData name="Taylor, Gail E" userId="8a7a9086-200b-4da6-9932-7c69b8137037" providerId="ADAL" clId="{06C35E5A-81FA-480F-848D-05404FED4723}" dt="2025-11-14T19:29:39.198" v="0" actId="13244"/>
        <pc:sldMkLst>
          <pc:docMk/>
          <pc:sldMk cId="2007743637" sldId="268"/>
        </pc:sldMkLst>
        <pc:spChg chg="ord">
          <ac:chgData name="Taylor, Gail E" userId="8a7a9086-200b-4da6-9932-7c69b8137037" providerId="ADAL" clId="{06C35E5A-81FA-480F-848D-05404FED4723}" dt="2025-11-14T19:29:39.198" v="0" actId="13244"/>
          <ac:spMkLst>
            <pc:docMk/>
            <pc:sldMk cId="2007743637" sldId="268"/>
            <ac:spMk id="5" creationId="{C5BF78A5-C988-3943-879B-FAAB35B4D424}"/>
          </ac:spMkLst>
        </pc:spChg>
      </pc:sldChg>
      <pc:sldChg chg="modSp mod">
        <pc:chgData name="Taylor, Gail E" userId="8a7a9086-200b-4da6-9932-7c69b8137037" providerId="ADAL" clId="{06C35E5A-81FA-480F-848D-05404FED4723}" dt="2025-11-14T19:29:42.307" v="1" actId="13244"/>
        <pc:sldMkLst>
          <pc:docMk/>
          <pc:sldMk cId="2637525270" sldId="277"/>
        </pc:sldMkLst>
        <pc:spChg chg="ord">
          <ac:chgData name="Taylor, Gail E" userId="8a7a9086-200b-4da6-9932-7c69b8137037" providerId="ADAL" clId="{06C35E5A-81FA-480F-848D-05404FED4723}" dt="2025-11-14T19:29:42.307" v="1" actId="13244"/>
          <ac:spMkLst>
            <pc:docMk/>
            <pc:sldMk cId="2637525270" sldId="277"/>
            <ac:spMk id="3" creationId="{6D58D713-DC5B-3AF7-D162-5427AA147704}"/>
          </ac:spMkLst>
        </pc:spChg>
      </pc:sldChg>
      <pc:sldChg chg="modSp mod">
        <pc:chgData name="Taylor, Gail E" userId="8a7a9086-200b-4da6-9932-7c69b8137037" providerId="ADAL" clId="{06C35E5A-81FA-480F-848D-05404FED4723}" dt="2025-11-14T19:29:53.153" v="2"/>
        <pc:sldMkLst>
          <pc:docMk/>
          <pc:sldMk cId="1427179144" sldId="278"/>
        </pc:sldMkLst>
        <pc:spChg chg="ord">
          <ac:chgData name="Taylor, Gail E" userId="8a7a9086-200b-4da6-9932-7c69b8137037" providerId="ADAL" clId="{06C35E5A-81FA-480F-848D-05404FED4723}" dt="2025-11-14T19:29:53.153" v="2"/>
          <ac:spMkLst>
            <pc:docMk/>
            <pc:sldMk cId="1427179144" sldId="278"/>
            <ac:spMk id="5" creationId="{B6BC615D-8001-90D5-ABB5-491F3D446DEF}"/>
          </ac:spMkLst>
        </pc:spChg>
      </pc:sldChg>
      <pc:sldChg chg="modSp mod">
        <pc:chgData name="Taylor, Gail E" userId="8a7a9086-200b-4da6-9932-7c69b8137037" providerId="ADAL" clId="{06C35E5A-81FA-480F-848D-05404FED4723}" dt="2025-11-14T19:31:46.866" v="3"/>
        <pc:sldMkLst>
          <pc:docMk/>
          <pc:sldMk cId="4126729681" sldId="279"/>
        </pc:sldMkLst>
        <pc:spChg chg="ord">
          <ac:chgData name="Taylor, Gail E" userId="8a7a9086-200b-4da6-9932-7c69b8137037" providerId="ADAL" clId="{06C35E5A-81FA-480F-848D-05404FED4723}" dt="2025-11-14T19:31:46.866" v="3"/>
          <ac:spMkLst>
            <pc:docMk/>
            <pc:sldMk cId="4126729681" sldId="279"/>
            <ac:spMk id="3" creationId="{F246F81A-EBF6-37D2-411B-08DC0F9C0F22}"/>
          </ac:spMkLst>
        </pc:spChg>
      </pc:sldChg>
      <pc:sldChg chg="modSp mod">
        <pc:chgData name="Taylor, Gail E" userId="8a7a9086-200b-4da6-9932-7c69b8137037" providerId="ADAL" clId="{06C35E5A-81FA-480F-848D-05404FED4723}" dt="2025-11-14T19:31:56.067" v="4"/>
        <pc:sldMkLst>
          <pc:docMk/>
          <pc:sldMk cId="855986800" sldId="280"/>
        </pc:sldMkLst>
        <pc:spChg chg="ord">
          <ac:chgData name="Taylor, Gail E" userId="8a7a9086-200b-4da6-9932-7c69b8137037" providerId="ADAL" clId="{06C35E5A-81FA-480F-848D-05404FED4723}" dt="2025-11-14T19:31:56.067" v="4"/>
          <ac:spMkLst>
            <pc:docMk/>
            <pc:sldMk cId="855986800" sldId="280"/>
            <ac:spMk id="3" creationId="{420FAF75-8972-C5E1-71A0-4F9CC35040FF}"/>
          </ac:spMkLst>
        </pc:spChg>
      </pc:sldChg>
      <pc:sldChg chg="modSp mod">
        <pc:chgData name="Taylor, Gail E" userId="8a7a9086-200b-4da6-9932-7c69b8137037" providerId="ADAL" clId="{06C35E5A-81FA-480F-848D-05404FED4723}" dt="2025-11-14T19:32:01.758" v="5"/>
        <pc:sldMkLst>
          <pc:docMk/>
          <pc:sldMk cId="1626766111" sldId="281"/>
        </pc:sldMkLst>
        <pc:spChg chg="ord">
          <ac:chgData name="Taylor, Gail E" userId="8a7a9086-200b-4da6-9932-7c69b8137037" providerId="ADAL" clId="{06C35E5A-81FA-480F-848D-05404FED4723}" dt="2025-11-14T19:32:01.758" v="5"/>
          <ac:spMkLst>
            <pc:docMk/>
            <pc:sldMk cId="1626766111" sldId="281"/>
            <ac:spMk id="3" creationId="{3646F538-1153-F1F0-B13C-CA0D6A758DB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FC73EC4-0299-014F-AB63-5613D710FC0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67848" y="4259562"/>
            <a:ext cx="11056306" cy="59093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buNone/>
              <a:defRPr sz="3600" b="1">
                <a:solidFill>
                  <a:srgbClr val="63666A"/>
                </a:solidFill>
                <a:latin typeface="Rubik" pitchFamily="2" charset="-79"/>
                <a:cs typeface="Rubik" pitchFamily="2" charset="-79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SUBHEAD (OR NAME OF PRESENTER)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308BFFB-A540-6648-9625-4836B62317F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67847" y="3043783"/>
            <a:ext cx="11072483" cy="1311128"/>
          </a:xfrm>
          <a:prstGeom prst="rect">
            <a:avLst/>
          </a:prstGeom>
        </p:spPr>
        <p:txBody>
          <a:bodyPr wrap="square" anchor="b">
            <a:spAutoFit/>
          </a:bodyPr>
          <a:lstStyle>
            <a:lvl1pPr algn="ctr">
              <a:defRPr sz="8800">
                <a:solidFill>
                  <a:srgbClr val="FA6400"/>
                </a:solidFill>
                <a:latin typeface="Fjalla One" panose="02000506040000020004" pitchFamily="2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4079823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B1ED3AAD-09E2-A747-BEB2-217BD214D4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053009"/>
            <a:ext cx="10515600" cy="964880"/>
          </a:xfrm>
          <a:prstGeom prst="rect">
            <a:avLst/>
          </a:prstGeom>
        </p:spPr>
        <p:txBody>
          <a:bodyPr anchor="ctr" anchorCtr="0">
            <a:spAutoFit/>
          </a:bodyPr>
          <a:lstStyle>
            <a:lvl1pPr algn="ctr">
              <a:defRPr sz="6300">
                <a:solidFill>
                  <a:srgbClr val="FA6400"/>
                </a:solidFill>
                <a:latin typeface="Fjalla One" panose="02000506040000020004" pitchFamily="2" charset="0"/>
              </a:defRPr>
            </a:lvl1pPr>
          </a:lstStyle>
          <a:p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470523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80357591-DF94-F04C-8778-C524500B3CA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70263" y="1324869"/>
            <a:ext cx="5661204" cy="424732"/>
          </a:xfrm>
          <a:prstGeom prst="rect">
            <a:avLst/>
          </a:prstGeom>
        </p:spPr>
        <p:txBody>
          <a:bodyPr wrap="square" anchor="b">
            <a:spAutoFit/>
          </a:bodyPr>
          <a:lstStyle>
            <a:lvl1pPr marL="0" indent="0">
              <a:buNone/>
              <a:defRPr sz="2400" b="1">
                <a:solidFill>
                  <a:srgbClr val="63666A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SECTION SUBHEAD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033CE190-C0EA-DB4A-9A72-8482C8BC5C3B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876822" y="1861889"/>
            <a:ext cx="10734803" cy="3518912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lnSpc>
                <a:spcPct val="125000"/>
              </a:lnSpc>
              <a:buNone/>
              <a:defRPr sz="18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685800" indent="-228600">
              <a:buFont typeface="Arial" panose="020B0604020202020204" pitchFamily="34" charset="0"/>
              <a:buChar char="•"/>
              <a:defRPr sz="18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lnSpc>
                <a:spcPct val="125000"/>
              </a:lnSpc>
              <a:defRPr sz="1800"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 sz="1800"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 sz="1800"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r>
              <a:rPr lang="en-US" dirty="0"/>
              <a:t>Body copy goes here.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cillum</a:t>
            </a:r>
            <a:r>
              <a:rPr lang="en-US" dirty="0"/>
              <a:t> dolore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pariature</a:t>
            </a:r>
            <a:r>
              <a:rPr lang="en-US" dirty="0"/>
              <a:t>.</a:t>
            </a:r>
          </a:p>
          <a:p>
            <a:r>
              <a:rPr lang="en-US" dirty="0"/>
              <a:t>	</a:t>
            </a:r>
          </a:p>
          <a:p>
            <a:pPr marL="971550" lvl="1" indent="-285750"/>
            <a:r>
              <a:rPr lang="en-US" dirty="0"/>
              <a:t>Opening slide</a:t>
            </a:r>
          </a:p>
          <a:p>
            <a:pPr marL="971550" lvl="1" indent="-285750"/>
            <a:r>
              <a:rPr lang="en-US" dirty="0"/>
              <a:t>Opening slide</a:t>
            </a:r>
          </a:p>
          <a:p>
            <a:pPr marL="971550" lvl="1" indent="-285750"/>
            <a:r>
              <a:rPr lang="en-US" dirty="0"/>
              <a:t>Opening slide</a:t>
            </a:r>
          </a:p>
          <a:p>
            <a:pPr marL="971550" lvl="1" indent="-285750"/>
            <a:r>
              <a:rPr lang="en-US" dirty="0"/>
              <a:t>Opening slide</a:t>
            </a:r>
          </a:p>
          <a:p>
            <a:pPr marL="971550" lvl="1" indent="-285750"/>
            <a:r>
              <a:rPr lang="en-US" dirty="0"/>
              <a:t>Opening slide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5169D8-0C4B-4C49-954B-B50510DC91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7429" y="601759"/>
            <a:ext cx="10515600" cy="757130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4800">
                <a:solidFill>
                  <a:srgbClr val="FA6400"/>
                </a:solidFill>
                <a:latin typeface="Fjalla One" panose="02000506040000020004" pitchFamily="2" charset="0"/>
              </a:defRPr>
            </a:lvl1pPr>
          </a:lstStyle>
          <a:p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032925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096A88D-F1ED-8F4E-A2DC-09215CE12197}"/>
              </a:ext>
            </a:extLst>
          </p:cNvPr>
          <p:cNvSpPr>
            <a:spLocks noGrp="1"/>
          </p:cNvSpPr>
          <p:nvPr>
            <p:ph sz="half" idx="11" hasCustomPrompt="1"/>
          </p:nvPr>
        </p:nvSpPr>
        <p:spPr>
          <a:xfrm>
            <a:off x="876822" y="1116819"/>
            <a:ext cx="10734803" cy="414575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lnSpc>
                <a:spcPct val="125000"/>
              </a:lnSpc>
              <a:buNone/>
              <a:defRPr sz="18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685800" indent="-228600">
              <a:buFont typeface="Arial" panose="020B0604020202020204" pitchFamily="34" charset="0"/>
              <a:buChar char="•"/>
              <a:defRPr sz="18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lnSpc>
                <a:spcPct val="125000"/>
              </a:lnSpc>
              <a:defRPr sz="1800"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 sz="1800"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 sz="1800"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r>
              <a:rPr lang="en-US" dirty="0"/>
              <a:t>Body copy goes here.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cillum</a:t>
            </a:r>
            <a:r>
              <a:rPr lang="en-US" dirty="0"/>
              <a:t> dolore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pariature</a:t>
            </a:r>
            <a:r>
              <a:rPr lang="en-US" dirty="0"/>
              <a:t>.</a:t>
            </a:r>
          </a:p>
          <a:p>
            <a:r>
              <a:rPr lang="en-US" dirty="0"/>
              <a:t>	</a:t>
            </a:r>
          </a:p>
          <a:p>
            <a:pPr marL="971550" lvl="1" indent="-285750"/>
            <a:r>
              <a:rPr lang="en-US" dirty="0"/>
              <a:t>Secondary Slide</a:t>
            </a:r>
          </a:p>
          <a:p>
            <a:pPr marL="971550" lvl="1" indent="-285750"/>
            <a:r>
              <a:rPr lang="en-US" dirty="0"/>
              <a:t>Secondary Slide</a:t>
            </a:r>
          </a:p>
          <a:p>
            <a:pPr marL="971550" lvl="1" indent="-285750"/>
            <a:r>
              <a:rPr lang="en-US" dirty="0"/>
              <a:t>Secondary Slide</a:t>
            </a:r>
          </a:p>
          <a:p>
            <a:pPr marL="971550" lvl="1" indent="-285750"/>
            <a:r>
              <a:rPr lang="en-US" dirty="0"/>
              <a:t>Secondary Slide</a:t>
            </a:r>
          </a:p>
          <a:p>
            <a:pPr marL="971550" lvl="1" indent="-285750"/>
            <a:r>
              <a:rPr lang="en-US" dirty="0"/>
              <a:t>Secondary Slide</a:t>
            </a:r>
          </a:p>
          <a:p>
            <a:pPr marL="971550" lvl="1" indent="-285750"/>
            <a:r>
              <a:rPr lang="en-US" dirty="0"/>
              <a:t>Secondary Slide</a:t>
            </a:r>
          </a:p>
          <a:p>
            <a:pPr marL="971550" lvl="1" indent="-285750"/>
            <a:r>
              <a:rPr lang="en-US" dirty="0"/>
              <a:t>Secondary Slide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13416120-01A4-D449-8CDA-5B2C6366CAD4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570263" y="579801"/>
            <a:ext cx="5661204" cy="424732"/>
          </a:xfrm>
          <a:prstGeom prst="rect">
            <a:avLst/>
          </a:prstGeom>
        </p:spPr>
        <p:txBody>
          <a:bodyPr wrap="square" anchor="b">
            <a:spAutoFit/>
          </a:bodyPr>
          <a:lstStyle>
            <a:lvl1pPr marL="0" indent="0">
              <a:buNone/>
              <a:defRPr sz="2400" b="1">
                <a:solidFill>
                  <a:srgbClr val="63666A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SECTION SUBHEAD</a:t>
            </a:r>
          </a:p>
        </p:txBody>
      </p:sp>
    </p:spTree>
    <p:extLst>
      <p:ext uri="{BB962C8B-B14F-4D97-AF65-F5344CB8AC3E}">
        <p14:creationId xmlns:p14="http://schemas.microsoft.com/office/powerpoint/2010/main" val="2723912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CADEF8EF-A673-E042-9D45-AC94C7D34A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988291" y="1115395"/>
            <a:ext cx="3888509" cy="425670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25000"/>
              </a:lnSpc>
              <a:buNone/>
              <a:defRPr sz="18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C54B7F4-3267-B244-81F5-588AE0BC22CB}"/>
              </a:ext>
            </a:extLst>
          </p:cNvPr>
          <p:cNvSpPr>
            <a:spLocks noGrp="1"/>
          </p:cNvSpPr>
          <p:nvPr>
            <p:ph sz="half" idx="11" hasCustomPrompt="1"/>
          </p:nvPr>
        </p:nvSpPr>
        <p:spPr>
          <a:xfrm>
            <a:off x="5107708" y="1116819"/>
            <a:ext cx="6503917" cy="358457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lnSpc>
                <a:spcPct val="125000"/>
              </a:lnSpc>
              <a:buNone/>
              <a:defRPr sz="18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685800" indent="-228600">
              <a:buFont typeface="Arial" panose="020B0604020202020204" pitchFamily="34" charset="0"/>
              <a:buChar char="•"/>
              <a:defRPr sz="18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lnSpc>
                <a:spcPct val="125000"/>
              </a:lnSpc>
              <a:defRPr sz="1800"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 sz="1800"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 sz="1800"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r>
              <a:rPr lang="en-US" dirty="0"/>
              <a:t>Body copy goes here.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cillum</a:t>
            </a:r>
            <a:r>
              <a:rPr lang="en-US" dirty="0"/>
              <a:t> dolore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pariature</a:t>
            </a:r>
            <a:r>
              <a:rPr lang="en-US" dirty="0"/>
              <a:t>.</a:t>
            </a:r>
          </a:p>
          <a:p>
            <a:r>
              <a:rPr lang="en-US" dirty="0"/>
              <a:t>	</a:t>
            </a:r>
          </a:p>
          <a:p>
            <a:pPr marL="971550" lvl="1" indent="-285750"/>
            <a:r>
              <a:rPr lang="en-US" dirty="0"/>
              <a:t>When single image is necessary</a:t>
            </a:r>
          </a:p>
          <a:p>
            <a:pPr marL="971550" lvl="1" indent="-285750"/>
            <a:r>
              <a:rPr lang="en-US" dirty="0"/>
              <a:t>When single image is necessary</a:t>
            </a:r>
          </a:p>
          <a:p>
            <a:pPr marL="971550" lvl="1" indent="-285750"/>
            <a:r>
              <a:rPr lang="en-US" dirty="0"/>
              <a:t>When single image is necessary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DFBBEBF7-13C4-E14A-970D-7C88A22C4807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570263" y="579801"/>
            <a:ext cx="5661204" cy="424732"/>
          </a:xfrm>
          <a:prstGeom prst="rect">
            <a:avLst/>
          </a:prstGeom>
        </p:spPr>
        <p:txBody>
          <a:bodyPr wrap="square" anchor="b">
            <a:spAutoFit/>
          </a:bodyPr>
          <a:lstStyle>
            <a:lvl1pPr marL="0" indent="0">
              <a:buNone/>
              <a:defRPr sz="2400" b="1">
                <a:solidFill>
                  <a:srgbClr val="63666A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SECTION SUBHEAD</a:t>
            </a:r>
          </a:p>
        </p:txBody>
      </p:sp>
    </p:spTree>
    <p:extLst>
      <p:ext uri="{BB962C8B-B14F-4D97-AF65-F5344CB8AC3E}">
        <p14:creationId xmlns:p14="http://schemas.microsoft.com/office/powerpoint/2010/main" val="975333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al Imag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EBFA8EDB-B628-0940-81BE-3EEC8332BE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988291" y="1115395"/>
            <a:ext cx="3592947" cy="425670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25000"/>
              </a:lnSpc>
              <a:buNone/>
              <a:defRPr sz="18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59B5960E-AF4F-BD49-8F26-C21E277C10D4}"/>
              </a:ext>
            </a:extLst>
          </p:cNvPr>
          <p:cNvSpPr>
            <a:spLocks noGrp="1"/>
          </p:cNvSpPr>
          <p:nvPr>
            <p:ph type="pic" idx="12"/>
          </p:nvPr>
        </p:nvSpPr>
        <p:spPr>
          <a:xfrm>
            <a:off x="4815224" y="1115395"/>
            <a:ext cx="3592947" cy="425670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25000"/>
              </a:lnSpc>
              <a:buNone/>
              <a:defRPr sz="18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1E39AF8A-3470-8D4B-AAB4-564D43BE08B7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570263" y="579801"/>
            <a:ext cx="5661204" cy="424732"/>
          </a:xfrm>
          <a:prstGeom prst="rect">
            <a:avLst/>
          </a:prstGeom>
        </p:spPr>
        <p:txBody>
          <a:bodyPr wrap="square" anchor="b">
            <a:spAutoFit/>
          </a:bodyPr>
          <a:lstStyle>
            <a:lvl1pPr marL="0" indent="0">
              <a:buNone/>
              <a:defRPr sz="2400" b="1">
                <a:solidFill>
                  <a:srgbClr val="63666A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SECTION SUBHEAD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097F2F5-0F5B-E946-8C62-5302B95F9BA6}"/>
              </a:ext>
            </a:extLst>
          </p:cNvPr>
          <p:cNvSpPr>
            <a:spLocks noGrp="1"/>
          </p:cNvSpPr>
          <p:nvPr>
            <p:ph sz="half" idx="11" hasCustomPrompt="1"/>
          </p:nvPr>
        </p:nvSpPr>
        <p:spPr>
          <a:xfrm>
            <a:off x="8635997" y="1116819"/>
            <a:ext cx="2975628" cy="39106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lnSpc>
                <a:spcPct val="125000"/>
              </a:lnSpc>
              <a:buFont typeface="Arial" panose="020B0604020202020204" pitchFamily="34" charset="0"/>
              <a:buNone/>
              <a:defRPr sz="18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685800" indent="-228600">
              <a:buFont typeface="Arial" panose="020B0604020202020204" pitchFamily="34" charset="0"/>
              <a:buChar char="•"/>
              <a:defRPr sz="18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lnSpc>
                <a:spcPct val="125000"/>
              </a:lnSpc>
              <a:defRPr sz="1800"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 sz="1800"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 sz="1800"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r>
              <a:rPr lang="en-US" dirty="0"/>
              <a:t>Body copy goes here. Lorem ipsum dolor sit </a:t>
            </a:r>
            <a:r>
              <a:rPr lang="en-US" dirty="0" err="1"/>
              <a:t>consequat</a:t>
            </a:r>
            <a:r>
              <a:rPr lang="en-US" dirty="0"/>
              <a:t>. 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</a:t>
            </a:r>
            <a:r>
              <a:rPr lang="en-US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Use this slide for multiple images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If they absolutely require text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Otherwise, use next slide for multiples</a:t>
            </a:r>
          </a:p>
        </p:txBody>
      </p:sp>
    </p:spTree>
    <p:extLst>
      <p:ext uri="{BB962C8B-B14F-4D97-AF65-F5344CB8AC3E}">
        <p14:creationId xmlns:p14="http://schemas.microsoft.com/office/powerpoint/2010/main" val="2504097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DAF8388C-4C99-8F4B-9C8F-5932EF40E4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988291" y="1120912"/>
            <a:ext cx="6503917" cy="425670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25000"/>
              </a:lnSpc>
              <a:buNone/>
              <a:defRPr sz="18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" name="Picture Placeholder 2">
            <a:extLst>
              <a:ext uri="{FF2B5EF4-FFF2-40B4-BE49-F238E27FC236}">
                <a16:creationId xmlns:a16="http://schemas.microsoft.com/office/drawing/2014/main" id="{838006A3-E206-2544-B4CA-F8862A7A7489}"/>
              </a:ext>
            </a:extLst>
          </p:cNvPr>
          <p:cNvSpPr>
            <a:spLocks noGrp="1"/>
          </p:cNvSpPr>
          <p:nvPr>
            <p:ph type="pic" idx="12"/>
          </p:nvPr>
        </p:nvSpPr>
        <p:spPr>
          <a:xfrm>
            <a:off x="7723116" y="1115396"/>
            <a:ext cx="3888509" cy="2015732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25000"/>
              </a:lnSpc>
              <a:buNone/>
              <a:defRPr sz="18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A62EAF65-446A-2749-8F51-ED831F64DFB2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7723116" y="3361885"/>
            <a:ext cx="3888509" cy="2015732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25000"/>
              </a:lnSpc>
              <a:buNone/>
              <a:defRPr sz="18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7E81A402-4CBE-E94B-A49F-BE6FFE564CCF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570263" y="579801"/>
            <a:ext cx="5661204" cy="424732"/>
          </a:xfrm>
          <a:prstGeom prst="rect">
            <a:avLst/>
          </a:prstGeom>
        </p:spPr>
        <p:txBody>
          <a:bodyPr wrap="square" anchor="b">
            <a:spAutoFit/>
          </a:bodyPr>
          <a:lstStyle>
            <a:lvl1pPr marL="0" indent="0">
              <a:buNone/>
              <a:defRPr sz="2400" b="1">
                <a:solidFill>
                  <a:srgbClr val="63666A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SECTION SUBHEAD</a:t>
            </a:r>
          </a:p>
        </p:txBody>
      </p:sp>
    </p:spTree>
    <p:extLst>
      <p:ext uri="{BB962C8B-B14F-4D97-AF65-F5344CB8AC3E}">
        <p14:creationId xmlns:p14="http://schemas.microsoft.com/office/powerpoint/2010/main" val="2482557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 with Log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221112B-7426-CE4F-AF58-2A01859BE703}"/>
              </a:ext>
            </a:extLst>
          </p:cNvPr>
          <p:cNvSpPr>
            <a:spLocks noGrp="1"/>
          </p:cNvSpPr>
          <p:nvPr>
            <p:ph sz="half" idx="11" hasCustomPrompt="1"/>
          </p:nvPr>
        </p:nvSpPr>
        <p:spPr>
          <a:xfrm>
            <a:off x="876822" y="1116819"/>
            <a:ext cx="10734803" cy="3745641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lnSpc>
                <a:spcPct val="125000"/>
              </a:lnSpc>
              <a:buNone/>
              <a:defRPr sz="18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685800" indent="-228600">
              <a:buFont typeface="Arial" panose="020B0604020202020204" pitchFamily="34" charset="0"/>
              <a:buChar char="•"/>
              <a:defRPr sz="18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lnSpc>
                <a:spcPct val="125000"/>
              </a:lnSpc>
              <a:defRPr sz="1800"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 sz="1800"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 sz="1800"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r>
              <a:rPr lang="en-US" dirty="0"/>
              <a:t>Body copy goes here. Last slide in a section. Last slide in a section. Last slide in a section. Last slide in a section. Last slide in a section. Last slide in a section. Last slide in a section. Last slide in a section. Last slide in a section. Last slide in a section. Last slide in a section. Last slide in a section. Last slide in a section. Last slide in a section. Last slide in a section. Last slide in a section. Last slide in a section. Last slide in a section. </a:t>
            </a:r>
          </a:p>
          <a:p>
            <a:r>
              <a:rPr lang="en-US" dirty="0"/>
              <a:t>Body copy goes here. Last slide in a section. Last slide in a section. Last slide in a section. Last slide in a section. Last slide in a section. Last slide in a section. Last slide in a section. Last slide in a section. </a:t>
            </a:r>
          </a:p>
          <a:p>
            <a:endParaRPr lang="en-US" dirty="0"/>
          </a:p>
          <a:p>
            <a:pPr marL="971550" lvl="1" indent="-285750"/>
            <a:r>
              <a:rPr lang="en-US" dirty="0"/>
              <a:t>Last slide in each section</a:t>
            </a:r>
          </a:p>
          <a:p>
            <a:pPr marL="971550" lvl="1" indent="-285750"/>
            <a:r>
              <a:rPr lang="en-US" dirty="0"/>
              <a:t>Last slide in each section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0B3917FD-D1E5-0243-BD11-DC4F02A04488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570263" y="579801"/>
            <a:ext cx="5661204" cy="424732"/>
          </a:xfrm>
          <a:prstGeom prst="rect">
            <a:avLst/>
          </a:prstGeom>
        </p:spPr>
        <p:txBody>
          <a:bodyPr wrap="square" anchor="b">
            <a:spAutoFit/>
          </a:bodyPr>
          <a:lstStyle>
            <a:lvl1pPr marL="0" indent="0">
              <a:buNone/>
              <a:defRPr sz="2400" b="1">
                <a:solidFill>
                  <a:srgbClr val="63666A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SECTION SUBHEAD</a:t>
            </a:r>
          </a:p>
        </p:txBody>
      </p:sp>
    </p:spTree>
    <p:extLst>
      <p:ext uri="{BB962C8B-B14F-4D97-AF65-F5344CB8AC3E}">
        <p14:creationId xmlns:p14="http://schemas.microsoft.com/office/powerpoint/2010/main" val="830299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6">
            <a:extLst>
              <a:ext uri="{FF2B5EF4-FFF2-40B4-BE49-F238E27FC236}">
                <a16:creationId xmlns:a16="http://schemas.microsoft.com/office/drawing/2014/main" id="{32FE2AE5-AC88-3646-9127-D47F3E1243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9846" y="624279"/>
            <a:ext cx="10515600" cy="964880"/>
          </a:xfrm>
          <a:prstGeom prst="rect">
            <a:avLst/>
          </a:prstGeom>
        </p:spPr>
        <p:txBody>
          <a:bodyPr anchor="ctr" anchorCtr="0">
            <a:spAutoFit/>
          </a:bodyPr>
          <a:lstStyle>
            <a:lvl1pPr algn="l">
              <a:defRPr sz="6300">
                <a:solidFill>
                  <a:schemeClr val="bg1"/>
                </a:solidFill>
                <a:latin typeface="Fjalla One" panose="02000506040000020004" pitchFamily="2" charset="0"/>
              </a:defRPr>
            </a:lvl1pPr>
          </a:lstStyle>
          <a:p>
            <a:r>
              <a:rPr lang="en-US" dirty="0"/>
              <a:t>NAME OF PRESENTER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8D313BB4-F4FB-5847-B4F2-95F6DE0BDD3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89846" y="1499083"/>
            <a:ext cx="10447866" cy="5078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>
              <a:buNone/>
              <a:defRPr sz="3000" b="1">
                <a:solidFill>
                  <a:srgbClr val="FA6400"/>
                </a:solidFill>
                <a:latin typeface="Rubik" pitchFamily="2" charset="-79"/>
                <a:cs typeface="Rubik" pitchFamily="2" charset="-79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Department of This Slide goes Last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C61AD14-C76D-6B42-9108-C882763F3FD9}"/>
              </a:ext>
            </a:extLst>
          </p:cNvPr>
          <p:cNvSpPr>
            <a:spLocks noGrp="1"/>
          </p:cNvSpPr>
          <p:nvPr>
            <p:ph sz="half" idx="11" hasCustomPrompt="1"/>
          </p:nvPr>
        </p:nvSpPr>
        <p:spPr>
          <a:xfrm>
            <a:off x="578557" y="2298447"/>
            <a:ext cx="10447866" cy="267765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685800" indent="-228600">
              <a:buFont typeface="Arial" panose="020B0604020202020204" pitchFamily="34" charset="0"/>
              <a:buChar char="•"/>
              <a:defRPr sz="18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lnSpc>
                <a:spcPct val="100000"/>
              </a:lnSpc>
              <a:spcBef>
                <a:spcPts val="0"/>
              </a:spcBef>
              <a:defRPr sz="240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 sz="1800"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 sz="1800"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r>
              <a:rPr lang="en-US" b="1" dirty="0"/>
              <a:t>O | </a:t>
            </a:r>
            <a:r>
              <a:rPr lang="en-US" dirty="0"/>
              <a:t>000.000.0000</a:t>
            </a:r>
          </a:p>
          <a:p>
            <a:r>
              <a:rPr lang="en-US" b="1" dirty="0"/>
              <a:t>C | </a:t>
            </a:r>
            <a:r>
              <a:rPr lang="en-US" dirty="0"/>
              <a:t>000.000.0000</a:t>
            </a:r>
          </a:p>
          <a:p>
            <a:r>
              <a:rPr lang="en-US" b="1" dirty="0"/>
              <a:t>E | </a:t>
            </a:r>
            <a:r>
              <a:rPr lang="en-US" dirty="0" err="1"/>
              <a:t>name.presenter@okstate.edu</a:t>
            </a:r>
            <a:endParaRPr lang="en-US" dirty="0"/>
          </a:p>
          <a:p>
            <a:r>
              <a:rPr lang="en-US" dirty="0"/>
              <a:t>Address Goes Here</a:t>
            </a:r>
          </a:p>
          <a:p>
            <a:r>
              <a:rPr lang="en-US" dirty="0"/>
              <a:t>City, State </a:t>
            </a:r>
          </a:p>
          <a:p>
            <a:endParaRPr lang="en-US" dirty="0">
              <a:solidFill>
                <a:schemeClr val="accent6"/>
              </a:solidFill>
            </a:endParaRPr>
          </a:p>
          <a:p>
            <a:r>
              <a:rPr lang="en-US" b="1" dirty="0" err="1">
                <a:solidFill>
                  <a:srgbClr val="FB6400"/>
                </a:solidFill>
              </a:rPr>
              <a:t>acs.okstate.edu</a:t>
            </a:r>
            <a:r>
              <a:rPr lang="en-US" b="1" dirty="0">
                <a:solidFill>
                  <a:srgbClr val="FB6400"/>
                </a:solidFill>
              </a:rPr>
              <a:t> (or other dept. specific URL)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4131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06304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1DCE7F5-46E6-914B-9D81-BD8B561C2F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7847" y="3043783"/>
            <a:ext cx="11072483" cy="1311128"/>
          </a:xfrm>
          <a:noFill/>
        </p:spPr>
        <p:txBody>
          <a:bodyPr/>
          <a:lstStyle/>
          <a:p>
            <a:r>
              <a:rPr lang="en-US" dirty="0"/>
              <a:t>Oklahoma 4-H Key Club</a:t>
            </a:r>
          </a:p>
        </p:txBody>
      </p:sp>
    </p:spTree>
    <p:extLst>
      <p:ext uri="{BB962C8B-B14F-4D97-AF65-F5344CB8AC3E}">
        <p14:creationId xmlns:p14="http://schemas.microsoft.com/office/powerpoint/2010/main" val="1652188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4CEDC8E-470F-2043-A662-3E81E1CFD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Key Club?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5BF78A5-C988-3943-879B-FAAB35B4D424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876822" y="1861889"/>
            <a:ext cx="10734803" cy="135870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Membership is extended to only the top 4-H members in the state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It is an honorary organization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It is recognition for hard work and involvement in all levels of the Oklahoma 4-H program</a:t>
            </a:r>
          </a:p>
        </p:txBody>
      </p:sp>
    </p:spTree>
    <p:extLst>
      <p:ext uri="{BB962C8B-B14F-4D97-AF65-F5344CB8AC3E}">
        <p14:creationId xmlns:p14="http://schemas.microsoft.com/office/powerpoint/2010/main" val="20077436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ECC477-5DFF-1CB2-50B7-375E108ADE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D58D713-DC5B-3AF7-D162-5427AA147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Oklahoma 4-H Key Club History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D4FB11F-A9B8-A49A-895A-7DB2502DBADA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876822" y="1861889"/>
            <a:ext cx="10734803" cy="311572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Oklahoma 4-H Key Club was established in 1950.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It is a family tradition – </a:t>
            </a:r>
          </a:p>
          <a:p>
            <a:pPr marL="971550" lvl="1" indent="-285750"/>
            <a:r>
              <a:rPr lang="en-US" i="1" dirty="0"/>
              <a:t>If you have family members who are in Key Club you can type things here.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It is a club tradition – </a:t>
            </a:r>
          </a:p>
          <a:p>
            <a:pPr marL="971550" lvl="1" indent="-285750"/>
            <a:r>
              <a:rPr lang="en-US" i="1" dirty="0"/>
              <a:t>If you have club members who are in Key Club you can type things here.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It is a county tradition – </a:t>
            </a:r>
          </a:p>
          <a:p>
            <a:pPr marL="971550" lvl="1" indent="-285750"/>
            <a:r>
              <a:rPr lang="en-US" i="1" dirty="0"/>
              <a:t>Identify others in your county who are in Key Club you can type things here. </a:t>
            </a:r>
          </a:p>
          <a:p>
            <a:pPr lvl="1" indent="0">
              <a:buNone/>
            </a:pP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2637525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FBEA72-89EB-C6DB-2A31-9544FF96A6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CE0D9BE-6BFC-3505-6061-B236149C98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429" y="-63039"/>
            <a:ext cx="11024196" cy="1421928"/>
          </a:xfrm>
        </p:spPr>
        <p:txBody>
          <a:bodyPr/>
          <a:lstStyle/>
          <a:p>
            <a:r>
              <a:rPr lang="en-US" dirty="0"/>
              <a:t>The objectives of the Oklahoma 4-H Key Club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6BC615D-8001-90D5-ABB5-491F3D446DEF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876822" y="1861889"/>
            <a:ext cx="10734803" cy="2641236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Leadership</a:t>
            </a:r>
          </a:p>
          <a:p>
            <a:pPr marL="971550" lvl="1" indent="-285750"/>
            <a:r>
              <a:rPr lang="en-US" dirty="0"/>
              <a:t>Recognizes outstanding accomplishments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Loyalty</a:t>
            </a:r>
          </a:p>
          <a:p>
            <a:pPr marL="971550" lvl="1" indent="-285750"/>
            <a:r>
              <a:rPr lang="en-US" dirty="0"/>
              <a:t>Provides a common bond among former 4-H members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Responsibility</a:t>
            </a:r>
          </a:p>
          <a:p>
            <a:pPr marL="971550" lvl="1" indent="-285750"/>
            <a:r>
              <a:rPr lang="en-US" dirty="0"/>
              <a:t>As a member, you are expected to make a life-long commitment to 4-H</a:t>
            </a:r>
          </a:p>
          <a:p>
            <a:pPr lvl="1" indent="0">
              <a:buNone/>
            </a:pP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14271791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03A485-269F-30CD-7C46-EA5B646BFC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246F81A-EBF6-37D2-411B-08DC0F9C0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428" y="601759"/>
            <a:ext cx="11342903" cy="757130"/>
          </a:xfrm>
        </p:spPr>
        <p:txBody>
          <a:bodyPr/>
          <a:lstStyle/>
          <a:p>
            <a:r>
              <a:rPr lang="en-US" dirty="0"/>
              <a:t>Qualifications of the Oklahoma 4-H Key Club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B96D8ED-3A5B-F0FC-62A7-E4D54E5C525F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876822" y="1401522"/>
            <a:ext cx="10734803" cy="4054956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/>
              <a:t>Must be a current 4-H member</a:t>
            </a:r>
            <a:endParaRPr lang="en-US" sz="2400" b="1" i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/>
              <a:t>Must be at least 15 years old on September 1 of the current 4-H year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/>
              <a:t>Must submit the completed application form by the appropriate deadline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/>
              <a:t>Must accumulate a minimum of 400 points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/>
              <a:t>Must be approved by Extension staff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/>
              <a:t>Must make a presentation to a 4-H group about Key Club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/>
              <a:t>Must make a presentation to a non-4-H group about 4-H in general</a:t>
            </a:r>
          </a:p>
        </p:txBody>
      </p:sp>
    </p:spTree>
    <p:extLst>
      <p:ext uri="{BB962C8B-B14F-4D97-AF65-F5344CB8AC3E}">
        <p14:creationId xmlns:p14="http://schemas.microsoft.com/office/powerpoint/2010/main" val="41267296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D8B752-A470-6910-633C-67715C2D5A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20FAF75-8972-C5E1-71A0-4F9CC3504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428" y="601759"/>
            <a:ext cx="11342903" cy="757130"/>
          </a:xfrm>
        </p:spPr>
        <p:txBody>
          <a:bodyPr/>
          <a:lstStyle/>
          <a:p>
            <a:r>
              <a:rPr lang="en-US" dirty="0"/>
              <a:t>Awards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A5268AC-EFEA-4589-7B80-8F051689B724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876822" y="1401522"/>
            <a:ext cx="10734803" cy="2157001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/>
              <a:t>New members are recognized and installed at State 4-H Roundup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/>
              <a:t>New members receive the official 4-H Key Club pin and certificate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/>
              <a:t>Key Club members are eligible to apply for a scholarship when graduating from high school</a:t>
            </a:r>
          </a:p>
        </p:txBody>
      </p:sp>
    </p:spTree>
    <p:extLst>
      <p:ext uri="{BB962C8B-B14F-4D97-AF65-F5344CB8AC3E}">
        <p14:creationId xmlns:p14="http://schemas.microsoft.com/office/powerpoint/2010/main" val="8559868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1531F3-4115-4FC0-834A-D4FF81403E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646F538-1153-F1F0-B13C-CA0D6A758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428" y="601759"/>
            <a:ext cx="11342903" cy="757130"/>
          </a:xfrm>
        </p:spPr>
        <p:txBody>
          <a:bodyPr/>
          <a:lstStyle/>
          <a:p>
            <a:r>
              <a:rPr lang="en-US" dirty="0"/>
              <a:t>Oklahoma 4-H Key Club is…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6FBC330-A265-E0ED-3338-59AE465C471F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876822" y="1401522"/>
            <a:ext cx="10734803" cy="1743554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/>
              <a:t>Over 70 years of recognizing outstanding 4-H members for their: </a:t>
            </a:r>
          </a:p>
          <a:p>
            <a:pPr marL="971550" lvl="1" indent="-285750"/>
            <a:r>
              <a:rPr lang="en-US" sz="2400" b="1" dirty="0"/>
              <a:t>Leadership</a:t>
            </a:r>
          </a:p>
          <a:p>
            <a:pPr marL="971550" lvl="1" indent="-285750"/>
            <a:r>
              <a:rPr lang="en-US" sz="2400" b="1" dirty="0"/>
              <a:t>Loyalty</a:t>
            </a:r>
          </a:p>
          <a:p>
            <a:pPr marL="971550" lvl="1" indent="-285750"/>
            <a:r>
              <a:rPr lang="en-US" sz="2400" b="1" dirty="0"/>
              <a:t>Responsible membership</a:t>
            </a:r>
          </a:p>
        </p:txBody>
      </p:sp>
    </p:spTree>
    <p:extLst>
      <p:ext uri="{BB962C8B-B14F-4D97-AF65-F5344CB8AC3E}">
        <p14:creationId xmlns:p14="http://schemas.microsoft.com/office/powerpoint/2010/main" val="16267661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63EF99D-2809-4942-8124-134F952EED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NAME OF PRESENTER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F5C66045-2A36-C84E-BC7E-A8C5FE12195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Department of This Slide Goes Last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16BA88D-E081-0B48-BB62-774E48FA0E14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578557" y="2298447"/>
            <a:ext cx="10447866" cy="2677656"/>
          </a:xfrm>
        </p:spPr>
        <p:txBody>
          <a:bodyPr/>
          <a:lstStyle/>
          <a:p>
            <a:r>
              <a:rPr lang="en-US" b="1" dirty="0"/>
              <a:t>O | </a:t>
            </a:r>
            <a:r>
              <a:rPr lang="en-US" dirty="0"/>
              <a:t>000.000.0000</a:t>
            </a:r>
          </a:p>
          <a:p>
            <a:r>
              <a:rPr lang="en-US" b="1" dirty="0"/>
              <a:t>C | </a:t>
            </a:r>
            <a:r>
              <a:rPr lang="en-US" dirty="0"/>
              <a:t>000.000.0000</a:t>
            </a:r>
          </a:p>
          <a:p>
            <a:r>
              <a:rPr lang="en-US" b="1" dirty="0"/>
              <a:t>E | </a:t>
            </a:r>
            <a:r>
              <a:rPr lang="en-US" dirty="0" err="1"/>
              <a:t>name.presenter@okstate.edu</a:t>
            </a:r>
            <a:endParaRPr lang="en-US" dirty="0"/>
          </a:p>
          <a:p>
            <a:r>
              <a:rPr lang="en-US" dirty="0"/>
              <a:t>Address Goes Here</a:t>
            </a:r>
          </a:p>
          <a:p>
            <a:r>
              <a:rPr lang="en-US" dirty="0"/>
              <a:t>City, State </a:t>
            </a:r>
          </a:p>
          <a:p>
            <a:endParaRPr lang="en-US" dirty="0">
              <a:solidFill>
                <a:schemeClr val="accent6"/>
              </a:solidFill>
            </a:endParaRPr>
          </a:p>
          <a:p>
            <a:r>
              <a:rPr lang="en-US" b="1" dirty="0" err="1">
                <a:solidFill>
                  <a:srgbClr val="FB6400"/>
                </a:solidFill>
              </a:rPr>
              <a:t>brand.okstate.edu</a:t>
            </a:r>
            <a:r>
              <a:rPr lang="en-US" b="1" dirty="0">
                <a:solidFill>
                  <a:srgbClr val="FB6400"/>
                </a:solidFill>
              </a:rPr>
              <a:t> (or other dept. specific URL)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4410"/>
      </p:ext>
    </p:extLst>
  </p:cSld>
  <p:clrMapOvr>
    <a:masterClrMapping/>
  </p:clrMapOvr>
</p:sld>
</file>

<file path=ppt/theme/theme1.xml><?xml version="1.0" encoding="utf-8"?>
<a:theme xmlns:a="http://schemas.openxmlformats.org/drawingml/2006/main" name="4-H Co-Branded Theme 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CD95FC73-3CFE-EE45-9C8A-8FD3C94689ED}" vid="{7DB90FB5-4C58-B546-A9F5-8C2CA64323C5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2a80685-8103-49a1-88d2-4b3384c172cc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9BE4708101B948916F845B2573F461" ma:contentTypeVersion="10" ma:contentTypeDescription="Create a new document." ma:contentTypeScope="" ma:versionID="fab56660d0fe404d1f1b5bd4a4d477ed">
  <xsd:schema xmlns:xsd="http://www.w3.org/2001/XMLSchema" xmlns:xs="http://www.w3.org/2001/XMLSchema" xmlns:p="http://schemas.microsoft.com/office/2006/metadata/properties" xmlns:ns2="12a80685-8103-49a1-88d2-4b3384c172cc" targetNamespace="http://schemas.microsoft.com/office/2006/metadata/properties" ma:root="true" ma:fieldsID="61d8452e2b60863f9751bc629e4843b5" ns2:_="">
    <xsd:import namespace="12a80685-8103-49a1-88d2-4b3384c172c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a80685-8103-49a1-88d2-4b3384c172c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abce5ee-ca9a-4d2a-a8e0-de529263518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395ADD2-F004-4371-9BA9-35694B6B31C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0C24922-3C38-4FE5-9B8B-48C1596417C0}">
  <ds:schemaRefs>
    <ds:schemaRef ds:uri="http://www.w3.org/XML/1998/namespace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12a80685-8103-49a1-88d2-4b3384c172cc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B206066F-DEFB-4043-9BC7-98D564B1CC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2a80685-8103-49a1-88d2-4b3384c172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VFD_PPT Template</Template>
  <TotalTime>441</TotalTime>
  <Words>333</Words>
  <Application>Microsoft Office PowerPoint</Application>
  <PresentationFormat>Widescreen</PresentationFormat>
  <Paragraphs>46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Rubik</vt:lpstr>
      <vt:lpstr>Arial</vt:lpstr>
      <vt:lpstr>Fjalla One</vt:lpstr>
      <vt:lpstr>Roboto</vt:lpstr>
      <vt:lpstr>4-H Co-Branded Theme 1</vt:lpstr>
      <vt:lpstr>Oklahoma 4-H Key Club</vt:lpstr>
      <vt:lpstr>What is Key Club?</vt:lpstr>
      <vt:lpstr>Oklahoma 4-H Key Club History</vt:lpstr>
      <vt:lpstr>The objectives of the Oklahoma 4-H Key Club</vt:lpstr>
      <vt:lpstr>Qualifications of the Oklahoma 4-H Key Club</vt:lpstr>
      <vt:lpstr>Awards</vt:lpstr>
      <vt:lpstr>Oklahoma 4-H Key Club is…</vt:lpstr>
      <vt:lpstr>NAME OF PRESENTER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Oklahoma 4-H Key Club Membership</dc:title>
  <dc:creator>Hiner, Gayle</dc:creator>
  <cp:keywords>Oklahoma, 4-H, Key Club</cp:keywords>
  <cp:lastModifiedBy>Taylor, Gail E</cp:lastModifiedBy>
  <cp:revision>37</cp:revision>
  <dcterms:created xsi:type="dcterms:W3CDTF">2019-10-16T20:23:28Z</dcterms:created>
  <dcterms:modified xsi:type="dcterms:W3CDTF">2025-11-21T22:39:53Z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0x0101005F9BE4708101B948916F845B2573F461</vt:lpwstr>
  </property>
  <property fmtid="{D5CDD505-2E9C-101B-9397-08002B2CF9AE}" pid="3" name="MediaServiceImageTags">
    <vt:lpwstr/>
  </property>
</Properties>
</file>