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4"/>
  </p:sldMasterIdLst>
  <p:handoutMasterIdLst>
    <p:handoutMasterId r:id="rId21"/>
  </p:handoutMasterIdLst>
  <p:sldIdLst>
    <p:sldId id="274" r:id="rId5"/>
    <p:sldId id="271" r:id="rId6"/>
    <p:sldId id="277" r:id="rId7"/>
    <p:sldId id="278" r:id="rId8"/>
    <p:sldId id="279" r:id="rId9"/>
    <p:sldId id="280" r:id="rId10"/>
    <p:sldId id="281" r:id="rId11"/>
    <p:sldId id="283" r:id="rId12"/>
    <p:sldId id="284" r:id="rId13"/>
    <p:sldId id="285" r:id="rId14"/>
    <p:sldId id="286" r:id="rId15"/>
    <p:sldId id="287" r:id="rId16"/>
    <p:sldId id="282" r:id="rId17"/>
    <p:sldId id="288" r:id="rId18"/>
    <p:sldId id="289" r:id="rId19"/>
    <p:sldId id="276" r:id="rId20"/>
  </p:sldIdLst>
  <p:sldSz cx="12192000" cy="6858000"/>
  <p:notesSz cx="6858000" cy="9144000"/>
  <p:embeddedFontLst>
    <p:embeddedFont>
      <p:font typeface="Fjalla One" panose="02000506040000020004" pitchFamily="2" charset="0"/>
      <p:regular r:id="rId22"/>
    </p:embeddedFont>
    <p:embeddedFont>
      <p:font typeface="Roboto" panose="02000000000000000000" pitchFamily="2" charset="0"/>
      <p:regular r:id="rId23"/>
      <p:bold r:id="rId24"/>
      <p:italic r:id="rId25"/>
      <p:boldItalic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84" userDrawn="1">
          <p15:clr>
            <a:srgbClr val="A4A3A4"/>
          </p15:clr>
        </p15:guide>
        <p15:guide id="2" pos="3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FA6400"/>
    <a:srgbClr val="FB64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20"/>
    <p:restoredTop sz="94647" autoAdjust="0"/>
  </p:normalViewPr>
  <p:slideViewPr>
    <p:cSldViewPr snapToGrid="0" snapToObjects="1">
      <p:cViewPr varScale="1">
        <p:scale>
          <a:sx n="115" d="100"/>
          <a:sy n="115" d="100"/>
        </p:scale>
        <p:origin x="504" y="96"/>
      </p:cViewPr>
      <p:guideLst>
        <p:guide orient="horz" pos="3384"/>
        <p:guide pos="360"/>
      </p:guideLst>
    </p:cSldViewPr>
  </p:slideViewPr>
  <p:notesTextViewPr>
    <p:cViewPr>
      <p:scale>
        <a:sx n="1" d="1"/>
        <a:sy n="1" d="1"/>
      </p:scale>
      <p:origin x="0" y="0"/>
    </p:cViewPr>
  </p:notesTextViewPr>
  <p:notesViewPr>
    <p:cSldViewPr snapToGrid="0" snapToObjects="1">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5.fntdata"/><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4.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3.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2.fntdata"/><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1.fntdata"/><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5DC3ECE-3EBB-7349-B7DB-026CAB9BBE7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635431A-35D0-E54C-BA6A-D287B3089B1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D880320-50B5-844D-BAF9-F83C0C70D7BB}" type="datetimeFigureOut">
              <a:rPr lang="en-US" smtClean="0"/>
              <a:t>11/21/2025</a:t>
            </a:fld>
            <a:endParaRPr lang="en-US"/>
          </a:p>
        </p:txBody>
      </p:sp>
      <p:sp>
        <p:nvSpPr>
          <p:cNvPr id="4" name="Footer Placeholder 3">
            <a:extLst>
              <a:ext uri="{FF2B5EF4-FFF2-40B4-BE49-F238E27FC236}">
                <a16:creationId xmlns:a16="http://schemas.microsoft.com/office/drawing/2014/main" id="{8D3DC0CF-6E49-D845-81C1-F8C1D245C0D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78E8310-0EB0-A648-BE90-68BCD358CD7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17DEFA2-1510-174A-94FC-9B33D54BB1D9}" type="slidenum">
              <a:rPr lang="en-US" smtClean="0"/>
              <a:t>‹#›</a:t>
            </a:fld>
            <a:endParaRPr lang="en-US"/>
          </a:p>
        </p:txBody>
      </p:sp>
    </p:spTree>
    <p:extLst>
      <p:ext uri="{BB962C8B-B14F-4D97-AF65-F5344CB8AC3E}">
        <p14:creationId xmlns:p14="http://schemas.microsoft.com/office/powerpoint/2010/main" val="19190357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8BFFB-A540-6648-9625-4836B62317FE}"/>
              </a:ext>
            </a:extLst>
          </p:cNvPr>
          <p:cNvSpPr>
            <a:spLocks noGrp="1"/>
          </p:cNvSpPr>
          <p:nvPr>
            <p:ph type="ctrTitle" hasCustomPrompt="1"/>
          </p:nvPr>
        </p:nvSpPr>
        <p:spPr>
          <a:xfrm>
            <a:off x="3867461" y="2822812"/>
            <a:ext cx="7342208" cy="1089529"/>
          </a:xfrm>
          <a:prstGeom prst="rect">
            <a:avLst/>
          </a:prstGeom>
        </p:spPr>
        <p:txBody>
          <a:bodyPr wrap="square" anchor="b">
            <a:spAutoFit/>
          </a:bodyPr>
          <a:lstStyle>
            <a:lvl1pPr algn="l">
              <a:defRPr sz="7200">
                <a:solidFill>
                  <a:schemeClr val="bg1"/>
                </a:solidFill>
                <a:latin typeface="Fjalla One" panose="02000506040000020004" pitchFamily="2" charset="0"/>
              </a:defRPr>
            </a:lvl1pPr>
          </a:lstStyle>
          <a:p>
            <a:r>
              <a:rPr lang="en-US" dirty="0"/>
              <a:t>PRESENTATION TITLE</a:t>
            </a:r>
          </a:p>
        </p:txBody>
      </p:sp>
      <p:sp>
        <p:nvSpPr>
          <p:cNvPr id="3" name="Subtitle 2">
            <a:extLst>
              <a:ext uri="{FF2B5EF4-FFF2-40B4-BE49-F238E27FC236}">
                <a16:creationId xmlns:a16="http://schemas.microsoft.com/office/drawing/2014/main" id="{4FC73EC4-0299-014F-AB63-5613D710FC09}"/>
              </a:ext>
            </a:extLst>
          </p:cNvPr>
          <p:cNvSpPr>
            <a:spLocks noGrp="1"/>
          </p:cNvSpPr>
          <p:nvPr>
            <p:ph type="subTitle" idx="1" hasCustomPrompt="1"/>
          </p:nvPr>
        </p:nvSpPr>
        <p:spPr>
          <a:xfrm>
            <a:off x="3867461" y="3730017"/>
            <a:ext cx="6659301" cy="424732"/>
          </a:xfrm>
          <a:prstGeom prst="rect">
            <a:avLst/>
          </a:prstGeom>
        </p:spPr>
        <p:txBody>
          <a:bodyPr wrap="square">
            <a:spAutoFit/>
          </a:bodyPr>
          <a:lstStyle>
            <a:lvl1pPr marL="0" indent="0" algn="l">
              <a:buNone/>
              <a:defRPr sz="2400" b="1">
                <a:latin typeface="Roboto" panose="02000000000000000000" pitchFamily="2" charset="0"/>
                <a:ea typeface="Roboto"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(OR NAME OF PRESENTER)</a:t>
            </a:r>
          </a:p>
        </p:txBody>
      </p:sp>
    </p:spTree>
    <p:extLst>
      <p:ext uri="{BB962C8B-B14F-4D97-AF65-F5344CB8AC3E}">
        <p14:creationId xmlns:p14="http://schemas.microsoft.com/office/powerpoint/2010/main" val="4079823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DAAAF-162B-764C-9165-99A03925133D}"/>
              </a:ext>
            </a:extLst>
          </p:cNvPr>
          <p:cNvSpPr>
            <a:spLocks noGrp="1"/>
          </p:cNvSpPr>
          <p:nvPr>
            <p:ph type="title" hasCustomPrompt="1"/>
          </p:nvPr>
        </p:nvSpPr>
        <p:spPr>
          <a:xfrm>
            <a:off x="838200" y="2983745"/>
            <a:ext cx="10515600" cy="964880"/>
          </a:xfrm>
          <a:prstGeom prst="rect">
            <a:avLst/>
          </a:prstGeom>
        </p:spPr>
        <p:txBody>
          <a:bodyPr>
            <a:spAutoFit/>
          </a:bodyPr>
          <a:lstStyle>
            <a:lvl1pPr algn="ctr">
              <a:defRPr sz="6300">
                <a:solidFill>
                  <a:srgbClr val="FA6400"/>
                </a:solidFill>
                <a:latin typeface="Fjalla One" panose="02000506040000020004" pitchFamily="2" charset="0"/>
              </a:defRPr>
            </a:lvl1pPr>
          </a:lstStyle>
          <a:p>
            <a:r>
              <a:rPr lang="en-US" dirty="0"/>
              <a:t>SECTION TITLE</a:t>
            </a:r>
          </a:p>
        </p:txBody>
      </p:sp>
    </p:spTree>
    <p:extLst>
      <p:ext uri="{BB962C8B-B14F-4D97-AF65-F5344CB8AC3E}">
        <p14:creationId xmlns:p14="http://schemas.microsoft.com/office/powerpoint/2010/main" val="470523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77FABCD1-185E-FF49-BF3D-44CC17AA40FF}"/>
              </a:ext>
            </a:extLst>
          </p:cNvPr>
          <p:cNvSpPr>
            <a:spLocks noGrp="1"/>
          </p:cNvSpPr>
          <p:nvPr>
            <p:ph sz="half" idx="11" hasCustomPrompt="1"/>
          </p:nvPr>
        </p:nvSpPr>
        <p:spPr>
          <a:xfrm>
            <a:off x="876822" y="1857048"/>
            <a:ext cx="10734804" cy="4000454"/>
          </a:xfrm>
          <a:prstGeom prst="rect">
            <a:avLst/>
          </a:prstGeom>
        </p:spPr>
        <p:txBody>
          <a:bodyPr wrap="square">
            <a:spAutoFit/>
          </a:bodyPr>
          <a:lstStyle>
            <a:lvl1pPr marL="0" marR="0" indent="0" algn="l" defTabSz="914400" rtl="0" eaLnBrk="1" fontAlgn="auto" latinLnBrk="0" hangingPunct="1">
              <a:lnSpc>
                <a:spcPct val="125000"/>
              </a:lnSpc>
              <a:spcBef>
                <a:spcPts val="1000"/>
              </a:spcBef>
              <a:spcAft>
                <a:spcPts val="0"/>
              </a:spcAft>
              <a:buClrTx/>
              <a:buSzTx/>
              <a:buFont typeface="Arial" panose="020B0604020202020204" pitchFamily="34" charset="0"/>
              <a:buNone/>
              <a:tabLst/>
              <a:defRPr sz="1800">
                <a:latin typeface="Roboto" panose="02000000000000000000" pitchFamily="2" charset="0"/>
                <a:ea typeface="Roboto" panose="02000000000000000000" pitchFamily="2" charset="0"/>
              </a:defRPr>
            </a:lvl1pPr>
            <a:lvl2pPr marL="742950" marR="0" indent="-285750" algn="l" defTabSz="914400" rtl="0" eaLnBrk="1" fontAlgn="auto" latinLnBrk="0" hangingPunct="1">
              <a:lnSpc>
                <a:spcPct val="125000"/>
              </a:lnSpc>
              <a:spcBef>
                <a:spcPts val="0"/>
              </a:spcBef>
              <a:spcAft>
                <a:spcPts val="0"/>
              </a:spcAft>
              <a:buClrTx/>
              <a:buSzTx/>
              <a:buFont typeface="Arial" panose="020B0604020202020204" pitchFamily="34" charset="0"/>
              <a:buChar char="•"/>
              <a:tabLst/>
              <a:defRPr sz="1800">
                <a:latin typeface="Roboto" panose="02000000000000000000" pitchFamily="2" charset="0"/>
                <a:ea typeface="Roboto" panose="02000000000000000000" pitchFamily="2" charset="0"/>
              </a:defRPr>
            </a:lvl2pPr>
            <a:lvl3pPr marL="914400" indent="0">
              <a:buNone/>
              <a:defRPr sz="1800">
                <a:latin typeface="Roboto" panose="02000000000000000000" pitchFamily="2" charset="0"/>
                <a:ea typeface="Roboto" panose="02000000000000000000" pitchFamily="2" charset="0"/>
              </a:defRPr>
            </a:lvl3pPr>
            <a:lvl4pPr marL="1371600" indent="0">
              <a:buNone/>
              <a:defRPr sz="1800">
                <a:latin typeface="Roboto" panose="02000000000000000000" pitchFamily="2" charset="0"/>
                <a:ea typeface="Roboto" panose="02000000000000000000" pitchFamily="2" charset="0"/>
              </a:defRPr>
            </a:lvl4pPr>
            <a:lvl5pPr marL="1828800" indent="0">
              <a:buNone/>
              <a:defRPr sz="1800">
                <a:latin typeface="Roboto" panose="02000000000000000000" pitchFamily="2" charset="0"/>
                <a:ea typeface="Roboto" panose="02000000000000000000" pitchFamily="2" charset="0"/>
              </a:defRPr>
            </a:lvl5pPr>
          </a:lstStyle>
          <a:p>
            <a:pPr>
              <a:lnSpc>
                <a:spcPct val="125000"/>
              </a:lnSpc>
            </a:pPr>
            <a:r>
              <a:rPr lang="en-US" dirty="0">
                <a:latin typeface="Roboto" panose="02000000000000000000" pitchFamily="2" charset="0"/>
                <a:ea typeface="Roboto" panose="02000000000000000000" pitchFamily="2" charset="0"/>
              </a:rPr>
              <a:t>Body copy goes here. Lorem ipsum dolor sit </a:t>
            </a:r>
            <a:r>
              <a:rPr lang="en-US" dirty="0" err="1">
                <a:latin typeface="Roboto" panose="02000000000000000000" pitchFamily="2" charset="0"/>
                <a:ea typeface="Roboto" panose="02000000000000000000" pitchFamily="2" charset="0"/>
              </a:rPr>
              <a:t>amet</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consectetur</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adipiscing</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elit</a:t>
            </a:r>
            <a:r>
              <a:rPr lang="en-US" dirty="0">
                <a:latin typeface="Roboto" panose="02000000000000000000" pitchFamily="2" charset="0"/>
                <a:ea typeface="Roboto" panose="02000000000000000000" pitchFamily="2" charset="0"/>
              </a:rPr>
              <a:t>, sed do </a:t>
            </a:r>
            <a:r>
              <a:rPr lang="en-US" dirty="0" err="1">
                <a:latin typeface="Roboto" panose="02000000000000000000" pitchFamily="2" charset="0"/>
                <a:ea typeface="Roboto" panose="02000000000000000000" pitchFamily="2" charset="0"/>
              </a:rPr>
              <a:t>eiusmod</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tempor</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incididunt</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ut</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labore</a:t>
            </a:r>
            <a:r>
              <a:rPr lang="en-US" dirty="0">
                <a:latin typeface="Roboto" panose="02000000000000000000" pitchFamily="2" charset="0"/>
                <a:ea typeface="Roboto" panose="02000000000000000000" pitchFamily="2" charset="0"/>
              </a:rPr>
              <a:t> et dolore magna </a:t>
            </a:r>
            <a:r>
              <a:rPr lang="en-US" dirty="0" err="1">
                <a:latin typeface="Roboto" panose="02000000000000000000" pitchFamily="2" charset="0"/>
                <a:ea typeface="Roboto" panose="02000000000000000000" pitchFamily="2" charset="0"/>
              </a:rPr>
              <a:t>aliqua</a:t>
            </a:r>
            <a:r>
              <a:rPr lang="en-US" dirty="0">
                <a:latin typeface="Roboto" panose="02000000000000000000" pitchFamily="2" charset="0"/>
                <a:ea typeface="Roboto" panose="02000000000000000000" pitchFamily="2" charset="0"/>
              </a:rPr>
              <a:t>. Ut </a:t>
            </a:r>
            <a:r>
              <a:rPr lang="en-US" dirty="0" err="1">
                <a:latin typeface="Roboto" panose="02000000000000000000" pitchFamily="2" charset="0"/>
                <a:ea typeface="Roboto" panose="02000000000000000000" pitchFamily="2" charset="0"/>
              </a:rPr>
              <a:t>enim</a:t>
            </a:r>
            <a:r>
              <a:rPr lang="en-US" dirty="0">
                <a:latin typeface="Roboto" panose="02000000000000000000" pitchFamily="2" charset="0"/>
                <a:ea typeface="Roboto" panose="02000000000000000000" pitchFamily="2" charset="0"/>
              </a:rPr>
              <a:t> ad minim </a:t>
            </a:r>
            <a:r>
              <a:rPr lang="en-US" dirty="0" err="1">
                <a:latin typeface="Roboto" panose="02000000000000000000" pitchFamily="2" charset="0"/>
                <a:ea typeface="Roboto" panose="02000000000000000000" pitchFamily="2" charset="0"/>
              </a:rPr>
              <a:t>veniam</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quis</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nostrud</a:t>
            </a:r>
            <a:r>
              <a:rPr lang="en-US" dirty="0">
                <a:latin typeface="Roboto" panose="02000000000000000000" pitchFamily="2" charset="0"/>
                <a:ea typeface="Roboto" panose="02000000000000000000" pitchFamily="2" charset="0"/>
              </a:rPr>
              <a:t> exercitation </a:t>
            </a:r>
            <a:r>
              <a:rPr lang="en-US" dirty="0" err="1">
                <a:latin typeface="Roboto" panose="02000000000000000000" pitchFamily="2" charset="0"/>
                <a:ea typeface="Roboto" panose="02000000000000000000" pitchFamily="2" charset="0"/>
              </a:rPr>
              <a:t>ullamco</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laboris</a:t>
            </a:r>
            <a:r>
              <a:rPr lang="en-US" dirty="0">
                <a:latin typeface="Roboto" panose="02000000000000000000" pitchFamily="2" charset="0"/>
                <a:ea typeface="Roboto" panose="02000000000000000000" pitchFamily="2" charset="0"/>
              </a:rPr>
              <a:t> nisi </a:t>
            </a:r>
            <a:r>
              <a:rPr lang="en-US" dirty="0" err="1">
                <a:latin typeface="Roboto" panose="02000000000000000000" pitchFamily="2" charset="0"/>
                <a:ea typeface="Roboto" panose="02000000000000000000" pitchFamily="2" charset="0"/>
              </a:rPr>
              <a:t>ut</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aliquip</a:t>
            </a:r>
            <a:r>
              <a:rPr lang="en-US" dirty="0">
                <a:latin typeface="Roboto" panose="02000000000000000000" pitchFamily="2" charset="0"/>
                <a:ea typeface="Roboto" panose="02000000000000000000" pitchFamily="2" charset="0"/>
              </a:rPr>
              <a:t> ex </a:t>
            </a:r>
            <a:r>
              <a:rPr lang="en-US" dirty="0" err="1">
                <a:latin typeface="Roboto" panose="02000000000000000000" pitchFamily="2" charset="0"/>
                <a:ea typeface="Roboto" panose="02000000000000000000" pitchFamily="2" charset="0"/>
              </a:rPr>
              <a:t>ea</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commodo</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consequat</a:t>
            </a:r>
            <a:r>
              <a:rPr lang="en-US" dirty="0">
                <a:latin typeface="Roboto" panose="02000000000000000000" pitchFamily="2" charset="0"/>
                <a:ea typeface="Roboto" panose="02000000000000000000" pitchFamily="2" charset="0"/>
              </a:rPr>
              <a:t>. Duis </a:t>
            </a:r>
            <a:r>
              <a:rPr lang="en-US" dirty="0" err="1">
                <a:latin typeface="Roboto" panose="02000000000000000000" pitchFamily="2" charset="0"/>
                <a:ea typeface="Roboto" panose="02000000000000000000" pitchFamily="2" charset="0"/>
              </a:rPr>
              <a:t>aute</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irure</a:t>
            </a:r>
            <a:r>
              <a:rPr lang="en-US" dirty="0">
                <a:latin typeface="Roboto" panose="02000000000000000000" pitchFamily="2" charset="0"/>
                <a:ea typeface="Roboto" panose="02000000000000000000" pitchFamily="2" charset="0"/>
              </a:rPr>
              <a:t> dolor in </a:t>
            </a:r>
            <a:r>
              <a:rPr lang="en-US" dirty="0" err="1">
                <a:latin typeface="Roboto" panose="02000000000000000000" pitchFamily="2" charset="0"/>
                <a:ea typeface="Roboto" panose="02000000000000000000" pitchFamily="2" charset="0"/>
              </a:rPr>
              <a:t>reprehenderit</a:t>
            </a:r>
            <a:r>
              <a:rPr lang="en-US" dirty="0">
                <a:latin typeface="Roboto" panose="02000000000000000000" pitchFamily="2" charset="0"/>
                <a:ea typeface="Roboto" panose="02000000000000000000" pitchFamily="2" charset="0"/>
              </a:rPr>
              <a:t> in </a:t>
            </a:r>
            <a:r>
              <a:rPr lang="en-US" dirty="0" err="1">
                <a:latin typeface="Roboto" panose="02000000000000000000" pitchFamily="2" charset="0"/>
                <a:ea typeface="Roboto" panose="02000000000000000000" pitchFamily="2" charset="0"/>
              </a:rPr>
              <a:t>voluptate</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velit</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esse</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cillum</a:t>
            </a:r>
            <a:r>
              <a:rPr lang="en-US" dirty="0">
                <a:latin typeface="Roboto" panose="02000000000000000000" pitchFamily="2" charset="0"/>
                <a:ea typeface="Roboto" panose="02000000000000000000" pitchFamily="2" charset="0"/>
              </a:rPr>
              <a:t> dolore </a:t>
            </a:r>
            <a:r>
              <a:rPr lang="en-US" dirty="0" err="1">
                <a:latin typeface="Roboto" panose="02000000000000000000" pitchFamily="2" charset="0"/>
                <a:ea typeface="Roboto" panose="02000000000000000000" pitchFamily="2" charset="0"/>
              </a:rPr>
              <a:t>eu</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fugiat</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nulla</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pariature</a:t>
            </a:r>
            <a:r>
              <a:rPr lang="en-US" dirty="0">
                <a:latin typeface="Roboto" panose="02000000000000000000" pitchFamily="2" charset="0"/>
                <a:ea typeface="Roboto" panose="02000000000000000000" pitchFamily="2" charset="0"/>
              </a:rPr>
              <a:t>.</a:t>
            </a:r>
          </a:p>
          <a:p>
            <a:pPr>
              <a:lnSpc>
                <a:spcPct val="125000"/>
              </a:lnSpc>
            </a:pPr>
            <a:endParaRPr lang="en-US" dirty="0">
              <a:latin typeface="Roboto" panose="02000000000000000000" pitchFamily="2" charset="0"/>
              <a:ea typeface="Roboto" panose="02000000000000000000" pitchFamily="2" charset="0"/>
            </a:endParaRPr>
          </a:p>
          <a:p>
            <a:pPr lvl="1">
              <a:lnSpc>
                <a:spcPct val="125000"/>
              </a:lnSpc>
            </a:pPr>
            <a:r>
              <a:rPr lang="en-US" dirty="0">
                <a:latin typeface="Roboto" panose="02000000000000000000" pitchFamily="2" charset="0"/>
                <a:ea typeface="Roboto" panose="02000000000000000000" pitchFamily="2" charset="0"/>
              </a:rPr>
              <a:t>Opening slide</a:t>
            </a:r>
          </a:p>
          <a:p>
            <a:pPr lvl="1">
              <a:lnSpc>
                <a:spcPct val="125000"/>
              </a:lnSpc>
            </a:pPr>
            <a:r>
              <a:rPr lang="en-US" dirty="0">
                <a:latin typeface="Roboto" panose="02000000000000000000" pitchFamily="2" charset="0"/>
                <a:ea typeface="Roboto" panose="02000000000000000000" pitchFamily="2" charset="0"/>
              </a:rPr>
              <a:t>Opening slide</a:t>
            </a:r>
          </a:p>
          <a:p>
            <a:pPr lvl="1">
              <a:lnSpc>
                <a:spcPct val="125000"/>
              </a:lnSpc>
            </a:pPr>
            <a:r>
              <a:rPr lang="en-US" dirty="0">
                <a:latin typeface="Roboto" panose="02000000000000000000" pitchFamily="2" charset="0"/>
                <a:ea typeface="Roboto" panose="02000000000000000000" pitchFamily="2" charset="0"/>
              </a:rPr>
              <a:t>Opening slide</a:t>
            </a:r>
          </a:p>
          <a:p>
            <a:pPr lvl="1">
              <a:lnSpc>
                <a:spcPct val="125000"/>
              </a:lnSpc>
            </a:pPr>
            <a:r>
              <a:rPr lang="en-US" dirty="0">
                <a:latin typeface="Roboto" panose="02000000000000000000" pitchFamily="2" charset="0"/>
                <a:ea typeface="Roboto" panose="02000000000000000000" pitchFamily="2" charset="0"/>
              </a:rPr>
              <a:t>Opening slide</a:t>
            </a:r>
          </a:p>
          <a:p>
            <a:pPr marL="742950" marR="0" lvl="1" indent="-285750" algn="l" defTabSz="914400" rtl="0" eaLnBrk="1" fontAlgn="auto" latinLnBrk="0" hangingPunct="1">
              <a:lnSpc>
                <a:spcPct val="125000"/>
              </a:lnSpc>
              <a:spcBef>
                <a:spcPts val="0"/>
              </a:spcBef>
              <a:spcAft>
                <a:spcPts val="0"/>
              </a:spcAft>
              <a:buClrTx/>
              <a:buSzTx/>
              <a:buFont typeface="Arial" panose="020B0604020202020204" pitchFamily="34" charset="0"/>
              <a:buChar char="•"/>
              <a:tabLst/>
              <a:defRPr/>
            </a:pPr>
            <a:r>
              <a:rPr lang="en-US" dirty="0">
                <a:latin typeface="Roboto" panose="02000000000000000000" pitchFamily="2" charset="0"/>
                <a:ea typeface="Roboto" panose="02000000000000000000" pitchFamily="2" charset="0"/>
              </a:rPr>
              <a:t>Opening slide</a:t>
            </a:r>
          </a:p>
          <a:p>
            <a:pPr lvl="1">
              <a:lnSpc>
                <a:spcPct val="125000"/>
              </a:lnSpc>
            </a:pPr>
            <a:endParaRPr lang="en-US" dirty="0">
              <a:latin typeface="Roboto" panose="02000000000000000000" pitchFamily="2" charset="0"/>
              <a:ea typeface="Roboto" panose="02000000000000000000" pitchFamily="2" charset="0"/>
            </a:endParaRPr>
          </a:p>
        </p:txBody>
      </p:sp>
      <p:sp>
        <p:nvSpPr>
          <p:cNvPr id="3" name="Text Placeholder 2">
            <a:extLst>
              <a:ext uri="{FF2B5EF4-FFF2-40B4-BE49-F238E27FC236}">
                <a16:creationId xmlns:a16="http://schemas.microsoft.com/office/drawing/2014/main" id="{158C253F-263A-9548-A099-C98753CC6584}"/>
              </a:ext>
            </a:extLst>
          </p:cNvPr>
          <p:cNvSpPr>
            <a:spLocks noGrp="1"/>
          </p:cNvSpPr>
          <p:nvPr>
            <p:ph type="body" idx="1" hasCustomPrompt="1"/>
          </p:nvPr>
        </p:nvSpPr>
        <p:spPr>
          <a:xfrm>
            <a:off x="567847" y="1328697"/>
            <a:ext cx="10515600" cy="424732"/>
          </a:xfrm>
          <a:prstGeom prst="rect">
            <a:avLst/>
          </a:prstGeom>
        </p:spPr>
        <p:txBody>
          <a:bodyPr>
            <a:spAutoFit/>
          </a:bodyPr>
          <a:lstStyle>
            <a:lvl1pPr marL="0" indent="0">
              <a:buNone/>
              <a:defRPr sz="2400" b="1">
                <a:solidFill>
                  <a:srgbClr val="63666A"/>
                </a:solidFill>
                <a:latin typeface="Roboto" panose="02000000000000000000" pitchFamily="2" charset="0"/>
                <a:ea typeface="Roboto" panose="020000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SUBHEAD</a:t>
            </a:r>
          </a:p>
        </p:txBody>
      </p:sp>
      <p:sp>
        <p:nvSpPr>
          <p:cNvPr id="2" name="Title 1">
            <a:extLst>
              <a:ext uri="{FF2B5EF4-FFF2-40B4-BE49-F238E27FC236}">
                <a16:creationId xmlns:a16="http://schemas.microsoft.com/office/drawing/2014/main" id="{FE5169D8-0C4B-4C49-954B-B50510DC9193}"/>
              </a:ext>
            </a:extLst>
          </p:cNvPr>
          <p:cNvSpPr>
            <a:spLocks noGrp="1"/>
          </p:cNvSpPr>
          <p:nvPr>
            <p:ph type="title" hasCustomPrompt="1"/>
          </p:nvPr>
        </p:nvSpPr>
        <p:spPr>
          <a:xfrm>
            <a:off x="580373" y="603850"/>
            <a:ext cx="10515600" cy="757130"/>
          </a:xfrm>
          <a:prstGeom prst="rect">
            <a:avLst/>
          </a:prstGeom>
        </p:spPr>
        <p:txBody>
          <a:bodyPr anchor="b">
            <a:spAutoFit/>
          </a:bodyPr>
          <a:lstStyle>
            <a:lvl1pPr>
              <a:defRPr sz="4800">
                <a:solidFill>
                  <a:srgbClr val="FA6400"/>
                </a:solidFill>
                <a:latin typeface="Fjalla One" panose="02000506040000020004" pitchFamily="2" charset="0"/>
              </a:defRPr>
            </a:lvl1pPr>
          </a:lstStyle>
          <a:p>
            <a:r>
              <a:rPr lang="en-US" dirty="0"/>
              <a:t>SECTION TITLE</a:t>
            </a:r>
          </a:p>
        </p:txBody>
      </p:sp>
    </p:spTree>
    <p:extLst>
      <p:ext uri="{BB962C8B-B14F-4D97-AF65-F5344CB8AC3E}">
        <p14:creationId xmlns:p14="http://schemas.microsoft.com/office/powerpoint/2010/main" val="2032925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1E623051-D3F7-CF49-875A-42D2D7BE4ADB}"/>
              </a:ext>
            </a:extLst>
          </p:cNvPr>
          <p:cNvSpPr>
            <a:spLocks noGrp="1"/>
          </p:cNvSpPr>
          <p:nvPr>
            <p:ph sz="half" idx="10" hasCustomPrompt="1"/>
          </p:nvPr>
        </p:nvSpPr>
        <p:spPr>
          <a:xfrm>
            <a:off x="876822" y="1123268"/>
            <a:ext cx="10734804" cy="4346703"/>
          </a:xfrm>
          <a:prstGeom prst="rect">
            <a:avLst/>
          </a:prstGeom>
        </p:spPr>
        <p:txBody>
          <a:bodyPr wrap="square">
            <a:spAutoFit/>
          </a:bodyPr>
          <a:lstStyle>
            <a:lvl1pPr marL="0" marR="0" indent="0" algn="l" defTabSz="914400" rtl="0" eaLnBrk="1" fontAlgn="auto" latinLnBrk="0" hangingPunct="1">
              <a:lnSpc>
                <a:spcPct val="125000"/>
              </a:lnSpc>
              <a:spcBef>
                <a:spcPts val="1000"/>
              </a:spcBef>
              <a:spcAft>
                <a:spcPts val="0"/>
              </a:spcAft>
              <a:buClrTx/>
              <a:buSzTx/>
              <a:buFont typeface="Arial" panose="020B0604020202020204" pitchFamily="34" charset="0"/>
              <a:buNone/>
              <a:tabLst/>
              <a:defRPr sz="1800">
                <a:latin typeface="Roboto" panose="02000000000000000000" pitchFamily="2" charset="0"/>
                <a:ea typeface="Roboto" panose="02000000000000000000" pitchFamily="2" charset="0"/>
              </a:defRPr>
            </a:lvl1pPr>
            <a:lvl2pPr marL="742950" indent="-285750">
              <a:lnSpc>
                <a:spcPct val="100000"/>
              </a:lnSpc>
              <a:spcBef>
                <a:spcPts val="0"/>
              </a:spcBef>
              <a:buFont typeface="Arial" panose="020B0604020202020204" pitchFamily="34" charset="0"/>
              <a:buChar char="•"/>
              <a:defRPr sz="1800">
                <a:latin typeface="Roboto" panose="02000000000000000000" pitchFamily="2" charset="0"/>
                <a:ea typeface="Roboto" panose="02000000000000000000" pitchFamily="2" charset="0"/>
              </a:defRPr>
            </a:lvl2pPr>
            <a:lvl3pPr marL="914400" indent="0">
              <a:buNone/>
              <a:defRPr sz="1800">
                <a:latin typeface="Roboto" panose="02000000000000000000" pitchFamily="2" charset="0"/>
                <a:ea typeface="Roboto" panose="02000000000000000000" pitchFamily="2" charset="0"/>
              </a:defRPr>
            </a:lvl3pPr>
            <a:lvl4pPr marL="1371600" indent="0">
              <a:buNone/>
              <a:defRPr sz="1800">
                <a:latin typeface="Roboto" panose="02000000000000000000" pitchFamily="2" charset="0"/>
                <a:ea typeface="Roboto" panose="02000000000000000000" pitchFamily="2" charset="0"/>
              </a:defRPr>
            </a:lvl4pPr>
            <a:lvl5pPr marL="1828800" indent="0">
              <a:buNone/>
              <a:defRPr sz="1800">
                <a:latin typeface="Roboto" panose="02000000000000000000" pitchFamily="2" charset="0"/>
                <a:ea typeface="Roboto" panose="02000000000000000000" pitchFamily="2" charset="0"/>
              </a:defRPr>
            </a:lvl5pPr>
          </a:lstStyle>
          <a:p>
            <a:pPr>
              <a:lnSpc>
                <a:spcPct val="125000"/>
              </a:lnSpc>
            </a:pPr>
            <a:r>
              <a:rPr lang="en-US" dirty="0">
                <a:latin typeface="Roboto" panose="02000000000000000000" pitchFamily="2" charset="0"/>
                <a:ea typeface="Roboto" panose="02000000000000000000" pitchFamily="2" charset="0"/>
              </a:rPr>
              <a:t>Body copy goes here. Lorem ipsum dolor sit </a:t>
            </a:r>
            <a:r>
              <a:rPr lang="en-US" dirty="0" err="1">
                <a:latin typeface="Roboto" panose="02000000000000000000" pitchFamily="2" charset="0"/>
                <a:ea typeface="Roboto" panose="02000000000000000000" pitchFamily="2" charset="0"/>
              </a:rPr>
              <a:t>amet</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consectetur</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adipiscing</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elit</a:t>
            </a:r>
            <a:r>
              <a:rPr lang="en-US" dirty="0">
                <a:latin typeface="Roboto" panose="02000000000000000000" pitchFamily="2" charset="0"/>
                <a:ea typeface="Roboto" panose="02000000000000000000" pitchFamily="2" charset="0"/>
              </a:rPr>
              <a:t>, sed do </a:t>
            </a:r>
            <a:r>
              <a:rPr lang="en-US" dirty="0" err="1">
                <a:latin typeface="Roboto" panose="02000000000000000000" pitchFamily="2" charset="0"/>
                <a:ea typeface="Roboto" panose="02000000000000000000" pitchFamily="2" charset="0"/>
              </a:rPr>
              <a:t>eiusmod</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tempor</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incididunt</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ut</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labore</a:t>
            </a:r>
            <a:r>
              <a:rPr lang="en-US" dirty="0">
                <a:latin typeface="Roboto" panose="02000000000000000000" pitchFamily="2" charset="0"/>
                <a:ea typeface="Roboto" panose="02000000000000000000" pitchFamily="2" charset="0"/>
              </a:rPr>
              <a:t> et dolore magna </a:t>
            </a:r>
            <a:r>
              <a:rPr lang="en-US" dirty="0" err="1">
                <a:latin typeface="Roboto" panose="02000000000000000000" pitchFamily="2" charset="0"/>
                <a:ea typeface="Roboto" panose="02000000000000000000" pitchFamily="2" charset="0"/>
              </a:rPr>
              <a:t>aliqua</a:t>
            </a:r>
            <a:r>
              <a:rPr lang="en-US" dirty="0">
                <a:latin typeface="Roboto" panose="02000000000000000000" pitchFamily="2" charset="0"/>
                <a:ea typeface="Roboto" panose="02000000000000000000" pitchFamily="2" charset="0"/>
              </a:rPr>
              <a:t>. Ut </a:t>
            </a:r>
            <a:r>
              <a:rPr lang="en-US" dirty="0" err="1">
                <a:latin typeface="Roboto" panose="02000000000000000000" pitchFamily="2" charset="0"/>
                <a:ea typeface="Roboto" panose="02000000000000000000" pitchFamily="2" charset="0"/>
              </a:rPr>
              <a:t>enim</a:t>
            </a:r>
            <a:r>
              <a:rPr lang="en-US" dirty="0">
                <a:latin typeface="Roboto" panose="02000000000000000000" pitchFamily="2" charset="0"/>
                <a:ea typeface="Roboto" panose="02000000000000000000" pitchFamily="2" charset="0"/>
              </a:rPr>
              <a:t> ad minim </a:t>
            </a:r>
            <a:r>
              <a:rPr lang="en-US" dirty="0" err="1">
                <a:latin typeface="Roboto" panose="02000000000000000000" pitchFamily="2" charset="0"/>
                <a:ea typeface="Roboto" panose="02000000000000000000" pitchFamily="2" charset="0"/>
              </a:rPr>
              <a:t>veniam</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quis</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nostrud</a:t>
            </a:r>
            <a:r>
              <a:rPr lang="en-US" dirty="0">
                <a:latin typeface="Roboto" panose="02000000000000000000" pitchFamily="2" charset="0"/>
                <a:ea typeface="Roboto" panose="02000000000000000000" pitchFamily="2" charset="0"/>
              </a:rPr>
              <a:t> exercitation </a:t>
            </a:r>
            <a:r>
              <a:rPr lang="en-US" dirty="0" err="1">
                <a:latin typeface="Roboto" panose="02000000000000000000" pitchFamily="2" charset="0"/>
                <a:ea typeface="Roboto" panose="02000000000000000000" pitchFamily="2" charset="0"/>
              </a:rPr>
              <a:t>ullamco</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laboris</a:t>
            </a:r>
            <a:r>
              <a:rPr lang="en-US" dirty="0">
                <a:latin typeface="Roboto" panose="02000000000000000000" pitchFamily="2" charset="0"/>
                <a:ea typeface="Roboto" panose="02000000000000000000" pitchFamily="2" charset="0"/>
              </a:rPr>
              <a:t> nisi </a:t>
            </a:r>
            <a:r>
              <a:rPr lang="en-US" dirty="0" err="1">
                <a:latin typeface="Roboto" panose="02000000000000000000" pitchFamily="2" charset="0"/>
                <a:ea typeface="Roboto" panose="02000000000000000000" pitchFamily="2" charset="0"/>
              </a:rPr>
              <a:t>ut</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aliquip</a:t>
            </a:r>
            <a:r>
              <a:rPr lang="en-US" dirty="0">
                <a:latin typeface="Roboto" panose="02000000000000000000" pitchFamily="2" charset="0"/>
                <a:ea typeface="Roboto" panose="02000000000000000000" pitchFamily="2" charset="0"/>
              </a:rPr>
              <a:t> ex </a:t>
            </a:r>
            <a:r>
              <a:rPr lang="en-US" dirty="0" err="1">
                <a:latin typeface="Roboto" panose="02000000000000000000" pitchFamily="2" charset="0"/>
                <a:ea typeface="Roboto" panose="02000000000000000000" pitchFamily="2" charset="0"/>
              </a:rPr>
              <a:t>ea</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commodo</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consequat</a:t>
            </a:r>
            <a:r>
              <a:rPr lang="en-US" dirty="0">
                <a:latin typeface="Roboto" panose="02000000000000000000" pitchFamily="2" charset="0"/>
                <a:ea typeface="Roboto" panose="02000000000000000000" pitchFamily="2" charset="0"/>
              </a:rPr>
              <a:t>. Duis </a:t>
            </a:r>
            <a:r>
              <a:rPr lang="en-US" dirty="0" err="1">
                <a:latin typeface="Roboto" panose="02000000000000000000" pitchFamily="2" charset="0"/>
                <a:ea typeface="Roboto" panose="02000000000000000000" pitchFamily="2" charset="0"/>
              </a:rPr>
              <a:t>aute</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irure</a:t>
            </a:r>
            <a:r>
              <a:rPr lang="en-US" dirty="0">
                <a:latin typeface="Roboto" panose="02000000000000000000" pitchFamily="2" charset="0"/>
                <a:ea typeface="Roboto" panose="02000000000000000000" pitchFamily="2" charset="0"/>
              </a:rPr>
              <a:t> dolor in </a:t>
            </a:r>
            <a:r>
              <a:rPr lang="en-US" dirty="0" err="1">
                <a:latin typeface="Roboto" panose="02000000000000000000" pitchFamily="2" charset="0"/>
                <a:ea typeface="Roboto" panose="02000000000000000000" pitchFamily="2" charset="0"/>
              </a:rPr>
              <a:t>reprehenderit</a:t>
            </a:r>
            <a:r>
              <a:rPr lang="en-US" dirty="0">
                <a:latin typeface="Roboto" panose="02000000000000000000" pitchFamily="2" charset="0"/>
                <a:ea typeface="Roboto" panose="02000000000000000000" pitchFamily="2" charset="0"/>
              </a:rPr>
              <a:t> in </a:t>
            </a:r>
            <a:r>
              <a:rPr lang="en-US" dirty="0" err="1">
                <a:latin typeface="Roboto" panose="02000000000000000000" pitchFamily="2" charset="0"/>
                <a:ea typeface="Roboto" panose="02000000000000000000" pitchFamily="2" charset="0"/>
              </a:rPr>
              <a:t>voluptate</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velit</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esse</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cillum</a:t>
            </a:r>
            <a:r>
              <a:rPr lang="en-US" dirty="0">
                <a:latin typeface="Roboto" panose="02000000000000000000" pitchFamily="2" charset="0"/>
                <a:ea typeface="Roboto" panose="02000000000000000000" pitchFamily="2" charset="0"/>
              </a:rPr>
              <a:t> dolore </a:t>
            </a:r>
            <a:r>
              <a:rPr lang="en-US" dirty="0" err="1">
                <a:latin typeface="Roboto" panose="02000000000000000000" pitchFamily="2" charset="0"/>
                <a:ea typeface="Roboto" panose="02000000000000000000" pitchFamily="2" charset="0"/>
              </a:rPr>
              <a:t>eu</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fugiat</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nulla</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pariature</a:t>
            </a:r>
            <a:r>
              <a:rPr lang="en-US" dirty="0">
                <a:latin typeface="Roboto" panose="02000000000000000000" pitchFamily="2" charset="0"/>
                <a:ea typeface="Roboto" panose="02000000000000000000" pitchFamily="2" charset="0"/>
              </a:rPr>
              <a:t>.</a:t>
            </a:r>
          </a:p>
          <a:p>
            <a:pPr>
              <a:lnSpc>
                <a:spcPct val="125000"/>
              </a:lnSpc>
            </a:pPr>
            <a:endParaRPr lang="en-US" dirty="0">
              <a:latin typeface="Roboto" panose="02000000000000000000" pitchFamily="2" charset="0"/>
              <a:ea typeface="Roboto" panose="02000000000000000000" pitchFamily="2" charset="0"/>
            </a:endParaRPr>
          </a:p>
          <a:p>
            <a:pPr lvl="1">
              <a:lnSpc>
                <a:spcPct val="125000"/>
              </a:lnSpc>
            </a:pPr>
            <a:r>
              <a:rPr lang="en-US" dirty="0">
                <a:latin typeface="Roboto" panose="02000000000000000000" pitchFamily="2" charset="0"/>
                <a:ea typeface="Roboto" panose="02000000000000000000" pitchFamily="2" charset="0"/>
              </a:rPr>
              <a:t>Secondary Slide</a:t>
            </a:r>
          </a:p>
          <a:p>
            <a:pPr lvl="1">
              <a:lnSpc>
                <a:spcPct val="125000"/>
              </a:lnSpc>
            </a:pPr>
            <a:r>
              <a:rPr lang="en-US" dirty="0">
                <a:latin typeface="Roboto" panose="02000000000000000000" pitchFamily="2" charset="0"/>
                <a:ea typeface="Roboto" panose="02000000000000000000" pitchFamily="2" charset="0"/>
              </a:rPr>
              <a:t>Secondary Slide</a:t>
            </a:r>
          </a:p>
          <a:p>
            <a:pPr lvl="1">
              <a:lnSpc>
                <a:spcPct val="125000"/>
              </a:lnSpc>
            </a:pPr>
            <a:r>
              <a:rPr lang="en-US" dirty="0">
                <a:latin typeface="Roboto" panose="02000000000000000000" pitchFamily="2" charset="0"/>
                <a:ea typeface="Roboto" panose="02000000000000000000" pitchFamily="2" charset="0"/>
              </a:rPr>
              <a:t>Secondary Slide</a:t>
            </a:r>
          </a:p>
          <a:p>
            <a:pPr lvl="1">
              <a:lnSpc>
                <a:spcPct val="125000"/>
              </a:lnSpc>
            </a:pPr>
            <a:r>
              <a:rPr lang="en-US" dirty="0">
                <a:latin typeface="Roboto" panose="02000000000000000000" pitchFamily="2" charset="0"/>
                <a:ea typeface="Roboto" panose="02000000000000000000" pitchFamily="2" charset="0"/>
              </a:rPr>
              <a:t>Secondary Slide</a:t>
            </a:r>
          </a:p>
          <a:p>
            <a:pPr lvl="1">
              <a:lnSpc>
                <a:spcPct val="125000"/>
              </a:lnSpc>
            </a:pPr>
            <a:r>
              <a:rPr lang="en-US" dirty="0">
                <a:latin typeface="Roboto" panose="02000000000000000000" pitchFamily="2" charset="0"/>
                <a:ea typeface="Roboto" panose="02000000000000000000" pitchFamily="2" charset="0"/>
              </a:rPr>
              <a:t>Secondary Slide</a:t>
            </a:r>
          </a:p>
          <a:p>
            <a:pPr lvl="1">
              <a:lnSpc>
                <a:spcPct val="125000"/>
              </a:lnSpc>
            </a:pPr>
            <a:r>
              <a:rPr lang="en-US" dirty="0">
                <a:latin typeface="Roboto" panose="02000000000000000000" pitchFamily="2" charset="0"/>
                <a:ea typeface="Roboto" panose="02000000000000000000" pitchFamily="2" charset="0"/>
              </a:rPr>
              <a:t>Secondary Slide</a:t>
            </a:r>
          </a:p>
          <a:p>
            <a:pPr lvl="1">
              <a:lnSpc>
                <a:spcPct val="125000"/>
              </a:lnSpc>
            </a:pPr>
            <a:r>
              <a:rPr lang="en-US" dirty="0">
                <a:latin typeface="Roboto" panose="02000000000000000000" pitchFamily="2" charset="0"/>
                <a:ea typeface="Roboto" panose="02000000000000000000" pitchFamily="2" charset="0"/>
              </a:rPr>
              <a:t>Secondary Slide</a:t>
            </a:r>
          </a:p>
        </p:txBody>
      </p:sp>
      <p:sp>
        <p:nvSpPr>
          <p:cNvPr id="10" name="Text Placeholder 2">
            <a:extLst>
              <a:ext uri="{FF2B5EF4-FFF2-40B4-BE49-F238E27FC236}">
                <a16:creationId xmlns:a16="http://schemas.microsoft.com/office/drawing/2014/main" id="{07701DD8-0362-BB47-9BD0-8DA9DD48348D}"/>
              </a:ext>
            </a:extLst>
          </p:cNvPr>
          <p:cNvSpPr>
            <a:spLocks noGrp="1"/>
          </p:cNvSpPr>
          <p:nvPr>
            <p:ph type="body" idx="1" hasCustomPrompt="1"/>
          </p:nvPr>
        </p:nvSpPr>
        <p:spPr>
          <a:xfrm>
            <a:off x="567847" y="594917"/>
            <a:ext cx="10515600" cy="424732"/>
          </a:xfrm>
          <a:prstGeom prst="rect">
            <a:avLst/>
          </a:prstGeom>
        </p:spPr>
        <p:txBody>
          <a:bodyPr>
            <a:spAutoFit/>
          </a:bodyPr>
          <a:lstStyle>
            <a:lvl1pPr marL="0" indent="0">
              <a:buNone/>
              <a:defRPr sz="2400" b="1">
                <a:solidFill>
                  <a:srgbClr val="63666A"/>
                </a:solidFill>
                <a:latin typeface="Roboto" panose="02000000000000000000" pitchFamily="2" charset="0"/>
                <a:ea typeface="Roboto" panose="020000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SUBHEAD</a:t>
            </a:r>
          </a:p>
        </p:txBody>
      </p:sp>
    </p:spTree>
    <p:extLst>
      <p:ext uri="{BB962C8B-B14F-4D97-AF65-F5344CB8AC3E}">
        <p14:creationId xmlns:p14="http://schemas.microsoft.com/office/powerpoint/2010/main" val="2723912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1" name="Picture Placeholder 2">
            <a:extLst>
              <a:ext uri="{FF2B5EF4-FFF2-40B4-BE49-F238E27FC236}">
                <a16:creationId xmlns:a16="http://schemas.microsoft.com/office/drawing/2014/main" id="{9A841D53-C854-B94C-ADB1-420D936BB28B}"/>
              </a:ext>
            </a:extLst>
          </p:cNvPr>
          <p:cNvSpPr>
            <a:spLocks noGrp="1"/>
          </p:cNvSpPr>
          <p:nvPr>
            <p:ph type="pic" idx="1"/>
          </p:nvPr>
        </p:nvSpPr>
        <p:spPr>
          <a:xfrm>
            <a:off x="988291" y="1115395"/>
            <a:ext cx="3888509" cy="4256705"/>
          </a:xfrm>
          <a:prstGeom prst="rect">
            <a:avLst/>
          </a:prstGeom>
        </p:spPr>
        <p:txBody>
          <a:bodyPr>
            <a:noAutofit/>
          </a:bodyPr>
          <a:lstStyle>
            <a:lvl1pPr marL="0" indent="0">
              <a:buNone/>
              <a:defRPr sz="1800">
                <a:latin typeface="Roboto" panose="02000000000000000000" pitchFamily="2" charset="0"/>
                <a:ea typeface="Roboto"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22" name="Content Placeholder 2">
            <a:extLst>
              <a:ext uri="{FF2B5EF4-FFF2-40B4-BE49-F238E27FC236}">
                <a16:creationId xmlns:a16="http://schemas.microsoft.com/office/drawing/2014/main" id="{D17F29AA-73C0-F940-B06A-CF1CBD6A585C}"/>
              </a:ext>
            </a:extLst>
          </p:cNvPr>
          <p:cNvSpPr>
            <a:spLocks noGrp="1"/>
          </p:cNvSpPr>
          <p:nvPr>
            <p:ph sz="half" idx="10" hasCustomPrompt="1"/>
          </p:nvPr>
        </p:nvSpPr>
        <p:spPr>
          <a:xfrm>
            <a:off x="5107708" y="1123268"/>
            <a:ext cx="6503918" cy="3654205"/>
          </a:xfrm>
          <a:prstGeom prst="rect">
            <a:avLst/>
          </a:prstGeom>
        </p:spPr>
        <p:txBody>
          <a:bodyPr wrap="square">
            <a:spAutoFit/>
          </a:bodyPr>
          <a:lstStyle>
            <a:lvl1pPr marL="0" marR="0" indent="0" algn="l" defTabSz="914400" rtl="0" eaLnBrk="1" fontAlgn="auto" latinLnBrk="0" hangingPunct="1">
              <a:lnSpc>
                <a:spcPct val="125000"/>
              </a:lnSpc>
              <a:spcBef>
                <a:spcPts val="1000"/>
              </a:spcBef>
              <a:spcAft>
                <a:spcPts val="0"/>
              </a:spcAft>
              <a:buClrTx/>
              <a:buSzTx/>
              <a:buFont typeface="Arial" panose="020B0604020202020204" pitchFamily="34" charset="0"/>
              <a:buNone/>
              <a:tabLst/>
              <a:defRPr sz="1800">
                <a:latin typeface="Roboto" panose="02000000000000000000" pitchFamily="2" charset="0"/>
                <a:ea typeface="Roboto" panose="02000000000000000000" pitchFamily="2" charset="0"/>
              </a:defRPr>
            </a:lvl1pPr>
            <a:lvl2pPr marL="742950" indent="-285750">
              <a:lnSpc>
                <a:spcPct val="100000"/>
              </a:lnSpc>
              <a:spcBef>
                <a:spcPts val="0"/>
              </a:spcBef>
              <a:buFont typeface="Arial" panose="020B0604020202020204" pitchFamily="34" charset="0"/>
              <a:buChar char="•"/>
              <a:defRPr sz="1800">
                <a:latin typeface="Roboto" panose="02000000000000000000" pitchFamily="2" charset="0"/>
                <a:ea typeface="Roboto" panose="02000000000000000000" pitchFamily="2" charset="0"/>
              </a:defRPr>
            </a:lvl2pPr>
            <a:lvl3pPr marL="914400" indent="0">
              <a:buNone/>
              <a:defRPr sz="1800">
                <a:latin typeface="Roboto" panose="02000000000000000000" pitchFamily="2" charset="0"/>
                <a:ea typeface="Roboto" panose="02000000000000000000" pitchFamily="2" charset="0"/>
              </a:defRPr>
            </a:lvl3pPr>
            <a:lvl4pPr marL="1371600" indent="0">
              <a:buNone/>
              <a:defRPr sz="1800">
                <a:latin typeface="Roboto" panose="02000000000000000000" pitchFamily="2" charset="0"/>
                <a:ea typeface="Roboto" panose="02000000000000000000" pitchFamily="2" charset="0"/>
              </a:defRPr>
            </a:lvl4pPr>
            <a:lvl5pPr marL="1828800" indent="0">
              <a:buNone/>
              <a:defRPr sz="1800">
                <a:latin typeface="Roboto" panose="02000000000000000000" pitchFamily="2" charset="0"/>
                <a:ea typeface="Roboto" panose="02000000000000000000" pitchFamily="2" charset="0"/>
              </a:defRPr>
            </a:lvl5pPr>
          </a:lstStyle>
          <a:p>
            <a:r>
              <a:rPr lang="en-US" dirty="0"/>
              <a:t>Body copy goes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sed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dolore magna </a:t>
            </a:r>
            <a:r>
              <a:rPr lang="en-US" dirty="0" err="1"/>
              <a:t>aliqua</a:t>
            </a:r>
            <a:r>
              <a:rPr lang="en-US" dirty="0"/>
              <a:t>. Ut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Duis </a:t>
            </a:r>
            <a:r>
              <a:rPr lang="en-US" dirty="0" err="1"/>
              <a:t>aute</a:t>
            </a:r>
            <a:r>
              <a:rPr lang="en-US" dirty="0"/>
              <a:t> </a:t>
            </a:r>
            <a:r>
              <a:rPr lang="en-US" dirty="0" err="1"/>
              <a:t>irure</a:t>
            </a:r>
            <a:r>
              <a:rPr lang="en-US" dirty="0"/>
              <a:t> dolor in </a:t>
            </a:r>
            <a:r>
              <a:rPr lang="en-US" dirty="0" err="1"/>
              <a:t>reprehenderit</a:t>
            </a:r>
            <a:r>
              <a:rPr lang="en-US" dirty="0"/>
              <a:t> in </a:t>
            </a:r>
            <a:r>
              <a:rPr lang="en-US" dirty="0" err="1"/>
              <a:t>voluptate</a:t>
            </a:r>
            <a:r>
              <a:rPr lang="en-US" dirty="0"/>
              <a:t> </a:t>
            </a:r>
            <a:r>
              <a:rPr lang="en-US" dirty="0" err="1"/>
              <a:t>velit</a:t>
            </a:r>
            <a:r>
              <a:rPr lang="en-US" dirty="0"/>
              <a:t> </a:t>
            </a:r>
            <a:r>
              <a:rPr lang="en-US" dirty="0" err="1"/>
              <a:t>esse</a:t>
            </a:r>
            <a:r>
              <a:rPr lang="en-US" dirty="0"/>
              <a:t> </a:t>
            </a:r>
            <a:r>
              <a:rPr lang="en-US" dirty="0" err="1"/>
              <a:t>cillum</a:t>
            </a:r>
            <a:r>
              <a:rPr lang="en-US" dirty="0"/>
              <a:t> dolore </a:t>
            </a:r>
            <a:r>
              <a:rPr lang="en-US" dirty="0" err="1"/>
              <a:t>eu</a:t>
            </a:r>
            <a:r>
              <a:rPr lang="en-US" dirty="0"/>
              <a:t> </a:t>
            </a:r>
            <a:r>
              <a:rPr lang="en-US" dirty="0" err="1"/>
              <a:t>fugiat</a:t>
            </a:r>
            <a:r>
              <a:rPr lang="en-US" dirty="0"/>
              <a:t> </a:t>
            </a:r>
            <a:r>
              <a:rPr lang="en-US" dirty="0" err="1"/>
              <a:t>nulla</a:t>
            </a:r>
            <a:r>
              <a:rPr lang="en-US" dirty="0"/>
              <a:t> </a:t>
            </a:r>
            <a:r>
              <a:rPr lang="en-US" dirty="0" err="1"/>
              <a:t>pariature</a:t>
            </a:r>
            <a:r>
              <a:rPr lang="en-US" dirty="0"/>
              <a:t>.</a:t>
            </a:r>
          </a:p>
          <a:p>
            <a:pPr>
              <a:lnSpc>
                <a:spcPct val="125000"/>
              </a:lnSpc>
            </a:pPr>
            <a:endParaRPr lang="en-US" dirty="0">
              <a:latin typeface="Roboto" panose="02000000000000000000" pitchFamily="2" charset="0"/>
              <a:ea typeface="Roboto" panose="02000000000000000000" pitchFamily="2" charset="0"/>
            </a:endParaRPr>
          </a:p>
          <a:p>
            <a:pPr lvl="1">
              <a:lnSpc>
                <a:spcPct val="125000"/>
              </a:lnSpc>
            </a:pPr>
            <a:r>
              <a:rPr lang="en-US" dirty="0">
                <a:latin typeface="Roboto" panose="02000000000000000000" pitchFamily="2" charset="0"/>
                <a:ea typeface="Roboto" panose="02000000000000000000" pitchFamily="2" charset="0"/>
              </a:rPr>
              <a:t>When single image is necessary</a:t>
            </a:r>
          </a:p>
          <a:p>
            <a:pPr lvl="1">
              <a:lnSpc>
                <a:spcPct val="125000"/>
              </a:lnSpc>
            </a:pPr>
            <a:r>
              <a:rPr lang="en-US" dirty="0">
                <a:latin typeface="Roboto" panose="02000000000000000000" pitchFamily="2" charset="0"/>
                <a:ea typeface="Roboto" panose="02000000000000000000" pitchFamily="2" charset="0"/>
              </a:rPr>
              <a:t>When single image is necessary</a:t>
            </a:r>
          </a:p>
          <a:p>
            <a:pPr lvl="1">
              <a:lnSpc>
                <a:spcPct val="125000"/>
              </a:lnSpc>
            </a:pPr>
            <a:r>
              <a:rPr lang="en-US" dirty="0">
                <a:latin typeface="Roboto" panose="02000000000000000000" pitchFamily="2" charset="0"/>
                <a:ea typeface="Roboto" panose="02000000000000000000" pitchFamily="2" charset="0"/>
              </a:rPr>
              <a:t>When single image is necessary</a:t>
            </a:r>
          </a:p>
        </p:txBody>
      </p:sp>
      <p:sp>
        <p:nvSpPr>
          <p:cNvPr id="20" name="Text Placeholder 2">
            <a:extLst>
              <a:ext uri="{FF2B5EF4-FFF2-40B4-BE49-F238E27FC236}">
                <a16:creationId xmlns:a16="http://schemas.microsoft.com/office/drawing/2014/main" id="{D287506E-38A0-8144-8203-98E0F8912F73}"/>
              </a:ext>
            </a:extLst>
          </p:cNvPr>
          <p:cNvSpPr>
            <a:spLocks noGrp="1"/>
          </p:cNvSpPr>
          <p:nvPr>
            <p:ph type="body" idx="13" hasCustomPrompt="1"/>
          </p:nvPr>
        </p:nvSpPr>
        <p:spPr>
          <a:xfrm>
            <a:off x="567847" y="594917"/>
            <a:ext cx="10515600" cy="424732"/>
          </a:xfrm>
          <a:prstGeom prst="rect">
            <a:avLst/>
          </a:prstGeom>
        </p:spPr>
        <p:txBody>
          <a:bodyPr>
            <a:spAutoFit/>
          </a:bodyPr>
          <a:lstStyle>
            <a:lvl1pPr marL="0" indent="0">
              <a:buNone/>
              <a:defRPr sz="2400" b="1">
                <a:solidFill>
                  <a:srgbClr val="63666A"/>
                </a:solidFill>
                <a:latin typeface="Roboto" panose="02000000000000000000" pitchFamily="2" charset="0"/>
                <a:ea typeface="Roboto" panose="020000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SUBHEAD</a:t>
            </a:r>
          </a:p>
        </p:txBody>
      </p:sp>
    </p:spTree>
    <p:extLst>
      <p:ext uri="{BB962C8B-B14F-4D97-AF65-F5344CB8AC3E}">
        <p14:creationId xmlns:p14="http://schemas.microsoft.com/office/powerpoint/2010/main" val="975333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ual Imag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6915BB22-2CFF-974B-A221-8EE500F04CBD}"/>
              </a:ext>
            </a:extLst>
          </p:cNvPr>
          <p:cNvSpPr>
            <a:spLocks noGrp="1"/>
          </p:cNvSpPr>
          <p:nvPr>
            <p:ph sz="half" idx="11" hasCustomPrompt="1"/>
          </p:nvPr>
        </p:nvSpPr>
        <p:spPr>
          <a:xfrm>
            <a:off x="8632920" y="1123268"/>
            <a:ext cx="2975628" cy="4000454"/>
          </a:xfrm>
          <a:prstGeom prst="rect">
            <a:avLst/>
          </a:prstGeom>
        </p:spPr>
        <p:txBody>
          <a:bodyPr wrap="square">
            <a:spAutoFit/>
          </a:bodyPr>
          <a:lstStyle>
            <a:lvl1pPr marL="0" marR="0" indent="0" algn="l" defTabSz="914400" rtl="0" eaLnBrk="1" fontAlgn="auto" latinLnBrk="0" hangingPunct="1">
              <a:lnSpc>
                <a:spcPct val="125000"/>
              </a:lnSpc>
              <a:spcBef>
                <a:spcPts val="1000"/>
              </a:spcBef>
              <a:spcAft>
                <a:spcPts val="0"/>
              </a:spcAft>
              <a:buClrTx/>
              <a:buSzTx/>
              <a:buFont typeface="Arial" panose="020B0604020202020204" pitchFamily="34" charset="0"/>
              <a:buNone/>
              <a:tabLst/>
              <a:defRPr sz="1800">
                <a:latin typeface="Roboto" panose="02000000000000000000" pitchFamily="2" charset="0"/>
                <a:ea typeface="Roboto" panose="02000000000000000000" pitchFamily="2" charset="0"/>
              </a:defRPr>
            </a:lvl1pPr>
            <a:lvl2pPr marL="742950" indent="-285750">
              <a:lnSpc>
                <a:spcPct val="100000"/>
              </a:lnSpc>
              <a:spcBef>
                <a:spcPts val="0"/>
              </a:spcBef>
              <a:buFont typeface="Arial" panose="020B0604020202020204" pitchFamily="34" charset="0"/>
              <a:buChar char="•"/>
              <a:defRPr sz="1800">
                <a:latin typeface="Roboto" panose="02000000000000000000" pitchFamily="2" charset="0"/>
                <a:ea typeface="Roboto" panose="02000000000000000000" pitchFamily="2" charset="0"/>
              </a:defRPr>
            </a:lvl2pPr>
            <a:lvl3pPr marL="914400" indent="0">
              <a:buNone/>
              <a:defRPr sz="1800">
                <a:latin typeface="Roboto" panose="02000000000000000000" pitchFamily="2" charset="0"/>
                <a:ea typeface="Roboto" panose="02000000000000000000" pitchFamily="2" charset="0"/>
              </a:defRPr>
            </a:lvl3pPr>
            <a:lvl4pPr marL="1371600" indent="0">
              <a:buNone/>
              <a:defRPr sz="1800">
                <a:latin typeface="Roboto" panose="02000000000000000000" pitchFamily="2" charset="0"/>
                <a:ea typeface="Roboto" panose="02000000000000000000" pitchFamily="2" charset="0"/>
              </a:defRPr>
            </a:lvl4pPr>
            <a:lvl5pPr marL="1828800" indent="0">
              <a:buNone/>
              <a:defRPr sz="1800">
                <a:latin typeface="Roboto" panose="02000000000000000000" pitchFamily="2" charset="0"/>
                <a:ea typeface="Roboto" panose="02000000000000000000" pitchFamily="2" charset="0"/>
              </a:defRPr>
            </a:lvl5pPr>
          </a:lstStyle>
          <a:p>
            <a:pPr>
              <a:lnSpc>
                <a:spcPct val="125000"/>
              </a:lnSpc>
            </a:pPr>
            <a:r>
              <a:rPr lang="en-US" dirty="0">
                <a:latin typeface="Roboto" panose="02000000000000000000" pitchFamily="2" charset="0"/>
                <a:ea typeface="Roboto" panose="02000000000000000000" pitchFamily="2" charset="0"/>
              </a:rPr>
              <a:t>Body copy goes here. Lorem ipsum dolor sit </a:t>
            </a:r>
            <a:r>
              <a:rPr lang="en-US" dirty="0" err="1">
                <a:latin typeface="Roboto" panose="02000000000000000000" pitchFamily="2" charset="0"/>
                <a:ea typeface="Roboto" panose="02000000000000000000" pitchFamily="2" charset="0"/>
              </a:rPr>
              <a:t>consequat</a:t>
            </a:r>
            <a:r>
              <a:rPr lang="en-US" dirty="0">
                <a:latin typeface="Roboto" panose="02000000000000000000" pitchFamily="2" charset="0"/>
                <a:ea typeface="Roboto" panose="02000000000000000000" pitchFamily="2" charset="0"/>
              </a:rPr>
              <a:t>. Duis </a:t>
            </a:r>
            <a:r>
              <a:rPr lang="en-US" dirty="0" err="1">
                <a:latin typeface="Roboto" panose="02000000000000000000" pitchFamily="2" charset="0"/>
                <a:ea typeface="Roboto" panose="02000000000000000000" pitchFamily="2" charset="0"/>
              </a:rPr>
              <a:t>aute</a:t>
            </a:r>
            <a:r>
              <a:rPr lang="en-US" dirty="0">
                <a:latin typeface="Roboto" panose="02000000000000000000" pitchFamily="2" charset="0"/>
                <a:ea typeface="Roboto" panose="02000000000000000000" pitchFamily="2" charset="0"/>
              </a:rPr>
              <a:t> </a:t>
            </a:r>
            <a:r>
              <a:rPr lang="en-US" dirty="0" err="1">
                <a:latin typeface="Roboto" panose="02000000000000000000" pitchFamily="2" charset="0"/>
                <a:ea typeface="Roboto" panose="02000000000000000000" pitchFamily="2" charset="0"/>
              </a:rPr>
              <a:t>irure</a:t>
            </a:r>
            <a:r>
              <a:rPr lang="en-US" dirty="0">
                <a:latin typeface="Roboto" panose="02000000000000000000" pitchFamily="2" charset="0"/>
                <a:ea typeface="Roboto" panose="02000000000000000000" pitchFamily="2" charset="0"/>
              </a:rPr>
              <a:t> dolor in </a:t>
            </a:r>
            <a:r>
              <a:rPr lang="en-US" dirty="0" err="1">
                <a:latin typeface="Roboto" panose="02000000000000000000" pitchFamily="2" charset="0"/>
                <a:ea typeface="Roboto" panose="02000000000000000000" pitchFamily="2" charset="0"/>
              </a:rPr>
              <a:t>reprehende</a:t>
            </a:r>
            <a:r>
              <a:rPr lang="en-US" dirty="0">
                <a:latin typeface="Roboto" panose="02000000000000000000" pitchFamily="2" charset="0"/>
                <a:ea typeface="Roboto" panose="02000000000000000000" pitchFamily="2" charset="0"/>
              </a:rPr>
              <a:t>.</a:t>
            </a:r>
          </a:p>
          <a:p>
            <a:pPr>
              <a:lnSpc>
                <a:spcPct val="125000"/>
              </a:lnSpc>
            </a:pPr>
            <a:endParaRPr lang="en-US" dirty="0">
              <a:latin typeface="Roboto" panose="02000000000000000000" pitchFamily="2" charset="0"/>
              <a:ea typeface="Roboto" panose="02000000000000000000" pitchFamily="2" charset="0"/>
            </a:endParaRPr>
          </a:p>
          <a:p>
            <a:pPr lvl="1">
              <a:lnSpc>
                <a:spcPct val="125000"/>
              </a:lnSpc>
            </a:pPr>
            <a:r>
              <a:rPr lang="en-US" dirty="0">
                <a:latin typeface="Roboto" panose="02000000000000000000" pitchFamily="2" charset="0"/>
                <a:ea typeface="Roboto" panose="02000000000000000000" pitchFamily="2" charset="0"/>
              </a:rPr>
              <a:t>Use this slide for multiple images</a:t>
            </a:r>
          </a:p>
          <a:p>
            <a:pPr lvl="1">
              <a:lnSpc>
                <a:spcPct val="125000"/>
              </a:lnSpc>
            </a:pPr>
            <a:r>
              <a:rPr lang="en-US" dirty="0">
                <a:latin typeface="Roboto" panose="02000000000000000000" pitchFamily="2" charset="0"/>
                <a:ea typeface="Roboto" panose="02000000000000000000" pitchFamily="2" charset="0"/>
              </a:rPr>
              <a:t>If they absolutely require text</a:t>
            </a:r>
          </a:p>
          <a:p>
            <a:pPr lvl="1">
              <a:lnSpc>
                <a:spcPct val="125000"/>
              </a:lnSpc>
            </a:pPr>
            <a:r>
              <a:rPr lang="en-US" dirty="0">
                <a:latin typeface="Roboto" panose="02000000000000000000" pitchFamily="2" charset="0"/>
                <a:ea typeface="Roboto" panose="02000000000000000000" pitchFamily="2" charset="0"/>
              </a:rPr>
              <a:t>Otherwise, use next slide for multiples</a:t>
            </a:r>
          </a:p>
        </p:txBody>
      </p:sp>
      <p:sp>
        <p:nvSpPr>
          <p:cNvPr id="10" name="Picture Placeholder 2">
            <a:extLst>
              <a:ext uri="{FF2B5EF4-FFF2-40B4-BE49-F238E27FC236}">
                <a16:creationId xmlns:a16="http://schemas.microsoft.com/office/drawing/2014/main" id="{8CFC7C7B-A81D-8F42-B720-BE8A6EE73984}"/>
              </a:ext>
            </a:extLst>
          </p:cNvPr>
          <p:cNvSpPr>
            <a:spLocks noGrp="1"/>
          </p:cNvSpPr>
          <p:nvPr>
            <p:ph type="pic" idx="10"/>
          </p:nvPr>
        </p:nvSpPr>
        <p:spPr>
          <a:xfrm>
            <a:off x="4815224" y="1115395"/>
            <a:ext cx="3592947" cy="4256705"/>
          </a:xfrm>
          <a:prstGeom prst="rect">
            <a:avLst/>
          </a:prstGeom>
        </p:spPr>
        <p:txBody>
          <a:bodyPr>
            <a:noAutofit/>
          </a:bodyPr>
          <a:lstStyle>
            <a:lvl1pPr marL="0" indent="0">
              <a:buNone/>
              <a:defRPr sz="1800">
                <a:latin typeface="Roboto" panose="02000000000000000000" pitchFamily="2" charset="0"/>
                <a:ea typeface="Roboto"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9" name="Picture Placeholder 2">
            <a:extLst>
              <a:ext uri="{FF2B5EF4-FFF2-40B4-BE49-F238E27FC236}">
                <a16:creationId xmlns:a16="http://schemas.microsoft.com/office/drawing/2014/main" id="{DA85B192-A76B-8942-81DB-93DFBE6505C9}"/>
              </a:ext>
            </a:extLst>
          </p:cNvPr>
          <p:cNvSpPr>
            <a:spLocks noGrp="1"/>
          </p:cNvSpPr>
          <p:nvPr>
            <p:ph type="pic" idx="1"/>
          </p:nvPr>
        </p:nvSpPr>
        <p:spPr>
          <a:xfrm>
            <a:off x="988291" y="1115395"/>
            <a:ext cx="3592947" cy="4256705"/>
          </a:xfrm>
          <a:prstGeom prst="rect">
            <a:avLst/>
          </a:prstGeom>
        </p:spPr>
        <p:txBody>
          <a:bodyPr>
            <a:noAutofit/>
          </a:bodyPr>
          <a:lstStyle>
            <a:lvl1pPr marL="0" indent="0">
              <a:buNone/>
              <a:defRPr sz="1800">
                <a:latin typeface="Roboto" panose="02000000000000000000" pitchFamily="2" charset="0"/>
                <a:ea typeface="Roboto"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2" name="Text Placeholder 2">
            <a:extLst>
              <a:ext uri="{FF2B5EF4-FFF2-40B4-BE49-F238E27FC236}">
                <a16:creationId xmlns:a16="http://schemas.microsoft.com/office/drawing/2014/main" id="{612A7109-F5AB-344A-B402-1951F658631D}"/>
              </a:ext>
            </a:extLst>
          </p:cNvPr>
          <p:cNvSpPr>
            <a:spLocks noGrp="1"/>
          </p:cNvSpPr>
          <p:nvPr>
            <p:ph type="body" idx="13" hasCustomPrompt="1"/>
          </p:nvPr>
        </p:nvSpPr>
        <p:spPr>
          <a:xfrm>
            <a:off x="567847" y="594917"/>
            <a:ext cx="10515600" cy="424732"/>
          </a:xfrm>
          <a:prstGeom prst="rect">
            <a:avLst/>
          </a:prstGeom>
        </p:spPr>
        <p:txBody>
          <a:bodyPr>
            <a:spAutoFit/>
          </a:bodyPr>
          <a:lstStyle>
            <a:lvl1pPr marL="0" indent="0">
              <a:buNone/>
              <a:defRPr sz="2400" b="1">
                <a:solidFill>
                  <a:srgbClr val="63666A"/>
                </a:solidFill>
                <a:latin typeface="Roboto" panose="02000000000000000000" pitchFamily="2" charset="0"/>
                <a:ea typeface="Roboto" panose="020000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SUBHEAD</a:t>
            </a:r>
          </a:p>
        </p:txBody>
      </p:sp>
    </p:spTree>
    <p:extLst>
      <p:ext uri="{BB962C8B-B14F-4D97-AF65-F5344CB8AC3E}">
        <p14:creationId xmlns:p14="http://schemas.microsoft.com/office/powerpoint/2010/main" val="2504097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Picture Placeholder 2">
            <a:extLst>
              <a:ext uri="{FF2B5EF4-FFF2-40B4-BE49-F238E27FC236}">
                <a16:creationId xmlns:a16="http://schemas.microsoft.com/office/drawing/2014/main" id="{708BE13B-3AB9-3C40-97DD-CC1DDF8E1548}"/>
              </a:ext>
            </a:extLst>
          </p:cNvPr>
          <p:cNvSpPr>
            <a:spLocks noGrp="1"/>
          </p:cNvSpPr>
          <p:nvPr>
            <p:ph type="pic" idx="13"/>
          </p:nvPr>
        </p:nvSpPr>
        <p:spPr>
          <a:xfrm>
            <a:off x="7723116" y="1115396"/>
            <a:ext cx="3888509" cy="2015732"/>
          </a:xfrm>
          <a:prstGeom prst="rect">
            <a:avLst/>
          </a:prstGeom>
        </p:spPr>
        <p:txBody>
          <a:bodyPr>
            <a:noAutofit/>
          </a:bodyPr>
          <a:lstStyle>
            <a:lvl1pPr marL="0" indent="0">
              <a:buNone/>
              <a:defRPr sz="1800">
                <a:latin typeface="Roboto" panose="02000000000000000000" pitchFamily="2" charset="0"/>
                <a:ea typeface="Roboto"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9" name="Picture Placeholder 2">
            <a:extLst>
              <a:ext uri="{FF2B5EF4-FFF2-40B4-BE49-F238E27FC236}">
                <a16:creationId xmlns:a16="http://schemas.microsoft.com/office/drawing/2014/main" id="{EFD3A0D6-8F13-674B-B631-25C8BAED01D7}"/>
              </a:ext>
            </a:extLst>
          </p:cNvPr>
          <p:cNvSpPr>
            <a:spLocks noGrp="1"/>
          </p:cNvSpPr>
          <p:nvPr>
            <p:ph type="pic" idx="1"/>
          </p:nvPr>
        </p:nvSpPr>
        <p:spPr>
          <a:xfrm>
            <a:off x="988291" y="1115395"/>
            <a:ext cx="6503917" cy="4256705"/>
          </a:xfrm>
          <a:prstGeom prst="rect">
            <a:avLst/>
          </a:prstGeom>
        </p:spPr>
        <p:txBody>
          <a:bodyPr>
            <a:noAutofit/>
          </a:bodyPr>
          <a:lstStyle>
            <a:lvl1pPr marL="0" indent="0">
              <a:buNone/>
              <a:defRPr sz="1800">
                <a:latin typeface="Roboto" panose="02000000000000000000" pitchFamily="2" charset="0"/>
                <a:ea typeface="Roboto"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1" name="Picture Placeholder 2">
            <a:extLst>
              <a:ext uri="{FF2B5EF4-FFF2-40B4-BE49-F238E27FC236}">
                <a16:creationId xmlns:a16="http://schemas.microsoft.com/office/drawing/2014/main" id="{E8F5E4A3-FA53-E040-8F7C-8F2762C90CCA}"/>
              </a:ext>
            </a:extLst>
          </p:cNvPr>
          <p:cNvSpPr>
            <a:spLocks noGrp="1"/>
          </p:cNvSpPr>
          <p:nvPr>
            <p:ph type="pic" idx="15"/>
          </p:nvPr>
        </p:nvSpPr>
        <p:spPr>
          <a:xfrm>
            <a:off x="7723116" y="3361885"/>
            <a:ext cx="3888509" cy="2015732"/>
          </a:xfrm>
          <a:prstGeom prst="rect">
            <a:avLst/>
          </a:prstGeom>
        </p:spPr>
        <p:txBody>
          <a:bodyPr>
            <a:noAutofit/>
          </a:bodyPr>
          <a:lstStyle>
            <a:lvl1pPr marL="0" indent="0">
              <a:buNone/>
              <a:defRPr sz="1800">
                <a:latin typeface="Roboto" panose="02000000000000000000" pitchFamily="2" charset="0"/>
                <a:ea typeface="Roboto"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Text Placeholder 2">
            <a:extLst>
              <a:ext uri="{FF2B5EF4-FFF2-40B4-BE49-F238E27FC236}">
                <a16:creationId xmlns:a16="http://schemas.microsoft.com/office/drawing/2014/main" id="{0553C7A3-2726-4D47-8F2B-1B72E1B0DF53}"/>
              </a:ext>
            </a:extLst>
          </p:cNvPr>
          <p:cNvSpPr>
            <a:spLocks noGrp="1"/>
          </p:cNvSpPr>
          <p:nvPr>
            <p:ph type="body" idx="14" hasCustomPrompt="1"/>
          </p:nvPr>
        </p:nvSpPr>
        <p:spPr>
          <a:xfrm>
            <a:off x="567847" y="594917"/>
            <a:ext cx="10515600" cy="424732"/>
          </a:xfrm>
          <a:prstGeom prst="rect">
            <a:avLst/>
          </a:prstGeom>
        </p:spPr>
        <p:txBody>
          <a:bodyPr>
            <a:spAutoFit/>
          </a:bodyPr>
          <a:lstStyle>
            <a:lvl1pPr marL="0" indent="0">
              <a:buNone/>
              <a:defRPr sz="2400" b="1">
                <a:solidFill>
                  <a:srgbClr val="63666A"/>
                </a:solidFill>
                <a:latin typeface="Roboto" panose="02000000000000000000" pitchFamily="2" charset="0"/>
                <a:ea typeface="Roboto" panose="020000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SUBHEAD</a:t>
            </a:r>
          </a:p>
        </p:txBody>
      </p:sp>
    </p:spTree>
    <p:extLst>
      <p:ext uri="{BB962C8B-B14F-4D97-AF65-F5344CB8AC3E}">
        <p14:creationId xmlns:p14="http://schemas.microsoft.com/office/powerpoint/2010/main" val="2482557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nly with Log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FB34493D-59DC-1448-928C-69E9DA0E6D11}"/>
              </a:ext>
            </a:extLst>
          </p:cNvPr>
          <p:cNvSpPr>
            <a:spLocks noGrp="1"/>
          </p:cNvSpPr>
          <p:nvPr>
            <p:ph sz="half" idx="11" hasCustomPrompt="1"/>
          </p:nvPr>
        </p:nvSpPr>
        <p:spPr>
          <a:xfrm>
            <a:off x="876822" y="1123269"/>
            <a:ext cx="10734804" cy="4128694"/>
          </a:xfrm>
          <a:prstGeom prst="rect">
            <a:avLst/>
          </a:prstGeom>
        </p:spPr>
        <p:txBody>
          <a:bodyPr wrap="square">
            <a:spAutoFit/>
          </a:bodyPr>
          <a:lstStyle>
            <a:lvl1pPr marL="0" marR="0" indent="0" algn="l" defTabSz="914400" rtl="0" eaLnBrk="1" fontAlgn="auto" latinLnBrk="0" hangingPunct="1">
              <a:lnSpc>
                <a:spcPct val="125000"/>
              </a:lnSpc>
              <a:spcBef>
                <a:spcPts val="1000"/>
              </a:spcBef>
              <a:spcAft>
                <a:spcPts val="0"/>
              </a:spcAft>
              <a:buClrTx/>
              <a:buSzTx/>
              <a:buFont typeface="Arial" panose="020B0604020202020204" pitchFamily="34" charset="0"/>
              <a:buNone/>
              <a:tabLst/>
              <a:defRPr sz="1800">
                <a:latin typeface="Roboto" panose="02000000000000000000" pitchFamily="2" charset="0"/>
                <a:ea typeface="Roboto" panose="02000000000000000000" pitchFamily="2" charset="0"/>
              </a:defRPr>
            </a:lvl1pPr>
            <a:lvl2pPr marL="742950" marR="0" indent="-285750" algn="l" defTabSz="914400" rtl="0" eaLnBrk="1" fontAlgn="auto" latinLnBrk="0" hangingPunct="1">
              <a:lnSpc>
                <a:spcPct val="125000"/>
              </a:lnSpc>
              <a:spcBef>
                <a:spcPts val="0"/>
              </a:spcBef>
              <a:spcAft>
                <a:spcPts val="0"/>
              </a:spcAft>
              <a:buClrTx/>
              <a:buSzTx/>
              <a:buFont typeface="Arial" panose="020B0604020202020204" pitchFamily="34" charset="0"/>
              <a:buChar char="•"/>
              <a:tabLst/>
              <a:defRPr sz="1800">
                <a:latin typeface="Roboto" panose="02000000000000000000" pitchFamily="2" charset="0"/>
                <a:ea typeface="Roboto" panose="02000000000000000000" pitchFamily="2" charset="0"/>
              </a:defRPr>
            </a:lvl2pPr>
            <a:lvl3pPr marL="914400" indent="0">
              <a:buNone/>
              <a:defRPr sz="1800">
                <a:latin typeface="Roboto" panose="02000000000000000000" pitchFamily="2" charset="0"/>
                <a:ea typeface="Roboto" panose="02000000000000000000" pitchFamily="2" charset="0"/>
              </a:defRPr>
            </a:lvl3pPr>
            <a:lvl4pPr marL="1371600" indent="0">
              <a:buNone/>
              <a:defRPr sz="1800">
                <a:latin typeface="Roboto" panose="02000000000000000000" pitchFamily="2" charset="0"/>
                <a:ea typeface="Roboto" panose="02000000000000000000" pitchFamily="2" charset="0"/>
              </a:defRPr>
            </a:lvl4pPr>
            <a:lvl5pPr marL="1828800" indent="0">
              <a:buNone/>
              <a:defRPr sz="1800">
                <a:latin typeface="Roboto" panose="02000000000000000000" pitchFamily="2" charset="0"/>
                <a:ea typeface="Roboto" panose="02000000000000000000" pitchFamily="2" charset="0"/>
              </a:defRPr>
            </a:lvl5pPr>
          </a:lstStyle>
          <a:p>
            <a:pPr>
              <a:lnSpc>
                <a:spcPct val="125000"/>
              </a:lnSpc>
            </a:pPr>
            <a:r>
              <a:rPr lang="en-US" dirty="0">
                <a:latin typeface="Roboto" panose="02000000000000000000" pitchFamily="2" charset="0"/>
                <a:ea typeface="Roboto" panose="02000000000000000000" pitchFamily="2" charset="0"/>
              </a:rPr>
              <a:t>Body copy goes here. Last slide in a section. Last slide in a section. Last slide in a section. Last slide in a section. Last slide in a section. Last slide in a section. Last slide in a section. Last slide in a section. Last slide in a section. Last slide in a section. Last slide in a section. Last slide in a section. Last slide in a section. Last slide in a section. Last slide in a section. Last slide in a section. Last slide in a section. Last slide in a section. </a:t>
            </a:r>
          </a:p>
          <a:p>
            <a:pPr>
              <a:lnSpc>
                <a:spcPct val="125000"/>
              </a:lnSpc>
            </a:pPr>
            <a:r>
              <a:rPr lang="en-US" dirty="0">
                <a:latin typeface="Roboto" panose="02000000000000000000" pitchFamily="2" charset="0"/>
                <a:ea typeface="Roboto" panose="02000000000000000000" pitchFamily="2" charset="0"/>
              </a:rPr>
              <a:t>Body copy goes here. Last slide in a section. Last slide in a section. Last slide in a section. Last slide in a section. Last slide in a section. Last slide in a section. Last slide in a section. Last slide in a section. Last slide in a section. Last slide in a section. Last slide in a section. Last slide in a section. </a:t>
            </a:r>
          </a:p>
          <a:p>
            <a:pPr>
              <a:lnSpc>
                <a:spcPct val="125000"/>
              </a:lnSpc>
            </a:pPr>
            <a:endParaRPr lang="en-US" dirty="0">
              <a:latin typeface="Roboto" panose="02000000000000000000" pitchFamily="2" charset="0"/>
              <a:ea typeface="Roboto" panose="02000000000000000000" pitchFamily="2" charset="0"/>
            </a:endParaRPr>
          </a:p>
          <a:p>
            <a:pPr lvl="1">
              <a:lnSpc>
                <a:spcPct val="125000"/>
              </a:lnSpc>
            </a:pPr>
            <a:r>
              <a:rPr lang="en-US" dirty="0">
                <a:latin typeface="Roboto" panose="02000000000000000000" pitchFamily="2" charset="0"/>
                <a:ea typeface="Roboto" panose="02000000000000000000" pitchFamily="2" charset="0"/>
              </a:rPr>
              <a:t>Last slide in each section</a:t>
            </a:r>
          </a:p>
          <a:p>
            <a:pPr lvl="1">
              <a:lnSpc>
                <a:spcPct val="125000"/>
              </a:lnSpc>
            </a:pPr>
            <a:r>
              <a:rPr lang="en-US" dirty="0">
                <a:latin typeface="Roboto" panose="02000000000000000000" pitchFamily="2" charset="0"/>
                <a:ea typeface="Roboto" panose="02000000000000000000" pitchFamily="2" charset="0"/>
              </a:rPr>
              <a:t>Last slide in each section</a:t>
            </a:r>
          </a:p>
        </p:txBody>
      </p:sp>
      <p:sp>
        <p:nvSpPr>
          <p:cNvPr id="9" name="Text Placeholder 2">
            <a:extLst>
              <a:ext uri="{FF2B5EF4-FFF2-40B4-BE49-F238E27FC236}">
                <a16:creationId xmlns:a16="http://schemas.microsoft.com/office/drawing/2014/main" id="{1E40A9BD-8308-AD4C-A77C-2CBE92CD8D71}"/>
              </a:ext>
            </a:extLst>
          </p:cNvPr>
          <p:cNvSpPr>
            <a:spLocks noGrp="1"/>
          </p:cNvSpPr>
          <p:nvPr>
            <p:ph type="body" idx="14" hasCustomPrompt="1"/>
          </p:nvPr>
        </p:nvSpPr>
        <p:spPr>
          <a:xfrm>
            <a:off x="567847" y="594917"/>
            <a:ext cx="10515600" cy="424732"/>
          </a:xfrm>
          <a:prstGeom prst="rect">
            <a:avLst/>
          </a:prstGeom>
          <a:noFill/>
        </p:spPr>
        <p:txBody>
          <a:bodyPr>
            <a:spAutoFit/>
          </a:bodyPr>
          <a:lstStyle>
            <a:lvl1pPr marL="0" indent="0">
              <a:buNone/>
              <a:defRPr sz="2400" b="1">
                <a:solidFill>
                  <a:srgbClr val="63666A"/>
                </a:solidFill>
                <a:latin typeface="Roboto" panose="02000000000000000000" pitchFamily="2" charset="0"/>
                <a:ea typeface="Roboto" panose="02000000000000000000"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SECTION SUBHEAD</a:t>
            </a:r>
          </a:p>
        </p:txBody>
      </p:sp>
    </p:spTree>
    <p:extLst>
      <p:ext uri="{BB962C8B-B14F-4D97-AF65-F5344CB8AC3E}">
        <p14:creationId xmlns:p14="http://schemas.microsoft.com/office/powerpoint/2010/main" val="830299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7" name="Content Placeholder 2">
            <a:extLst>
              <a:ext uri="{FF2B5EF4-FFF2-40B4-BE49-F238E27FC236}">
                <a16:creationId xmlns:a16="http://schemas.microsoft.com/office/drawing/2014/main" id="{D43F3DA1-6CB4-9C42-85A8-BB52F35FEB66}"/>
              </a:ext>
            </a:extLst>
          </p:cNvPr>
          <p:cNvSpPr>
            <a:spLocks noGrp="1"/>
          </p:cNvSpPr>
          <p:nvPr>
            <p:ph sz="half" idx="10" hasCustomPrompt="1"/>
          </p:nvPr>
        </p:nvSpPr>
        <p:spPr>
          <a:xfrm>
            <a:off x="571500" y="2297313"/>
            <a:ext cx="10734804" cy="2677656"/>
          </a:xfrm>
          <a:prstGeom prst="rect">
            <a:avLst/>
          </a:prstGeom>
        </p:spPr>
        <p:txBody>
          <a:bodyPr wrap="square">
            <a:spAutoFit/>
          </a:bodyPr>
          <a:lstStyle>
            <a:lvl1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sz="2400">
                <a:solidFill>
                  <a:srgbClr val="63666A"/>
                </a:solidFill>
                <a:latin typeface="Roboto" panose="02000000000000000000" pitchFamily="2" charset="0"/>
                <a:ea typeface="Roboto" panose="02000000000000000000" pitchFamily="2" charset="0"/>
              </a:defRPr>
            </a:lvl1pPr>
            <a:lvl2pPr marL="457200" indent="0">
              <a:lnSpc>
                <a:spcPct val="100000"/>
              </a:lnSpc>
              <a:spcBef>
                <a:spcPts val="0"/>
              </a:spcBef>
              <a:buFont typeface="Arial" panose="020B0604020202020204" pitchFamily="34" charset="0"/>
              <a:buNone/>
              <a:defRPr sz="2400">
                <a:latin typeface="Roboto" panose="02000000000000000000" pitchFamily="2" charset="0"/>
                <a:ea typeface="Roboto" panose="02000000000000000000" pitchFamily="2" charset="0"/>
              </a:defRPr>
            </a:lvl2pPr>
            <a:lvl3pPr marL="914400" indent="0">
              <a:buNone/>
              <a:defRPr sz="1800">
                <a:latin typeface="Roboto" panose="02000000000000000000" pitchFamily="2" charset="0"/>
                <a:ea typeface="Roboto" panose="02000000000000000000" pitchFamily="2" charset="0"/>
              </a:defRPr>
            </a:lvl3pPr>
            <a:lvl4pPr marL="1371600" indent="0">
              <a:buNone/>
              <a:defRPr sz="1800">
                <a:latin typeface="Roboto" panose="02000000000000000000" pitchFamily="2" charset="0"/>
                <a:ea typeface="Roboto" panose="02000000000000000000" pitchFamily="2" charset="0"/>
              </a:defRPr>
            </a:lvl4pPr>
            <a:lvl5pPr marL="1828800" indent="0">
              <a:buNone/>
              <a:defRPr sz="1800">
                <a:latin typeface="Roboto" panose="02000000000000000000" pitchFamily="2" charset="0"/>
                <a:ea typeface="Roboto" panose="02000000000000000000" pitchFamily="2" charset="0"/>
              </a:defRPr>
            </a:lvl5pPr>
          </a:lstStyle>
          <a:p>
            <a:r>
              <a:rPr lang="en-US" sz="2400" b="1" dirty="0">
                <a:solidFill>
                  <a:srgbClr val="63666A"/>
                </a:solidFill>
                <a:latin typeface="Roboto" panose="02000000000000000000" pitchFamily="2" charset="0"/>
                <a:ea typeface="Roboto" panose="02000000000000000000" pitchFamily="2" charset="0"/>
              </a:rPr>
              <a:t>O | </a:t>
            </a:r>
            <a:r>
              <a:rPr lang="en-US" sz="2400" dirty="0">
                <a:solidFill>
                  <a:srgbClr val="63666A"/>
                </a:solidFill>
                <a:latin typeface="Roboto" panose="02000000000000000000" pitchFamily="2" charset="0"/>
                <a:ea typeface="Roboto" panose="02000000000000000000" pitchFamily="2" charset="0"/>
              </a:rPr>
              <a:t>000.000.0000</a:t>
            </a:r>
          </a:p>
          <a:p>
            <a:r>
              <a:rPr lang="en-US" sz="2400" b="1" dirty="0">
                <a:solidFill>
                  <a:srgbClr val="63666A"/>
                </a:solidFill>
                <a:latin typeface="Roboto" panose="02000000000000000000" pitchFamily="2" charset="0"/>
                <a:ea typeface="Roboto" panose="02000000000000000000" pitchFamily="2" charset="0"/>
              </a:rPr>
              <a:t>C | </a:t>
            </a:r>
            <a:r>
              <a:rPr lang="en-US" sz="2400" dirty="0">
                <a:solidFill>
                  <a:srgbClr val="63666A"/>
                </a:solidFill>
                <a:latin typeface="Roboto" panose="02000000000000000000" pitchFamily="2" charset="0"/>
                <a:ea typeface="Roboto" panose="02000000000000000000" pitchFamily="2" charset="0"/>
              </a:rPr>
              <a:t>000.000.0000</a:t>
            </a:r>
          </a:p>
          <a:p>
            <a:r>
              <a:rPr lang="en-US" sz="2400" b="1" dirty="0">
                <a:solidFill>
                  <a:srgbClr val="63666A"/>
                </a:solidFill>
                <a:latin typeface="Roboto" panose="02000000000000000000" pitchFamily="2" charset="0"/>
                <a:ea typeface="Roboto" panose="02000000000000000000" pitchFamily="2" charset="0"/>
              </a:rPr>
              <a:t>E | </a:t>
            </a:r>
            <a:r>
              <a:rPr lang="en-US" sz="2400" dirty="0" err="1">
                <a:solidFill>
                  <a:srgbClr val="63666A"/>
                </a:solidFill>
                <a:latin typeface="Roboto" panose="02000000000000000000" pitchFamily="2" charset="0"/>
                <a:ea typeface="Roboto" panose="02000000000000000000" pitchFamily="2" charset="0"/>
              </a:rPr>
              <a:t>name.presenter@okstate.edu</a:t>
            </a:r>
            <a:endParaRPr lang="en-US" sz="2400" dirty="0">
              <a:solidFill>
                <a:srgbClr val="63666A"/>
              </a:solidFill>
              <a:latin typeface="Roboto" panose="02000000000000000000" pitchFamily="2" charset="0"/>
              <a:ea typeface="Roboto" panose="02000000000000000000" pitchFamily="2" charset="0"/>
            </a:endParaRPr>
          </a:p>
          <a:p>
            <a:r>
              <a:rPr lang="en-US" sz="2400" dirty="0">
                <a:solidFill>
                  <a:srgbClr val="63666A"/>
                </a:solidFill>
                <a:latin typeface="Roboto" panose="02000000000000000000" pitchFamily="2" charset="0"/>
                <a:ea typeface="Roboto" panose="02000000000000000000" pitchFamily="2" charset="0"/>
              </a:rPr>
              <a:t>Address Goes Here</a:t>
            </a:r>
          </a:p>
          <a:p>
            <a:r>
              <a:rPr lang="en-US" sz="2400" dirty="0">
                <a:solidFill>
                  <a:srgbClr val="63666A"/>
                </a:solidFill>
                <a:latin typeface="Roboto" panose="02000000000000000000" pitchFamily="2" charset="0"/>
                <a:ea typeface="Roboto" panose="02000000000000000000" pitchFamily="2" charset="0"/>
              </a:rPr>
              <a:t>City, State</a:t>
            </a:r>
          </a:p>
          <a:p>
            <a:endParaRPr lang="en-US" sz="2400" dirty="0">
              <a:solidFill>
                <a:schemeClr val="accent6"/>
              </a:solidFill>
              <a:latin typeface="Roboto" panose="02000000000000000000" pitchFamily="2" charset="0"/>
              <a:ea typeface="Roboto" panose="02000000000000000000" pitchFamily="2" charset="0"/>
            </a:endParaRPr>
          </a:p>
          <a:p>
            <a:r>
              <a:rPr lang="en-US" sz="2400" b="1" dirty="0" err="1">
                <a:solidFill>
                  <a:srgbClr val="FB6400"/>
                </a:solidFill>
                <a:latin typeface="Roboto" panose="02000000000000000000" pitchFamily="2" charset="0"/>
                <a:ea typeface="Roboto" panose="02000000000000000000" pitchFamily="2" charset="0"/>
              </a:rPr>
              <a:t>brand.okstate.edu</a:t>
            </a:r>
            <a:r>
              <a:rPr lang="en-US" sz="2400" b="1" dirty="0">
                <a:solidFill>
                  <a:srgbClr val="FB6400"/>
                </a:solidFill>
                <a:latin typeface="Roboto" panose="02000000000000000000" pitchFamily="2" charset="0"/>
                <a:ea typeface="Roboto" panose="02000000000000000000" pitchFamily="2" charset="0"/>
              </a:rPr>
              <a:t> (or other dept. specific URL)</a:t>
            </a:r>
          </a:p>
        </p:txBody>
      </p:sp>
      <p:sp>
        <p:nvSpPr>
          <p:cNvPr id="11" name="Title 1">
            <a:extLst>
              <a:ext uri="{FF2B5EF4-FFF2-40B4-BE49-F238E27FC236}">
                <a16:creationId xmlns:a16="http://schemas.microsoft.com/office/drawing/2014/main" id="{2F025E6B-6933-E642-8A00-1E465ECF39F1}"/>
              </a:ext>
            </a:extLst>
          </p:cNvPr>
          <p:cNvSpPr>
            <a:spLocks noGrp="1"/>
          </p:cNvSpPr>
          <p:nvPr>
            <p:ph type="title" hasCustomPrompt="1"/>
          </p:nvPr>
        </p:nvSpPr>
        <p:spPr>
          <a:xfrm>
            <a:off x="578553" y="624279"/>
            <a:ext cx="10515600" cy="964880"/>
          </a:xfrm>
          <a:prstGeom prst="rect">
            <a:avLst/>
          </a:prstGeom>
        </p:spPr>
        <p:txBody>
          <a:bodyPr>
            <a:spAutoFit/>
          </a:bodyPr>
          <a:lstStyle>
            <a:lvl1pPr algn="l">
              <a:defRPr sz="6300">
                <a:solidFill>
                  <a:srgbClr val="63666A"/>
                </a:solidFill>
                <a:latin typeface="Fjalla One" panose="02000506040000020004" pitchFamily="2" charset="0"/>
              </a:defRPr>
            </a:lvl1pPr>
          </a:lstStyle>
          <a:p>
            <a:r>
              <a:rPr lang="en-US" dirty="0"/>
              <a:t>NAME OF PRESENTER</a:t>
            </a:r>
          </a:p>
        </p:txBody>
      </p:sp>
      <p:sp>
        <p:nvSpPr>
          <p:cNvPr id="15" name="Text Placeholder 2">
            <a:extLst>
              <a:ext uri="{FF2B5EF4-FFF2-40B4-BE49-F238E27FC236}">
                <a16:creationId xmlns:a16="http://schemas.microsoft.com/office/drawing/2014/main" id="{232D6B34-2CBA-4A4F-B365-660BB88B8C1C}"/>
              </a:ext>
            </a:extLst>
          </p:cNvPr>
          <p:cNvSpPr>
            <a:spLocks noGrp="1"/>
          </p:cNvSpPr>
          <p:nvPr>
            <p:ph type="body" idx="1" hasCustomPrompt="1"/>
          </p:nvPr>
        </p:nvSpPr>
        <p:spPr>
          <a:xfrm>
            <a:off x="579136" y="1500447"/>
            <a:ext cx="10515600" cy="507831"/>
          </a:xfrm>
          <a:prstGeom prst="rect">
            <a:avLst/>
          </a:prstGeom>
        </p:spPr>
        <p:txBody>
          <a:bodyPr>
            <a:spAutoFit/>
          </a:bodyPr>
          <a:lstStyle>
            <a:lvl1pPr marL="0" indent="0">
              <a:buNone/>
              <a:defRPr sz="3000" b="1">
                <a:solidFill>
                  <a:srgbClr val="FA6400"/>
                </a:solidFill>
                <a:latin typeface="Rubik" pitchFamily="2" charset="-79"/>
                <a:ea typeface="Roboto" panose="02000000000000000000" pitchFamily="2" charset="0"/>
                <a:cs typeface="Rubik" pitchFamily="2" charset="-79"/>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Department of This Slide Goes Last </a:t>
            </a:r>
          </a:p>
        </p:txBody>
      </p:sp>
    </p:spTree>
    <p:extLst>
      <p:ext uri="{BB962C8B-B14F-4D97-AF65-F5344CB8AC3E}">
        <p14:creationId xmlns:p14="http://schemas.microsoft.com/office/powerpoint/2010/main" val="3124131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6304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27D05E4-D074-5143-A737-8F4112F5C1FC}"/>
              </a:ext>
            </a:extLst>
          </p:cNvPr>
          <p:cNvSpPr>
            <a:spLocks noGrp="1"/>
          </p:cNvSpPr>
          <p:nvPr>
            <p:ph type="ctrTitle"/>
          </p:nvPr>
        </p:nvSpPr>
        <p:spPr/>
        <p:txBody>
          <a:bodyPr/>
          <a:lstStyle/>
          <a:p>
            <a:r>
              <a:rPr lang="en-US" dirty="0"/>
              <a:t>Oklahoma 4-H</a:t>
            </a:r>
          </a:p>
        </p:txBody>
      </p:sp>
      <p:sp>
        <p:nvSpPr>
          <p:cNvPr id="4" name="Subtitle 3">
            <a:extLst>
              <a:ext uri="{FF2B5EF4-FFF2-40B4-BE49-F238E27FC236}">
                <a16:creationId xmlns:a16="http://schemas.microsoft.com/office/drawing/2014/main" id="{56A6C6DE-9F85-FA41-8057-81C0BA75DEE0}"/>
              </a:ext>
            </a:extLst>
          </p:cNvPr>
          <p:cNvSpPr>
            <a:spLocks noGrp="1"/>
          </p:cNvSpPr>
          <p:nvPr>
            <p:ph type="subTitle" idx="1"/>
          </p:nvPr>
        </p:nvSpPr>
        <p:spPr/>
        <p:txBody>
          <a:bodyPr/>
          <a:lstStyle/>
          <a:p>
            <a:r>
              <a:rPr lang="en-US" dirty="0"/>
              <a:t>To Make The Best…BETTER</a:t>
            </a:r>
          </a:p>
        </p:txBody>
      </p:sp>
    </p:spTree>
    <p:extLst>
      <p:ext uri="{BB962C8B-B14F-4D97-AF65-F5344CB8AC3E}">
        <p14:creationId xmlns:p14="http://schemas.microsoft.com/office/powerpoint/2010/main" val="5874348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DCE4C-C49A-6FF3-2FCD-CBB1714428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2860075-5E0B-CB61-D1E9-BB5BD40C76A3}"/>
              </a:ext>
            </a:extLst>
          </p:cNvPr>
          <p:cNvSpPr>
            <a:spLocks noGrp="1"/>
          </p:cNvSpPr>
          <p:nvPr>
            <p:ph type="title"/>
          </p:nvPr>
        </p:nvSpPr>
        <p:spPr>
          <a:xfrm>
            <a:off x="580372" y="603850"/>
            <a:ext cx="11611627" cy="757130"/>
          </a:xfrm>
        </p:spPr>
        <p:txBody>
          <a:bodyPr/>
          <a:lstStyle/>
          <a:p>
            <a:r>
              <a:rPr lang="en-US" dirty="0"/>
              <a:t>4-H members serve their communities</a:t>
            </a:r>
          </a:p>
        </p:txBody>
      </p:sp>
      <p:sp>
        <p:nvSpPr>
          <p:cNvPr id="5" name="Content Placeholder 4">
            <a:extLst>
              <a:ext uri="{FF2B5EF4-FFF2-40B4-BE49-F238E27FC236}">
                <a16:creationId xmlns:a16="http://schemas.microsoft.com/office/drawing/2014/main" id="{B0B5B878-7DC1-586D-4AE2-C0C2E85444F5}"/>
              </a:ext>
            </a:extLst>
          </p:cNvPr>
          <p:cNvSpPr>
            <a:spLocks noGrp="1"/>
          </p:cNvSpPr>
          <p:nvPr>
            <p:ph sz="half" idx="11"/>
          </p:nvPr>
        </p:nvSpPr>
        <p:spPr>
          <a:xfrm>
            <a:off x="728598" y="5298987"/>
            <a:ext cx="10734804" cy="409728"/>
          </a:xfrm>
        </p:spPr>
        <p:txBody>
          <a:bodyPr/>
          <a:lstStyle/>
          <a:p>
            <a:pPr algn="ctr"/>
            <a:r>
              <a:rPr lang="en-US" b="1" dirty="0"/>
              <a:t>Through service to others, 4-H members show compassion and care for others</a:t>
            </a:r>
          </a:p>
        </p:txBody>
      </p:sp>
    </p:spTree>
    <p:extLst>
      <p:ext uri="{BB962C8B-B14F-4D97-AF65-F5344CB8AC3E}">
        <p14:creationId xmlns:p14="http://schemas.microsoft.com/office/powerpoint/2010/main" val="3227002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5FC8E-10DB-40A4-CCD4-B54018989CB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3A44907-0C63-9076-F4C7-61908FA11F96}"/>
              </a:ext>
            </a:extLst>
          </p:cNvPr>
          <p:cNvSpPr>
            <a:spLocks noGrp="1"/>
          </p:cNvSpPr>
          <p:nvPr>
            <p:ph type="title"/>
          </p:nvPr>
        </p:nvSpPr>
        <p:spPr>
          <a:xfrm>
            <a:off x="580372" y="603850"/>
            <a:ext cx="11611627" cy="757130"/>
          </a:xfrm>
        </p:spPr>
        <p:txBody>
          <a:bodyPr/>
          <a:lstStyle/>
          <a:p>
            <a:r>
              <a:rPr lang="en-US" dirty="0"/>
              <a:t>4-H members tell others about 4-H</a:t>
            </a:r>
          </a:p>
        </p:txBody>
      </p:sp>
      <p:sp>
        <p:nvSpPr>
          <p:cNvPr id="5" name="Content Placeholder 4">
            <a:extLst>
              <a:ext uri="{FF2B5EF4-FFF2-40B4-BE49-F238E27FC236}">
                <a16:creationId xmlns:a16="http://schemas.microsoft.com/office/drawing/2014/main" id="{E53108C7-F44D-8B52-E8A9-3B7CFD3ED027}"/>
              </a:ext>
            </a:extLst>
          </p:cNvPr>
          <p:cNvSpPr>
            <a:spLocks noGrp="1"/>
          </p:cNvSpPr>
          <p:nvPr>
            <p:ph sz="half" idx="11"/>
          </p:nvPr>
        </p:nvSpPr>
        <p:spPr>
          <a:xfrm>
            <a:off x="728598" y="5298987"/>
            <a:ext cx="10734804" cy="409728"/>
          </a:xfrm>
        </p:spPr>
        <p:txBody>
          <a:bodyPr/>
          <a:lstStyle/>
          <a:p>
            <a:pPr algn="ctr"/>
            <a:r>
              <a:rPr lang="en-US" b="1" dirty="0"/>
              <a:t>To decision makers and community members</a:t>
            </a:r>
          </a:p>
        </p:txBody>
      </p:sp>
    </p:spTree>
    <p:extLst>
      <p:ext uri="{BB962C8B-B14F-4D97-AF65-F5344CB8AC3E}">
        <p14:creationId xmlns:p14="http://schemas.microsoft.com/office/powerpoint/2010/main" val="4269983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18CF9-D620-DC66-432E-76C49A83F0C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D22F15-9314-3DA3-EE55-A436A4B41A1E}"/>
              </a:ext>
            </a:extLst>
          </p:cNvPr>
          <p:cNvSpPr>
            <a:spLocks noGrp="1"/>
          </p:cNvSpPr>
          <p:nvPr>
            <p:ph type="title"/>
          </p:nvPr>
        </p:nvSpPr>
        <p:spPr>
          <a:xfrm>
            <a:off x="580372" y="603850"/>
            <a:ext cx="11611627" cy="757130"/>
          </a:xfrm>
        </p:spPr>
        <p:txBody>
          <a:bodyPr/>
          <a:lstStyle/>
          <a:p>
            <a:r>
              <a:rPr lang="en-US" dirty="0"/>
              <a:t>4-H members lead by example</a:t>
            </a:r>
          </a:p>
        </p:txBody>
      </p:sp>
      <p:sp>
        <p:nvSpPr>
          <p:cNvPr id="5" name="Content Placeholder 4">
            <a:extLst>
              <a:ext uri="{FF2B5EF4-FFF2-40B4-BE49-F238E27FC236}">
                <a16:creationId xmlns:a16="http://schemas.microsoft.com/office/drawing/2014/main" id="{1606EBC1-7509-2DD3-C115-4B0FB9D3B9FF}"/>
              </a:ext>
            </a:extLst>
          </p:cNvPr>
          <p:cNvSpPr>
            <a:spLocks noGrp="1"/>
          </p:cNvSpPr>
          <p:nvPr>
            <p:ph sz="half" idx="11"/>
          </p:nvPr>
        </p:nvSpPr>
        <p:spPr>
          <a:xfrm>
            <a:off x="728598" y="5298987"/>
            <a:ext cx="10734804" cy="409728"/>
          </a:xfrm>
        </p:spPr>
        <p:txBody>
          <a:bodyPr/>
          <a:lstStyle/>
          <a:p>
            <a:pPr algn="ctr"/>
            <a:r>
              <a:rPr lang="en-US" b="1" dirty="0"/>
              <a:t>Sharing project work and running for office</a:t>
            </a:r>
          </a:p>
        </p:txBody>
      </p:sp>
    </p:spTree>
    <p:extLst>
      <p:ext uri="{BB962C8B-B14F-4D97-AF65-F5344CB8AC3E}">
        <p14:creationId xmlns:p14="http://schemas.microsoft.com/office/powerpoint/2010/main" val="2876346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54694-06C3-3589-AE55-A2124E943FC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355C15C-0B42-9A46-8D32-D2E92997A7E8}"/>
              </a:ext>
            </a:extLst>
          </p:cNvPr>
          <p:cNvSpPr>
            <a:spLocks noGrp="1"/>
          </p:cNvSpPr>
          <p:nvPr>
            <p:ph type="title"/>
          </p:nvPr>
        </p:nvSpPr>
        <p:spPr/>
        <p:txBody>
          <a:bodyPr/>
          <a:lstStyle/>
          <a:p>
            <a:r>
              <a:rPr lang="en-US" dirty="0"/>
              <a:t>County 4-H statistics</a:t>
            </a:r>
          </a:p>
        </p:txBody>
      </p:sp>
      <p:sp>
        <p:nvSpPr>
          <p:cNvPr id="5" name="Content Placeholder 4">
            <a:extLst>
              <a:ext uri="{FF2B5EF4-FFF2-40B4-BE49-F238E27FC236}">
                <a16:creationId xmlns:a16="http://schemas.microsoft.com/office/drawing/2014/main" id="{8A5F989A-4CE4-41F2-E420-C5AFEC3C1AE1}"/>
              </a:ext>
            </a:extLst>
          </p:cNvPr>
          <p:cNvSpPr>
            <a:spLocks noGrp="1"/>
          </p:cNvSpPr>
          <p:nvPr>
            <p:ph sz="half" idx="11"/>
          </p:nvPr>
        </p:nvSpPr>
        <p:spPr>
          <a:xfrm>
            <a:off x="728598" y="1511991"/>
            <a:ext cx="10734804" cy="2846292"/>
          </a:xfrm>
        </p:spPr>
        <p:txBody>
          <a:bodyPr/>
          <a:lstStyle/>
          <a:p>
            <a:pPr marL="285750" indent="-285750">
              <a:buFont typeface="Arial" panose="020B0604020202020204" pitchFamily="34" charset="0"/>
              <a:buChar char="•"/>
            </a:pPr>
            <a:r>
              <a:rPr lang="en-US" sz="2000" b="1" i="1" dirty="0"/>
              <a:t>Summarize your county 4-H facts and figures on this slide: </a:t>
            </a:r>
          </a:p>
          <a:p>
            <a:pPr marL="1028700" lvl="1"/>
            <a:r>
              <a:rPr lang="en-US" sz="2000" b="1" i="1" dirty="0"/>
              <a:t>Look for number of enrolled 4-H members</a:t>
            </a:r>
          </a:p>
          <a:p>
            <a:pPr marL="1028700" lvl="1"/>
            <a:r>
              <a:rPr lang="en-US" sz="2000" b="1" i="1" dirty="0"/>
              <a:t>Number of certified volunteers</a:t>
            </a:r>
          </a:p>
          <a:p>
            <a:pPr marL="1028700" lvl="1"/>
            <a:r>
              <a:rPr lang="en-US" sz="2000" b="1" i="1" dirty="0"/>
              <a:t>Popular projects</a:t>
            </a:r>
          </a:p>
          <a:p>
            <a:pPr marL="1028700" lvl="1"/>
            <a:r>
              <a:rPr lang="en-US" sz="2000" b="1" i="1" dirty="0"/>
              <a:t>Service learning done in county</a:t>
            </a:r>
          </a:p>
          <a:p>
            <a:pPr marL="1028700" lvl="1"/>
            <a:r>
              <a:rPr lang="en-US" sz="2000" b="1" i="1" dirty="0"/>
              <a:t>Number reached through school enrichment programming</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375740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79539-609B-0AAC-6502-87AC7E790AA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9CDB5C9-8C5A-2E43-68D0-7F2673AAFB44}"/>
              </a:ext>
            </a:extLst>
          </p:cNvPr>
          <p:cNvSpPr>
            <a:spLocks noGrp="1"/>
          </p:cNvSpPr>
          <p:nvPr>
            <p:ph type="title"/>
          </p:nvPr>
        </p:nvSpPr>
        <p:spPr/>
        <p:txBody>
          <a:bodyPr/>
          <a:lstStyle/>
          <a:p>
            <a:r>
              <a:rPr lang="en-US" dirty="0"/>
              <a:t>County 4-H projects</a:t>
            </a:r>
          </a:p>
        </p:txBody>
      </p:sp>
      <p:sp>
        <p:nvSpPr>
          <p:cNvPr id="5" name="Content Placeholder 4">
            <a:extLst>
              <a:ext uri="{FF2B5EF4-FFF2-40B4-BE49-F238E27FC236}">
                <a16:creationId xmlns:a16="http://schemas.microsoft.com/office/drawing/2014/main" id="{94BD1B5A-AF04-9FA3-B23E-56F4085510B4}"/>
              </a:ext>
            </a:extLst>
          </p:cNvPr>
          <p:cNvSpPr>
            <a:spLocks noGrp="1"/>
          </p:cNvSpPr>
          <p:nvPr>
            <p:ph sz="half" idx="11"/>
          </p:nvPr>
        </p:nvSpPr>
        <p:spPr>
          <a:xfrm>
            <a:off x="728598" y="1511991"/>
            <a:ext cx="10734804" cy="922688"/>
          </a:xfrm>
        </p:spPr>
        <p:txBody>
          <a:bodyPr/>
          <a:lstStyle/>
          <a:p>
            <a:pPr marL="285750" indent="-285750">
              <a:buFont typeface="Arial" panose="020B0604020202020204" pitchFamily="34" charset="0"/>
              <a:buChar char="•"/>
            </a:pPr>
            <a:r>
              <a:rPr lang="en-US" sz="2000" b="1" i="1" dirty="0"/>
              <a:t>Insert a photo of an outstanding county project and describe it</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032055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62A27-EAC4-FB7C-CC11-46DF96D552D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C2D3F6F-C68D-118D-4506-F4433F037875}"/>
              </a:ext>
            </a:extLst>
          </p:cNvPr>
          <p:cNvSpPr>
            <a:spLocks noGrp="1"/>
          </p:cNvSpPr>
          <p:nvPr>
            <p:ph type="title"/>
          </p:nvPr>
        </p:nvSpPr>
        <p:spPr/>
        <p:txBody>
          <a:bodyPr/>
          <a:lstStyle/>
          <a:p>
            <a:r>
              <a:rPr lang="en-US" dirty="0"/>
              <a:t>County 4-H projects continued</a:t>
            </a:r>
          </a:p>
        </p:txBody>
      </p:sp>
      <p:sp>
        <p:nvSpPr>
          <p:cNvPr id="5" name="Content Placeholder 4">
            <a:extLst>
              <a:ext uri="{FF2B5EF4-FFF2-40B4-BE49-F238E27FC236}">
                <a16:creationId xmlns:a16="http://schemas.microsoft.com/office/drawing/2014/main" id="{175B0FB7-3202-8100-5981-D5BF332D88C2}"/>
              </a:ext>
            </a:extLst>
          </p:cNvPr>
          <p:cNvSpPr>
            <a:spLocks noGrp="1"/>
          </p:cNvSpPr>
          <p:nvPr>
            <p:ph sz="half" idx="11"/>
          </p:nvPr>
        </p:nvSpPr>
        <p:spPr>
          <a:xfrm>
            <a:off x="728598" y="1511991"/>
            <a:ext cx="10734804" cy="922688"/>
          </a:xfrm>
        </p:spPr>
        <p:txBody>
          <a:bodyPr/>
          <a:lstStyle/>
          <a:p>
            <a:pPr marL="285750" indent="-285750">
              <a:buFont typeface="Arial" panose="020B0604020202020204" pitchFamily="34" charset="0"/>
              <a:buChar char="•"/>
            </a:pPr>
            <a:r>
              <a:rPr lang="en-US" sz="2000" b="1" i="1" dirty="0"/>
              <a:t>Insert a photo of an outstanding county project and describe it</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7299095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A68A9C1-9AC8-FE4B-9266-F2C25CEA501B}"/>
              </a:ext>
            </a:extLst>
          </p:cNvPr>
          <p:cNvSpPr>
            <a:spLocks noGrp="1"/>
          </p:cNvSpPr>
          <p:nvPr>
            <p:ph type="title"/>
          </p:nvPr>
        </p:nvSpPr>
        <p:spPr/>
        <p:txBody>
          <a:bodyPr/>
          <a:lstStyle/>
          <a:p>
            <a:r>
              <a:rPr lang="en-US" dirty="0"/>
              <a:t>NAME OF PRESENTER</a:t>
            </a:r>
          </a:p>
        </p:txBody>
      </p:sp>
      <p:sp>
        <p:nvSpPr>
          <p:cNvPr id="4" name="Text Placeholder 3">
            <a:extLst>
              <a:ext uri="{FF2B5EF4-FFF2-40B4-BE49-F238E27FC236}">
                <a16:creationId xmlns:a16="http://schemas.microsoft.com/office/drawing/2014/main" id="{CC3F99A7-CD72-5546-998B-C6FCE509A01E}"/>
              </a:ext>
            </a:extLst>
          </p:cNvPr>
          <p:cNvSpPr>
            <a:spLocks noGrp="1"/>
          </p:cNvSpPr>
          <p:nvPr>
            <p:ph type="body" idx="1"/>
          </p:nvPr>
        </p:nvSpPr>
        <p:spPr/>
        <p:txBody>
          <a:bodyPr/>
          <a:lstStyle/>
          <a:p>
            <a:r>
              <a:rPr lang="en-US" dirty="0"/>
              <a:t>Clover County 4-H member</a:t>
            </a:r>
          </a:p>
        </p:txBody>
      </p:sp>
      <p:sp>
        <p:nvSpPr>
          <p:cNvPr id="5" name="Content Placeholder 4">
            <a:extLst>
              <a:ext uri="{FF2B5EF4-FFF2-40B4-BE49-F238E27FC236}">
                <a16:creationId xmlns:a16="http://schemas.microsoft.com/office/drawing/2014/main" id="{76A28D76-AF4D-7548-9057-80EF63C66C01}"/>
              </a:ext>
            </a:extLst>
          </p:cNvPr>
          <p:cNvSpPr>
            <a:spLocks noGrp="1"/>
          </p:cNvSpPr>
          <p:nvPr>
            <p:ph sz="half" idx="10"/>
          </p:nvPr>
        </p:nvSpPr>
        <p:spPr>
          <a:xfrm>
            <a:off x="571500" y="2297313"/>
            <a:ext cx="10734804" cy="2308324"/>
          </a:xfrm>
        </p:spPr>
        <p:txBody>
          <a:bodyPr/>
          <a:lstStyle/>
          <a:p>
            <a:r>
              <a:rPr lang="en-US" b="1" dirty="0"/>
              <a:t>C | </a:t>
            </a:r>
            <a:r>
              <a:rPr lang="en-US" dirty="0"/>
              <a:t>000.000.0000</a:t>
            </a:r>
          </a:p>
          <a:p>
            <a:r>
              <a:rPr lang="en-US" b="1" dirty="0"/>
              <a:t>E | </a:t>
            </a:r>
            <a:r>
              <a:rPr lang="en-US" dirty="0" err="1"/>
              <a:t>name.presenter@okstate.edu</a:t>
            </a:r>
            <a:endParaRPr lang="en-US" dirty="0"/>
          </a:p>
          <a:p>
            <a:r>
              <a:rPr lang="en-US" dirty="0"/>
              <a:t>Address Goes Here</a:t>
            </a:r>
          </a:p>
          <a:p>
            <a:r>
              <a:rPr lang="en-US" dirty="0"/>
              <a:t>City, State</a:t>
            </a:r>
          </a:p>
          <a:p>
            <a:endParaRPr lang="en-US" dirty="0">
              <a:solidFill>
                <a:schemeClr val="accent6"/>
              </a:solidFill>
            </a:endParaRPr>
          </a:p>
          <a:p>
            <a:r>
              <a:rPr lang="en-US" b="1" dirty="0">
                <a:solidFill>
                  <a:srgbClr val="FB6400"/>
                </a:solidFill>
              </a:rPr>
              <a:t>https://4h.okstate.edu/</a:t>
            </a:r>
          </a:p>
        </p:txBody>
      </p:sp>
    </p:spTree>
    <p:extLst>
      <p:ext uri="{BB962C8B-B14F-4D97-AF65-F5344CB8AC3E}">
        <p14:creationId xmlns:p14="http://schemas.microsoft.com/office/powerpoint/2010/main" val="153321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0F3489-8875-1342-A3F5-DD7D77814A44}"/>
              </a:ext>
            </a:extLst>
          </p:cNvPr>
          <p:cNvSpPr>
            <a:spLocks noGrp="1"/>
          </p:cNvSpPr>
          <p:nvPr>
            <p:ph type="title"/>
          </p:nvPr>
        </p:nvSpPr>
        <p:spPr/>
        <p:txBody>
          <a:bodyPr/>
          <a:lstStyle/>
          <a:p>
            <a:r>
              <a:rPr lang="en-US" dirty="0"/>
              <a:t>What is 4-H? </a:t>
            </a:r>
          </a:p>
        </p:txBody>
      </p:sp>
      <p:sp>
        <p:nvSpPr>
          <p:cNvPr id="5" name="Content Placeholder 4">
            <a:extLst>
              <a:ext uri="{FF2B5EF4-FFF2-40B4-BE49-F238E27FC236}">
                <a16:creationId xmlns:a16="http://schemas.microsoft.com/office/drawing/2014/main" id="{52CD3525-1D70-F744-8B80-5BB399D8ADB7}"/>
              </a:ext>
            </a:extLst>
          </p:cNvPr>
          <p:cNvSpPr>
            <a:spLocks noGrp="1"/>
          </p:cNvSpPr>
          <p:nvPr>
            <p:ph sz="half" idx="11"/>
          </p:nvPr>
        </p:nvSpPr>
        <p:spPr>
          <a:xfrm>
            <a:off x="728598" y="1511991"/>
            <a:ext cx="10734804" cy="3218189"/>
          </a:xfrm>
        </p:spPr>
        <p:txBody>
          <a:bodyPr/>
          <a:lstStyle/>
          <a:p>
            <a:r>
              <a:rPr lang="en-US" dirty="0"/>
              <a:t>Oklahoma 4-H helps youth learn the life skills they need to be the leaders of tomorrow, teaching member they can lead today and make tangible, significant changes in their clubs, their communities, their state and their world.  </a:t>
            </a:r>
          </a:p>
          <a:p>
            <a:r>
              <a:rPr lang="en-US" dirty="0"/>
              <a:t>For more than 100 years, Oklahoma 4-H has welcomed young people of all beliefs and backgrounds, giving kids a voice to express who they are and how they make their lives and communities better.  </a:t>
            </a:r>
          </a:p>
          <a:p>
            <a:r>
              <a:rPr lang="en-US" dirty="0"/>
              <a:t>Oklahoma 4-H is delivered by OSU Extension – with offices based in all 77 counties, our educators provide experiences where young people learn by doing! </a:t>
            </a:r>
          </a:p>
          <a:p>
            <a:endParaRPr lang="en-US" dirty="0"/>
          </a:p>
        </p:txBody>
      </p:sp>
    </p:spTree>
    <p:extLst>
      <p:ext uri="{BB962C8B-B14F-4D97-AF65-F5344CB8AC3E}">
        <p14:creationId xmlns:p14="http://schemas.microsoft.com/office/powerpoint/2010/main" val="1117307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BA098-1EA9-F76B-AC0A-C820C2FEC7F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71E916A-FF1C-D76D-434C-97B8127BDAB8}"/>
              </a:ext>
            </a:extLst>
          </p:cNvPr>
          <p:cNvSpPr>
            <a:spLocks noGrp="1"/>
          </p:cNvSpPr>
          <p:nvPr>
            <p:ph type="title"/>
          </p:nvPr>
        </p:nvSpPr>
        <p:spPr/>
        <p:txBody>
          <a:bodyPr/>
          <a:lstStyle/>
          <a:p>
            <a:r>
              <a:rPr lang="en-US" dirty="0"/>
              <a:t>What is OSU Extension? </a:t>
            </a:r>
          </a:p>
        </p:txBody>
      </p:sp>
      <p:sp>
        <p:nvSpPr>
          <p:cNvPr id="5" name="Content Placeholder 4">
            <a:extLst>
              <a:ext uri="{FF2B5EF4-FFF2-40B4-BE49-F238E27FC236}">
                <a16:creationId xmlns:a16="http://schemas.microsoft.com/office/drawing/2014/main" id="{6E9B2749-0053-0B07-09BD-6A70A164AC61}"/>
              </a:ext>
            </a:extLst>
          </p:cNvPr>
          <p:cNvSpPr>
            <a:spLocks noGrp="1"/>
          </p:cNvSpPr>
          <p:nvPr>
            <p:ph sz="half" idx="11"/>
          </p:nvPr>
        </p:nvSpPr>
        <p:spPr>
          <a:xfrm>
            <a:off x="728598" y="1511991"/>
            <a:ext cx="10734804" cy="2051203"/>
          </a:xfrm>
        </p:spPr>
        <p:txBody>
          <a:bodyPr/>
          <a:lstStyle/>
          <a:p>
            <a:pPr marL="285750" indent="-285750">
              <a:buFont typeface="Arial" panose="020B0604020202020204" pitchFamily="34" charset="0"/>
              <a:buChar char="•"/>
            </a:pPr>
            <a:r>
              <a:rPr lang="en-US" dirty="0"/>
              <a:t>Based at Oklahoma State University </a:t>
            </a:r>
          </a:p>
          <a:p>
            <a:pPr marL="285750" indent="-285750">
              <a:buFont typeface="Arial" panose="020B0604020202020204" pitchFamily="34" charset="0"/>
              <a:buChar char="•"/>
            </a:pPr>
            <a:r>
              <a:rPr lang="en-US" dirty="0"/>
              <a:t>Extension also exists at our land grant partners, Langston University and the College of the Muscogee Nation</a:t>
            </a:r>
          </a:p>
          <a:p>
            <a:pPr marL="285750" indent="-285750">
              <a:buFont typeface="Arial" panose="020B0604020202020204" pitchFamily="34" charset="0"/>
              <a:buChar char="•"/>
            </a:pPr>
            <a:r>
              <a:rPr lang="en-US" dirty="0"/>
              <a:t>Extension provides research-based information in Agriculture and Natural Resources, Rural Development, Family and Consumer Sciences and 4-H Youth Development</a:t>
            </a:r>
          </a:p>
        </p:txBody>
      </p:sp>
    </p:spTree>
    <p:extLst>
      <p:ext uri="{BB962C8B-B14F-4D97-AF65-F5344CB8AC3E}">
        <p14:creationId xmlns:p14="http://schemas.microsoft.com/office/powerpoint/2010/main" val="614969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112580-CA28-46AD-380B-9CA4875A307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A350FEF-55C9-4671-F02E-9B13966C36CF}"/>
              </a:ext>
            </a:extLst>
          </p:cNvPr>
          <p:cNvSpPr>
            <a:spLocks noGrp="1"/>
          </p:cNvSpPr>
          <p:nvPr>
            <p:ph type="title"/>
          </p:nvPr>
        </p:nvSpPr>
        <p:spPr/>
        <p:txBody>
          <a:bodyPr/>
          <a:lstStyle/>
          <a:p>
            <a:r>
              <a:rPr lang="en-US" dirty="0"/>
              <a:t>4-H Focuses on</a:t>
            </a:r>
          </a:p>
        </p:txBody>
      </p:sp>
      <p:sp>
        <p:nvSpPr>
          <p:cNvPr id="5" name="Content Placeholder 4">
            <a:extLst>
              <a:ext uri="{FF2B5EF4-FFF2-40B4-BE49-F238E27FC236}">
                <a16:creationId xmlns:a16="http://schemas.microsoft.com/office/drawing/2014/main" id="{08936310-14F9-0F7A-5736-E01CC97A0AD7}"/>
              </a:ext>
            </a:extLst>
          </p:cNvPr>
          <p:cNvSpPr>
            <a:spLocks noGrp="1"/>
          </p:cNvSpPr>
          <p:nvPr>
            <p:ph sz="half" idx="11"/>
          </p:nvPr>
        </p:nvSpPr>
        <p:spPr>
          <a:xfrm>
            <a:off x="728598" y="1511991"/>
            <a:ext cx="10734804" cy="2974532"/>
          </a:xfrm>
        </p:spPr>
        <p:txBody>
          <a:bodyPr/>
          <a:lstStyle/>
          <a:p>
            <a:pPr marL="285750" indent="-285750">
              <a:buFont typeface="Arial" panose="020B0604020202020204" pitchFamily="34" charset="0"/>
              <a:buChar char="•"/>
            </a:pPr>
            <a:r>
              <a:rPr lang="en-US" sz="2000" b="1" dirty="0"/>
              <a:t>Science, Technology, Engineering, and Math</a:t>
            </a:r>
          </a:p>
          <a:p>
            <a:pPr marL="285750" indent="-285750">
              <a:buFont typeface="Arial" panose="020B0604020202020204" pitchFamily="34" charset="0"/>
              <a:buChar char="•"/>
            </a:pPr>
            <a:r>
              <a:rPr lang="en-US" sz="2000" b="1" dirty="0"/>
              <a:t>Healthy Living, Consumer Science, and Safety</a:t>
            </a:r>
          </a:p>
          <a:p>
            <a:pPr marL="285750" indent="-285750">
              <a:buFont typeface="Arial" panose="020B0604020202020204" pitchFamily="34" charset="0"/>
              <a:buChar char="•"/>
            </a:pPr>
            <a:r>
              <a:rPr lang="en-US" sz="2000" b="1" dirty="0"/>
              <a:t>Leadership, Civic Engagement, Communication, and Expressive Arts</a:t>
            </a:r>
          </a:p>
          <a:p>
            <a:pPr marL="285750" indent="-285750">
              <a:buFont typeface="Arial" panose="020B0604020202020204" pitchFamily="34" charset="0"/>
              <a:buChar char="•"/>
            </a:pPr>
            <a:r>
              <a:rPr lang="en-US" sz="2000" b="1" dirty="0"/>
              <a:t>Agriculture</a:t>
            </a:r>
          </a:p>
          <a:p>
            <a:pPr marL="285750" indent="-285750">
              <a:buFont typeface="Arial" panose="020B0604020202020204" pitchFamily="34" charset="0"/>
              <a:buChar char="•"/>
            </a:pPr>
            <a:r>
              <a:rPr lang="en-US" sz="2000" b="1" dirty="0"/>
              <a:t>Environmental Education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752770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FB313-3F28-217D-BD42-14A0B948929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91B25DF-777B-39BF-F23D-2DB5251FA627}"/>
              </a:ext>
            </a:extLst>
          </p:cNvPr>
          <p:cNvSpPr>
            <a:spLocks noGrp="1"/>
          </p:cNvSpPr>
          <p:nvPr>
            <p:ph type="title"/>
          </p:nvPr>
        </p:nvSpPr>
        <p:spPr/>
        <p:txBody>
          <a:bodyPr/>
          <a:lstStyle/>
          <a:p>
            <a:r>
              <a:rPr lang="en-US" dirty="0"/>
              <a:t>Why 4-H Projects work</a:t>
            </a:r>
          </a:p>
        </p:txBody>
      </p:sp>
      <p:sp>
        <p:nvSpPr>
          <p:cNvPr id="5" name="Content Placeholder 4">
            <a:extLst>
              <a:ext uri="{FF2B5EF4-FFF2-40B4-BE49-F238E27FC236}">
                <a16:creationId xmlns:a16="http://schemas.microsoft.com/office/drawing/2014/main" id="{51CFB895-79A8-61F3-89BE-0A5FFEE4E80A}"/>
              </a:ext>
            </a:extLst>
          </p:cNvPr>
          <p:cNvSpPr>
            <a:spLocks noGrp="1"/>
          </p:cNvSpPr>
          <p:nvPr>
            <p:ph sz="half" idx="11"/>
          </p:nvPr>
        </p:nvSpPr>
        <p:spPr>
          <a:xfrm>
            <a:off x="728598" y="1511991"/>
            <a:ext cx="10734804" cy="3615733"/>
          </a:xfrm>
        </p:spPr>
        <p:txBody>
          <a:bodyPr/>
          <a:lstStyle/>
          <a:p>
            <a:pPr marL="285750" indent="-285750">
              <a:buFont typeface="Arial" panose="020B0604020202020204" pitchFamily="34" charset="0"/>
              <a:buChar char="•"/>
            </a:pPr>
            <a:r>
              <a:rPr lang="en-US" sz="2000" b="1" dirty="0"/>
              <a:t>Youth have the opportunity to: </a:t>
            </a:r>
          </a:p>
          <a:p>
            <a:pPr marL="1028700" lvl="1"/>
            <a:r>
              <a:rPr lang="en-US" sz="2000" b="1" dirty="0"/>
              <a:t>Set goals for themselves</a:t>
            </a:r>
          </a:p>
          <a:p>
            <a:pPr marL="1028700" lvl="1"/>
            <a:r>
              <a:rPr lang="en-US" sz="2000" b="1" dirty="0"/>
              <a:t>Gain knowledge</a:t>
            </a:r>
          </a:p>
          <a:p>
            <a:pPr marL="1028700" lvl="1"/>
            <a:r>
              <a:rPr lang="en-US" sz="2000" b="1" dirty="0"/>
              <a:t>Develop skills</a:t>
            </a:r>
          </a:p>
          <a:p>
            <a:pPr marL="1028700" lvl="1"/>
            <a:r>
              <a:rPr lang="en-US" sz="2000" b="1" dirty="0"/>
              <a:t>Learn by doing</a:t>
            </a:r>
          </a:p>
          <a:p>
            <a:pPr marL="1028700" lvl="1"/>
            <a:r>
              <a:rPr lang="en-US" sz="2000" b="1" dirty="0"/>
              <a:t>Accept responsibility</a:t>
            </a:r>
          </a:p>
          <a:p>
            <a:pPr marL="1028700" lvl="1"/>
            <a:r>
              <a:rPr lang="en-US" sz="2000" b="1" dirty="0"/>
              <a:t>Lead and serve others</a:t>
            </a:r>
          </a:p>
          <a:p>
            <a:pPr marL="1028700" lvl="1"/>
            <a:r>
              <a:rPr lang="en-US" sz="2000" b="1" dirty="0"/>
              <a:t>Be recognized for their accomplishments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269469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680375-38E0-5977-5B04-2B8E3469A43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C25E94-A1C9-6FB0-2F5E-C2CF9B8CF560}"/>
              </a:ext>
            </a:extLst>
          </p:cNvPr>
          <p:cNvSpPr>
            <a:spLocks noGrp="1"/>
          </p:cNvSpPr>
          <p:nvPr>
            <p:ph type="title"/>
          </p:nvPr>
        </p:nvSpPr>
        <p:spPr/>
        <p:txBody>
          <a:bodyPr/>
          <a:lstStyle/>
          <a:p>
            <a:r>
              <a:rPr lang="en-US" dirty="0"/>
              <a:t>Project work = life skills</a:t>
            </a:r>
          </a:p>
        </p:txBody>
      </p:sp>
      <p:sp>
        <p:nvSpPr>
          <p:cNvPr id="5" name="Content Placeholder 4">
            <a:extLst>
              <a:ext uri="{FF2B5EF4-FFF2-40B4-BE49-F238E27FC236}">
                <a16:creationId xmlns:a16="http://schemas.microsoft.com/office/drawing/2014/main" id="{E41978AB-F202-773B-63AB-2261E00AADDF}"/>
              </a:ext>
            </a:extLst>
          </p:cNvPr>
          <p:cNvSpPr>
            <a:spLocks noGrp="1"/>
          </p:cNvSpPr>
          <p:nvPr>
            <p:ph sz="half" idx="11"/>
          </p:nvPr>
        </p:nvSpPr>
        <p:spPr>
          <a:xfrm>
            <a:off x="728598" y="1511991"/>
            <a:ext cx="10734804" cy="4000454"/>
          </a:xfrm>
        </p:spPr>
        <p:txBody>
          <a:bodyPr/>
          <a:lstStyle/>
          <a:p>
            <a:pPr marL="285750" indent="-285750">
              <a:buFont typeface="Arial" panose="020B0604020202020204" pitchFamily="34" charset="0"/>
              <a:buChar char="•"/>
            </a:pPr>
            <a:r>
              <a:rPr lang="en-US" sz="2000" b="1" dirty="0"/>
              <a:t>Decision making</a:t>
            </a:r>
          </a:p>
          <a:p>
            <a:pPr marL="285750" indent="-285750">
              <a:buFont typeface="Arial" panose="020B0604020202020204" pitchFamily="34" charset="0"/>
              <a:buChar char="•"/>
            </a:pPr>
            <a:r>
              <a:rPr lang="en-US" sz="2000" b="1" dirty="0"/>
              <a:t>Goal setting</a:t>
            </a:r>
          </a:p>
          <a:p>
            <a:pPr marL="285750" indent="-285750">
              <a:buFont typeface="Arial" panose="020B0604020202020204" pitchFamily="34" charset="0"/>
              <a:buChar char="•"/>
            </a:pPr>
            <a:r>
              <a:rPr lang="en-US" sz="2000" b="1" dirty="0"/>
              <a:t>Planning, executing a plan, and evaluating </a:t>
            </a:r>
          </a:p>
          <a:p>
            <a:pPr marL="285750" indent="-285750">
              <a:buFont typeface="Arial" panose="020B0604020202020204" pitchFamily="34" charset="0"/>
              <a:buChar char="•"/>
            </a:pPr>
            <a:r>
              <a:rPr lang="en-US" sz="2000" b="1" dirty="0"/>
              <a:t>Team work and cooperation</a:t>
            </a:r>
          </a:p>
          <a:p>
            <a:pPr marL="285750" indent="-285750">
              <a:buFont typeface="Arial" panose="020B0604020202020204" pitchFamily="34" charset="0"/>
              <a:buChar char="•"/>
            </a:pPr>
            <a:r>
              <a:rPr lang="en-US" sz="2000" b="1" dirty="0"/>
              <a:t>Communication</a:t>
            </a:r>
          </a:p>
          <a:p>
            <a:pPr marL="285750" indent="-285750">
              <a:buFont typeface="Arial" panose="020B0604020202020204" pitchFamily="34" charset="0"/>
              <a:buChar char="•"/>
            </a:pPr>
            <a:r>
              <a:rPr lang="en-US" sz="2000" b="1" dirty="0"/>
              <a:t>Responsibility</a:t>
            </a:r>
          </a:p>
          <a:p>
            <a:pPr marL="285750" indent="-285750">
              <a:buFont typeface="Arial" panose="020B0604020202020204" pitchFamily="34" charset="0"/>
              <a:buChar char="•"/>
            </a:pPr>
            <a:r>
              <a:rPr lang="en-US" sz="2000" b="1" dirty="0"/>
              <a:t>Record keeping</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960821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8C7753-E8D1-918C-48EA-E8C800108FD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0CD955A-425D-2058-47AB-2E9C3702FC83}"/>
              </a:ext>
            </a:extLst>
          </p:cNvPr>
          <p:cNvSpPr>
            <a:spLocks noGrp="1"/>
          </p:cNvSpPr>
          <p:nvPr>
            <p:ph type="title"/>
          </p:nvPr>
        </p:nvSpPr>
        <p:spPr/>
        <p:txBody>
          <a:bodyPr/>
          <a:lstStyle/>
          <a:p>
            <a:r>
              <a:rPr lang="en-US" dirty="0"/>
              <a:t>Project work = life skills continued</a:t>
            </a:r>
          </a:p>
        </p:txBody>
      </p:sp>
      <p:sp>
        <p:nvSpPr>
          <p:cNvPr id="5" name="Content Placeholder 4">
            <a:extLst>
              <a:ext uri="{FF2B5EF4-FFF2-40B4-BE49-F238E27FC236}">
                <a16:creationId xmlns:a16="http://schemas.microsoft.com/office/drawing/2014/main" id="{CBCE4D72-14C1-AE9E-AE6B-697F76848D8F}"/>
              </a:ext>
            </a:extLst>
          </p:cNvPr>
          <p:cNvSpPr>
            <a:spLocks noGrp="1"/>
          </p:cNvSpPr>
          <p:nvPr>
            <p:ph sz="half" idx="11"/>
          </p:nvPr>
        </p:nvSpPr>
        <p:spPr>
          <a:xfrm>
            <a:off x="728598" y="1511991"/>
            <a:ext cx="10734804" cy="4000454"/>
          </a:xfrm>
        </p:spPr>
        <p:txBody>
          <a:bodyPr/>
          <a:lstStyle/>
          <a:p>
            <a:pPr marL="285750" indent="-285750">
              <a:buFont typeface="Arial" panose="020B0604020202020204" pitchFamily="34" charset="0"/>
              <a:buChar char="•"/>
            </a:pPr>
            <a:r>
              <a:rPr lang="en-US" sz="2000" b="1" dirty="0"/>
              <a:t>Decision making</a:t>
            </a:r>
          </a:p>
          <a:p>
            <a:pPr marL="285750" indent="-285750">
              <a:buFont typeface="Arial" panose="020B0604020202020204" pitchFamily="34" charset="0"/>
              <a:buChar char="•"/>
            </a:pPr>
            <a:r>
              <a:rPr lang="en-US" sz="2000" b="1" dirty="0"/>
              <a:t>Goal setting</a:t>
            </a:r>
          </a:p>
          <a:p>
            <a:pPr marL="285750" indent="-285750">
              <a:buFont typeface="Arial" panose="020B0604020202020204" pitchFamily="34" charset="0"/>
              <a:buChar char="•"/>
            </a:pPr>
            <a:r>
              <a:rPr lang="en-US" sz="2000" b="1" dirty="0"/>
              <a:t>Planning, executing a plan, and evaluating </a:t>
            </a:r>
          </a:p>
          <a:p>
            <a:pPr marL="285750" indent="-285750">
              <a:buFont typeface="Arial" panose="020B0604020202020204" pitchFamily="34" charset="0"/>
              <a:buChar char="•"/>
            </a:pPr>
            <a:r>
              <a:rPr lang="en-US" sz="2000" b="1" dirty="0"/>
              <a:t>Team work and cooperation</a:t>
            </a:r>
          </a:p>
          <a:p>
            <a:pPr marL="285750" indent="-285750">
              <a:buFont typeface="Arial" panose="020B0604020202020204" pitchFamily="34" charset="0"/>
              <a:buChar char="•"/>
            </a:pPr>
            <a:r>
              <a:rPr lang="en-US" sz="2000" b="1" dirty="0"/>
              <a:t>Communication</a:t>
            </a:r>
          </a:p>
          <a:p>
            <a:pPr marL="285750" indent="-285750">
              <a:buFont typeface="Arial" panose="020B0604020202020204" pitchFamily="34" charset="0"/>
              <a:buChar char="•"/>
            </a:pPr>
            <a:r>
              <a:rPr lang="en-US" sz="2000" b="1" dirty="0"/>
              <a:t>Responsibility</a:t>
            </a:r>
          </a:p>
          <a:p>
            <a:pPr marL="285750" indent="-285750">
              <a:buFont typeface="Arial" panose="020B0604020202020204" pitchFamily="34" charset="0"/>
              <a:buChar char="•"/>
            </a:pPr>
            <a:r>
              <a:rPr lang="en-US" sz="2000" b="1" dirty="0"/>
              <a:t>Record keeping</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32272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69FE5E-9B19-9E31-B345-B45CFF60297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0ED9F17-1E9A-087E-D0CB-22DE7A1BBB78}"/>
              </a:ext>
            </a:extLst>
          </p:cNvPr>
          <p:cNvSpPr>
            <a:spLocks noGrp="1"/>
          </p:cNvSpPr>
          <p:nvPr>
            <p:ph type="title"/>
          </p:nvPr>
        </p:nvSpPr>
        <p:spPr/>
        <p:txBody>
          <a:bodyPr/>
          <a:lstStyle/>
          <a:p>
            <a:r>
              <a:rPr lang="en-US" dirty="0"/>
              <a:t>4-H members gain decision making skills</a:t>
            </a:r>
          </a:p>
        </p:txBody>
      </p:sp>
      <p:sp>
        <p:nvSpPr>
          <p:cNvPr id="5" name="Content Placeholder 4">
            <a:extLst>
              <a:ext uri="{FF2B5EF4-FFF2-40B4-BE49-F238E27FC236}">
                <a16:creationId xmlns:a16="http://schemas.microsoft.com/office/drawing/2014/main" id="{34A8D468-30E3-3A93-8934-051498C8FAA8}"/>
              </a:ext>
            </a:extLst>
          </p:cNvPr>
          <p:cNvSpPr>
            <a:spLocks noGrp="1"/>
          </p:cNvSpPr>
          <p:nvPr>
            <p:ph sz="half" idx="11"/>
          </p:nvPr>
        </p:nvSpPr>
        <p:spPr>
          <a:xfrm>
            <a:off x="728598" y="5298987"/>
            <a:ext cx="10734804" cy="409728"/>
          </a:xfrm>
        </p:spPr>
        <p:txBody>
          <a:bodyPr/>
          <a:lstStyle/>
          <a:p>
            <a:pPr algn="ctr"/>
            <a:r>
              <a:rPr lang="en-US" b="1" dirty="0"/>
              <a:t>Through judging activities</a:t>
            </a:r>
          </a:p>
        </p:txBody>
      </p:sp>
    </p:spTree>
    <p:extLst>
      <p:ext uri="{BB962C8B-B14F-4D97-AF65-F5344CB8AC3E}">
        <p14:creationId xmlns:p14="http://schemas.microsoft.com/office/powerpoint/2010/main" val="2326335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98B8D-A2D0-6710-0749-9558CC61735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9C1C99-A576-C653-9027-49567896C149}"/>
              </a:ext>
            </a:extLst>
          </p:cNvPr>
          <p:cNvSpPr>
            <a:spLocks noGrp="1"/>
          </p:cNvSpPr>
          <p:nvPr>
            <p:ph type="title"/>
          </p:nvPr>
        </p:nvSpPr>
        <p:spPr>
          <a:xfrm>
            <a:off x="580372" y="-60948"/>
            <a:ext cx="11611627" cy="1421928"/>
          </a:xfrm>
        </p:spPr>
        <p:txBody>
          <a:bodyPr/>
          <a:lstStyle/>
          <a:p>
            <a:r>
              <a:rPr lang="en-US" dirty="0"/>
              <a:t>4-H members share knowledge with others</a:t>
            </a:r>
          </a:p>
        </p:txBody>
      </p:sp>
      <p:sp>
        <p:nvSpPr>
          <p:cNvPr id="5" name="Content Placeholder 4">
            <a:extLst>
              <a:ext uri="{FF2B5EF4-FFF2-40B4-BE49-F238E27FC236}">
                <a16:creationId xmlns:a16="http://schemas.microsoft.com/office/drawing/2014/main" id="{64897ACA-3F60-385B-F98F-DC6BB9664D56}"/>
              </a:ext>
            </a:extLst>
          </p:cNvPr>
          <p:cNvSpPr>
            <a:spLocks noGrp="1"/>
          </p:cNvSpPr>
          <p:nvPr>
            <p:ph sz="half" idx="11"/>
          </p:nvPr>
        </p:nvSpPr>
        <p:spPr>
          <a:xfrm>
            <a:off x="728598" y="5298987"/>
            <a:ext cx="10734804" cy="409728"/>
          </a:xfrm>
        </p:spPr>
        <p:txBody>
          <a:bodyPr/>
          <a:lstStyle/>
          <a:p>
            <a:pPr algn="ctr"/>
            <a:r>
              <a:rPr lang="en-US" b="1" dirty="0"/>
              <a:t>In formal and informal settings, through workshops and public speaking</a:t>
            </a:r>
          </a:p>
        </p:txBody>
      </p:sp>
    </p:spTree>
    <p:extLst>
      <p:ext uri="{BB962C8B-B14F-4D97-AF65-F5344CB8AC3E}">
        <p14:creationId xmlns:p14="http://schemas.microsoft.com/office/powerpoint/2010/main" val="3682518345"/>
      </p:ext>
    </p:extLst>
  </p:cSld>
  <p:clrMapOvr>
    <a:masterClrMapping/>
  </p:clrMapOvr>
</p:sld>
</file>

<file path=ppt/theme/theme1.xml><?xml version="1.0" encoding="utf-8"?>
<a:theme xmlns:a="http://schemas.openxmlformats.org/drawingml/2006/main" name="4-H Co-Branded Theme 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 Point Template 2" id="{E7567C99-B98E-8A4B-A530-2F9B1CC5B8CF}" vid="{F10C8240-B11D-874B-8064-C9F59BD846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2a80685-8103-49a1-88d2-4b3384c172c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F9BE4708101B948916F845B2573F461" ma:contentTypeVersion="10" ma:contentTypeDescription="Create a new document." ma:contentTypeScope="" ma:versionID="fab56660d0fe404d1f1b5bd4a4d477ed">
  <xsd:schema xmlns:xsd="http://www.w3.org/2001/XMLSchema" xmlns:xs="http://www.w3.org/2001/XMLSchema" xmlns:p="http://schemas.microsoft.com/office/2006/metadata/properties" xmlns:ns2="12a80685-8103-49a1-88d2-4b3384c172cc" targetNamespace="http://schemas.microsoft.com/office/2006/metadata/properties" ma:root="true" ma:fieldsID="61d8452e2b60863f9751bc629e4843b5" ns2:_="">
    <xsd:import namespace="12a80685-8103-49a1-88d2-4b3384c172c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a80685-8103-49a1-88d2-4b3384c172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abce5ee-ca9a-4d2a-a8e0-de5292635180"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8CC204-89EE-46BF-BDBD-0514620EB208}">
  <ds:schemaRefs>
    <ds:schemaRef ds:uri="http://schemas.microsoft.com/sharepoint/v3/contenttype/forms"/>
  </ds:schemaRefs>
</ds:datastoreItem>
</file>

<file path=customXml/itemProps2.xml><?xml version="1.0" encoding="utf-8"?>
<ds:datastoreItem xmlns:ds="http://schemas.openxmlformats.org/officeDocument/2006/customXml" ds:itemID="{617C985A-D022-43DF-AEFD-D24192AABEAB}">
  <ds:schemaRefs>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http://purl.org/dc/elements/1.1/"/>
    <ds:schemaRef ds:uri="http://purl.org/dc/dcmitype/"/>
    <ds:schemaRef ds:uri="http://schemas.microsoft.com/office/2006/metadata/properties"/>
    <ds:schemaRef ds:uri="12a80685-8103-49a1-88d2-4b3384c172cc"/>
    <ds:schemaRef ds:uri="http://www.w3.org/XML/1998/namespace"/>
  </ds:schemaRefs>
</ds:datastoreItem>
</file>

<file path=customXml/itemProps3.xml><?xml version="1.0" encoding="utf-8"?>
<ds:datastoreItem xmlns:ds="http://schemas.openxmlformats.org/officeDocument/2006/customXml" ds:itemID="{3A977DE2-0319-4FCF-9CCF-F07F176F9A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a80685-8103-49a1-88d2-4b3384c172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466</TotalTime>
  <Words>450</Words>
  <Application>Microsoft Office PowerPoint</Application>
  <PresentationFormat>Widescreen</PresentationFormat>
  <Paragraphs>70</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Calibri</vt:lpstr>
      <vt:lpstr>Arial</vt:lpstr>
      <vt:lpstr>Fjalla One</vt:lpstr>
      <vt:lpstr>Rubik</vt:lpstr>
      <vt:lpstr>Roboto</vt:lpstr>
      <vt:lpstr>4-H Co-Branded Theme 2</vt:lpstr>
      <vt:lpstr>Oklahoma 4-H</vt:lpstr>
      <vt:lpstr>What is 4-H? </vt:lpstr>
      <vt:lpstr>What is OSU Extension? </vt:lpstr>
      <vt:lpstr>4-H Focuses on</vt:lpstr>
      <vt:lpstr>Why 4-H Projects work</vt:lpstr>
      <vt:lpstr>Project work = life skills</vt:lpstr>
      <vt:lpstr>Project work = life skills continued</vt:lpstr>
      <vt:lpstr>4-H members gain decision making skills</vt:lpstr>
      <vt:lpstr>4-H members share knowledge with others</vt:lpstr>
      <vt:lpstr>4-H members serve their communities</vt:lpstr>
      <vt:lpstr>4-H members tell others about 4-H</vt:lpstr>
      <vt:lpstr>4-H members lead by example</vt:lpstr>
      <vt:lpstr>County 4-H statistics</vt:lpstr>
      <vt:lpstr>County 4-H projects</vt:lpstr>
      <vt:lpstr>County 4-H projects continued</vt:lpstr>
      <vt:lpstr>NAME OF PRESENTER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Oklahoma 4-H: To Make the Best Better</dc:title>
  <dc:creator>Hiner, Gayle</dc:creator>
  <cp:keywords>Extension, Oklahoma, 4-H</cp:keywords>
  <cp:lastModifiedBy>Taylor, Gail E</cp:lastModifiedBy>
  <cp:revision>28</cp:revision>
  <dcterms:created xsi:type="dcterms:W3CDTF">2019-10-16T20:23:14Z</dcterms:created>
  <dcterms:modified xsi:type="dcterms:W3CDTF">2025-11-21T21:47:05Z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0x0101005F9BE4708101B948916F845B2573F461</vt:lpwstr>
  </property>
  <property fmtid="{D5CDD505-2E9C-101B-9397-08002B2CF9AE}" pid="3" name="MediaServiceImageTags">
    <vt:lpwstr/>
  </property>
</Properties>
</file>