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1" r:id="rId1"/>
    <p:sldMasterId id="2147483803" r:id="rId2"/>
    <p:sldMasterId id="2147483816" r:id="rId3"/>
  </p:sldMasterIdLst>
  <p:notesMasterIdLst>
    <p:notesMasterId r:id="rId76"/>
  </p:notesMasterIdLst>
  <p:handoutMasterIdLst>
    <p:handoutMasterId r:id="rId77"/>
  </p:handoutMasterIdLst>
  <p:sldIdLst>
    <p:sldId id="287" r:id="rId4"/>
    <p:sldId id="361" r:id="rId5"/>
    <p:sldId id="365" r:id="rId6"/>
    <p:sldId id="420" r:id="rId7"/>
    <p:sldId id="367" r:id="rId8"/>
    <p:sldId id="308" r:id="rId9"/>
    <p:sldId id="309" r:id="rId10"/>
    <p:sldId id="310" r:id="rId11"/>
    <p:sldId id="311" r:id="rId12"/>
    <p:sldId id="356" r:id="rId13"/>
    <p:sldId id="357" r:id="rId14"/>
    <p:sldId id="324" r:id="rId15"/>
    <p:sldId id="325" r:id="rId16"/>
    <p:sldId id="326" r:id="rId17"/>
    <p:sldId id="327" r:id="rId18"/>
    <p:sldId id="359" r:id="rId19"/>
    <p:sldId id="360" r:id="rId20"/>
    <p:sldId id="307" r:id="rId21"/>
    <p:sldId id="271" r:id="rId22"/>
    <p:sldId id="259" r:id="rId23"/>
    <p:sldId id="260" r:id="rId24"/>
    <p:sldId id="261" r:id="rId25"/>
    <p:sldId id="262" r:id="rId26"/>
    <p:sldId id="263" r:id="rId27"/>
    <p:sldId id="264" r:id="rId28"/>
    <p:sldId id="298" r:id="rId29"/>
    <p:sldId id="268" r:id="rId30"/>
    <p:sldId id="316" r:id="rId31"/>
    <p:sldId id="272" r:id="rId32"/>
    <p:sldId id="358" r:id="rId33"/>
    <p:sldId id="304" r:id="rId34"/>
    <p:sldId id="300" r:id="rId35"/>
    <p:sldId id="302" r:id="rId36"/>
    <p:sldId id="314" r:id="rId37"/>
    <p:sldId id="306" r:id="rId38"/>
    <p:sldId id="288" r:id="rId39"/>
    <p:sldId id="317" r:id="rId40"/>
    <p:sldId id="318" r:id="rId41"/>
    <p:sldId id="319" r:id="rId42"/>
    <p:sldId id="320" r:id="rId43"/>
    <p:sldId id="321" r:id="rId44"/>
    <p:sldId id="322" r:id="rId45"/>
    <p:sldId id="323" r:id="rId46"/>
    <p:sldId id="328" r:id="rId47"/>
    <p:sldId id="329" r:id="rId48"/>
    <p:sldId id="330" r:id="rId49"/>
    <p:sldId id="331" r:id="rId50"/>
    <p:sldId id="332" r:id="rId51"/>
    <p:sldId id="333" r:id="rId52"/>
    <p:sldId id="334" r:id="rId53"/>
    <p:sldId id="335" r:id="rId54"/>
    <p:sldId id="336" r:id="rId55"/>
    <p:sldId id="337" r:id="rId56"/>
    <p:sldId id="338" r:id="rId57"/>
    <p:sldId id="339" r:id="rId58"/>
    <p:sldId id="340" r:id="rId59"/>
    <p:sldId id="341" r:id="rId60"/>
    <p:sldId id="342" r:id="rId61"/>
    <p:sldId id="343" r:id="rId62"/>
    <p:sldId id="363" r:id="rId63"/>
    <p:sldId id="344" r:id="rId64"/>
    <p:sldId id="345" r:id="rId65"/>
    <p:sldId id="346" r:id="rId66"/>
    <p:sldId id="347" r:id="rId67"/>
    <p:sldId id="348" r:id="rId68"/>
    <p:sldId id="349" r:id="rId69"/>
    <p:sldId id="350" r:id="rId70"/>
    <p:sldId id="351" r:id="rId71"/>
    <p:sldId id="352" r:id="rId72"/>
    <p:sldId id="353" r:id="rId73"/>
    <p:sldId id="354" r:id="rId74"/>
    <p:sldId id="355" r:id="rId75"/>
  </p:sldIdLst>
  <p:sldSz cx="12192000" cy="6858000"/>
  <p:notesSz cx="7010400" cy="9296400"/>
  <p:defaultTextStyle>
    <a:defPPr>
      <a:defRPr lang="en-US"/>
    </a:defPPr>
    <a:lvl1pPr algn="l" rtl="0" fontAlgn="base">
      <a:spcBef>
        <a:spcPct val="0"/>
      </a:spcBef>
      <a:spcAft>
        <a:spcPct val="0"/>
      </a:spcAft>
      <a:defRPr sz="3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sz="3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sz="3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sz="3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sz="3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32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32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32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32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2F2F2F"/>
    <a:srgbClr val="00FFFF"/>
    <a:srgbClr val="FFFFFF"/>
    <a:srgbClr val="FF0000"/>
    <a:srgbClr val="969696"/>
    <a:srgbClr val="66FF66"/>
    <a:srgbClr val="C0C0C0"/>
    <a:srgbClr val="99FF99"/>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43" autoAdjust="0"/>
    <p:restoredTop sz="59567" autoAdjust="0"/>
  </p:normalViewPr>
  <p:slideViewPr>
    <p:cSldViewPr>
      <p:cViewPr varScale="1">
        <p:scale>
          <a:sx n="63" d="100"/>
          <a:sy n="63" d="100"/>
        </p:scale>
        <p:origin x="2214" y="6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1" d="100"/>
          <a:sy n="81" d="100"/>
        </p:scale>
        <p:origin x="2898"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7B35986-BE2E-370F-FE31-D2C4834FC57A}"/>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910874B-BE8C-207B-DCF3-C811721F6305}"/>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4AB69E1-7721-4007-8AEA-C3DE9E6DE716}" type="datetimeFigureOut">
              <a:rPr lang="en-US" smtClean="0"/>
              <a:t>5/5/2025</a:t>
            </a:fld>
            <a:endParaRPr lang="en-US"/>
          </a:p>
        </p:txBody>
      </p:sp>
      <p:sp>
        <p:nvSpPr>
          <p:cNvPr id="4" name="Footer Placeholder 3">
            <a:extLst>
              <a:ext uri="{FF2B5EF4-FFF2-40B4-BE49-F238E27FC236}">
                <a16:creationId xmlns:a16="http://schemas.microsoft.com/office/drawing/2014/main" id="{BE49FFFB-1238-04B4-0519-A83930A3009F}"/>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CCF8C9F-4CDB-EDA0-CFB8-65F170AA0E4F}"/>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DE043E2-920E-44F4-8E72-87AD8E7A0DAE}" type="slidenum">
              <a:rPr lang="en-US" smtClean="0"/>
              <a:t>‹#›</a:t>
            </a:fld>
            <a:endParaRPr lang="en-US"/>
          </a:p>
        </p:txBody>
      </p:sp>
    </p:spTree>
    <p:extLst>
      <p:ext uri="{BB962C8B-B14F-4D97-AF65-F5344CB8AC3E}">
        <p14:creationId xmlns:p14="http://schemas.microsoft.com/office/powerpoint/2010/main" val="1321813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A4149529-8E79-4B04-A1CF-9957CB5F64A0}"/>
              </a:ext>
            </a:extLst>
          </p:cNvPr>
          <p:cNvSpPr>
            <a:spLocks noGrp="1" noChangeArrowheads="1"/>
          </p:cNvSpPr>
          <p:nvPr>
            <p:ph type="hdr" sz="quarter"/>
          </p:nvPr>
        </p:nvSpPr>
        <p:spPr bwMode="auto">
          <a:xfrm>
            <a:off x="1"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0" rIns="93161" bIns="46580" numCol="1" anchor="t" anchorCtr="0" compatLnSpc="1">
            <a:prstTxWarp prst="textNoShape">
              <a:avLst/>
            </a:prstTxWarp>
          </a:bodyPr>
          <a:lstStyle>
            <a:lvl1pPr defTabSz="931770">
              <a:defRPr sz="1300">
                <a:latin typeface="Arial" charset="0"/>
                <a:cs typeface="Arial" charset="0"/>
              </a:defRPr>
            </a:lvl1pPr>
          </a:lstStyle>
          <a:p>
            <a:pPr>
              <a:defRPr/>
            </a:pPr>
            <a:endParaRPr lang="en-US" altLang="en-US"/>
          </a:p>
        </p:txBody>
      </p:sp>
      <p:sp>
        <p:nvSpPr>
          <p:cNvPr id="63491" name="Rectangle 3">
            <a:extLst>
              <a:ext uri="{FF2B5EF4-FFF2-40B4-BE49-F238E27FC236}">
                <a16:creationId xmlns:a16="http://schemas.microsoft.com/office/drawing/2014/main" id="{0C4C0E61-8E53-45B3-985C-4053ABC2A7D7}"/>
              </a:ext>
            </a:extLst>
          </p:cNvPr>
          <p:cNvSpPr>
            <a:spLocks noGrp="1" noChangeArrowheads="1"/>
          </p:cNvSpPr>
          <p:nvPr>
            <p:ph type="dt" idx="1"/>
          </p:nvPr>
        </p:nvSpPr>
        <p:spPr bwMode="auto">
          <a:xfrm>
            <a:off x="3970339"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0" rIns="93161" bIns="46580" numCol="1" anchor="t" anchorCtr="0" compatLnSpc="1">
            <a:prstTxWarp prst="textNoShape">
              <a:avLst/>
            </a:prstTxWarp>
          </a:bodyPr>
          <a:lstStyle>
            <a:lvl1pPr algn="r" defTabSz="931770">
              <a:defRPr sz="1300">
                <a:latin typeface="Arial" charset="0"/>
                <a:cs typeface="Arial" charset="0"/>
              </a:defRPr>
            </a:lvl1pPr>
          </a:lstStyle>
          <a:p>
            <a:pPr>
              <a:defRPr/>
            </a:pPr>
            <a:endParaRPr lang="en-US" altLang="en-US"/>
          </a:p>
        </p:txBody>
      </p:sp>
      <p:sp>
        <p:nvSpPr>
          <p:cNvPr id="68612" name="Rectangle 4">
            <a:extLst>
              <a:ext uri="{FF2B5EF4-FFF2-40B4-BE49-F238E27FC236}">
                <a16:creationId xmlns:a16="http://schemas.microsoft.com/office/drawing/2014/main" id="{C4F71974-B96B-41E3-B1E9-96C99458126E}"/>
              </a:ext>
            </a:extLst>
          </p:cNvPr>
          <p:cNvSpPr>
            <a:spLocks noGrp="1" noRot="1" noChangeAspect="1" noChangeArrowheads="1" noTextEdit="1"/>
          </p:cNvSpPr>
          <p:nvPr>
            <p:ph type="sldImg" idx="2"/>
          </p:nvPr>
        </p:nvSpPr>
        <p:spPr bwMode="auto">
          <a:xfrm>
            <a:off x="406400" y="698500"/>
            <a:ext cx="61976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3493" name="Rectangle 5">
            <a:extLst>
              <a:ext uri="{FF2B5EF4-FFF2-40B4-BE49-F238E27FC236}">
                <a16:creationId xmlns:a16="http://schemas.microsoft.com/office/drawing/2014/main" id="{8E241366-5ED0-4138-A274-897463120BCC}"/>
              </a:ext>
            </a:extLst>
          </p:cNvPr>
          <p:cNvSpPr>
            <a:spLocks noGrp="1" noChangeArrowheads="1"/>
          </p:cNvSpPr>
          <p:nvPr>
            <p:ph type="body" sz="quarter" idx="3"/>
          </p:nvPr>
        </p:nvSpPr>
        <p:spPr bwMode="auto">
          <a:xfrm>
            <a:off x="701675" y="4416425"/>
            <a:ext cx="5607050"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0" rIns="93161" bIns="4658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63494" name="Rectangle 6">
            <a:extLst>
              <a:ext uri="{FF2B5EF4-FFF2-40B4-BE49-F238E27FC236}">
                <a16:creationId xmlns:a16="http://schemas.microsoft.com/office/drawing/2014/main" id="{D42DC016-82DA-4E64-B515-DB4DA67D9904}"/>
              </a:ext>
            </a:extLst>
          </p:cNvPr>
          <p:cNvSpPr>
            <a:spLocks noGrp="1" noChangeArrowheads="1"/>
          </p:cNvSpPr>
          <p:nvPr>
            <p:ph type="ftr" sz="quarter" idx="4"/>
          </p:nvPr>
        </p:nvSpPr>
        <p:spPr bwMode="auto">
          <a:xfrm>
            <a:off x="1" y="8831263"/>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0" rIns="93161" bIns="46580" numCol="1" anchor="b" anchorCtr="0" compatLnSpc="1">
            <a:prstTxWarp prst="textNoShape">
              <a:avLst/>
            </a:prstTxWarp>
          </a:bodyPr>
          <a:lstStyle>
            <a:lvl1pPr defTabSz="931770">
              <a:defRPr sz="1300">
                <a:latin typeface="Arial" charset="0"/>
                <a:cs typeface="Arial" charset="0"/>
              </a:defRPr>
            </a:lvl1pPr>
          </a:lstStyle>
          <a:p>
            <a:pPr>
              <a:defRPr/>
            </a:pPr>
            <a:endParaRPr lang="en-US" altLang="en-US"/>
          </a:p>
        </p:txBody>
      </p:sp>
      <p:sp>
        <p:nvSpPr>
          <p:cNvPr id="63495" name="Rectangle 7">
            <a:extLst>
              <a:ext uri="{FF2B5EF4-FFF2-40B4-BE49-F238E27FC236}">
                <a16:creationId xmlns:a16="http://schemas.microsoft.com/office/drawing/2014/main" id="{3B8735F1-3E1D-4E03-A97B-D067D9543305}"/>
              </a:ext>
            </a:extLst>
          </p:cNvPr>
          <p:cNvSpPr>
            <a:spLocks noGrp="1" noChangeArrowheads="1"/>
          </p:cNvSpPr>
          <p:nvPr>
            <p:ph type="sldNum" sz="quarter" idx="5"/>
          </p:nvPr>
        </p:nvSpPr>
        <p:spPr bwMode="auto">
          <a:xfrm>
            <a:off x="3970339" y="8831263"/>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0" rIns="93161" bIns="46580" numCol="1" anchor="b" anchorCtr="0" compatLnSpc="1">
            <a:prstTxWarp prst="textNoShape">
              <a:avLst/>
            </a:prstTxWarp>
          </a:bodyPr>
          <a:lstStyle>
            <a:lvl1pPr algn="r" defTabSz="931746">
              <a:defRPr sz="1300"/>
            </a:lvl1pPr>
          </a:lstStyle>
          <a:p>
            <a:fld id="{F4748BFB-73A2-4657-8DE9-10C0296F93B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1" y="4648200"/>
            <a:ext cx="5562600" cy="4418536"/>
          </a:xfrm>
        </p:spPr>
        <p:txBody>
          <a:bodyPr numCol="1" spcCol="284511"/>
          <a:lstStyle/>
          <a:p>
            <a:pPr>
              <a:spcAft>
                <a:spcPts val="615"/>
              </a:spcAft>
            </a:pPr>
            <a:r>
              <a:rPr lang="en-US" dirty="0"/>
              <a:t>This model is the foundation of ALL programming and curriculum. It is important to introduce to new parents/families/volunteers and continually reminded them this is the basis of ALL we do.  </a:t>
            </a:r>
            <a:r>
              <a:rPr lang="en-US" b="1" dirty="0"/>
              <a:t>The model focuses on the “PROCESS” not the product.</a:t>
            </a:r>
          </a:p>
          <a:p>
            <a:pPr>
              <a:spcAft>
                <a:spcPts val="615"/>
              </a:spcAft>
            </a:pPr>
            <a:r>
              <a:rPr lang="en-US" dirty="0"/>
              <a:t>4-H Youth Development relies heavily upon the five steps of the experiential learning model to teach life skills.   The sequential steps of the model help youth identify what they have learned from a 4-H experience or activity and how to apply that learning to other experiences or situations.</a:t>
            </a:r>
          </a:p>
          <a:p>
            <a:pPr>
              <a:spcAft>
                <a:spcPts val="615"/>
              </a:spcAft>
            </a:pPr>
            <a:r>
              <a:rPr lang="en-US" dirty="0"/>
              <a:t>The “process” will be applicable to all facets of life. </a:t>
            </a:r>
          </a:p>
          <a:p>
            <a:pPr>
              <a:lnSpc>
                <a:spcPct val="90000"/>
              </a:lnSpc>
              <a:spcBef>
                <a:spcPct val="0"/>
              </a:spcBef>
            </a:pPr>
            <a:endParaRPr lang="en-US" altLang="en-US" dirty="0">
              <a:solidFill>
                <a:srgbClr val="000000"/>
              </a:solidFill>
              <a:latin typeface="Arial Narrow" pitchFamily="34" charset="0"/>
            </a:endParaRPr>
          </a:p>
          <a:p>
            <a:pPr>
              <a:lnSpc>
                <a:spcPct val="90000"/>
              </a:lnSpc>
              <a:spcBef>
                <a:spcPct val="0"/>
              </a:spcBef>
            </a:pPr>
            <a:endParaRPr lang="en-US" altLang="en-US" dirty="0">
              <a:latin typeface="Arial Narrow" pitchFamily="34" charset="0"/>
            </a:endParaRPr>
          </a:p>
          <a:p>
            <a:pPr>
              <a:spcAft>
                <a:spcPts val="615"/>
              </a:spcAft>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6B5CA9-39AC-4AA9-BDDD-5AEB87304E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4112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66CEF71B-CAB0-45E0-8310-FC896343D25F}"/>
              </a:ext>
            </a:extLst>
          </p:cNvPr>
          <p:cNvSpPr>
            <a:spLocks noGrp="1" noChangeArrowheads="1"/>
          </p:cNvSpPr>
          <p:nvPr>
            <p:ph type="sldNum" sz="quarter" idx="5"/>
          </p:nvPr>
        </p:nvSpPr>
        <p:spPr>
          <a:noFill/>
        </p:spPr>
        <p:txBody>
          <a:bodyPr/>
          <a:lstStyle>
            <a:lvl1pPr defTabSz="931746"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857" indent="-285714" defTabSz="931746"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2857"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599999"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142"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285"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427"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570"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712"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F77A0652-DD05-47AB-8C30-98CA2191672C}" type="slidenum">
              <a:rPr lang="en-US" altLang="en-US" sz="1300"/>
              <a:pPr eaLnBrk="1" hangingPunct="1">
                <a:spcBef>
                  <a:spcPct val="0"/>
                </a:spcBef>
              </a:pPr>
              <a:t>19</a:t>
            </a:fld>
            <a:endParaRPr lang="en-US" altLang="en-US" sz="1300"/>
          </a:p>
        </p:txBody>
      </p:sp>
      <p:sp>
        <p:nvSpPr>
          <p:cNvPr id="72707" name="Rectangle 2">
            <a:extLst>
              <a:ext uri="{FF2B5EF4-FFF2-40B4-BE49-F238E27FC236}">
                <a16:creationId xmlns:a16="http://schemas.microsoft.com/office/drawing/2014/main" id="{405B32C3-3AED-411B-A02A-492E4CC5AB26}"/>
              </a:ext>
            </a:extLst>
          </p:cNvPr>
          <p:cNvSpPr>
            <a:spLocks noGrp="1" noRot="1" noChangeAspect="1" noChangeArrowheads="1" noTextEdit="1"/>
          </p:cNvSpPr>
          <p:nvPr>
            <p:ph type="sldImg"/>
          </p:nvPr>
        </p:nvSpPr>
        <p:spPr>
          <a:xfrm>
            <a:off x="406400" y="698500"/>
            <a:ext cx="6197600" cy="3486150"/>
          </a:xfrm>
          <a:ln/>
        </p:spPr>
      </p:sp>
      <p:sp>
        <p:nvSpPr>
          <p:cNvPr id="72708" name="Rectangle 3">
            <a:extLst>
              <a:ext uri="{FF2B5EF4-FFF2-40B4-BE49-F238E27FC236}">
                <a16:creationId xmlns:a16="http://schemas.microsoft.com/office/drawing/2014/main" id="{A5C0273C-9674-460C-AF7E-B3A7E17623D1}"/>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1CDF89FB-DD9F-4588-9005-7FE3179E5FE8}"/>
              </a:ext>
            </a:extLst>
          </p:cNvPr>
          <p:cNvSpPr>
            <a:spLocks noGrp="1" noChangeArrowheads="1"/>
          </p:cNvSpPr>
          <p:nvPr>
            <p:ph type="sldNum" sz="quarter" idx="5"/>
          </p:nvPr>
        </p:nvSpPr>
        <p:spPr>
          <a:noFill/>
        </p:spPr>
        <p:txBody>
          <a:bodyPr/>
          <a:lstStyle>
            <a:lvl1pPr defTabSz="931746"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857" indent="-285714" defTabSz="931746"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2857"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599999"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142"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285"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427"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570"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712"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72BFEFC1-C277-43D3-ABB3-AE7C21F66F3F}" type="slidenum">
              <a:rPr lang="en-US" altLang="en-US" sz="1300"/>
              <a:pPr eaLnBrk="1" hangingPunct="1">
                <a:spcBef>
                  <a:spcPct val="0"/>
                </a:spcBef>
              </a:pPr>
              <a:t>20</a:t>
            </a:fld>
            <a:endParaRPr lang="en-US" altLang="en-US" sz="1300"/>
          </a:p>
        </p:txBody>
      </p:sp>
      <p:sp>
        <p:nvSpPr>
          <p:cNvPr id="73731" name="Rectangle 2">
            <a:extLst>
              <a:ext uri="{FF2B5EF4-FFF2-40B4-BE49-F238E27FC236}">
                <a16:creationId xmlns:a16="http://schemas.microsoft.com/office/drawing/2014/main" id="{A7A61D4B-71A4-441B-A332-83B8BE73D401}"/>
              </a:ext>
            </a:extLst>
          </p:cNvPr>
          <p:cNvSpPr>
            <a:spLocks noGrp="1" noRot="1" noChangeAspect="1" noChangeArrowheads="1" noTextEdit="1"/>
          </p:cNvSpPr>
          <p:nvPr>
            <p:ph type="sldImg"/>
          </p:nvPr>
        </p:nvSpPr>
        <p:spPr>
          <a:xfrm>
            <a:off x="406400" y="698500"/>
            <a:ext cx="6197600" cy="3486150"/>
          </a:xfrm>
          <a:ln/>
        </p:spPr>
      </p:sp>
      <p:sp>
        <p:nvSpPr>
          <p:cNvPr id="73732" name="Rectangle 3">
            <a:extLst>
              <a:ext uri="{FF2B5EF4-FFF2-40B4-BE49-F238E27FC236}">
                <a16:creationId xmlns:a16="http://schemas.microsoft.com/office/drawing/2014/main" id="{4EAADA1B-07CF-497C-A0F8-6C91B4EEEFB5}"/>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4B53A05F-8DA5-4502-A637-FFF2FA1A6D13}"/>
              </a:ext>
            </a:extLst>
          </p:cNvPr>
          <p:cNvSpPr>
            <a:spLocks noGrp="1" noChangeArrowheads="1"/>
          </p:cNvSpPr>
          <p:nvPr>
            <p:ph type="sldNum" sz="quarter" idx="5"/>
          </p:nvPr>
        </p:nvSpPr>
        <p:spPr>
          <a:noFill/>
        </p:spPr>
        <p:txBody>
          <a:bodyPr/>
          <a:lstStyle>
            <a:lvl1pPr defTabSz="931746"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857" indent="-285714" defTabSz="931746"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2857"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599999"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142"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285"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427"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570"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712"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B70B6705-F3A0-4355-AB33-A1F29743BD79}" type="slidenum">
              <a:rPr lang="en-US" altLang="en-US" sz="1300"/>
              <a:pPr eaLnBrk="1" hangingPunct="1">
                <a:spcBef>
                  <a:spcPct val="0"/>
                </a:spcBef>
              </a:pPr>
              <a:t>21</a:t>
            </a:fld>
            <a:endParaRPr lang="en-US" altLang="en-US" sz="1300"/>
          </a:p>
        </p:txBody>
      </p:sp>
      <p:sp>
        <p:nvSpPr>
          <p:cNvPr id="74755" name="Rectangle 2">
            <a:extLst>
              <a:ext uri="{FF2B5EF4-FFF2-40B4-BE49-F238E27FC236}">
                <a16:creationId xmlns:a16="http://schemas.microsoft.com/office/drawing/2014/main" id="{0424AAA4-F851-41E6-AF8A-BAD8AF0FA35C}"/>
              </a:ext>
            </a:extLst>
          </p:cNvPr>
          <p:cNvSpPr>
            <a:spLocks noGrp="1" noRot="1" noChangeAspect="1" noChangeArrowheads="1" noTextEdit="1"/>
          </p:cNvSpPr>
          <p:nvPr>
            <p:ph type="sldImg"/>
          </p:nvPr>
        </p:nvSpPr>
        <p:spPr>
          <a:xfrm>
            <a:off x="406400" y="698500"/>
            <a:ext cx="6197600" cy="3486150"/>
          </a:xfrm>
          <a:ln/>
        </p:spPr>
      </p:sp>
      <p:sp>
        <p:nvSpPr>
          <p:cNvPr id="74756" name="Rectangle 3">
            <a:extLst>
              <a:ext uri="{FF2B5EF4-FFF2-40B4-BE49-F238E27FC236}">
                <a16:creationId xmlns:a16="http://schemas.microsoft.com/office/drawing/2014/main" id="{9116E9CF-C4BD-4FA1-A6B0-C6D7A42F23EF}"/>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B83A8522-F3AF-40F5-AFDA-9ED573172E07}"/>
              </a:ext>
            </a:extLst>
          </p:cNvPr>
          <p:cNvSpPr>
            <a:spLocks noGrp="1" noChangeArrowheads="1"/>
          </p:cNvSpPr>
          <p:nvPr>
            <p:ph type="sldNum" sz="quarter" idx="5"/>
          </p:nvPr>
        </p:nvSpPr>
        <p:spPr>
          <a:noFill/>
        </p:spPr>
        <p:txBody>
          <a:bodyPr/>
          <a:lstStyle>
            <a:lvl1pPr defTabSz="931746"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857" indent="-285714" defTabSz="931746"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2857"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599999"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142"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285"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427"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570"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712"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162EEAFE-2F88-4782-B11C-3B20D1971641}" type="slidenum">
              <a:rPr lang="en-US" altLang="en-US" sz="1300"/>
              <a:pPr eaLnBrk="1" hangingPunct="1">
                <a:spcBef>
                  <a:spcPct val="0"/>
                </a:spcBef>
              </a:pPr>
              <a:t>22</a:t>
            </a:fld>
            <a:endParaRPr lang="en-US" altLang="en-US" sz="1300"/>
          </a:p>
        </p:txBody>
      </p:sp>
      <p:sp>
        <p:nvSpPr>
          <p:cNvPr id="75779" name="Rectangle 2">
            <a:extLst>
              <a:ext uri="{FF2B5EF4-FFF2-40B4-BE49-F238E27FC236}">
                <a16:creationId xmlns:a16="http://schemas.microsoft.com/office/drawing/2014/main" id="{E28A1525-4A78-406D-BA23-06FCFC5AAF89}"/>
              </a:ext>
            </a:extLst>
          </p:cNvPr>
          <p:cNvSpPr>
            <a:spLocks noGrp="1" noRot="1" noChangeAspect="1" noChangeArrowheads="1" noTextEdit="1"/>
          </p:cNvSpPr>
          <p:nvPr>
            <p:ph type="sldImg"/>
          </p:nvPr>
        </p:nvSpPr>
        <p:spPr>
          <a:xfrm>
            <a:off x="406400" y="698500"/>
            <a:ext cx="6197600" cy="3486150"/>
          </a:xfrm>
          <a:ln/>
        </p:spPr>
      </p:sp>
      <p:sp>
        <p:nvSpPr>
          <p:cNvPr id="75780" name="Rectangle 3">
            <a:extLst>
              <a:ext uri="{FF2B5EF4-FFF2-40B4-BE49-F238E27FC236}">
                <a16:creationId xmlns:a16="http://schemas.microsoft.com/office/drawing/2014/main" id="{A213660B-0432-4B74-BEEE-96A79D2DA53B}"/>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5BDEB085-D956-45E9-8733-101D9F26D6EF}"/>
              </a:ext>
            </a:extLst>
          </p:cNvPr>
          <p:cNvSpPr>
            <a:spLocks noGrp="1" noChangeArrowheads="1"/>
          </p:cNvSpPr>
          <p:nvPr>
            <p:ph type="sldNum" sz="quarter" idx="5"/>
          </p:nvPr>
        </p:nvSpPr>
        <p:spPr>
          <a:noFill/>
        </p:spPr>
        <p:txBody>
          <a:bodyPr/>
          <a:lstStyle>
            <a:lvl1pPr defTabSz="931746"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857" indent="-285714" defTabSz="931746"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2857"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599999"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142"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285"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427"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570"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712"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6185AB5C-1C84-4F57-A272-DEBE56E58C56}" type="slidenum">
              <a:rPr lang="en-US" altLang="en-US" sz="1300"/>
              <a:pPr eaLnBrk="1" hangingPunct="1">
                <a:spcBef>
                  <a:spcPct val="0"/>
                </a:spcBef>
              </a:pPr>
              <a:t>23</a:t>
            </a:fld>
            <a:endParaRPr lang="en-US" altLang="en-US" sz="1300"/>
          </a:p>
        </p:txBody>
      </p:sp>
      <p:sp>
        <p:nvSpPr>
          <p:cNvPr id="76803" name="Rectangle 2">
            <a:extLst>
              <a:ext uri="{FF2B5EF4-FFF2-40B4-BE49-F238E27FC236}">
                <a16:creationId xmlns:a16="http://schemas.microsoft.com/office/drawing/2014/main" id="{F24A02B4-8042-4509-A3E9-92FC06EAB8A5}"/>
              </a:ext>
            </a:extLst>
          </p:cNvPr>
          <p:cNvSpPr>
            <a:spLocks noGrp="1" noRot="1" noChangeAspect="1" noChangeArrowheads="1" noTextEdit="1"/>
          </p:cNvSpPr>
          <p:nvPr>
            <p:ph type="sldImg"/>
          </p:nvPr>
        </p:nvSpPr>
        <p:spPr>
          <a:xfrm>
            <a:off x="406400" y="698500"/>
            <a:ext cx="6197600" cy="3486150"/>
          </a:xfrm>
          <a:ln/>
        </p:spPr>
      </p:sp>
      <p:sp>
        <p:nvSpPr>
          <p:cNvPr id="76804" name="Rectangle 3">
            <a:extLst>
              <a:ext uri="{FF2B5EF4-FFF2-40B4-BE49-F238E27FC236}">
                <a16:creationId xmlns:a16="http://schemas.microsoft.com/office/drawing/2014/main" id="{E8EA4657-861F-4A7E-A91E-EC83B2554313}"/>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AB75E6FD-448A-4832-8F69-A09CC06247E1}"/>
              </a:ext>
            </a:extLst>
          </p:cNvPr>
          <p:cNvSpPr>
            <a:spLocks noGrp="1" noChangeArrowheads="1"/>
          </p:cNvSpPr>
          <p:nvPr>
            <p:ph type="sldNum" sz="quarter" idx="5"/>
          </p:nvPr>
        </p:nvSpPr>
        <p:spPr>
          <a:noFill/>
        </p:spPr>
        <p:txBody>
          <a:bodyPr/>
          <a:lstStyle>
            <a:lvl1pPr defTabSz="931746"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857" indent="-285714" defTabSz="931746"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2857"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599999"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142"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285"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427"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570"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712"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D2B6EBB5-CF40-437C-A8BC-1CEF34B6DBF0}" type="slidenum">
              <a:rPr lang="en-US" altLang="en-US" sz="1300"/>
              <a:pPr eaLnBrk="1" hangingPunct="1">
                <a:spcBef>
                  <a:spcPct val="0"/>
                </a:spcBef>
              </a:pPr>
              <a:t>24</a:t>
            </a:fld>
            <a:endParaRPr lang="en-US" altLang="en-US" sz="1300"/>
          </a:p>
        </p:txBody>
      </p:sp>
      <p:sp>
        <p:nvSpPr>
          <p:cNvPr id="77827" name="Rectangle 2">
            <a:extLst>
              <a:ext uri="{FF2B5EF4-FFF2-40B4-BE49-F238E27FC236}">
                <a16:creationId xmlns:a16="http://schemas.microsoft.com/office/drawing/2014/main" id="{F5116177-E881-4024-BBD1-A729A467BA8F}"/>
              </a:ext>
            </a:extLst>
          </p:cNvPr>
          <p:cNvSpPr>
            <a:spLocks noGrp="1" noRot="1" noChangeAspect="1" noChangeArrowheads="1" noTextEdit="1"/>
          </p:cNvSpPr>
          <p:nvPr>
            <p:ph type="sldImg"/>
          </p:nvPr>
        </p:nvSpPr>
        <p:spPr>
          <a:xfrm>
            <a:off x="406400" y="698500"/>
            <a:ext cx="6197600" cy="3486150"/>
          </a:xfrm>
          <a:ln/>
        </p:spPr>
      </p:sp>
      <p:sp>
        <p:nvSpPr>
          <p:cNvPr id="77828" name="Rectangle 3">
            <a:extLst>
              <a:ext uri="{FF2B5EF4-FFF2-40B4-BE49-F238E27FC236}">
                <a16:creationId xmlns:a16="http://schemas.microsoft.com/office/drawing/2014/main" id="{64C3B8DB-CCD4-443F-8299-F50A395CE200}"/>
              </a:ext>
            </a:extLst>
          </p:cNvPr>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20B42F27-9FEE-49AB-9552-CBE2414EA131}"/>
              </a:ext>
            </a:extLst>
          </p:cNvPr>
          <p:cNvSpPr>
            <a:spLocks noGrp="1" noChangeArrowheads="1"/>
          </p:cNvSpPr>
          <p:nvPr>
            <p:ph type="sldNum" sz="quarter" idx="5"/>
          </p:nvPr>
        </p:nvSpPr>
        <p:spPr>
          <a:noFill/>
        </p:spPr>
        <p:txBody>
          <a:bodyPr/>
          <a:lstStyle>
            <a:lvl1pPr defTabSz="931746"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857" indent="-285714" defTabSz="931746"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2857"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599999"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142"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285"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427"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570"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712"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D837473C-D201-4554-8B1A-296A3539B09D}" type="slidenum">
              <a:rPr lang="en-US" altLang="en-US" sz="1300"/>
              <a:pPr eaLnBrk="1" hangingPunct="1">
                <a:spcBef>
                  <a:spcPct val="0"/>
                </a:spcBef>
              </a:pPr>
              <a:t>25</a:t>
            </a:fld>
            <a:endParaRPr lang="en-US" altLang="en-US" sz="1300"/>
          </a:p>
        </p:txBody>
      </p:sp>
      <p:sp>
        <p:nvSpPr>
          <p:cNvPr id="78851" name="Rectangle 2">
            <a:extLst>
              <a:ext uri="{FF2B5EF4-FFF2-40B4-BE49-F238E27FC236}">
                <a16:creationId xmlns:a16="http://schemas.microsoft.com/office/drawing/2014/main" id="{C536119E-BBA6-4710-88FC-8BD9563798B9}"/>
              </a:ext>
            </a:extLst>
          </p:cNvPr>
          <p:cNvSpPr>
            <a:spLocks noGrp="1" noRot="1" noChangeAspect="1" noChangeArrowheads="1" noTextEdit="1"/>
          </p:cNvSpPr>
          <p:nvPr>
            <p:ph type="sldImg"/>
          </p:nvPr>
        </p:nvSpPr>
        <p:spPr>
          <a:xfrm>
            <a:off x="406400" y="698500"/>
            <a:ext cx="6197600" cy="3486150"/>
          </a:xfrm>
          <a:ln/>
        </p:spPr>
      </p:sp>
      <p:sp>
        <p:nvSpPr>
          <p:cNvPr id="78852" name="Rectangle 3">
            <a:extLst>
              <a:ext uri="{FF2B5EF4-FFF2-40B4-BE49-F238E27FC236}">
                <a16:creationId xmlns:a16="http://schemas.microsoft.com/office/drawing/2014/main" id="{0C81705A-B9D2-4117-98D4-A3315D98BBC1}"/>
              </a:ext>
            </a:extLst>
          </p:cNvPr>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E00250E1-A37E-402E-AD29-28C3DBEC7F21}"/>
              </a:ext>
            </a:extLst>
          </p:cNvPr>
          <p:cNvSpPr>
            <a:spLocks noGrp="1" noChangeArrowheads="1"/>
          </p:cNvSpPr>
          <p:nvPr>
            <p:ph type="sldNum" sz="quarter" idx="5"/>
          </p:nvPr>
        </p:nvSpPr>
        <p:spPr>
          <a:noFill/>
        </p:spPr>
        <p:txBody>
          <a:bodyPr/>
          <a:lstStyle>
            <a:lvl1pPr defTabSz="931746"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857" indent="-285714" defTabSz="931746"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2857"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599999"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142"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285"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427"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570"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712"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B71809D1-C647-420E-922E-B156200ADB8E}" type="slidenum">
              <a:rPr lang="en-US" altLang="en-US" sz="1300"/>
              <a:pPr eaLnBrk="1" hangingPunct="1">
                <a:spcBef>
                  <a:spcPct val="0"/>
                </a:spcBef>
              </a:pPr>
              <a:t>26</a:t>
            </a:fld>
            <a:endParaRPr lang="en-US" altLang="en-US" sz="1300"/>
          </a:p>
        </p:txBody>
      </p:sp>
      <p:sp>
        <p:nvSpPr>
          <p:cNvPr id="79875" name="Rectangle 2">
            <a:extLst>
              <a:ext uri="{FF2B5EF4-FFF2-40B4-BE49-F238E27FC236}">
                <a16:creationId xmlns:a16="http://schemas.microsoft.com/office/drawing/2014/main" id="{03F85D0C-B998-4C91-BF04-B6C3C21AE020}"/>
              </a:ext>
            </a:extLst>
          </p:cNvPr>
          <p:cNvSpPr>
            <a:spLocks noGrp="1" noRot="1" noChangeAspect="1" noChangeArrowheads="1" noTextEdit="1"/>
          </p:cNvSpPr>
          <p:nvPr>
            <p:ph type="sldImg"/>
          </p:nvPr>
        </p:nvSpPr>
        <p:spPr>
          <a:xfrm>
            <a:off x="406400" y="698500"/>
            <a:ext cx="6197600" cy="3486150"/>
          </a:xfrm>
          <a:ln/>
        </p:spPr>
      </p:sp>
      <p:sp>
        <p:nvSpPr>
          <p:cNvPr id="79876" name="Rectangle 3">
            <a:extLst>
              <a:ext uri="{FF2B5EF4-FFF2-40B4-BE49-F238E27FC236}">
                <a16:creationId xmlns:a16="http://schemas.microsoft.com/office/drawing/2014/main" id="{E2F1AF9A-AA36-4F66-9EDD-79C28271858C}"/>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8580B5CE-35D5-47A0-B577-7864FED1D9EE}"/>
              </a:ext>
            </a:extLst>
          </p:cNvPr>
          <p:cNvSpPr>
            <a:spLocks noGrp="1" noChangeArrowheads="1"/>
          </p:cNvSpPr>
          <p:nvPr>
            <p:ph type="sldNum" sz="quarter" idx="5"/>
          </p:nvPr>
        </p:nvSpPr>
        <p:spPr>
          <a:noFill/>
        </p:spPr>
        <p:txBody>
          <a:bodyPr/>
          <a:lstStyle>
            <a:lvl1pPr defTabSz="931746"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857" indent="-285714" defTabSz="931746"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2857"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599999"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142"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285"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427"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570"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712"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5B5FCFC3-04D4-46A1-BACF-06B539B1BF6C}" type="slidenum">
              <a:rPr lang="en-US" altLang="en-US" sz="1300"/>
              <a:pPr eaLnBrk="1" hangingPunct="1">
                <a:spcBef>
                  <a:spcPct val="0"/>
                </a:spcBef>
              </a:pPr>
              <a:t>27</a:t>
            </a:fld>
            <a:endParaRPr lang="en-US" altLang="en-US" sz="1300"/>
          </a:p>
        </p:txBody>
      </p:sp>
      <p:sp>
        <p:nvSpPr>
          <p:cNvPr id="80899" name="Rectangle 2">
            <a:extLst>
              <a:ext uri="{FF2B5EF4-FFF2-40B4-BE49-F238E27FC236}">
                <a16:creationId xmlns:a16="http://schemas.microsoft.com/office/drawing/2014/main" id="{E66C6054-7A4E-477A-8833-C520477FEF73}"/>
              </a:ext>
            </a:extLst>
          </p:cNvPr>
          <p:cNvSpPr>
            <a:spLocks noGrp="1" noRot="1" noChangeAspect="1" noChangeArrowheads="1" noTextEdit="1"/>
          </p:cNvSpPr>
          <p:nvPr>
            <p:ph type="sldImg"/>
          </p:nvPr>
        </p:nvSpPr>
        <p:spPr>
          <a:xfrm>
            <a:off x="406400" y="698500"/>
            <a:ext cx="6197600" cy="3486150"/>
          </a:xfrm>
          <a:ln/>
        </p:spPr>
      </p:sp>
      <p:sp>
        <p:nvSpPr>
          <p:cNvPr id="80900" name="Rectangle 3">
            <a:extLst>
              <a:ext uri="{FF2B5EF4-FFF2-40B4-BE49-F238E27FC236}">
                <a16:creationId xmlns:a16="http://schemas.microsoft.com/office/drawing/2014/main" id="{31E5B5FD-25D2-4C9A-B949-D510B84A1117}"/>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416855A1-D573-4D6E-947D-CE503339618E}"/>
              </a:ext>
            </a:extLst>
          </p:cNvPr>
          <p:cNvSpPr>
            <a:spLocks noGrp="1" noChangeArrowheads="1"/>
          </p:cNvSpPr>
          <p:nvPr>
            <p:ph type="sldNum" sz="quarter" idx="5"/>
          </p:nvPr>
        </p:nvSpPr>
        <p:spPr>
          <a:noFill/>
        </p:spPr>
        <p:txBody>
          <a:bodyPr/>
          <a:lstStyle>
            <a:lvl1pPr defTabSz="931746"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857" indent="-285714" defTabSz="931746"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2857"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599999"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142"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285"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427"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570"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712"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B98F3D0E-D4C7-4806-B7FA-BCA4FCD5F510}" type="slidenum">
              <a:rPr lang="en-US" altLang="en-US" sz="1300"/>
              <a:pPr eaLnBrk="1" hangingPunct="1">
                <a:spcBef>
                  <a:spcPct val="0"/>
                </a:spcBef>
              </a:pPr>
              <a:t>28</a:t>
            </a:fld>
            <a:endParaRPr lang="en-US" altLang="en-US" sz="1300"/>
          </a:p>
        </p:txBody>
      </p:sp>
      <p:sp>
        <p:nvSpPr>
          <p:cNvPr id="81923" name="Rectangle 2">
            <a:extLst>
              <a:ext uri="{FF2B5EF4-FFF2-40B4-BE49-F238E27FC236}">
                <a16:creationId xmlns:a16="http://schemas.microsoft.com/office/drawing/2014/main" id="{78695FA8-FCC9-4360-A340-293FE094AB5F}"/>
              </a:ext>
            </a:extLst>
          </p:cNvPr>
          <p:cNvSpPr>
            <a:spLocks noGrp="1" noRot="1" noChangeAspect="1" noChangeArrowheads="1" noTextEdit="1"/>
          </p:cNvSpPr>
          <p:nvPr>
            <p:ph type="sldImg"/>
          </p:nvPr>
        </p:nvSpPr>
        <p:spPr>
          <a:xfrm>
            <a:off x="406400" y="698500"/>
            <a:ext cx="6197600" cy="3486150"/>
          </a:xfrm>
          <a:ln/>
        </p:spPr>
      </p:sp>
      <p:sp>
        <p:nvSpPr>
          <p:cNvPr id="81924" name="Rectangle 3">
            <a:extLst>
              <a:ext uri="{FF2B5EF4-FFF2-40B4-BE49-F238E27FC236}">
                <a16:creationId xmlns:a16="http://schemas.microsoft.com/office/drawing/2014/main" id="{9CEBC6D5-1C82-416A-8519-D67E7E5A4E80}"/>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46B5E567-2C81-48B1-8442-18AB9B08C00A}"/>
              </a:ext>
            </a:extLst>
          </p:cNvPr>
          <p:cNvSpPr>
            <a:spLocks noGrp="1" noChangeArrowheads="1"/>
          </p:cNvSpPr>
          <p:nvPr>
            <p:ph type="sldNum" sz="quarter" idx="5"/>
          </p:nvPr>
        </p:nvSpPr>
        <p:spPr>
          <a:noFill/>
        </p:spPr>
        <p:txBody>
          <a:bodyPr/>
          <a:lstStyle>
            <a:lvl1pPr defTabSz="931746"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857" indent="-285714" defTabSz="931746"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2857"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599999"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142"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285"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427"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570"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712"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fontAlgn="auto" hangingPunct="1">
              <a:spcBef>
                <a:spcPct val="0"/>
              </a:spcBef>
              <a:spcAft>
                <a:spcPts val="0"/>
              </a:spcAft>
              <a:defRPr/>
            </a:pPr>
            <a:fld id="{450B6929-8C61-4A59-BC64-1093E3617EC3}" type="slidenum">
              <a:rPr lang="en-US" altLang="en-US" sz="1300">
                <a:solidFill>
                  <a:prstClr val="black"/>
                </a:solidFill>
              </a:rPr>
              <a:pPr eaLnBrk="1" fontAlgn="auto" hangingPunct="1">
                <a:spcBef>
                  <a:spcPct val="0"/>
                </a:spcBef>
                <a:spcAft>
                  <a:spcPts val="0"/>
                </a:spcAft>
                <a:defRPr/>
              </a:pPr>
              <a:t>2</a:t>
            </a:fld>
            <a:endParaRPr lang="en-US" altLang="en-US" sz="1300">
              <a:solidFill>
                <a:prstClr val="black"/>
              </a:solidFill>
            </a:endParaRPr>
          </a:p>
        </p:txBody>
      </p:sp>
      <p:sp>
        <p:nvSpPr>
          <p:cNvPr id="69635" name="Rectangle 2">
            <a:extLst>
              <a:ext uri="{FF2B5EF4-FFF2-40B4-BE49-F238E27FC236}">
                <a16:creationId xmlns:a16="http://schemas.microsoft.com/office/drawing/2014/main" id="{800FD22D-FC6B-48C3-A78A-9B31226F2D0E}"/>
              </a:ext>
            </a:extLst>
          </p:cNvPr>
          <p:cNvSpPr>
            <a:spLocks noGrp="1" noRot="1" noChangeAspect="1" noChangeArrowheads="1" noTextEdit="1"/>
          </p:cNvSpPr>
          <p:nvPr>
            <p:ph type="sldImg"/>
          </p:nvPr>
        </p:nvSpPr>
        <p:spPr>
          <a:xfrm>
            <a:off x="406400" y="698500"/>
            <a:ext cx="6197600" cy="3486150"/>
          </a:xfrm>
          <a:ln/>
        </p:spPr>
      </p:sp>
      <p:sp>
        <p:nvSpPr>
          <p:cNvPr id="69636" name="Rectangle 3">
            <a:extLst>
              <a:ext uri="{FF2B5EF4-FFF2-40B4-BE49-F238E27FC236}">
                <a16:creationId xmlns:a16="http://schemas.microsoft.com/office/drawing/2014/main" id="{0B6CCA57-E218-4445-AA30-606F2A62EB8C}"/>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cs typeface="Arial" panose="020B0604020202020204" pitchFamily="34" charset="0"/>
              </a:rPr>
              <a:t>Adapt this presentation to fit your needs.  Feel free to break it into smaller pieces for multiple lessons.</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Some slides are animated and must be clicked to see the next layer of content.</a:t>
            </a:r>
          </a:p>
          <a:p>
            <a:pPr eaLnBrk="1" hangingPunct="1"/>
            <a:endParaRPr lang="en-US" altLang="en-US" dirty="0">
              <a:latin typeface="Arial" panose="020B0604020202020204" pitchFamily="34" charset="0"/>
              <a:cs typeface="Arial" panose="020B0604020202020204" pitchFamily="34" charset="0"/>
            </a:endParaRP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Revised 2022</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C9D9A528-93EE-41D1-9B78-C052842BCC5A}"/>
              </a:ext>
            </a:extLst>
          </p:cNvPr>
          <p:cNvSpPr>
            <a:spLocks noGrp="1" noChangeArrowheads="1"/>
          </p:cNvSpPr>
          <p:nvPr>
            <p:ph type="sldNum" sz="quarter" idx="5"/>
          </p:nvPr>
        </p:nvSpPr>
        <p:spPr>
          <a:noFill/>
        </p:spPr>
        <p:txBody>
          <a:bodyPr/>
          <a:lstStyle>
            <a:lvl1pPr defTabSz="931746"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857" indent="-285714" defTabSz="931746"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2857"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599999"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142"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285"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427"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570"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712"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BA93091B-BF3C-4DAD-8671-504DA23FC455}" type="slidenum">
              <a:rPr lang="en-US" altLang="en-US" sz="1300"/>
              <a:pPr eaLnBrk="1" hangingPunct="1">
                <a:spcBef>
                  <a:spcPct val="0"/>
                </a:spcBef>
              </a:pPr>
              <a:t>29</a:t>
            </a:fld>
            <a:endParaRPr lang="en-US" altLang="en-US" sz="1300"/>
          </a:p>
        </p:txBody>
      </p:sp>
      <p:sp>
        <p:nvSpPr>
          <p:cNvPr id="82947" name="Rectangle 2">
            <a:extLst>
              <a:ext uri="{FF2B5EF4-FFF2-40B4-BE49-F238E27FC236}">
                <a16:creationId xmlns:a16="http://schemas.microsoft.com/office/drawing/2014/main" id="{0FECA7A8-064B-4B4D-B13A-8A6F44EF873A}"/>
              </a:ext>
            </a:extLst>
          </p:cNvPr>
          <p:cNvSpPr>
            <a:spLocks noGrp="1" noRot="1" noChangeAspect="1" noChangeArrowheads="1" noTextEdit="1"/>
          </p:cNvSpPr>
          <p:nvPr>
            <p:ph type="sldImg"/>
          </p:nvPr>
        </p:nvSpPr>
        <p:spPr>
          <a:xfrm>
            <a:off x="406400" y="698500"/>
            <a:ext cx="6197600" cy="3486150"/>
          </a:xfrm>
          <a:ln/>
        </p:spPr>
      </p:sp>
      <p:sp>
        <p:nvSpPr>
          <p:cNvPr id="82948" name="Rectangle 3">
            <a:extLst>
              <a:ext uri="{FF2B5EF4-FFF2-40B4-BE49-F238E27FC236}">
                <a16:creationId xmlns:a16="http://schemas.microsoft.com/office/drawing/2014/main" id="{46F0D44B-0917-47E5-A4D8-5AC557B508FB}"/>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cs typeface="Arial" panose="020B0604020202020204" pitchFamily="34" charset="0"/>
              </a:rPr>
              <a:t>Digital camera ISO settings produce the same results as changing film speeds. Use ISO 400, 800 or higher for low light conditions and 100 or 200 for bright conditions.</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Noise </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Image artifacts caused by complex variations with color that manifest themselves as grain on an image. Excessive noise, which is most often seen first in shadows, usually results in an objectionable-looking image. High-resolution digital cameras with small image sensors, where more pixels are forced to live in a smaller space and have physically smaller photodiodes are more subject to noise than sensors with larger photodiodes. High ISO (light sensitivity) also generates image noise. Most digital cameras are equipped with some form of noise reduction that is either automatically triggered with high ISOs or long exposures or, in higher-end cameras, can be turned on and off manually. When noise reduction is applied in camera (or via image-editing software), it can result in softened or blurred details to lessen the visibility of the noise.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222C55A5-8582-4522-AD39-F488B3E86637}"/>
              </a:ext>
            </a:extLst>
          </p:cNvPr>
          <p:cNvSpPr>
            <a:spLocks noGrp="1" noChangeArrowheads="1"/>
          </p:cNvSpPr>
          <p:nvPr>
            <p:ph type="sldNum" sz="quarter" idx="5"/>
          </p:nvPr>
        </p:nvSpPr>
        <p:spPr>
          <a:noFill/>
        </p:spPr>
        <p:txBody>
          <a:bodyPr/>
          <a:lstStyle>
            <a:lvl1pPr defTabSz="931746"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857" indent="-285714" defTabSz="931746"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2857"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599999"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142"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285"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427"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570"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712"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45C71BE7-F8AB-413E-BCD6-A1A82C173785}" type="slidenum">
              <a:rPr lang="en-US" altLang="en-US" sz="1300"/>
              <a:pPr eaLnBrk="1" hangingPunct="1">
                <a:spcBef>
                  <a:spcPct val="0"/>
                </a:spcBef>
              </a:pPr>
              <a:t>31</a:t>
            </a:fld>
            <a:endParaRPr lang="en-US" altLang="en-US" sz="1300"/>
          </a:p>
        </p:txBody>
      </p:sp>
      <p:sp>
        <p:nvSpPr>
          <p:cNvPr id="83971" name="Rectangle 2">
            <a:extLst>
              <a:ext uri="{FF2B5EF4-FFF2-40B4-BE49-F238E27FC236}">
                <a16:creationId xmlns:a16="http://schemas.microsoft.com/office/drawing/2014/main" id="{6001CC12-6646-4D9D-8C3F-8141ABAED8C8}"/>
              </a:ext>
            </a:extLst>
          </p:cNvPr>
          <p:cNvSpPr>
            <a:spLocks noGrp="1" noRot="1" noChangeAspect="1" noChangeArrowheads="1" noTextEdit="1"/>
          </p:cNvSpPr>
          <p:nvPr>
            <p:ph type="sldImg"/>
          </p:nvPr>
        </p:nvSpPr>
        <p:spPr>
          <a:xfrm>
            <a:off x="406400" y="698500"/>
            <a:ext cx="6197600" cy="3486150"/>
          </a:xfrm>
          <a:ln/>
        </p:spPr>
      </p:sp>
      <p:sp>
        <p:nvSpPr>
          <p:cNvPr id="83972" name="Rectangle 3">
            <a:extLst>
              <a:ext uri="{FF2B5EF4-FFF2-40B4-BE49-F238E27FC236}">
                <a16:creationId xmlns:a16="http://schemas.microsoft.com/office/drawing/2014/main" id="{EACEF745-BBC9-4B31-B25E-6838032F9754}"/>
              </a:ext>
            </a:extLst>
          </p:cNvPr>
          <p:cNvSpPr>
            <a:spLocks noGrp="1" noChangeArrowheads="1"/>
          </p:cNvSpPr>
          <p:nvPr>
            <p:ph type="body" idx="1"/>
          </p:nvPr>
        </p:nvSpPr>
        <p:spPr>
          <a:noFill/>
        </p:spPr>
        <p:txBody>
          <a:bodyPr/>
          <a:lstStyle/>
          <a:p>
            <a:pPr marL="219048" indent="-219048" eaLnBrk="1" hangingPunct="1">
              <a:buFontTx/>
              <a:buAutoNum type="arabicPeriod"/>
            </a:pPr>
            <a:r>
              <a:rPr lang="en-US" altLang="en-US">
                <a:latin typeface="Arial" panose="020B0604020202020204" pitchFamily="34" charset="0"/>
                <a:cs typeface="Arial" panose="020B0604020202020204" pitchFamily="34" charset="0"/>
              </a:rPr>
              <a:t>Most cameras will not take a picture unless the autofocus has focused on something.</a:t>
            </a:r>
          </a:p>
          <a:p>
            <a:pPr marL="219048" indent="-219048" eaLnBrk="1" hangingPunct="1">
              <a:buFontTx/>
              <a:buAutoNum type="arabicPeriod"/>
            </a:pPr>
            <a:r>
              <a:rPr lang="en-US" altLang="en-US">
                <a:latin typeface="Arial" panose="020B0604020202020204" pitchFamily="34" charset="0"/>
                <a:cs typeface="Arial" panose="020B0604020202020204" pitchFamily="34" charset="0"/>
              </a:rPr>
              <a:t>Continuous focus best for moving subjects.</a:t>
            </a:r>
          </a:p>
          <a:p>
            <a:pPr marL="219048" indent="-219048" eaLnBrk="1" hangingPunct="1">
              <a:buFontTx/>
              <a:buAutoNum type="arabicPeriod"/>
            </a:pPr>
            <a:r>
              <a:rPr lang="en-US" altLang="en-US">
                <a:latin typeface="Arial" panose="020B0604020202020204" pitchFamily="34" charset="0"/>
                <a:cs typeface="Arial" panose="020B0604020202020204" pitchFamily="34" charset="0"/>
              </a:rPr>
              <a:t>Different cameras use different focal selection areas. Some have several points spread across the image area, some have focal zones. </a:t>
            </a:r>
          </a:p>
          <a:p>
            <a:pPr marL="219048" indent="-219048" eaLnBrk="1" hangingPunct="1">
              <a:buFontTx/>
              <a:buAutoNum type="arabicPeriod"/>
            </a:pPr>
            <a:r>
              <a:rPr lang="en-US" altLang="en-US">
                <a:latin typeface="Arial" panose="020B0604020202020204" pitchFamily="34" charset="0"/>
                <a:cs typeface="Arial" panose="020B0604020202020204" pitchFamily="34" charset="0"/>
              </a:rPr>
              <a:t>Be sure the camera focuses on the subject of your photo. It may focus on the background or foreground.</a:t>
            </a:r>
          </a:p>
          <a:p>
            <a:pPr marL="219048" indent="-219048" eaLnBrk="1" hangingPunct="1">
              <a:buFontTx/>
              <a:buAutoNum type="arabicPeriod"/>
            </a:pPr>
            <a:r>
              <a:rPr lang="en-US" altLang="en-US">
                <a:latin typeface="Arial" panose="020B0604020202020204" pitchFamily="34" charset="0"/>
                <a:cs typeface="Arial" panose="020B0604020202020204" pitchFamily="34" charset="0"/>
              </a:rPr>
              <a:t>Some cameras allow you to select one of the focus points for the auto focus.</a:t>
            </a:r>
          </a:p>
          <a:p>
            <a:pPr marL="219048" indent="-219048" eaLnBrk="1" hangingPunct="1">
              <a:buFontTx/>
              <a:buAutoNum type="arabicPeriod"/>
            </a:pPr>
            <a:r>
              <a:rPr lang="en-US" altLang="en-US">
                <a:latin typeface="Arial" panose="020B0604020202020204" pitchFamily="34" charset="0"/>
                <a:cs typeface="Arial" panose="020B0604020202020204" pitchFamily="34" charset="0"/>
              </a:rPr>
              <a:t>Use focus lock, point a focal point or zone at the subject press shutter button half way down to lock focus, hold it down and recompose your photo and shoot.</a:t>
            </a:r>
          </a:p>
          <a:p>
            <a:pPr marL="219048" indent="-219048" eaLnBrk="1" hangingPunct="1">
              <a:buFontTx/>
              <a:buAutoNum type="arabicPeriod"/>
            </a:pPr>
            <a:r>
              <a:rPr lang="en-US" altLang="en-US">
                <a:latin typeface="Arial" panose="020B0604020202020204" pitchFamily="34" charset="0"/>
                <a:cs typeface="Arial" panose="020B0604020202020204" pitchFamily="34" charset="0"/>
              </a:rPr>
              <a:t>Try manual focus for:</a:t>
            </a:r>
          </a:p>
          <a:p>
            <a:pPr marL="660317" lvl="1" indent="-219048" eaLnBrk="1" hangingPunct="1">
              <a:buFontTx/>
              <a:buChar char="•"/>
            </a:pPr>
            <a:r>
              <a:rPr lang="en-US" altLang="en-US">
                <a:latin typeface="Arial" panose="020B0604020202020204" pitchFamily="34" charset="0"/>
                <a:cs typeface="Arial" panose="020B0604020202020204" pitchFamily="34" charset="0"/>
              </a:rPr>
              <a:t>Low-contrast subjects.</a:t>
            </a:r>
          </a:p>
          <a:p>
            <a:pPr marL="660317" lvl="1" indent="-219048" eaLnBrk="1" hangingPunct="1">
              <a:buFontTx/>
              <a:buChar char="•"/>
            </a:pPr>
            <a:r>
              <a:rPr lang="en-US" altLang="en-US">
                <a:latin typeface="Arial" panose="020B0604020202020204" pitchFamily="34" charset="0"/>
                <a:cs typeface="Arial" panose="020B0604020202020204" pitchFamily="34" charset="0"/>
              </a:rPr>
              <a:t>Subjects in low light.</a:t>
            </a:r>
          </a:p>
          <a:p>
            <a:pPr marL="660317" lvl="1" indent="-219048" eaLnBrk="1" hangingPunct="1">
              <a:buFontTx/>
              <a:buChar char="•"/>
            </a:pPr>
            <a:r>
              <a:rPr lang="en-US" altLang="en-US">
                <a:latin typeface="Arial" panose="020B0604020202020204" pitchFamily="34" charset="0"/>
                <a:cs typeface="Arial" panose="020B0604020202020204" pitchFamily="34" charset="0"/>
              </a:rPr>
              <a:t>Extremely backlit and reflective subjects.</a:t>
            </a:r>
          </a:p>
          <a:p>
            <a:pPr marL="660317" lvl="1" indent="-219048" eaLnBrk="1" hangingPunct="1">
              <a:buFontTx/>
              <a:buChar char="•"/>
            </a:pPr>
            <a:r>
              <a:rPr lang="en-US" altLang="en-US">
                <a:latin typeface="Arial" panose="020B0604020202020204" pitchFamily="34" charset="0"/>
                <a:cs typeface="Arial" panose="020B0604020202020204" pitchFamily="34" charset="0"/>
              </a:rPr>
              <a:t>Overlapping near and far subjects.</a:t>
            </a:r>
          </a:p>
          <a:p>
            <a:pPr marL="219048" indent="-219048" eaLnBrk="1" hangingPunct="1">
              <a:buFontTx/>
              <a:buAutoNum type="arabicPeriod"/>
            </a:pPr>
            <a:r>
              <a:rPr lang="en-US" altLang="en-US">
                <a:latin typeface="Arial" panose="020B0604020202020204" pitchFamily="34" charset="0"/>
                <a:cs typeface="Arial" panose="020B0604020202020204" pitchFamily="34" charset="0"/>
              </a:rPr>
              <a:t>Most compact cameras use passive contract-based auto focus Contrast-based auto focus is slower because the system has to make multiple readings and lens adjustments to establish focus and isn’t as good for action shots.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7E18C071-A4AC-46AE-BEA0-CE52429647BF}"/>
              </a:ext>
            </a:extLst>
          </p:cNvPr>
          <p:cNvSpPr>
            <a:spLocks noGrp="1" noChangeArrowheads="1"/>
          </p:cNvSpPr>
          <p:nvPr>
            <p:ph type="sldNum" sz="quarter" idx="5"/>
          </p:nvPr>
        </p:nvSpPr>
        <p:spPr>
          <a:noFill/>
        </p:spPr>
        <p:txBody>
          <a:bodyPr/>
          <a:lstStyle>
            <a:lvl1pPr defTabSz="931746"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857" indent="-285714" defTabSz="931746"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2857"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599999"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142"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285"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427"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570"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712"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9084F13E-4979-4B09-AF45-76811B821C06}" type="slidenum">
              <a:rPr lang="en-US" altLang="en-US" sz="1300"/>
              <a:pPr eaLnBrk="1" hangingPunct="1">
                <a:spcBef>
                  <a:spcPct val="0"/>
                </a:spcBef>
              </a:pPr>
              <a:t>32</a:t>
            </a:fld>
            <a:endParaRPr lang="en-US" altLang="en-US" sz="1300"/>
          </a:p>
        </p:txBody>
      </p:sp>
      <p:sp>
        <p:nvSpPr>
          <p:cNvPr id="84995" name="Rectangle 2">
            <a:extLst>
              <a:ext uri="{FF2B5EF4-FFF2-40B4-BE49-F238E27FC236}">
                <a16:creationId xmlns:a16="http://schemas.microsoft.com/office/drawing/2014/main" id="{618A33F3-496B-428D-880E-1F7881F082BF}"/>
              </a:ext>
            </a:extLst>
          </p:cNvPr>
          <p:cNvSpPr>
            <a:spLocks noGrp="1" noRot="1" noChangeAspect="1" noChangeArrowheads="1" noTextEdit="1"/>
          </p:cNvSpPr>
          <p:nvPr>
            <p:ph type="sldImg"/>
          </p:nvPr>
        </p:nvSpPr>
        <p:spPr>
          <a:xfrm>
            <a:off x="406400" y="698500"/>
            <a:ext cx="6197600" cy="3486150"/>
          </a:xfrm>
          <a:ln/>
        </p:spPr>
      </p:sp>
      <p:sp>
        <p:nvSpPr>
          <p:cNvPr id="84996" name="Rectangle 3">
            <a:extLst>
              <a:ext uri="{FF2B5EF4-FFF2-40B4-BE49-F238E27FC236}">
                <a16:creationId xmlns:a16="http://schemas.microsoft.com/office/drawing/2014/main" id="{82BF8A02-80E8-4EEB-82CD-04C5A0482C22}"/>
              </a:ext>
            </a:extLst>
          </p:cNvPr>
          <p:cNvSpPr>
            <a:spLocks noGrp="1" noChangeArrowheads="1"/>
          </p:cNvSpPr>
          <p:nvPr>
            <p:ph type="body" idx="1"/>
          </p:nvPr>
        </p:nvSpPr>
        <p:spPr>
          <a:noFill/>
        </p:spPr>
        <p:txBody>
          <a:bodyPr/>
          <a:lstStyle/>
          <a:p>
            <a:pPr marL="219048" indent="-219048" eaLnBrk="1" hangingPunct="1">
              <a:buFontTx/>
              <a:buAutoNum type="arabicPeriod"/>
            </a:pPr>
            <a:r>
              <a:rPr lang="en-US" altLang="en-US">
                <a:latin typeface="Arial" panose="020B0604020202020204" pitchFamily="34" charset="0"/>
                <a:cs typeface="Arial" panose="020B0604020202020204" pitchFamily="34" charset="0"/>
              </a:rPr>
              <a:t>Auto white balance for general use, camera reads the light and sets the white balance. Camera can be fooled some times.</a:t>
            </a:r>
          </a:p>
          <a:p>
            <a:pPr marL="219048" indent="-219048" eaLnBrk="1" hangingPunct="1">
              <a:buFontTx/>
              <a:buAutoNum type="arabicPeriod"/>
            </a:pPr>
            <a:r>
              <a:rPr lang="en-US" altLang="en-US">
                <a:latin typeface="Arial" panose="020B0604020202020204" pitchFamily="34" charset="0"/>
                <a:cs typeface="Arial" panose="020B0604020202020204" pitchFamily="34" charset="0"/>
              </a:rPr>
              <a:t>Daylight sets the exposure for sunlight. Use when shooting in the middle of the day, sunsets and sunrises. Will record color similar to daylight film.</a:t>
            </a:r>
          </a:p>
          <a:p>
            <a:pPr marL="219048" indent="-219048" eaLnBrk="1" hangingPunct="1">
              <a:buFontTx/>
              <a:buAutoNum type="arabicPeriod"/>
            </a:pPr>
            <a:r>
              <a:rPr lang="en-US" altLang="en-US">
                <a:latin typeface="Arial" panose="020B0604020202020204" pitchFamily="34" charset="0"/>
                <a:cs typeface="Arial" panose="020B0604020202020204" pitchFamily="34" charset="0"/>
              </a:rPr>
              <a:t>Shade sets the exposure for shade outdoors. Will add orange/yellow to your picture. The light in open shade is very blue.</a:t>
            </a:r>
          </a:p>
          <a:p>
            <a:pPr marL="219048" indent="-219048" eaLnBrk="1" hangingPunct="1">
              <a:buFontTx/>
              <a:buAutoNum type="arabicPeriod"/>
            </a:pPr>
            <a:r>
              <a:rPr lang="en-US" altLang="en-US">
                <a:latin typeface="Arial" panose="020B0604020202020204" pitchFamily="34" charset="0"/>
                <a:cs typeface="Arial" panose="020B0604020202020204" pitchFamily="34" charset="0"/>
              </a:rPr>
              <a:t>Cloudy is similar to shade but in less amounts.</a:t>
            </a:r>
          </a:p>
          <a:p>
            <a:pPr marL="219048" indent="-219048" eaLnBrk="1" hangingPunct="1">
              <a:buFontTx/>
              <a:buAutoNum type="arabicPeriod"/>
            </a:pPr>
            <a:r>
              <a:rPr lang="en-US" altLang="en-US">
                <a:latin typeface="Arial" panose="020B0604020202020204" pitchFamily="34" charset="0"/>
                <a:cs typeface="Arial" panose="020B0604020202020204" pitchFamily="34" charset="0"/>
              </a:rPr>
              <a:t>Flash is designed to give good color when using on camera flash.</a:t>
            </a:r>
          </a:p>
          <a:p>
            <a:pPr marL="219048" indent="-219048" eaLnBrk="1" hangingPunct="1">
              <a:buFontTx/>
              <a:buAutoNum type="arabicPeriod"/>
            </a:pPr>
            <a:r>
              <a:rPr lang="en-US" altLang="en-US">
                <a:latin typeface="Arial" panose="020B0604020202020204" pitchFamily="34" charset="0"/>
                <a:cs typeface="Arial" panose="020B0604020202020204" pitchFamily="34" charset="0"/>
              </a:rPr>
              <a:t>Fluorescent will add a pinkish color to balance the overall green cast of this light source.</a:t>
            </a:r>
          </a:p>
          <a:p>
            <a:pPr marL="219048" indent="-219048" eaLnBrk="1" hangingPunct="1">
              <a:buFontTx/>
              <a:buAutoNum type="arabicPeriod"/>
            </a:pPr>
            <a:r>
              <a:rPr lang="en-US" altLang="en-US">
                <a:latin typeface="Arial" panose="020B0604020202020204" pitchFamily="34" charset="0"/>
                <a:cs typeface="Arial" panose="020B0604020202020204" pitchFamily="34" charset="0"/>
              </a:rPr>
              <a:t>Tungsten adds blue to overcome the heavy orange cast of tungsten light.</a:t>
            </a:r>
          </a:p>
          <a:p>
            <a:pPr marL="219048" indent="-219048" eaLnBrk="1" hangingPunct="1">
              <a:buFontTx/>
              <a:buAutoNum type="arabicPeriod"/>
            </a:pPr>
            <a:r>
              <a:rPr lang="en-US" altLang="en-US">
                <a:latin typeface="Arial" panose="020B0604020202020204" pitchFamily="34" charset="0"/>
                <a:cs typeface="Arial" panose="020B0604020202020204" pitchFamily="34" charset="0"/>
              </a:rPr>
              <a:t>Custom is the most accurate of all of the settings.</a:t>
            </a:r>
          </a:p>
          <a:p>
            <a:pPr marL="219048" indent="-219048" eaLnBrk="1" hangingPunct="1">
              <a:buFontTx/>
              <a:buAutoNum type="arabicPeriod"/>
            </a:pPr>
            <a:r>
              <a:rPr lang="en-US" altLang="en-US">
                <a:latin typeface="Arial" panose="020B0604020202020204" pitchFamily="34" charset="0"/>
                <a:cs typeface="Arial" panose="020B0604020202020204" pitchFamily="34" charset="0"/>
              </a:rPr>
              <a:t>Simulate the subtle shades of sunrise and sunset by adjusting the preset white balance on your camera. Choose the tungsten setting to add a bluish morning cast or the shade setting (cloud icon) to add the warm, brownish tones of dusk.</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E2E175B3-AB0A-434B-BB0E-5102432DB815}"/>
              </a:ext>
            </a:extLst>
          </p:cNvPr>
          <p:cNvSpPr>
            <a:spLocks noGrp="1" noChangeArrowheads="1"/>
          </p:cNvSpPr>
          <p:nvPr>
            <p:ph type="sldNum" sz="quarter" idx="5"/>
          </p:nvPr>
        </p:nvSpPr>
        <p:spPr>
          <a:noFill/>
        </p:spPr>
        <p:txBody>
          <a:bodyPr/>
          <a:lstStyle>
            <a:lvl1pPr defTabSz="931746"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857" indent="-285714" defTabSz="931746"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2857"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599999"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142"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285"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427"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570"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712"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41D136B9-2888-423D-A7AC-E364552A34E3}" type="slidenum">
              <a:rPr lang="en-US" altLang="en-US" sz="1300"/>
              <a:pPr eaLnBrk="1" hangingPunct="1">
                <a:spcBef>
                  <a:spcPct val="0"/>
                </a:spcBef>
              </a:pPr>
              <a:t>33</a:t>
            </a:fld>
            <a:endParaRPr lang="en-US" altLang="en-US" sz="1300"/>
          </a:p>
        </p:txBody>
      </p:sp>
      <p:sp>
        <p:nvSpPr>
          <p:cNvPr id="86019" name="Rectangle 2">
            <a:extLst>
              <a:ext uri="{FF2B5EF4-FFF2-40B4-BE49-F238E27FC236}">
                <a16:creationId xmlns:a16="http://schemas.microsoft.com/office/drawing/2014/main" id="{EF4676CB-6EF8-48A4-839C-20A364E78840}"/>
              </a:ext>
            </a:extLst>
          </p:cNvPr>
          <p:cNvSpPr>
            <a:spLocks noGrp="1" noRot="1" noChangeAspect="1" noChangeArrowheads="1" noTextEdit="1"/>
          </p:cNvSpPr>
          <p:nvPr>
            <p:ph type="sldImg"/>
          </p:nvPr>
        </p:nvSpPr>
        <p:spPr>
          <a:xfrm>
            <a:off x="406400" y="698500"/>
            <a:ext cx="6197600" cy="3486150"/>
          </a:xfrm>
          <a:ln/>
        </p:spPr>
      </p:sp>
      <p:sp>
        <p:nvSpPr>
          <p:cNvPr id="86020" name="Rectangle 3">
            <a:extLst>
              <a:ext uri="{FF2B5EF4-FFF2-40B4-BE49-F238E27FC236}">
                <a16:creationId xmlns:a16="http://schemas.microsoft.com/office/drawing/2014/main" id="{CE3A90E0-3528-445C-8677-037D73F7C018}"/>
              </a:ext>
            </a:extLst>
          </p:cNvPr>
          <p:cNvSpPr>
            <a:spLocks noGrp="1" noChangeArrowheads="1"/>
          </p:cNvSpPr>
          <p:nvPr>
            <p:ph type="body" idx="1"/>
          </p:nvPr>
        </p:nvSpPr>
        <p:spPr>
          <a:noFill/>
        </p:spPr>
        <p:txBody>
          <a:bodyPr/>
          <a:lstStyle/>
          <a:p>
            <a:pPr marL="219048" indent="-219048" eaLnBrk="1" hangingPunct="1">
              <a:buFontTx/>
              <a:buAutoNum type="arabicPeriod"/>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D1D107E8-58CD-48C5-B29C-4CCFEBF496C0}"/>
              </a:ext>
            </a:extLst>
          </p:cNvPr>
          <p:cNvSpPr>
            <a:spLocks noGrp="1" noRot="1" noChangeAspect="1" noTextEdit="1"/>
          </p:cNvSpPr>
          <p:nvPr>
            <p:ph type="sldImg"/>
          </p:nvPr>
        </p:nvSpPr>
        <p:spPr>
          <a:xfrm>
            <a:off x="406400" y="698500"/>
            <a:ext cx="6197600" cy="3486150"/>
          </a:xfrm>
          <a:ln/>
        </p:spPr>
      </p:sp>
      <p:sp>
        <p:nvSpPr>
          <p:cNvPr id="87043" name="Notes Placeholder 2">
            <a:extLst>
              <a:ext uri="{FF2B5EF4-FFF2-40B4-BE49-F238E27FC236}">
                <a16:creationId xmlns:a16="http://schemas.microsoft.com/office/drawing/2014/main" id="{F2CE524E-0E53-4E6F-813D-5E9C1C6E7BE5}"/>
              </a:ext>
            </a:extLst>
          </p:cNvPr>
          <p:cNvSpPr>
            <a:spLocks noGrp="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87044" name="Slide Number Placeholder 3">
            <a:extLst>
              <a:ext uri="{FF2B5EF4-FFF2-40B4-BE49-F238E27FC236}">
                <a16:creationId xmlns:a16="http://schemas.microsoft.com/office/drawing/2014/main" id="{D1819FD0-B62D-437D-A48F-3D5DA1A48BF2}"/>
              </a:ext>
            </a:extLst>
          </p:cNvPr>
          <p:cNvSpPr>
            <a:spLocks noGrp="1"/>
          </p:cNvSpPr>
          <p:nvPr>
            <p:ph type="sldNum" sz="quarter" idx="5"/>
          </p:nvPr>
        </p:nvSpPr>
        <p:spPr>
          <a:noFill/>
        </p:spPr>
        <p:txBody>
          <a:bodyPr/>
          <a:lstStyle>
            <a:lvl1pPr defTabSz="931746"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857" indent="-285714" defTabSz="931746"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2857"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599999"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142"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285"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427"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570"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712"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1F697224-0581-4453-8214-EA03381EA563}" type="slidenum">
              <a:rPr lang="en-US" altLang="en-US" sz="1300"/>
              <a:pPr eaLnBrk="1" hangingPunct="1">
                <a:spcBef>
                  <a:spcPct val="0"/>
                </a:spcBef>
              </a:pPr>
              <a:t>34</a:t>
            </a:fld>
            <a:endParaRPr lang="en-US" altLang="en-US" sz="13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A0B1BB51-DB99-4267-B733-320DE1F9A796}"/>
              </a:ext>
            </a:extLst>
          </p:cNvPr>
          <p:cNvSpPr>
            <a:spLocks noGrp="1" noChangeArrowheads="1"/>
          </p:cNvSpPr>
          <p:nvPr>
            <p:ph type="sldNum" sz="quarter" idx="5"/>
          </p:nvPr>
        </p:nvSpPr>
        <p:spPr>
          <a:noFill/>
        </p:spPr>
        <p:txBody>
          <a:bodyPr/>
          <a:lstStyle>
            <a:lvl1pPr defTabSz="931746"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857" indent="-285714" defTabSz="931746"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2857"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599999"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142"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285"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427"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570"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712"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157F0F05-EE15-479D-A7DB-A06650A3ADB3}" type="slidenum">
              <a:rPr lang="en-US" altLang="en-US" sz="1300"/>
              <a:pPr eaLnBrk="1" hangingPunct="1">
                <a:spcBef>
                  <a:spcPct val="0"/>
                </a:spcBef>
              </a:pPr>
              <a:t>35</a:t>
            </a:fld>
            <a:endParaRPr lang="en-US" altLang="en-US" sz="1300"/>
          </a:p>
        </p:txBody>
      </p:sp>
      <p:sp>
        <p:nvSpPr>
          <p:cNvPr id="88067" name="Rectangle 2">
            <a:extLst>
              <a:ext uri="{FF2B5EF4-FFF2-40B4-BE49-F238E27FC236}">
                <a16:creationId xmlns:a16="http://schemas.microsoft.com/office/drawing/2014/main" id="{DE4E121A-08EE-4792-AA73-C7EA31AE3672}"/>
              </a:ext>
            </a:extLst>
          </p:cNvPr>
          <p:cNvSpPr>
            <a:spLocks noGrp="1" noRot="1" noChangeAspect="1" noChangeArrowheads="1" noTextEdit="1"/>
          </p:cNvSpPr>
          <p:nvPr>
            <p:ph type="sldImg"/>
          </p:nvPr>
        </p:nvSpPr>
        <p:spPr>
          <a:xfrm>
            <a:off x="406400" y="698500"/>
            <a:ext cx="6197600" cy="3486150"/>
          </a:xfrm>
          <a:ln/>
        </p:spPr>
      </p:sp>
      <p:sp>
        <p:nvSpPr>
          <p:cNvPr id="88068" name="Rectangle 3">
            <a:extLst>
              <a:ext uri="{FF2B5EF4-FFF2-40B4-BE49-F238E27FC236}">
                <a16:creationId xmlns:a16="http://schemas.microsoft.com/office/drawing/2014/main" id="{E32EBF9A-E940-425D-95BB-B67A4363AED7}"/>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The histogram is a graph of the number of pixels with specific brightness values from dark (on the left) to bright (on the right).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B69A3C22-8229-416B-B601-124BCF523297}"/>
              </a:ext>
            </a:extLst>
          </p:cNvPr>
          <p:cNvSpPr>
            <a:spLocks noGrp="1" noRot="1" noChangeAspect="1" noTextEdit="1"/>
          </p:cNvSpPr>
          <p:nvPr>
            <p:ph type="sldImg"/>
          </p:nvPr>
        </p:nvSpPr>
        <p:spPr>
          <a:xfrm>
            <a:off x="406400" y="698500"/>
            <a:ext cx="6197600" cy="3486150"/>
          </a:xfrm>
          <a:ln/>
        </p:spPr>
      </p:sp>
      <p:sp>
        <p:nvSpPr>
          <p:cNvPr id="89091" name="Notes Placeholder 2">
            <a:extLst>
              <a:ext uri="{FF2B5EF4-FFF2-40B4-BE49-F238E27FC236}">
                <a16:creationId xmlns:a16="http://schemas.microsoft.com/office/drawing/2014/main" id="{1772CE7D-AA1A-4D10-9C05-7DE3C6EB2570}"/>
              </a:ext>
            </a:extLst>
          </p:cNvPr>
          <p:cNvSpPr>
            <a:spLocks noGrp="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89092" name="Slide Number Placeholder 3">
            <a:extLst>
              <a:ext uri="{FF2B5EF4-FFF2-40B4-BE49-F238E27FC236}">
                <a16:creationId xmlns:a16="http://schemas.microsoft.com/office/drawing/2014/main" id="{18B325B8-951C-4E20-B635-F57DC59E1DC6}"/>
              </a:ext>
            </a:extLst>
          </p:cNvPr>
          <p:cNvSpPr>
            <a:spLocks noGrp="1"/>
          </p:cNvSpPr>
          <p:nvPr>
            <p:ph type="sldNum" sz="quarter" idx="5"/>
          </p:nvPr>
        </p:nvSpPr>
        <p:spPr>
          <a:noFill/>
        </p:spPr>
        <p:txBody>
          <a:bodyPr/>
          <a:lstStyle>
            <a:lvl1pPr defTabSz="931746"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857" indent="-285714" defTabSz="931746"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2857"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599999"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142"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285"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427"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570"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712"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CBAABDD3-E30B-43C3-BE8A-C4D46C45DC92}" type="slidenum">
              <a:rPr lang="en-US" altLang="en-US" sz="1300"/>
              <a:pPr eaLnBrk="1" hangingPunct="1">
                <a:spcBef>
                  <a:spcPct val="0"/>
                </a:spcBef>
              </a:pPr>
              <a:t>36</a:t>
            </a:fld>
            <a:endParaRPr lang="en-US" altLang="en-US" sz="13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702F4C88-C53A-4050-9E32-80AC2E5D22F8}"/>
              </a:ext>
            </a:extLst>
          </p:cNvPr>
          <p:cNvSpPr>
            <a:spLocks noGrp="1" noRot="1" noChangeAspect="1" noTextEdit="1"/>
          </p:cNvSpPr>
          <p:nvPr>
            <p:ph type="sldImg"/>
          </p:nvPr>
        </p:nvSpPr>
        <p:spPr>
          <a:xfrm>
            <a:off x="406400" y="698500"/>
            <a:ext cx="6197600" cy="3486150"/>
          </a:xfrm>
          <a:ln/>
        </p:spPr>
      </p:sp>
      <p:sp>
        <p:nvSpPr>
          <p:cNvPr id="94211" name="Notes Placeholder 2">
            <a:extLst>
              <a:ext uri="{FF2B5EF4-FFF2-40B4-BE49-F238E27FC236}">
                <a16:creationId xmlns:a16="http://schemas.microsoft.com/office/drawing/2014/main" id="{9D348B91-9564-4D4E-9F3E-84E035B28C02}"/>
              </a:ext>
            </a:extLst>
          </p:cNvPr>
          <p:cNvSpPr>
            <a:spLocks noGrp="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94212" name="Slide Number Placeholder 3">
            <a:extLst>
              <a:ext uri="{FF2B5EF4-FFF2-40B4-BE49-F238E27FC236}">
                <a16:creationId xmlns:a16="http://schemas.microsoft.com/office/drawing/2014/main" id="{0D634A2E-AB05-4307-B58A-6B61A991567D}"/>
              </a:ext>
            </a:extLst>
          </p:cNvPr>
          <p:cNvSpPr>
            <a:spLocks noGrp="1"/>
          </p:cNvSpPr>
          <p:nvPr>
            <p:ph type="sldNum" sz="quarter" idx="5"/>
          </p:nvPr>
        </p:nvSpPr>
        <p:spPr>
          <a:noFill/>
        </p:spPr>
        <p:txBody>
          <a:bodyPr/>
          <a:lstStyle>
            <a:lvl1pPr defTabSz="931746"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857" indent="-285714" defTabSz="931746"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2857"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599999"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142"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285"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427"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570"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712"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2BFCB77D-0399-45B5-A3E8-70DC6B23F3AF}" type="slidenum">
              <a:rPr lang="en-US" altLang="en-US" sz="1300"/>
              <a:pPr eaLnBrk="1" hangingPunct="1">
                <a:spcBef>
                  <a:spcPct val="0"/>
                </a:spcBef>
              </a:pPr>
              <a:t>69</a:t>
            </a:fld>
            <a:endParaRPr lang="en-US" altLang="en-US" sz="13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4161B380-1C2D-4EB6-ADAF-8F85630A2841}"/>
              </a:ext>
            </a:extLst>
          </p:cNvPr>
          <p:cNvSpPr>
            <a:spLocks noGrp="1" noRot="1" noChangeAspect="1" noTextEdit="1"/>
          </p:cNvSpPr>
          <p:nvPr>
            <p:ph type="sldImg"/>
          </p:nvPr>
        </p:nvSpPr>
        <p:spPr>
          <a:xfrm>
            <a:off x="406400" y="698500"/>
            <a:ext cx="6197600" cy="3486150"/>
          </a:xfrm>
          <a:ln/>
        </p:spPr>
      </p:sp>
      <p:sp>
        <p:nvSpPr>
          <p:cNvPr id="95235" name="Notes Placeholder 2">
            <a:extLst>
              <a:ext uri="{FF2B5EF4-FFF2-40B4-BE49-F238E27FC236}">
                <a16:creationId xmlns:a16="http://schemas.microsoft.com/office/drawing/2014/main" id="{64013655-6A2D-4448-97F7-01F878244BBF}"/>
              </a:ext>
            </a:extLst>
          </p:cNvPr>
          <p:cNvSpPr>
            <a:spLocks noGrp="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95236" name="Slide Number Placeholder 3">
            <a:extLst>
              <a:ext uri="{FF2B5EF4-FFF2-40B4-BE49-F238E27FC236}">
                <a16:creationId xmlns:a16="http://schemas.microsoft.com/office/drawing/2014/main" id="{23A3403F-515D-40FC-80AE-06DDE983C9C5}"/>
              </a:ext>
            </a:extLst>
          </p:cNvPr>
          <p:cNvSpPr>
            <a:spLocks noGrp="1"/>
          </p:cNvSpPr>
          <p:nvPr>
            <p:ph type="sldNum" sz="quarter" idx="5"/>
          </p:nvPr>
        </p:nvSpPr>
        <p:spPr>
          <a:noFill/>
        </p:spPr>
        <p:txBody>
          <a:bodyPr/>
          <a:lstStyle>
            <a:lvl1pPr defTabSz="931746"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857" indent="-285714" defTabSz="931746"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2857"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599999"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142"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285"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427"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570"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712"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3BD2CA6B-D690-4B27-AB6C-D53694D08F58}" type="slidenum">
              <a:rPr lang="en-US" altLang="en-US" sz="1300"/>
              <a:pPr eaLnBrk="1" hangingPunct="1">
                <a:spcBef>
                  <a:spcPct val="0"/>
                </a:spcBef>
              </a:pPr>
              <a:t>70</a:t>
            </a:fld>
            <a:endParaRPr lang="en-US" altLang="en-US" sz="13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D9ECAEAA-E787-4C9C-BFFD-45FC1466F4AC}"/>
              </a:ext>
            </a:extLst>
          </p:cNvPr>
          <p:cNvSpPr>
            <a:spLocks noGrp="1" noRot="1" noChangeAspect="1" noTextEdit="1"/>
          </p:cNvSpPr>
          <p:nvPr>
            <p:ph type="sldImg"/>
          </p:nvPr>
        </p:nvSpPr>
        <p:spPr>
          <a:xfrm>
            <a:off x="406400" y="698500"/>
            <a:ext cx="6197600" cy="3486150"/>
          </a:xfrm>
          <a:ln/>
        </p:spPr>
      </p:sp>
      <p:sp>
        <p:nvSpPr>
          <p:cNvPr id="96259" name="Notes Placeholder 2">
            <a:extLst>
              <a:ext uri="{FF2B5EF4-FFF2-40B4-BE49-F238E27FC236}">
                <a16:creationId xmlns:a16="http://schemas.microsoft.com/office/drawing/2014/main" id="{EA415863-B9CD-431C-B5A6-7D59D82C8EE0}"/>
              </a:ext>
            </a:extLst>
          </p:cNvPr>
          <p:cNvSpPr>
            <a:spLocks noGrp="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96260" name="Slide Number Placeholder 3">
            <a:extLst>
              <a:ext uri="{FF2B5EF4-FFF2-40B4-BE49-F238E27FC236}">
                <a16:creationId xmlns:a16="http://schemas.microsoft.com/office/drawing/2014/main" id="{FF006657-D565-4060-B467-19B0878F17CE}"/>
              </a:ext>
            </a:extLst>
          </p:cNvPr>
          <p:cNvSpPr>
            <a:spLocks noGrp="1"/>
          </p:cNvSpPr>
          <p:nvPr>
            <p:ph type="sldNum" sz="quarter" idx="5"/>
          </p:nvPr>
        </p:nvSpPr>
        <p:spPr>
          <a:noFill/>
        </p:spPr>
        <p:txBody>
          <a:bodyPr/>
          <a:lstStyle>
            <a:lvl1pPr defTabSz="931746"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857" indent="-285714" defTabSz="931746"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2857"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599999"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142"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285"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427"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570"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712"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53408DF9-CBB7-4118-AB7F-6D944D83BEAE}" type="slidenum">
              <a:rPr lang="en-US" altLang="en-US" sz="1300"/>
              <a:pPr eaLnBrk="1" hangingPunct="1">
                <a:spcBef>
                  <a:spcPct val="0"/>
                </a:spcBef>
              </a:pPr>
              <a:t>71</a:t>
            </a:fld>
            <a:endParaRPr lang="en-US" alt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slide to see photos made into art using paper or fabric.</a:t>
            </a:r>
          </a:p>
        </p:txBody>
      </p:sp>
      <p:sp>
        <p:nvSpPr>
          <p:cNvPr id="4" name="Slide Number Placeholder 3"/>
          <p:cNvSpPr>
            <a:spLocks noGrp="1"/>
          </p:cNvSpPr>
          <p:nvPr>
            <p:ph type="sldNum" sz="quarter" idx="5"/>
          </p:nvPr>
        </p:nvSpPr>
        <p:spPr/>
        <p:txBody>
          <a:bodyPr/>
          <a:lstStyle/>
          <a:p>
            <a:fld id="{F4748BFB-73A2-4657-8DE9-10C0296F93B1}" type="slidenum">
              <a:rPr lang="en-US" altLang="en-US" smtClean="0"/>
              <a:pPr/>
              <a:t>4</a:t>
            </a:fld>
            <a:endParaRPr lang="en-US" altLang="en-US"/>
          </a:p>
        </p:txBody>
      </p:sp>
    </p:spTree>
    <p:extLst>
      <p:ext uri="{BB962C8B-B14F-4D97-AF65-F5344CB8AC3E}">
        <p14:creationId xmlns:p14="http://schemas.microsoft.com/office/powerpoint/2010/main" val="7650378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9CF3FEDF-5287-488C-B5D9-3D644119ABFF}"/>
              </a:ext>
            </a:extLst>
          </p:cNvPr>
          <p:cNvSpPr>
            <a:spLocks noGrp="1" noRot="1" noChangeAspect="1" noTextEdit="1"/>
          </p:cNvSpPr>
          <p:nvPr>
            <p:ph type="sldImg"/>
          </p:nvPr>
        </p:nvSpPr>
        <p:spPr>
          <a:xfrm>
            <a:off x="406400" y="698500"/>
            <a:ext cx="6197600" cy="3486150"/>
          </a:xfrm>
          <a:ln/>
        </p:spPr>
      </p:sp>
      <p:sp>
        <p:nvSpPr>
          <p:cNvPr id="97283" name="Notes Placeholder 2">
            <a:extLst>
              <a:ext uri="{FF2B5EF4-FFF2-40B4-BE49-F238E27FC236}">
                <a16:creationId xmlns:a16="http://schemas.microsoft.com/office/drawing/2014/main" id="{27A39BE6-7365-4ED1-9DB6-9170CEB60912}"/>
              </a:ext>
            </a:extLst>
          </p:cNvPr>
          <p:cNvSpPr>
            <a:spLocks noGrp="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97284" name="Slide Number Placeholder 3">
            <a:extLst>
              <a:ext uri="{FF2B5EF4-FFF2-40B4-BE49-F238E27FC236}">
                <a16:creationId xmlns:a16="http://schemas.microsoft.com/office/drawing/2014/main" id="{01A68D4D-E636-43CE-B7F0-717620AA1E19}"/>
              </a:ext>
            </a:extLst>
          </p:cNvPr>
          <p:cNvSpPr>
            <a:spLocks noGrp="1"/>
          </p:cNvSpPr>
          <p:nvPr>
            <p:ph type="sldNum" sz="quarter" idx="5"/>
          </p:nvPr>
        </p:nvSpPr>
        <p:spPr>
          <a:noFill/>
        </p:spPr>
        <p:txBody>
          <a:bodyPr/>
          <a:lstStyle>
            <a:lvl1pPr defTabSz="931746"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857" indent="-285714" defTabSz="931746"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2857"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599999"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142"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285"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427"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570"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712"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BAA4E341-A7CF-411D-B19A-BB2237A57400}" type="slidenum">
              <a:rPr lang="en-US" altLang="en-US" sz="1300"/>
              <a:pPr eaLnBrk="1" hangingPunct="1">
                <a:spcBef>
                  <a:spcPct val="0"/>
                </a:spcBef>
              </a:pPr>
              <a:t>72</a:t>
            </a:fld>
            <a:endParaRPr lang="en-US" alt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73966B98-8746-4ED9-B854-5452BF2AD487}"/>
              </a:ext>
            </a:extLst>
          </p:cNvPr>
          <p:cNvSpPr>
            <a:spLocks noGrp="1" noRot="1" noChangeAspect="1" noTextEdit="1"/>
          </p:cNvSpPr>
          <p:nvPr>
            <p:ph type="sldImg"/>
          </p:nvPr>
        </p:nvSpPr>
        <p:spPr>
          <a:xfrm>
            <a:off x="406400" y="698500"/>
            <a:ext cx="6197600" cy="3486150"/>
          </a:xfrm>
          <a:ln/>
        </p:spPr>
      </p:sp>
      <p:sp>
        <p:nvSpPr>
          <p:cNvPr id="70659" name="Notes Placeholder 2">
            <a:extLst>
              <a:ext uri="{FF2B5EF4-FFF2-40B4-BE49-F238E27FC236}">
                <a16:creationId xmlns:a16="http://schemas.microsoft.com/office/drawing/2014/main" id="{19FEF61E-8514-449C-8761-21CCCB011A7A}"/>
              </a:ext>
            </a:extLst>
          </p:cNvPr>
          <p:cNvSpPr>
            <a:spLocks noGrp="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70660" name="Slide Number Placeholder 3">
            <a:extLst>
              <a:ext uri="{FF2B5EF4-FFF2-40B4-BE49-F238E27FC236}">
                <a16:creationId xmlns:a16="http://schemas.microsoft.com/office/drawing/2014/main" id="{B4E73F4D-4F57-4F9D-933D-BC50950ACD3D}"/>
              </a:ext>
            </a:extLst>
          </p:cNvPr>
          <p:cNvSpPr>
            <a:spLocks noGrp="1"/>
          </p:cNvSpPr>
          <p:nvPr>
            <p:ph type="sldNum" sz="quarter" idx="5"/>
          </p:nvPr>
        </p:nvSpPr>
        <p:spPr>
          <a:noFill/>
        </p:spPr>
        <p:txBody>
          <a:bodyPr/>
          <a:lstStyle>
            <a:lvl1pPr defTabSz="931746"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857" indent="-285714" defTabSz="931746"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2857"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599999"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142"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285"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427"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570"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712"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fontAlgn="auto" hangingPunct="1">
              <a:spcBef>
                <a:spcPct val="0"/>
              </a:spcBef>
              <a:spcAft>
                <a:spcPts val="0"/>
              </a:spcAft>
              <a:defRPr/>
            </a:pPr>
            <a:fld id="{4770629E-7E16-46BB-8D3B-6AF2BD7ED662}" type="slidenum">
              <a:rPr lang="en-US" altLang="en-US" sz="1300">
                <a:solidFill>
                  <a:prstClr val="black"/>
                </a:solidFill>
              </a:rPr>
              <a:pPr eaLnBrk="1" fontAlgn="auto" hangingPunct="1">
                <a:spcBef>
                  <a:spcPct val="0"/>
                </a:spcBef>
                <a:spcAft>
                  <a:spcPts val="0"/>
                </a:spcAft>
                <a:defRPr/>
              </a:pPr>
              <a:t>5</a:t>
            </a:fld>
            <a:endParaRPr lang="en-US" altLang="en-US" sz="130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D7689270-35C1-40CD-B64F-4F7E005F5F14}"/>
              </a:ext>
            </a:extLst>
          </p:cNvPr>
          <p:cNvSpPr>
            <a:spLocks noGrp="1" noRot="1" noChangeAspect="1" noTextEdit="1"/>
          </p:cNvSpPr>
          <p:nvPr>
            <p:ph type="sldImg"/>
          </p:nvPr>
        </p:nvSpPr>
        <p:spPr>
          <a:xfrm>
            <a:off x="406400" y="698500"/>
            <a:ext cx="6197600" cy="3486150"/>
          </a:xfrm>
          <a:ln/>
        </p:spPr>
      </p:sp>
      <p:sp>
        <p:nvSpPr>
          <p:cNvPr id="90115" name="Notes Placeholder 2">
            <a:extLst>
              <a:ext uri="{FF2B5EF4-FFF2-40B4-BE49-F238E27FC236}">
                <a16:creationId xmlns:a16="http://schemas.microsoft.com/office/drawing/2014/main" id="{90ED593A-4CAB-4D77-AEAB-D9612757674B}"/>
              </a:ext>
            </a:extLst>
          </p:cNvPr>
          <p:cNvSpPr>
            <a:spLocks noGrp="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90116" name="Slide Number Placeholder 3">
            <a:extLst>
              <a:ext uri="{FF2B5EF4-FFF2-40B4-BE49-F238E27FC236}">
                <a16:creationId xmlns:a16="http://schemas.microsoft.com/office/drawing/2014/main" id="{AA3E6928-5A8A-4ADC-B0DE-877623591D4A}"/>
              </a:ext>
            </a:extLst>
          </p:cNvPr>
          <p:cNvSpPr>
            <a:spLocks noGrp="1"/>
          </p:cNvSpPr>
          <p:nvPr>
            <p:ph type="sldNum" sz="quarter" idx="5"/>
          </p:nvPr>
        </p:nvSpPr>
        <p:spPr>
          <a:noFill/>
        </p:spPr>
        <p:txBody>
          <a:bodyPr/>
          <a:lstStyle>
            <a:lvl1pPr defTabSz="931746"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857" indent="-285714" defTabSz="931746"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2857"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599999"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142"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285"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427"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570"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712"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A8B649D7-32A8-4B23-B473-E10713CC60F9}" type="slidenum">
              <a:rPr lang="en-US" altLang="en-US" sz="1300"/>
              <a:pPr eaLnBrk="1" hangingPunct="1">
                <a:spcBef>
                  <a:spcPct val="0"/>
                </a:spcBef>
              </a:pPr>
              <a:t>6</a:t>
            </a:fld>
            <a:endParaRPr lang="en-US" altLang="en-US"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709C25AB-8A7E-4E2E-9907-E49AE7A1BC38}"/>
              </a:ext>
            </a:extLst>
          </p:cNvPr>
          <p:cNvSpPr>
            <a:spLocks noGrp="1" noRot="1" noChangeAspect="1" noTextEdit="1"/>
          </p:cNvSpPr>
          <p:nvPr>
            <p:ph type="sldImg"/>
          </p:nvPr>
        </p:nvSpPr>
        <p:spPr>
          <a:xfrm>
            <a:off x="406400" y="698500"/>
            <a:ext cx="6197600" cy="3486150"/>
          </a:xfrm>
          <a:ln/>
        </p:spPr>
      </p:sp>
      <p:sp>
        <p:nvSpPr>
          <p:cNvPr id="91139" name="Notes Placeholder 2">
            <a:extLst>
              <a:ext uri="{FF2B5EF4-FFF2-40B4-BE49-F238E27FC236}">
                <a16:creationId xmlns:a16="http://schemas.microsoft.com/office/drawing/2014/main" id="{B59DAEB8-660E-4998-9C52-F82080498EBE}"/>
              </a:ext>
            </a:extLst>
          </p:cNvPr>
          <p:cNvSpPr>
            <a:spLocks noGrp="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91140" name="Slide Number Placeholder 3">
            <a:extLst>
              <a:ext uri="{FF2B5EF4-FFF2-40B4-BE49-F238E27FC236}">
                <a16:creationId xmlns:a16="http://schemas.microsoft.com/office/drawing/2014/main" id="{29802091-C099-4381-9625-7CD4A5101868}"/>
              </a:ext>
            </a:extLst>
          </p:cNvPr>
          <p:cNvSpPr>
            <a:spLocks noGrp="1"/>
          </p:cNvSpPr>
          <p:nvPr>
            <p:ph type="sldNum" sz="quarter" idx="5"/>
          </p:nvPr>
        </p:nvSpPr>
        <p:spPr>
          <a:noFill/>
        </p:spPr>
        <p:txBody>
          <a:bodyPr/>
          <a:lstStyle>
            <a:lvl1pPr defTabSz="931746"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857" indent="-285714" defTabSz="931746"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2857"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599999"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142"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285"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427"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570"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712"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536638EF-E545-463F-B4CA-40577E10D512}" type="slidenum">
              <a:rPr lang="en-US" altLang="en-US" sz="1300"/>
              <a:pPr eaLnBrk="1" hangingPunct="1">
                <a:spcBef>
                  <a:spcPct val="0"/>
                </a:spcBef>
              </a:pPr>
              <a:t>7</a:t>
            </a:fld>
            <a:endParaRPr lang="en-US" altLang="en-US"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02FB0985-5F2A-43E4-9FE5-6B4DB4010002}"/>
              </a:ext>
            </a:extLst>
          </p:cNvPr>
          <p:cNvSpPr>
            <a:spLocks noGrp="1" noRot="1" noChangeAspect="1" noTextEdit="1"/>
          </p:cNvSpPr>
          <p:nvPr>
            <p:ph type="sldImg"/>
          </p:nvPr>
        </p:nvSpPr>
        <p:spPr>
          <a:xfrm>
            <a:off x="406400" y="698500"/>
            <a:ext cx="6197600" cy="3486150"/>
          </a:xfrm>
          <a:ln/>
        </p:spPr>
      </p:sp>
      <p:sp>
        <p:nvSpPr>
          <p:cNvPr id="92163" name="Notes Placeholder 2">
            <a:extLst>
              <a:ext uri="{FF2B5EF4-FFF2-40B4-BE49-F238E27FC236}">
                <a16:creationId xmlns:a16="http://schemas.microsoft.com/office/drawing/2014/main" id="{8FF47831-1DE9-4884-AE00-63027582A6AB}"/>
              </a:ext>
            </a:extLst>
          </p:cNvPr>
          <p:cNvSpPr>
            <a:spLocks noGrp="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92164" name="Slide Number Placeholder 3">
            <a:extLst>
              <a:ext uri="{FF2B5EF4-FFF2-40B4-BE49-F238E27FC236}">
                <a16:creationId xmlns:a16="http://schemas.microsoft.com/office/drawing/2014/main" id="{3BD68613-481C-4A84-ADF5-A73D43C529FA}"/>
              </a:ext>
            </a:extLst>
          </p:cNvPr>
          <p:cNvSpPr>
            <a:spLocks noGrp="1"/>
          </p:cNvSpPr>
          <p:nvPr>
            <p:ph type="sldNum" sz="quarter" idx="5"/>
          </p:nvPr>
        </p:nvSpPr>
        <p:spPr>
          <a:noFill/>
        </p:spPr>
        <p:txBody>
          <a:bodyPr/>
          <a:lstStyle>
            <a:lvl1pPr defTabSz="931746"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857" indent="-285714" defTabSz="931746"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2857"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599999"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142"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285"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427"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570"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712"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1A33C804-B8BC-41DC-9025-08DAA7EDBA6E}" type="slidenum">
              <a:rPr lang="en-US" altLang="en-US" sz="1300"/>
              <a:pPr eaLnBrk="1" hangingPunct="1">
                <a:spcBef>
                  <a:spcPct val="0"/>
                </a:spcBef>
              </a:pPr>
              <a:t>8</a:t>
            </a:fld>
            <a:endParaRPr lang="en-US" altLang="en-US" sz="13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A9A667F9-338B-4AEE-9238-D7812F0BADE9}"/>
              </a:ext>
            </a:extLst>
          </p:cNvPr>
          <p:cNvSpPr>
            <a:spLocks noGrp="1" noRot="1" noChangeAspect="1" noTextEdit="1"/>
          </p:cNvSpPr>
          <p:nvPr>
            <p:ph type="sldImg"/>
          </p:nvPr>
        </p:nvSpPr>
        <p:spPr>
          <a:xfrm>
            <a:off x="406400" y="698500"/>
            <a:ext cx="6197600" cy="3486150"/>
          </a:xfrm>
          <a:ln/>
        </p:spPr>
      </p:sp>
      <p:sp>
        <p:nvSpPr>
          <p:cNvPr id="93187" name="Notes Placeholder 2">
            <a:extLst>
              <a:ext uri="{FF2B5EF4-FFF2-40B4-BE49-F238E27FC236}">
                <a16:creationId xmlns:a16="http://schemas.microsoft.com/office/drawing/2014/main" id="{4C346472-555A-45B8-B1F4-A7FCA22D7884}"/>
              </a:ext>
            </a:extLst>
          </p:cNvPr>
          <p:cNvSpPr>
            <a:spLocks noGrp="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93188" name="Slide Number Placeholder 3">
            <a:extLst>
              <a:ext uri="{FF2B5EF4-FFF2-40B4-BE49-F238E27FC236}">
                <a16:creationId xmlns:a16="http://schemas.microsoft.com/office/drawing/2014/main" id="{85D60F60-17FF-4C47-849E-7676DDBA5B27}"/>
              </a:ext>
            </a:extLst>
          </p:cNvPr>
          <p:cNvSpPr>
            <a:spLocks noGrp="1"/>
          </p:cNvSpPr>
          <p:nvPr>
            <p:ph type="sldNum" sz="quarter" idx="5"/>
          </p:nvPr>
        </p:nvSpPr>
        <p:spPr>
          <a:noFill/>
        </p:spPr>
        <p:txBody>
          <a:bodyPr/>
          <a:lstStyle>
            <a:lvl1pPr defTabSz="931746"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857" indent="-285714" defTabSz="931746"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2857"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599999"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142"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285"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427"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570"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712"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09195B1A-542F-4DE3-8247-27E91C8BBAE8}" type="slidenum">
              <a:rPr lang="en-US" altLang="en-US" sz="1300"/>
              <a:pPr eaLnBrk="1" hangingPunct="1">
                <a:spcBef>
                  <a:spcPct val="0"/>
                </a:spcBef>
              </a:pPr>
              <a:t>9</a:t>
            </a:fld>
            <a:endParaRPr lang="en-US" altLang="en-US" sz="13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41EF4D64-1875-4DC7-923C-5DBF0C83F022}"/>
              </a:ext>
            </a:extLst>
          </p:cNvPr>
          <p:cNvSpPr>
            <a:spLocks noGrp="1" noRot="1" noChangeAspect="1" noTextEdit="1"/>
          </p:cNvSpPr>
          <p:nvPr>
            <p:ph type="sldImg"/>
          </p:nvPr>
        </p:nvSpPr>
        <p:spPr>
          <a:xfrm>
            <a:off x="406400" y="698500"/>
            <a:ext cx="6197600" cy="3486150"/>
          </a:xfrm>
          <a:ln/>
        </p:spPr>
      </p:sp>
      <p:sp>
        <p:nvSpPr>
          <p:cNvPr id="71683" name="Notes Placeholder 2">
            <a:extLst>
              <a:ext uri="{FF2B5EF4-FFF2-40B4-BE49-F238E27FC236}">
                <a16:creationId xmlns:a16="http://schemas.microsoft.com/office/drawing/2014/main" id="{E35D89C5-F49E-470C-9975-6CB5AC90201D}"/>
              </a:ext>
            </a:extLst>
          </p:cNvPr>
          <p:cNvSpPr>
            <a:spLocks noGrp="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71684" name="Slide Number Placeholder 3">
            <a:extLst>
              <a:ext uri="{FF2B5EF4-FFF2-40B4-BE49-F238E27FC236}">
                <a16:creationId xmlns:a16="http://schemas.microsoft.com/office/drawing/2014/main" id="{C816F969-201E-4FF4-80B6-9DADDADAF37C}"/>
              </a:ext>
            </a:extLst>
          </p:cNvPr>
          <p:cNvSpPr>
            <a:spLocks noGrp="1"/>
          </p:cNvSpPr>
          <p:nvPr>
            <p:ph type="sldNum" sz="quarter" idx="5"/>
          </p:nvPr>
        </p:nvSpPr>
        <p:spPr>
          <a:noFill/>
        </p:spPr>
        <p:txBody>
          <a:bodyPr/>
          <a:lstStyle>
            <a:lvl1pPr defTabSz="931746"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857" indent="-285714" defTabSz="931746"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2857"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599999"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142" indent="-228571" defTabSz="931746"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285"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427"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570"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712" indent="-228571" defTabSz="93174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527435E1-834A-4D1A-B7AD-32B65F14BC6C}" type="slidenum">
              <a:rPr lang="en-US" altLang="en-US" sz="1300"/>
              <a:pPr eaLnBrk="1" hangingPunct="1">
                <a:spcBef>
                  <a:spcPct val="0"/>
                </a:spcBef>
              </a:pPr>
              <a:t>18</a:t>
            </a:fld>
            <a:endParaRPr lang="en-US" altLang="en-US" sz="13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ED9F6D7-6AAE-453D-B539-D32F1DF6E464}"/>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354F61D-9929-4EA5-A86E-46D0A5330B8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253003CE-43A2-4B01-B9B1-3175917ADF02}"/>
              </a:ext>
            </a:extLst>
          </p:cNvPr>
          <p:cNvSpPr>
            <a:spLocks noGrp="1"/>
          </p:cNvSpPr>
          <p:nvPr>
            <p:ph type="sldNum" sz="quarter" idx="12"/>
          </p:nvPr>
        </p:nvSpPr>
        <p:spPr/>
        <p:txBody>
          <a:bodyPr/>
          <a:lstStyle>
            <a:lvl1pPr>
              <a:defRPr/>
            </a:lvl1pPr>
          </a:lstStyle>
          <a:p>
            <a:fld id="{CE91A4FA-F6F0-48D4-A03A-A2530680DE27}" type="slidenum">
              <a:rPr lang="en-US" altLang="en-US"/>
              <a:pPr/>
              <a:t>‹#›</a:t>
            </a:fld>
            <a:endParaRPr lang="en-US" altLang="en-US"/>
          </a:p>
        </p:txBody>
      </p:sp>
    </p:spTree>
    <p:extLst>
      <p:ext uri="{BB962C8B-B14F-4D97-AF65-F5344CB8AC3E}">
        <p14:creationId xmlns:p14="http://schemas.microsoft.com/office/powerpoint/2010/main" val="3061875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0554C8-1B7C-443F-A0D7-8D2AEDF1893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40EB857F-14A5-48DA-8EDD-1D77D6927F6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A938D093-8262-418E-BC27-9EF9BEC3D255}"/>
              </a:ext>
            </a:extLst>
          </p:cNvPr>
          <p:cNvSpPr>
            <a:spLocks noGrp="1"/>
          </p:cNvSpPr>
          <p:nvPr>
            <p:ph type="sldNum" sz="quarter" idx="12"/>
          </p:nvPr>
        </p:nvSpPr>
        <p:spPr/>
        <p:txBody>
          <a:bodyPr/>
          <a:lstStyle>
            <a:lvl1pPr>
              <a:defRPr/>
            </a:lvl1pPr>
          </a:lstStyle>
          <a:p>
            <a:fld id="{3E6C4982-28DE-458B-9204-83EF093B388B}" type="slidenum">
              <a:rPr lang="en-US" altLang="en-US"/>
              <a:pPr/>
              <a:t>‹#›</a:t>
            </a:fld>
            <a:endParaRPr lang="en-US" altLang="en-US"/>
          </a:p>
        </p:txBody>
      </p:sp>
    </p:spTree>
    <p:extLst>
      <p:ext uri="{BB962C8B-B14F-4D97-AF65-F5344CB8AC3E}">
        <p14:creationId xmlns:p14="http://schemas.microsoft.com/office/powerpoint/2010/main" val="2997492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E5D9DC-20A4-451F-A48B-D0F560620903}"/>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69B23D0C-B432-4862-8E52-CC5DD1371B8D}"/>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AAD5DD01-3E70-4826-A442-821CCC52A66E}"/>
              </a:ext>
            </a:extLst>
          </p:cNvPr>
          <p:cNvSpPr>
            <a:spLocks noGrp="1"/>
          </p:cNvSpPr>
          <p:nvPr>
            <p:ph type="sldNum" sz="quarter" idx="12"/>
          </p:nvPr>
        </p:nvSpPr>
        <p:spPr/>
        <p:txBody>
          <a:bodyPr/>
          <a:lstStyle>
            <a:lvl1pPr>
              <a:defRPr/>
            </a:lvl1pPr>
          </a:lstStyle>
          <a:p>
            <a:fld id="{7D3FE13B-A841-4F43-88AA-7E06370091F3}" type="slidenum">
              <a:rPr lang="en-US" altLang="en-US"/>
              <a:pPr/>
              <a:t>‹#›</a:t>
            </a:fld>
            <a:endParaRPr lang="en-US" altLang="en-US"/>
          </a:p>
        </p:txBody>
      </p:sp>
    </p:spTree>
    <p:extLst>
      <p:ext uri="{BB962C8B-B14F-4D97-AF65-F5344CB8AC3E}">
        <p14:creationId xmlns:p14="http://schemas.microsoft.com/office/powerpoint/2010/main" val="1409206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0826E-40BA-4746-8B94-5020EF4E0F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CE98A8-059A-47CE-9F32-D4B166F7CA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CAF778-2D27-4C9A-9819-909AAF675FCE}"/>
              </a:ext>
            </a:extLst>
          </p:cNvPr>
          <p:cNvSpPr>
            <a:spLocks noGrp="1"/>
          </p:cNvSpPr>
          <p:nvPr>
            <p:ph type="dt" sz="half" idx="10"/>
          </p:nvPr>
        </p:nvSpPr>
        <p:spPr/>
        <p:txBody>
          <a:bodyPr/>
          <a:lstStyle/>
          <a:p>
            <a:fld id="{117DB5A3-9954-4F68-9FF7-66770132AC74}" type="datetimeFigureOut">
              <a:rPr lang="en-US" smtClean="0"/>
              <a:t>5/5/2025</a:t>
            </a:fld>
            <a:endParaRPr lang="en-US"/>
          </a:p>
        </p:txBody>
      </p:sp>
      <p:sp>
        <p:nvSpPr>
          <p:cNvPr id="5" name="Footer Placeholder 4">
            <a:extLst>
              <a:ext uri="{FF2B5EF4-FFF2-40B4-BE49-F238E27FC236}">
                <a16:creationId xmlns:a16="http://schemas.microsoft.com/office/drawing/2014/main" id="{76B83485-47BE-47BF-87A7-2538EE6062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D78844-EFC4-4207-A59A-F9040A43A62B}"/>
              </a:ext>
            </a:extLst>
          </p:cNvPr>
          <p:cNvSpPr>
            <a:spLocks noGrp="1"/>
          </p:cNvSpPr>
          <p:nvPr>
            <p:ph type="sldNum" sz="quarter" idx="12"/>
          </p:nvPr>
        </p:nvSpPr>
        <p:spPr/>
        <p:txBody>
          <a:bodyPr/>
          <a:lstStyle/>
          <a:p>
            <a:fld id="{35C27930-4474-4133-A6E3-65F420715118}" type="slidenum">
              <a:rPr lang="en-US" smtClean="0"/>
              <a:t>‹#›</a:t>
            </a:fld>
            <a:endParaRPr lang="en-US"/>
          </a:p>
        </p:txBody>
      </p:sp>
    </p:spTree>
    <p:extLst>
      <p:ext uri="{BB962C8B-B14F-4D97-AF65-F5344CB8AC3E}">
        <p14:creationId xmlns:p14="http://schemas.microsoft.com/office/powerpoint/2010/main" val="201683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3BF5F-756B-4B4E-AD50-E46AF8A472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DF139B-C8CF-40BB-8F0F-D0F24E172C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2E511-5070-4CE2-B5F0-043B30883399}"/>
              </a:ext>
            </a:extLst>
          </p:cNvPr>
          <p:cNvSpPr>
            <a:spLocks noGrp="1"/>
          </p:cNvSpPr>
          <p:nvPr>
            <p:ph type="dt" sz="half" idx="10"/>
          </p:nvPr>
        </p:nvSpPr>
        <p:spPr/>
        <p:txBody>
          <a:bodyPr/>
          <a:lstStyle/>
          <a:p>
            <a:fld id="{117DB5A3-9954-4F68-9FF7-66770132AC74}" type="datetimeFigureOut">
              <a:rPr lang="en-US" smtClean="0"/>
              <a:t>5/5/2025</a:t>
            </a:fld>
            <a:endParaRPr lang="en-US"/>
          </a:p>
        </p:txBody>
      </p:sp>
      <p:sp>
        <p:nvSpPr>
          <p:cNvPr id="5" name="Footer Placeholder 4">
            <a:extLst>
              <a:ext uri="{FF2B5EF4-FFF2-40B4-BE49-F238E27FC236}">
                <a16:creationId xmlns:a16="http://schemas.microsoft.com/office/drawing/2014/main" id="{2929D150-A216-471A-A3AE-292FDE6F6A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43EB0D-72D5-4064-AEA0-0A29ADE487E0}"/>
              </a:ext>
            </a:extLst>
          </p:cNvPr>
          <p:cNvSpPr>
            <a:spLocks noGrp="1"/>
          </p:cNvSpPr>
          <p:nvPr>
            <p:ph type="sldNum" sz="quarter" idx="12"/>
          </p:nvPr>
        </p:nvSpPr>
        <p:spPr/>
        <p:txBody>
          <a:bodyPr/>
          <a:lstStyle/>
          <a:p>
            <a:fld id="{35C27930-4474-4133-A6E3-65F420715118}"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D96FC9BE-FB56-4BF5-B87D-6B195363E3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9732"/>
          <a:stretch/>
        </p:blipFill>
        <p:spPr>
          <a:xfrm>
            <a:off x="381000" y="6214752"/>
            <a:ext cx="1331887" cy="411614"/>
          </a:xfrm>
          <a:prstGeom prst="rect">
            <a:avLst/>
          </a:prstGeom>
        </p:spPr>
      </p:pic>
    </p:spTree>
    <p:extLst>
      <p:ext uri="{BB962C8B-B14F-4D97-AF65-F5344CB8AC3E}">
        <p14:creationId xmlns:p14="http://schemas.microsoft.com/office/powerpoint/2010/main" val="1744194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6561E-5315-4F3D-8DD4-0A03A7CEE4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391350-B4EC-4393-BD09-37692EFA03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4D6328-2AB5-4427-A97B-DC7AF7199544}"/>
              </a:ext>
            </a:extLst>
          </p:cNvPr>
          <p:cNvSpPr>
            <a:spLocks noGrp="1"/>
          </p:cNvSpPr>
          <p:nvPr>
            <p:ph type="dt" sz="half" idx="10"/>
          </p:nvPr>
        </p:nvSpPr>
        <p:spPr/>
        <p:txBody>
          <a:bodyPr/>
          <a:lstStyle/>
          <a:p>
            <a:fld id="{117DB5A3-9954-4F68-9FF7-66770132AC74}" type="datetimeFigureOut">
              <a:rPr lang="en-US" smtClean="0"/>
              <a:t>5/5/2025</a:t>
            </a:fld>
            <a:endParaRPr lang="en-US"/>
          </a:p>
        </p:txBody>
      </p:sp>
      <p:sp>
        <p:nvSpPr>
          <p:cNvPr id="5" name="Footer Placeholder 4">
            <a:extLst>
              <a:ext uri="{FF2B5EF4-FFF2-40B4-BE49-F238E27FC236}">
                <a16:creationId xmlns:a16="http://schemas.microsoft.com/office/drawing/2014/main" id="{F9E4A02C-79F9-4C72-8C31-E68949A87C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3179BD-3EEA-4460-BE4B-1C1C23DE8BF6}"/>
              </a:ext>
            </a:extLst>
          </p:cNvPr>
          <p:cNvSpPr>
            <a:spLocks noGrp="1"/>
          </p:cNvSpPr>
          <p:nvPr>
            <p:ph type="sldNum" sz="quarter" idx="12"/>
          </p:nvPr>
        </p:nvSpPr>
        <p:spPr/>
        <p:txBody>
          <a:bodyPr/>
          <a:lstStyle/>
          <a:p>
            <a:fld id="{35C27930-4474-4133-A6E3-65F420715118}" type="slidenum">
              <a:rPr lang="en-US" smtClean="0"/>
              <a:t>‹#›</a:t>
            </a:fld>
            <a:endParaRPr lang="en-US"/>
          </a:p>
        </p:txBody>
      </p:sp>
    </p:spTree>
    <p:extLst>
      <p:ext uri="{BB962C8B-B14F-4D97-AF65-F5344CB8AC3E}">
        <p14:creationId xmlns:p14="http://schemas.microsoft.com/office/powerpoint/2010/main" val="1263367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4D918-7B98-428A-B12D-A13504A6A1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4C71BB-A381-4124-B95A-9158CAAAEE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BCA51C-3113-42B6-A4C0-D1A225EBF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64318E-6781-4E87-BC79-BCE471EFB2E8}"/>
              </a:ext>
            </a:extLst>
          </p:cNvPr>
          <p:cNvSpPr>
            <a:spLocks noGrp="1"/>
          </p:cNvSpPr>
          <p:nvPr>
            <p:ph type="dt" sz="half" idx="10"/>
          </p:nvPr>
        </p:nvSpPr>
        <p:spPr/>
        <p:txBody>
          <a:bodyPr/>
          <a:lstStyle/>
          <a:p>
            <a:fld id="{117DB5A3-9954-4F68-9FF7-66770132AC74}" type="datetimeFigureOut">
              <a:rPr lang="en-US" smtClean="0"/>
              <a:t>5/5/2025</a:t>
            </a:fld>
            <a:endParaRPr lang="en-US"/>
          </a:p>
        </p:txBody>
      </p:sp>
      <p:sp>
        <p:nvSpPr>
          <p:cNvPr id="6" name="Footer Placeholder 5">
            <a:extLst>
              <a:ext uri="{FF2B5EF4-FFF2-40B4-BE49-F238E27FC236}">
                <a16:creationId xmlns:a16="http://schemas.microsoft.com/office/drawing/2014/main" id="{36C29329-F03A-4E10-A078-B7342E4822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67A2AB-41AF-4279-8EF4-21AB7806A8B4}"/>
              </a:ext>
            </a:extLst>
          </p:cNvPr>
          <p:cNvSpPr>
            <a:spLocks noGrp="1"/>
          </p:cNvSpPr>
          <p:nvPr>
            <p:ph type="sldNum" sz="quarter" idx="12"/>
          </p:nvPr>
        </p:nvSpPr>
        <p:spPr/>
        <p:txBody>
          <a:bodyPr/>
          <a:lstStyle/>
          <a:p>
            <a:fld id="{35C27930-4474-4133-A6E3-65F420715118}" type="slidenum">
              <a:rPr lang="en-US" smtClean="0"/>
              <a:t>‹#›</a:t>
            </a:fld>
            <a:endParaRPr lang="en-US"/>
          </a:p>
        </p:txBody>
      </p:sp>
    </p:spTree>
    <p:extLst>
      <p:ext uri="{BB962C8B-B14F-4D97-AF65-F5344CB8AC3E}">
        <p14:creationId xmlns:p14="http://schemas.microsoft.com/office/powerpoint/2010/main" val="4263099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6EA05-1A5D-4C0B-B470-2A26920BFF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F82D49-F89A-4F9C-BD79-963F020862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DE3E32-5317-4B5B-B781-F65A140E66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E475C7-F2F8-4BEC-92BF-E16C8860FA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309D50-D7B0-4F12-A380-D2571A0BAF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9DBD99-8C14-4D90-80D0-FE0141C38EFE}"/>
              </a:ext>
            </a:extLst>
          </p:cNvPr>
          <p:cNvSpPr>
            <a:spLocks noGrp="1"/>
          </p:cNvSpPr>
          <p:nvPr>
            <p:ph type="dt" sz="half" idx="10"/>
          </p:nvPr>
        </p:nvSpPr>
        <p:spPr/>
        <p:txBody>
          <a:bodyPr/>
          <a:lstStyle/>
          <a:p>
            <a:fld id="{117DB5A3-9954-4F68-9FF7-66770132AC74}" type="datetimeFigureOut">
              <a:rPr lang="en-US" smtClean="0"/>
              <a:t>5/5/2025</a:t>
            </a:fld>
            <a:endParaRPr lang="en-US"/>
          </a:p>
        </p:txBody>
      </p:sp>
      <p:sp>
        <p:nvSpPr>
          <p:cNvPr id="8" name="Footer Placeholder 7">
            <a:extLst>
              <a:ext uri="{FF2B5EF4-FFF2-40B4-BE49-F238E27FC236}">
                <a16:creationId xmlns:a16="http://schemas.microsoft.com/office/drawing/2014/main" id="{D08275C8-6F0F-4A94-BF67-F9D3F71D73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65D397-B51B-48B2-A35D-D1334E88A772}"/>
              </a:ext>
            </a:extLst>
          </p:cNvPr>
          <p:cNvSpPr>
            <a:spLocks noGrp="1"/>
          </p:cNvSpPr>
          <p:nvPr>
            <p:ph type="sldNum" sz="quarter" idx="12"/>
          </p:nvPr>
        </p:nvSpPr>
        <p:spPr/>
        <p:txBody>
          <a:bodyPr/>
          <a:lstStyle/>
          <a:p>
            <a:fld id="{35C27930-4474-4133-A6E3-65F420715118}" type="slidenum">
              <a:rPr lang="en-US" smtClean="0"/>
              <a:t>‹#›</a:t>
            </a:fld>
            <a:endParaRPr lang="en-US"/>
          </a:p>
        </p:txBody>
      </p:sp>
    </p:spTree>
    <p:extLst>
      <p:ext uri="{BB962C8B-B14F-4D97-AF65-F5344CB8AC3E}">
        <p14:creationId xmlns:p14="http://schemas.microsoft.com/office/powerpoint/2010/main" val="2697000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B6D0F-701D-47B7-8233-4726400CDC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6AB369-BFC7-4731-8A00-A80DAC9BFB3F}"/>
              </a:ext>
            </a:extLst>
          </p:cNvPr>
          <p:cNvSpPr>
            <a:spLocks noGrp="1"/>
          </p:cNvSpPr>
          <p:nvPr>
            <p:ph type="dt" sz="half" idx="10"/>
          </p:nvPr>
        </p:nvSpPr>
        <p:spPr/>
        <p:txBody>
          <a:bodyPr/>
          <a:lstStyle/>
          <a:p>
            <a:fld id="{117DB5A3-9954-4F68-9FF7-66770132AC74}" type="datetimeFigureOut">
              <a:rPr lang="en-US" smtClean="0"/>
              <a:t>5/5/2025</a:t>
            </a:fld>
            <a:endParaRPr lang="en-US"/>
          </a:p>
        </p:txBody>
      </p:sp>
      <p:sp>
        <p:nvSpPr>
          <p:cNvPr id="4" name="Footer Placeholder 3">
            <a:extLst>
              <a:ext uri="{FF2B5EF4-FFF2-40B4-BE49-F238E27FC236}">
                <a16:creationId xmlns:a16="http://schemas.microsoft.com/office/drawing/2014/main" id="{8851AE06-F525-4206-80F0-0314DD885A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5424F4-23B1-43C0-84B6-29C295944B88}"/>
              </a:ext>
            </a:extLst>
          </p:cNvPr>
          <p:cNvSpPr>
            <a:spLocks noGrp="1"/>
          </p:cNvSpPr>
          <p:nvPr>
            <p:ph type="sldNum" sz="quarter" idx="12"/>
          </p:nvPr>
        </p:nvSpPr>
        <p:spPr/>
        <p:txBody>
          <a:bodyPr/>
          <a:lstStyle/>
          <a:p>
            <a:fld id="{35C27930-4474-4133-A6E3-65F420715118}" type="slidenum">
              <a:rPr lang="en-US" smtClean="0"/>
              <a:t>‹#›</a:t>
            </a:fld>
            <a:endParaRPr lang="en-US"/>
          </a:p>
        </p:txBody>
      </p:sp>
    </p:spTree>
    <p:extLst>
      <p:ext uri="{BB962C8B-B14F-4D97-AF65-F5344CB8AC3E}">
        <p14:creationId xmlns:p14="http://schemas.microsoft.com/office/powerpoint/2010/main" val="532664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7977F0-CDDA-4B3F-86BA-7BC97C6A833B}"/>
              </a:ext>
            </a:extLst>
          </p:cNvPr>
          <p:cNvSpPr>
            <a:spLocks noGrp="1"/>
          </p:cNvSpPr>
          <p:nvPr>
            <p:ph type="dt" sz="half" idx="10"/>
          </p:nvPr>
        </p:nvSpPr>
        <p:spPr/>
        <p:txBody>
          <a:bodyPr/>
          <a:lstStyle/>
          <a:p>
            <a:fld id="{117DB5A3-9954-4F68-9FF7-66770132AC74}" type="datetimeFigureOut">
              <a:rPr lang="en-US" smtClean="0"/>
              <a:t>5/5/2025</a:t>
            </a:fld>
            <a:endParaRPr lang="en-US"/>
          </a:p>
        </p:txBody>
      </p:sp>
      <p:sp>
        <p:nvSpPr>
          <p:cNvPr id="3" name="Footer Placeholder 2">
            <a:extLst>
              <a:ext uri="{FF2B5EF4-FFF2-40B4-BE49-F238E27FC236}">
                <a16:creationId xmlns:a16="http://schemas.microsoft.com/office/drawing/2014/main" id="{718C5CB4-C6B5-4F4E-A415-6021AAF9C1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16C847-CA57-48C8-81A7-817C58209D07}"/>
              </a:ext>
            </a:extLst>
          </p:cNvPr>
          <p:cNvSpPr>
            <a:spLocks noGrp="1"/>
          </p:cNvSpPr>
          <p:nvPr>
            <p:ph type="sldNum" sz="quarter" idx="12"/>
          </p:nvPr>
        </p:nvSpPr>
        <p:spPr/>
        <p:txBody>
          <a:bodyPr/>
          <a:lstStyle/>
          <a:p>
            <a:fld id="{35C27930-4474-4133-A6E3-65F420715118}" type="slidenum">
              <a:rPr lang="en-US" smtClean="0"/>
              <a:t>‹#›</a:t>
            </a:fld>
            <a:endParaRPr lang="en-US"/>
          </a:p>
        </p:txBody>
      </p:sp>
    </p:spTree>
    <p:extLst>
      <p:ext uri="{BB962C8B-B14F-4D97-AF65-F5344CB8AC3E}">
        <p14:creationId xmlns:p14="http://schemas.microsoft.com/office/powerpoint/2010/main" val="477236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84627-B403-487A-9E5D-200B96A536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163EBB-9B70-48F4-9866-63909A3E51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A0261B-37CF-42FC-9AF0-15008CE71F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D6FDB3-84CA-4604-9045-FF5CBF1871BC}"/>
              </a:ext>
            </a:extLst>
          </p:cNvPr>
          <p:cNvSpPr>
            <a:spLocks noGrp="1"/>
          </p:cNvSpPr>
          <p:nvPr>
            <p:ph type="dt" sz="half" idx="10"/>
          </p:nvPr>
        </p:nvSpPr>
        <p:spPr/>
        <p:txBody>
          <a:bodyPr/>
          <a:lstStyle/>
          <a:p>
            <a:fld id="{117DB5A3-9954-4F68-9FF7-66770132AC74}" type="datetimeFigureOut">
              <a:rPr lang="en-US" smtClean="0"/>
              <a:t>5/5/2025</a:t>
            </a:fld>
            <a:endParaRPr lang="en-US"/>
          </a:p>
        </p:txBody>
      </p:sp>
      <p:sp>
        <p:nvSpPr>
          <p:cNvPr id="6" name="Footer Placeholder 5">
            <a:extLst>
              <a:ext uri="{FF2B5EF4-FFF2-40B4-BE49-F238E27FC236}">
                <a16:creationId xmlns:a16="http://schemas.microsoft.com/office/drawing/2014/main" id="{1FB93EAB-DDDC-4C75-9F64-9E6AA6B0B9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F5EE60-D7C2-466E-AE42-722367D34B9D}"/>
              </a:ext>
            </a:extLst>
          </p:cNvPr>
          <p:cNvSpPr>
            <a:spLocks noGrp="1"/>
          </p:cNvSpPr>
          <p:nvPr>
            <p:ph type="sldNum" sz="quarter" idx="12"/>
          </p:nvPr>
        </p:nvSpPr>
        <p:spPr/>
        <p:txBody>
          <a:bodyPr/>
          <a:lstStyle/>
          <a:p>
            <a:fld id="{35C27930-4474-4133-A6E3-65F420715118}" type="slidenum">
              <a:rPr lang="en-US" smtClean="0"/>
              <a:t>‹#›</a:t>
            </a:fld>
            <a:endParaRPr lang="en-US"/>
          </a:p>
        </p:txBody>
      </p:sp>
    </p:spTree>
    <p:extLst>
      <p:ext uri="{BB962C8B-B14F-4D97-AF65-F5344CB8AC3E}">
        <p14:creationId xmlns:p14="http://schemas.microsoft.com/office/powerpoint/2010/main" val="2372020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FD62A8-E53C-41A1-AC08-D89E0B946905}"/>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234981E-68F0-4DE9-B627-B0DB17FD41E2}"/>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D867536C-DF4F-4E96-9320-517B24F852E9}"/>
              </a:ext>
            </a:extLst>
          </p:cNvPr>
          <p:cNvSpPr>
            <a:spLocks noGrp="1"/>
          </p:cNvSpPr>
          <p:nvPr>
            <p:ph type="sldNum" sz="quarter" idx="12"/>
          </p:nvPr>
        </p:nvSpPr>
        <p:spPr/>
        <p:txBody>
          <a:bodyPr/>
          <a:lstStyle>
            <a:lvl1pPr>
              <a:defRPr/>
            </a:lvl1pPr>
          </a:lstStyle>
          <a:p>
            <a:fld id="{083BED59-A6A7-4BB8-ACE2-2739082BDE44}" type="slidenum">
              <a:rPr lang="en-US" altLang="en-US"/>
              <a:pPr/>
              <a:t>‹#›</a:t>
            </a:fld>
            <a:endParaRPr lang="en-US" altLang="en-US"/>
          </a:p>
        </p:txBody>
      </p:sp>
    </p:spTree>
    <p:extLst>
      <p:ext uri="{BB962C8B-B14F-4D97-AF65-F5344CB8AC3E}">
        <p14:creationId xmlns:p14="http://schemas.microsoft.com/office/powerpoint/2010/main" val="2133965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D2F07-3065-40C6-8020-A44993A39A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7A3ADC-09E1-491F-A049-C55597FAC2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4E1EBB-324F-4D5C-91A7-5CD1567187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E1318E-A915-4DA8-B400-30D507AC3DE9}"/>
              </a:ext>
            </a:extLst>
          </p:cNvPr>
          <p:cNvSpPr>
            <a:spLocks noGrp="1"/>
          </p:cNvSpPr>
          <p:nvPr>
            <p:ph type="dt" sz="half" idx="10"/>
          </p:nvPr>
        </p:nvSpPr>
        <p:spPr/>
        <p:txBody>
          <a:bodyPr/>
          <a:lstStyle/>
          <a:p>
            <a:fld id="{117DB5A3-9954-4F68-9FF7-66770132AC74}" type="datetimeFigureOut">
              <a:rPr lang="en-US" smtClean="0"/>
              <a:t>5/5/2025</a:t>
            </a:fld>
            <a:endParaRPr lang="en-US"/>
          </a:p>
        </p:txBody>
      </p:sp>
      <p:sp>
        <p:nvSpPr>
          <p:cNvPr id="6" name="Footer Placeholder 5">
            <a:extLst>
              <a:ext uri="{FF2B5EF4-FFF2-40B4-BE49-F238E27FC236}">
                <a16:creationId xmlns:a16="http://schemas.microsoft.com/office/drawing/2014/main" id="{10C17361-644F-493A-9670-DBEF8CCAAC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772C0F-4046-44BA-AFAF-D6F4CDD9FF7F}"/>
              </a:ext>
            </a:extLst>
          </p:cNvPr>
          <p:cNvSpPr>
            <a:spLocks noGrp="1"/>
          </p:cNvSpPr>
          <p:nvPr>
            <p:ph type="sldNum" sz="quarter" idx="12"/>
          </p:nvPr>
        </p:nvSpPr>
        <p:spPr/>
        <p:txBody>
          <a:bodyPr/>
          <a:lstStyle/>
          <a:p>
            <a:fld id="{35C27930-4474-4133-A6E3-65F420715118}" type="slidenum">
              <a:rPr lang="en-US" smtClean="0"/>
              <a:t>‹#›</a:t>
            </a:fld>
            <a:endParaRPr lang="en-US"/>
          </a:p>
        </p:txBody>
      </p:sp>
    </p:spTree>
    <p:extLst>
      <p:ext uri="{BB962C8B-B14F-4D97-AF65-F5344CB8AC3E}">
        <p14:creationId xmlns:p14="http://schemas.microsoft.com/office/powerpoint/2010/main" val="1831828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FC915-59FC-4CB6-913E-1B7A902B34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BFECEF-9187-47DE-91DE-672AD53D3F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928E7C-A4DD-43B6-8792-C1E24B2EF118}"/>
              </a:ext>
            </a:extLst>
          </p:cNvPr>
          <p:cNvSpPr>
            <a:spLocks noGrp="1"/>
          </p:cNvSpPr>
          <p:nvPr>
            <p:ph type="dt" sz="half" idx="10"/>
          </p:nvPr>
        </p:nvSpPr>
        <p:spPr/>
        <p:txBody>
          <a:bodyPr/>
          <a:lstStyle/>
          <a:p>
            <a:fld id="{117DB5A3-9954-4F68-9FF7-66770132AC74}" type="datetimeFigureOut">
              <a:rPr lang="en-US" smtClean="0"/>
              <a:t>5/5/2025</a:t>
            </a:fld>
            <a:endParaRPr lang="en-US"/>
          </a:p>
        </p:txBody>
      </p:sp>
      <p:sp>
        <p:nvSpPr>
          <p:cNvPr id="5" name="Footer Placeholder 4">
            <a:extLst>
              <a:ext uri="{FF2B5EF4-FFF2-40B4-BE49-F238E27FC236}">
                <a16:creationId xmlns:a16="http://schemas.microsoft.com/office/drawing/2014/main" id="{15CC981D-8A84-406F-AF76-D3CDB78675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09D112-D2F5-4ADF-A212-55D0D3716158}"/>
              </a:ext>
            </a:extLst>
          </p:cNvPr>
          <p:cNvSpPr>
            <a:spLocks noGrp="1"/>
          </p:cNvSpPr>
          <p:nvPr>
            <p:ph type="sldNum" sz="quarter" idx="12"/>
          </p:nvPr>
        </p:nvSpPr>
        <p:spPr/>
        <p:txBody>
          <a:bodyPr/>
          <a:lstStyle/>
          <a:p>
            <a:fld id="{35C27930-4474-4133-A6E3-65F420715118}" type="slidenum">
              <a:rPr lang="en-US" smtClean="0"/>
              <a:t>‹#›</a:t>
            </a:fld>
            <a:endParaRPr lang="en-US"/>
          </a:p>
        </p:txBody>
      </p:sp>
    </p:spTree>
    <p:extLst>
      <p:ext uri="{BB962C8B-B14F-4D97-AF65-F5344CB8AC3E}">
        <p14:creationId xmlns:p14="http://schemas.microsoft.com/office/powerpoint/2010/main" val="935562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4426DF-BD66-4C5E-8160-600B8D80DD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36C2E8-766E-49AA-A987-A70E97BABE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E9E148-87DC-42B8-953D-C42BB5EA0119}"/>
              </a:ext>
            </a:extLst>
          </p:cNvPr>
          <p:cNvSpPr>
            <a:spLocks noGrp="1"/>
          </p:cNvSpPr>
          <p:nvPr>
            <p:ph type="dt" sz="half" idx="10"/>
          </p:nvPr>
        </p:nvSpPr>
        <p:spPr/>
        <p:txBody>
          <a:bodyPr/>
          <a:lstStyle/>
          <a:p>
            <a:fld id="{117DB5A3-9954-4F68-9FF7-66770132AC74}" type="datetimeFigureOut">
              <a:rPr lang="en-US" smtClean="0"/>
              <a:t>5/5/2025</a:t>
            </a:fld>
            <a:endParaRPr lang="en-US"/>
          </a:p>
        </p:txBody>
      </p:sp>
      <p:sp>
        <p:nvSpPr>
          <p:cNvPr id="5" name="Footer Placeholder 4">
            <a:extLst>
              <a:ext uri="{FF2B5EF4-FFF2-40B4-BE49-F238E27FC236}">
                <a16:creationId xmlns:a16="http://schemas.microsoft.com/office/drawing/2014/main" id="{24E1E40C-BE11-41AB-A38F-FB67C32C6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DF7C98-8BF4-4FDF-9440-DB6CF4D3D628}"/>
              </a:ext>
            </a:extLst>
          </p:cNvPr>
          <p:cNvSpPr>
            <a:spLocks noGrp="1"/>
          </p:cNvSpPr>
          <p:nvPr>
            <p:ph type="sldNum" sz="quarter" idx="12"/>
          </p:nvPr>
        </p:nvSpPr>
        <p:spPr/>
        <p:txBody>
          <a:bodyPr/>
          <a:lstStyle/>
          <a:p>
            <a:fld id="{35C27930-4474-4133-A6E3-65F420715118}" type="slidenum">
              <a:rPr lang="en-US" smtClean="0"/>
              <a:t>‹#›</a:t>
            </a:fld>
            <a:endParaRPr lang="en-US"/>
          </a:p>
        </p:txBody>
      </p:sp>
    </p:spTree>
    <p:extLst>
      <p:ext uri="{BB962C8B-B14F-4D97-AF65-F5344CB8AC3E}">
        <p14:creationId xmlns:p14="http://schemas.microsoft.com/office/powerpoint/2010/main" val="15112798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p:nvPr/>
        </p:nvSpPr>
        <p:spPr>
          <a:xfrm>
            <a:off x="-101" y="5293518"/>
            <a:ext cx="12192124"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8" name="Freeform 7"/>
          <p:cNvSpPr/>
          <p:nvPr/>
        </p:nvSpPr>
        <p:spPr>
          <a:xfrm>
            <a:off x="-101" y="5293518"/>
            <a:ext cx="12192124"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9" name="Freeform 8"/>
          <p:cNvSpPr/>
          <p:nvPr/>
        </p:nvSpPr>
        <p:spPr>
          <a:xfrm>
            <a:off x="1" y="5545933"/>
            <a:ext cx="12195177"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3200" b="1"/>
          </a:p>
        </p:txBody>
      </p:sp>
      <p:sp>
        <p:nvSpPr>
          <p:cNvPr id="2" name="Title 1"/>
          <p:cNvSpPr>
            <a:spLocks noGrp="1"/>
          </p:cNvSpPr>
          <p:nvPr>
            <p:ph type="ctrTitle"/>
          </p:nvPr>
        </p:nvSpPr>
        <p:spPr>
          <a:xfrm>
            <a:off x="6096000" y="1676400"/>
            <a:ext cx="5181600" cy="1524000"/>
          </a:xfrm>
        </p:spPr>
        <p:txBody>
          <a:bodyPr anchor="b" anchorCtr="0"/>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096000" y="3203574"/>
            <a:ext cx="51816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0" y="5262466"/>
            <a:ext cx="12192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1" name="Freeform 10"/>
          <p:cNvSpPr/>
          <p:nvPr/>
        </p:nvSpPr>
        <p:spPr>
          <a:xfrm>
            <a:off x="173" y="5502670"/>
            <a:ext cx="12192088"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 name="Date Placeholder 3"/>
          <p:cNvSpPr>
            <a:spLocks noGrp="1"/>
          </p:cNvSpPr>
          <p:nvPr>
            <p:ph type="dt" sz="half" idx="10"/>
          </p:nvPr>
        </p:nvSpPr>
        <p:spPr/>
        <p:txBody>
          <a:bodyPr/>
          <a:lstStyle/>
          <a:p>
            <a:fld id="{ADECCC29-DBFF-40B1-B288-7FBB71E62437}"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normAutofit/>
          </a:bodyPr>
          <a:lstStyle/>
          <a:p>
            <a:fld id="{00A9BBA7-97FE-4FAC-915E-5700415B7F62}" type="slidenum">
              <a:rPr lang="en-US" smtClean="0"/>
              <a:t>‹#›</a:t>
            </a:fld>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334001"/>
            <a:ext cx="1828800" cy="1469571"/>
          </a:xfrm>
          <a:prstGeom prst="rect">
            <a:avLst/>
          </a:prstGeom>
        </p:spPr>
      </p:pic>
    </p:spTree>
    <p:extLst>
      <p:ext uri="{BB962C8B-B14F-4D97-AF65-F5344CB8AC3E}">
        <p14:creationId xmlns:p14="http://schemas.microsoft.com/office/powerpoint/2010/main" val="10351538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6"/>
          <p:cNvSpPr/>
          <p:nvPr/>
        </p:nvSpPr>
        <p:spPr>
          <a:xfrm>
            <a:off x="0" y="5457826"/>
            <a:ext cx="9652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Freeform 7"/>
          <p:cNvSpPr/>
          <p:nvPr/>
        </p:nvSpPr>
        <p:spPr>
          <a:xfrm>
            <a:off x="2409853" y="6148043"/>
            <a:ext cx="978532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1"/>
            <a:ext cx="103632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8"/>
          <p:cNvSpPr/>
          <p:nvPr/>
        </p:nvSpPr>
        <p:spPr>
          <a:xfrm>
            <a:off x="-261" y="5412337"/>
            <a:ext cx="10140757"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0" name="Freeform 9"/>
          <p:cNvSpPr/>
          <p:nvPr/>
        </p:nvSpPr>
        <p:spPr>
          <a:xfrm>
            <a:off x="2240967" y="6116508"/>
            <a:ext cx="9954208"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 name="Date Placeholder 3"/>
          <p:cNvSpPr>
            <a:spLocks noGrp="1"/>
          </p:cNvSpPr>
          <p:nvPr>
            <p:ph type="dt" sz="half" idx="10"/>
          </p:nvPr>
        </p:nvSpPr>
        <p:spPr/>
        <p:txBody>
          <a:bodyPr/>
          <a:lstStyle/>
          <a:p>
            <a:fld id="{ADECCC29-DBFF-40B1-B288-7FBB71E62437}"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A9BBA7-97FE-4FAC-915E-5700415B7F62}" type="slidenum">
              <a:rPr lang="en-US" smtClean="0"/>
              <a:t>‹#›</a:t>
            </a:fld>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5720444"/>
            <a:ext cx="1320800" cy="1061357"/>
          </a:xfrm>
          <a:prstGeom prst="rect">
            <a:avLst/>
          </a:prstGeom>
        </p:spPr>
      </p:pic>
    </p:spTree>
    <p:extLst>
      <p:ext uri="{BB962C8B-B14F-4D97-AF65-F5344CB8AC3E}">
        <p14:creationId xmlns:p14="http://schemas.microsoft.com/office/powerpoint/2010/main" val="31783639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p:nvPr/>
        </p:nvSpPr>
        <p:spPr>
          <a:xfrm>
            <a:off x="1" y="5545933"/>
            <a:ext cx="12195177"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8" name="Freeform 7"/>
          <p:cNvSpPr/>
          <p:nvPr/>
        </p:nvSpPr>
        <p:spPr>
          <a:xfrm>
            <a:off x="-101" y="5293518"/>
            <a:ext cx="12192124"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9" name="Freeform 8"/>
          <p:cNvSpPr/>
          <p:nvPr/>
        </p:nvSpPr>
        <p:spPr>
          <a:xfrm>
            <a:off x="-101" y="5293518"/>
            <a:ext cx="12192124"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963084" y="3633788"/>
            <a:ext cx="10363200" cy="1362075"/>
          </a:xfrm>
        </p:spPr>
        <p:txBody>
          <a:bodyPr anchor="t"/>
          <a:lstStyle>
            <a:lvl1pPr algn="l">
              <a:defRPr sz="40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963084" y="2133601"/>
            <a:ext cx="103632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Rectangle 9"/>
          <p:cNvSpPr/>
          <p:nvPr/>
        </p:nvSpPr>
        <p:spPr>
          <a:xfrm>
            <a:off x="0" y="5262466"/>
            <a:ext cx="12192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1" name="Freeform 10"/>
          <p:cNvSpPr/>
          <p:nvPr/>
        </p:nvSpPr>
        <p:spPr>
          <a:xfrm>
            <a:off x="173" y="5502670"/>
            <a:ext cx="12192088"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 name="Date Placeholder 3"/>
          <p:cNvSpPr>
            <a:spLocks noGrp="1"/>
          </p:cNvSpPr>
          <p:nvPr>
            <p:ph type="dt" sz="half" idx="10"/>
          </p:nvPr>
        </p:nvSpPr>
        <p:spPr/>
        <p:txBody>
          <a:bodyPr/>
          <a:lstStyle/>
          <a:p>
            <a:fld id="{ADECCC29-DBFF-40B1-B288-7FBB71E62437}"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A9BBA7-97FE-4FAC-915E-5700415B7F62}" type="slidenum">
              <a:rPr lang="en-US" smtClean="0"/>
              <a:t>‹#›</a:t>
            </a:fld>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8401" y="5486401"/>
            <a:ext cx="1456689" cy="1170553"/>
          </a:xfrm>
          <a:prstGeom prst="rect">
            <a:avLst/>
          </a:prstGeom>
        </p:spPr>
      </p:pic>
    </p:spTree>
    <p:extLst>
      <p:ext uri="{BB962C8B-B14F-4D97-AF65-F5344CB8AC3E}">
        <p14:creationId xmlns:p14="http://schemas.microsoft.com/office/powerpoint/2010/main" val="25583912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7"/>
          <p:cNvSpPr/>
          <p:nvPr/>
        </p:nvSpPr>
        <p:spPr>
          <a:xfrm>
            <a:off x="2409853" y="6148043"/>
            <a:ext cx="978532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9" name="Freeform 8"/>
          <p:cNvSpPr/>
          <p:nvPr/>
        </p:nvSpPr>
        <p:spPr>
          <a:xfrm>
            <a:off x="0" y="5457826"/>
            <a:ext cx="9652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a:t>Click to edit Master title style</a:t>
            </a:r>
          </a:p>
        </p:txBody>
      </p:sp>
      <p:sp>
        <p:nvSpPr>
          <p:cNvPr id="10" name="Freeform 9"/>
          <p:cNvSpPr/>
          <p:nvPr/>
        </p:nvSpPr>
        <p:spPr>
          <a:xfrm>
            <a:off x="-261" y="5412337"/>
            <a:ext cx="10140757"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1" name="Freeform 10"/>
          <p:cNvSpPr/>
          <p:nvPr/>
        </p:nvSpPr>
        <p:spPr>
          <a:xfrm>
            <a:off x="2240967" y="6116508"/>
            <a:ext cx="9954208"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Date Placeholder 4"/>
          <p:cNvSpPr>
            <a:spLocks noGrp="1"/>
          </p:cNvSpPr>
          <p:nvPr>
            <p:ph type="dt" sz="half" idx="10"/>
          </p:nvPr>
        </p:nvSpPr>
        <p:spPr/>
        <p:txBody>
          <a:bodyPr/>
          <a:lstStyle/>
          <a:p>
            <a:fld id="{ADECCC29-DBFF-40B1-B288-7FBB71E62437}"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A9BBA7-97FE-4FAC-915E-5700415B7F62}" type="slidenum">
              <a:rPr lang="en-US" smtClean="0"/>
              <a:t>‹#›</a:t>
            </a:fld>
            <a:endParaRPr lang="en-US"/>
          </a:p>
        </p:txBody>
      </p:sp>
      <p:sp>
        <p:nvSpPr>
          <p:cNvPr id="13" name="Content Placeholder 12"/>
          <p:cNvSpPr>
            <a:spLocks noGrp="1"/>
          </p:cNvSpPr>
          <p:nvPr>
            <p:ph sz="quarter" idx="13"/>
          </p:nvPr>
        </p:nvSpPr>
        <p:spPr>
          <a:xfrm>
            <a:off x="914400" y="1536192"/>
            <a:ext cx="4876800"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4"/>
          </p:nvPr>
        </p:nvSpPr>
        <p:spPr>
          <a:xfrm>
            <a:off x="6400800" y="1536192"/>
            <a:ext cx="4876800"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5720444"/>
            <a:ext cx="1320800" cy="1061357"/>
          </a:xfrm>
          <a:prstGeom prst="rect">
            <a:avLst/>
          </a:prstGeom>
        </p:spPr>
      </p:pic>
    </p:spTree>
    <p:extLst>
      <p:ext uri="{BB962C8B-B14F-4D97-AF65-F5344CB8AC3E}">
        <p14:creationId xmlns:p14="http://schemas.microsoft.com/office/powerpoint/2010/main" val="23324156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9"/>
          <p:cNvSpPr/>
          <p:nvPr/>
        </p:nvSpPr>
        <p:spPr>
          <a:xfrm>
            <a:off x="2409853" y="6148043"/>
            <a:ext cx="978532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1" name="Freeform 10"/>
          <p:cNvSpPr/>
          <p:nvPr/>
        </p:nvSpPr>
        <p:spPr>
          <a:xfrm>
            <a:off x="0" y="5457826"/>
            <a:ext cx="9652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535113"/>
            <a:ext cx="48768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400800" y="1535113"/>
            <a:ext cx="48768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Freeform 11"/>
          <p:cNvSpPr/>
          <p:nvPr/>
        </p:nvSpPr>
        <p:spPr>
          <a:xfrm>
            <a:off x="-261" y="5412337"/>
            <a:ext cx="10140757"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3" name="Freeform 12"/>
          <p:cNvSpPr/>
          <p:nvPr/>
        </p:nvSpPr>
        <p:spPr>
          <a:xfrm>
            <a:off x="2240967" y="6116508"/>
            <a:ext cx="9954208"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 name="Date Placeholder 6"/>
          <p:cNvSpPr>
            <a:spLocks noGrp="1"/>
          </p:cNvSpPr>
          <p:nvPr>
            <p:ph type="dt" sz="half" idx="10"/>
          </p:nvPr>
        </p:nvSpPr>
        <p:spPr/>
        <p:txBody>
          <a:bodyPr/>
          <a:lstStyle/>
          <a:p>
            <a:fld id="{ADECCC29-DBFF-40B1-B288-7FBB71E62437}" type="datetimeFigureOut">
              <a:rPr lang="en-US" smtClean="0"/>
              <a:t>5/5/2025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A9BBA7-97FE-4FAC-915E-5700415B7F62}" type="slidenum">
              <a:rPr lang="en-US" smtClean="0"/>
              <a:t>‹#›</a:t>
            </a:fld>
            <a:endParaRPr lang="en-US"/>
          </a:p>
        </p:txBody>
      </p:sp>
      <p:sp>
        <p:nvSpPr>
          <p:cNvPr id="15" name="Content Placeholder 14"/>
          <p:cNvSpPr>
            <a:spLocks noGrp="1"/>
          </p:cNvSpPr>
          <p:nvPr>
            <p:ph sz="quarter" idx="13"/>
          </p:nvPr>
        </p:nvSpPr>
        <p:spPr>
          <a:xfrm>
            <a:off x="914400" y="2209800"/>
            <a:ext cx="48768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p:cNvSpPr>
            <a:spLocks noGrp="1"/>
          </p:cNvSpPr>
          <p:nvPr>
            <p:ph sz="quarter" idx="14"/>
          </p:nvPr>
        </p:nvSpPr>
        <p:spPr>
          <a:xfrm>
            <a:off x="6400800" y="2209800"/>
            <a:ext cx="48768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5720444"/>
            <a:ext cx="1320800" cy="1061357"/>
          </a:xfrm>
          <a:prstGeom prst="rect">
            <a:avLst/>
          </a:prstGeom>
        </p:spPr>
      </p:pic>
    </p:spTree>
    <p:extLst>
      <p:ext uri="{BB962C8B-B14F-4D97-AF65-F5344CB8AC3E}">
        <p14:creationId xmlns:p14="http://schemas.microsoft.com/office/powerpoint/2010/main" val="4075229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5"/>
          <p:cNvSpPr/>
          <p:nvPr/>
        </p:nvSpPr>
        <p:spPr>
          <a:xfrm>
            <a:off x="2" y="5010152"/>
            <a:ext cx="9918700"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 name="Freeform 6"/>
          <p:cNvSpPr/>
          <p:nvPr/>
        </p:nvSpPr>
        <p:spPr>
          <a:xfrm>
            <a:off x="0" y="5731668"/>
            <a:ext cx="12196237"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a:t>Click to edit Master title style</a:t>
            </a:r>
          </a:p>
        </p:txBody>
      </p:sp>
      <p:sp>
        <p:nvSpPr>
          <p:cNvPr id="8" name="Freeform 7"/>
          <p:cNvSpPr/>
          <p:nvPr/>
        </p:nvSpPr>
        <p:spPr>
          <a:xfrm>
            <a:off x="1" y="4973411"/>
            <a:ext cx="10233156"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9" name="Freeform 8"/>
          <p:cNvSpPr/>
          <p:nvPr/>
        </p:nvSpPr>
        <p:spPr>
          <a:xfrm>
            <a:off x="-3176" y="5696242"/>
            <a:ext cx="12195176"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 name="Date Placeholder 2"/>
          <p:cNvSpPr>
            <a:spLocks noGrp="1"/>
          </p:cNvSpPr>
          <p:nvPr>
            <p:ph type="dt" sz="half" idx="10"/>
          </p:nvPr>
        </p:nvSpPr>
        <p:spPr/>
        <p:txBody>
          <a:bodyPr/>
          <a:lstStyle/>
          <a:p>
            <a:fld id="{ADECCC29-DBFF-40B1-B288-7FBB71E62437}" type="datetimeFigureOut">
              <a:rPr lang="en-US" smtClean="0"/>
              <a:t>5/5/2025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A9BBA7-97FE-4FAC-915E-5700415B7F62}"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5334001"/>
            <a:ext cx="1320800" cy="1061357"/>
          </a:xfrm>
          <a:prstGeom prst="rect">
            <a:avLst/>
          </a:prstGeom>
        </p:spPr>
      </p:pic>
    </p:spTree>
    <p:extLst>
      <p:ext uri="{BB962C8B-B14F-4D97-AF65-F5344CB8AC3E}">
        <p14:creationId xmlns:p14="http://schemas.microsoft.com/office/powerpoint/2010/main" val="38577457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p:nvSpPr>
        <p:spPr>
          <a:xfrm>
            <a:off x="0" y="5731668"/>
            <a:ext cx="12196237"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6" name="Freeform 5"/>
          <p:cNvSpPr/>
          <p:nvPr/>
        </p:nvSpPr>
        <p:spPr>
          <a:xfrm>
            <a:off x="0" y="5381627"/>
            <a:ext cx="4381499" cy="1207294"/>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 name="Freeform 6"/>
          <p:cNvSpPr/>
          <p:nvPr/>
        </p:nvSpPr>
        <p:spPr>
          <a:xfrm>
            <a:off x="-3176" y="5696242"/>
            <a:ext cx="12195176"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Freeform 7"/>
          <p:cNvSpPr/>
          <p:nvPr/>
        </p:nvSpPr>
        <p:spPr>
          <a:xfrm>
            <a:off x="-261" y="5347021"/>
            <a:ext cx="4568308" cy="944725"/>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Date Placeholder 1"/>
          <p:cNvSpPr>
            <a:spLocks noGrp="1"/>
          </p:cNvSpPr>
          <p:nvPr>
            <p:ph type="dt" sz="half" idx="10"/>
          </p:nvPr>
        </p:nvSpPr>
        <p:spPr/>
        <p:txBody>
          <a:bodyPr/>
          <a:lstStyle/>
          <a:p>
            <a:fld id="{ADECCC29-DBFF-40B1-B288-7FBB71E62437}" type="datetimeFigureOut">
              <a:rPr lang="en-US" smtClean="0"/>
              <a:t>5/5/2025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A9BBA7-97FE-4FAC-915E-5700415B7F62}" type="slidenum">
              <a:rPr lang="en-US" smtClean="0"/>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5562601"/>
            <a:ext cx="1320800" cy="1061357"/>
          </a:xfrm>
          <a:prstGeom prst="rect">
            <a:avLst/>
          </a:prstGeom>
        </p:spPr>
      </p:pic>
    </p:spTree>
    <p:extLst>
      <p:ext uri="{BB962C8B-B14F-4D97-AF65-F5344CB8AC3E}">
        <p14:creationId xmlns:p14="http://schemas.microsoft.com/office/powerpoint/2010/main" val="3517512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E567DE-CC6E-4445-BBF6-BFA46BD03295}"/>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85A316C1-CDCE-4449-B536-6E2CCD3E6800}"/>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4BE16B75-A39F-415F-B5CA-3255CC32E952}"/>
              </a:ext>
            </a:extLst>
          </p:cNvPr>
          <p:cNvSpPr>
            <a:spLocks noGrp="1"/>
          </p:cNvSpPr>
          <p:nvPr>
            <p:ph type="sldNum" sz="quarter" idx="12"/>
          </p:nvPr>
        </p:nvSpPr>
        <p:spPr/>
        <p:txBody>
          <a:bodyPr/>
          <a:lstStyle>
            <a:lvl1pPr>
              <a:defRPr/>
            </a:lvl1pPr>
          </a:lstStyle>
          <a:p>
            <a:fld id="{15ED7945-E4F8-42A8-B764-51E105A26159}" type="slidenum">
              <a:rPr lang="en-US" altLang="en-US"/>
              <a:pPr/>
              <a:t>‹#›</a:t>
            </a:fld>
            <a:endParaRPr lang="en-US" altLang="en-US"/>
          </a:p>
        </p:txBody>
      </p:sp>
    </p:spTree>
    <p:extLst>
      <p:ext uri="{BB962C8B-B14F-4D97-AF65-F5344CB8AC3E}">
        <p14:creationId xmlns:p14="http://schemas.microsoft.com/office/powerpoint/2010/main" val="1698821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7"/>
          <p:cNvSpPr/>
          <p:nvPr/>
        </p:nvSpPr>
        <p:spPr>
          <a:xfrm>
            <a:off x="2" y="5010152"/>
            <a:ext cx="9918700"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9" name="Freeform 8"/>
          <p:cNvSpPr/>
          <p:nvPr/>
        </p:nvSpPr>
        <p:spPr>
          <a:xfrm>
            <a:off x="0" y="5731668"/>
            <a:ext cx="12196237"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902208" y="609600"/>
            <a:ext cx="4511040" cy="914400"/>
          </a:xfrm>
        </p:spPr>
        <p:txBody>
          <a:bodyPr anchor="b">
            <a:noAutofit/>
          </a:bodyPr>
          <a:lstStyle>
            <a:lvl1pPr algn="l">
              <a:defRPr sz="2200" b="0" i="0" cap="none" baseline="0">
                <a:solidFill>
                  <a:schemeClr val="tx2"/>
                </a:solidFill>
              </a:defRPr>
            </a:lvl1pPr>
          </a:lstStyle>
          <a:p>
            <a:r>
              <a:rPr lang="en-US"/>
              <a:t>Click to edit Master title style</a:t>
            </a:r>
            <a:endParaRPr lang="en-US" dirty="0"/>
          </a:p>
        </p:txBody>
      </p:sp>
      <p:sp>
        <p:nvSpPr>
          <p:cNvPr id="10" name="Freeform 9"/>
          <p:cNvSpPr/>
          <p:nvPr/>
        </p:nvSpPr>
        <p:spPr>
          <a:xfrm>
            <a:off x="1" y="4973411"/>
            <a:ext cx="10233156"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1" name="Freeform 10"/>
          <p:cNvSpPr/>
          <p:nvPr/>
        </p:nvSpPr>
        <p:spPr>
          <a:xfrm>
            <a:off x="-3176" y="5696242"/>
            <a:ext cx="12195176"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Date Placeholder 4"/>
          <p:cNvSpPr>
            <a:spLocks noGrp="1"/>
          </p:cNvSpPr>
          <p:nvPr>
            <p:ph type="dt" sz="half" idx="10"/>
          </p:nvPr>
        </p:nvSpPr>
        <p:spPr/>
        <p:txBody>
          <a:bodyPr/>
          <a:lstStyle/>
          <a:p>
            <a:fld id="{ADECCC29-DBFF-40B1-B288-7FBB71E62437}"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A9BBA7-97FE-4FAC-915E-5700415B7F62}" type="slidenum">
              <a:rPr lang="en-US" smtClean="0"/>
              <a:t>‹#›</a:t>
            </a:fld>
            <a:endParaRPr lang="en-US"/>
          </a:p>
        </p:txBody>
      </p:sp>
      <p:sp>
        <p:nvSpPr>
          <p:cNvPr id="13" name="Content Placeholder 12"/>
          <p:cNvSpPr>
            <a:spLocks noGrp="1"/>
          </p:cNvSpPr>
          <p:nvPr>
            <p:ph sz="quarter" idx="13"/>
          </p:nvPr>
        </p:nvSpPr>
        <p:spPr>
          <a:xfrm>
            <a:off x="6096000" y="609600"/>
            <a:ext cx="5181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p:cNvSpPr>
            <a:spLocks noGrp="1"/>
          </p:cNvSpPr>
          <p:nvPr>
            <p:ph type="body" sz="quarter" idx="14"/>
          </p:nvPr>
        </p:nvSpPr>
        <p:spPr>
          <a:xfrm>
            <a:off x="901699" y="1527048"/>
            <a:ext cx="451104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5334001"/>
            <a:ext cx="1320800" cy="1061357"/>
          </a:xfrm>
          <a:prstGeom prst="rect">
            <a:avLst/>
          </a:prstGeom>
        </p:spPr>
      </p:pic>
    </p:spTree>
    <p:extLst>
      <p:ext uri="{BB962C8B-B14F-4D97-AF65-F5344CB8AC3E}">
        <p14:creationId xmlns:p14="http://schemas.microsoft.com/office/powerpoint/2010/main" val="1082961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Freeform 7"/>
          <p:cNvSpPr/>
          <p:nvPr/>
        </p:nvSpPr>
        <p:spPr>
          <a:xfrm>
            <a:off x="2409853" y="6148043"/>
            <a:ext cx="978532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9" name="Freeform 8"/>
          <p:cNvSpPr/>
          <p:nvPr/>
        </p:nvSpPr>
        <p:spPr>
          <a:xfrm>
            <a:off x="0" y="5457826"/>
            <a:ext cx="9652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3" name="Picture Placeholder 2"/>
          <p:cNvSpPr>
            <a:spLocks noGrp="1"/>
          </p:cNvSpPr>
          <p:nvPr>
            <p:ph type="pic" idx="1"/>
          </p:nvPr>
        </p:nvSpPr>
        <p:spPr>
          <a:xfrm>
            <a:off x="6096000" y="609601"/>
            <a:ext cx="51816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Freeform 9"/>
          <p:cNvSpPr/>
          <p:nvPr/>
        </p:nvSpPr>
        <p:spPr>
          <a:xfrm>
            <a:off x="-261" y="5412337"/>
            <a:ext cx="10140757"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1" name="Freeform 10"/>
          <p:cNvSpPr/>
          <p:nvPr/>
        </p:nvSpPr>
        <p:spPr>
          <a:xfrm>
            <a:off x="2240967" y="6116508"/>
            <a:ext cx="9954208"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Date Placeholder 4"/>
          <p:cNvSpPr>
            <a:spLocks noGrp="1"/>
          </p:cNvSpPr>
          <p:nvPr>
            <p:ph type="dt" sz="half" idx="10"/>
          </p:nvPr>
        </p:nvSpPr>
        <p:spPr/>
        <p:txBody>
          <a:bodyPr/>
          <a:lstStyle/>
          <a:p>
            <a:fld id="{ADECCC29-DBFF-40B1-B288-7FBB71E62437}"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A9BBA7-97FE-4FAC-915E-5700415B7F62}" type="slidenum">
              <a:rPr lang="en-US" smtClean="0"/>
              <a:t>‹#›</a:t>
            </a:fld>
            <a:endParaRPr lang="en-US"/>
          </a:p>
        </p:txBody>
      </p:sp>
      <p:sp>
        <p:nvSpPr>
          <p:cNvPr id="14" name="Title 1"/>
          <p:cNvSpPr>
            <a:spLocks noGrp="1"/>
          </p:cNvSpPr>
          <p:nvPr>
            <p:ph type="title"/>
          </p:nvPr>
        </p:nvSpPr>
        <p:spPr>
          <a:xfrm>
            <a:off x="902208" y="609600"/>
            <a:ext cx="4511040" cy="914400"/>
          </a:xfrm>
        </p:spPr>
        <p:txBody>
          <a:bodyPr anchor="b">
            <a:noAutofit/>
          </a:bodyPr>
          <a:lstStyle>
            <a:lvl1pPr algn="l">
              <a:defRPr sz="2200" b="0" i="0" cap="none" baseline="0">
                <a:solidFill>
                  <a:schemeClr val="tx2"/>
                </a:solidFill>
              </a:defRPr>
            </a:lvl1pPr>
          </a:lstStyle>
          <a:p>
            <a:r>
              <a:rPr lang="en-US"/>
              <a:t>Click to edit Master title style</a:t>
            </a:r>
            <a:endParaRPr lang="en-US" dirty="0"/>
          </a:p>
        </p:txBody>
      </p:sp>
      <p:sp>
        <p:nvSpPr>
          <p:cNvPr id="15" name="Text Placeholder 14"/>
          <p:cNvSpPr>
            <a:spLocks noGrp="1"/>
          </p:cNvSpPr>
          <p:nvPr>
            <p:ph type="body" sz="quarter" idx="14"/>
          </p:nvPr>
        </p:nvSpPr>
        <p:spPr>
          <a:xfrm>
            <a:off x="902209" y="1524000"/>
            <a:ext cx="4508500"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5562601"/>
            <a:ext cx="1320800" cy="1061357"/>
          </a:xfrm>
          <a:prstGeom prst="rect">
            <a:avLst/>
          </a:prstGeom>
        </p:spPr>
      </p:pic>
    </p:spTree>
    <p:extLst>
      <p:ext uri="{BB962C8B-B14F-4D97-AF65-F5344CB8AC3E}">
        <p14:creationId xmlns:p14="http://schemas.microsoft.com/office/powerpoint/2010/main" val="3194061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a:xfrm>
            <a:off x="0" y="5457826"/>
            <a:ext cx="9652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Freeform 7"/>
          <p:cNvSpPr/>
          <p:nvPr/>
        </p:nvSpPr>
        <p:spPr>
          <a:xfrm>
            <a:off x="2409853" y="6148043"/>
            <a:ext cx="978532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9" name="Freeform 8"/>
          <p:cNvSpPr/>
          <p:nvPr/>
        </p:nvSpPr>
        <p:spPr>
          <a:xfrm>
            <a:off x="-261" y="5412337"/>
            <a:ext cx="10140757"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0" name="Freeform 9"/>
          <p:cNvSpPr/>
          <p:nvPr/>
        </p:nvSpPr>
        <p:spPr>
          <a:xfrm>
            <a:off x="2240967" y="6116508"/>
            <a:ext cx="9954208"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ECCC29-DBFF-40B1-B288-7FBB71E62437}"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A9BBA7-97FE-4FAC-915E-5700415B7F62}" type="slidenum">
              <a:rPr lang="en-US" smtClean="0"/>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5562601"/>
            <a:ext cx="1320800" cy="1061357"/>
          </a:xfrm>
          <a:prstGeom prst="rect">
            <a:avLst/>
          </a:prstGeom>
        </p:spPr>
      </p:pic>
    </p:spTree>
    <p:extLst>
      <p:ext uri="{BB962C8B-B14F-4D97-AF65-F5344CB8AC3E}">
        <p14:creationId xmlns:p14="http://schemas.microsoft.com/office/powerpoint/2010/main" val="32542347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Freeform 6"/>
          <p:cNvSpPr/>
          <p:nvPr/>
        </p:nvSpPr>
        <p:spPr>
          <a:xfrm>
            <a:off x="0" y="5457826"/>
            <a:ext cx="9652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Freeform 7"/>
          <p:cNvSpPr/>
          <p:nvPr/>
        </p:nvSpPr>
        <p:spPr>
          <a:xfrm>
            <a:off x="2409853" y="6148043"/>
            <a:ext cx="978532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9" name="Freeform 8"/>
          <p:cNvSpPr/>
          <p:nvPr/>
        </p:nvSpPr>
        <p:spPr>
          <a:xfrm>
            <a:off x="-261" y="5412337"/>
            <a:ext cx="10140757"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0" name="Freeform 9"/>
          <p:cNvSpPr/>
          <p:nvPr/>
        </p:nvSpPr>
        <p:spPr>
          <a:xfrm>
            <a:off x="2240967" y="6116508"/>
            <a:ext cx="9954208"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ECCC29-DBFF-40B1-B288-7FBB71E62437}"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A9BBA7-97FE-4FAC-915E-5700415B7F62}" type="slidenum">
              <a:rPr lang="en-US" smtClean="0"/>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5644244"/>
            <a:ext cx="1320800" cy="1061357"/>
          </a:xfrm>
          <a:prstGeom prst="rect">
            <a:avLst/>
          </a:prstGeom>
        </p:spPr>
      </p:pic>
    </p:spTree>
    <p:extLst>
      <p:ext uri="{BB962C8B-B14F-4D97-AF65-F5344CB8AC3E}">
        <p14:creationId xmlns:p14="http://schemas.microsoft.com/office/powerpoint/2010/main" val="40969979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Freeform 6"/>
          <p:cNvSpPr/>
          <p:nvPr/>
        </p:nvSpPr>
        <p:spPr>
          <a:xfrm>
            <a:off x="-101" y="4495800"/>
            <a:ext cx="12192124" cy="224075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8" name="Freeform 7"/>
          <p:cNvSpPr/>
          <p:nvPr/>
        </p:nvSpPr>
        <p:spPr>
          <a:xfrm>
            <a:off x="-101" y="4576762"/>
            <a:ext cx="12192124" cy="2159794"/>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9" name="Freeform 8"/>
          <p:cNvSpPr/>
          <p:nvPr/>
        </p:nvSpPr>
        <p:spPr>
          <a:xfrm>
            <a:off x="1" y="4876801"/>
            <a:ext cx="12195177" cy="1983581"/>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3200" b="1"/>
          </a:p>
        </p:txBody>
      </p:sp>
      <p:sp>
        <p:nvSpPr>
          <p:cNvPr id="2" name="Title 1"/>
          <p:cNvSpPr>
            <a:spLocks noGrp="1"/>
          </p:cNvSpPr>
          <p:nvPr>
            <p:ph type="ctrTitle"/>
          </p:nvPr>
        </p:nvSpPr>
        <p:spPr>
          <a:xfrm>
            <a:off x="6096000" y="1676400"/>
            <a:ext cx="5181600" cy="1524000"/>
          </a:xfrm>
        </p:spPr>
        <p:txBody>
          <a:bodyPr anchor="b" anchorCtr="0"/>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096000" y="3203575"/>
            <a:ext cx="5181600" cy="1139826"/>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0" y="4495801"/>
            <a:ext cx="12192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1" name="Freeform 10"/>
          <p:cNvSpPr/>
          <p:nvPr/>
        </p:nvSpPr>
        <p:spPr>
          <a:xfrm>
            <a:off x="173" y="4800600"/>
            <a:ext cx="12192088" cy="198120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 name="Date Placeholder 3"/>
          <p:cNvSpPr>
            <a:spLocks noGrp="1"/>
          </p:cNvSpPr>
          <p:nvPr>
            <p:ph type="dt" sz="half" idx="10"/>
          </p:nvPr>
        </p:nvSpPr>
        <p:spPr/>
        <p:txBody>
          <a:bodyPr/>
          <a:lstStyle/>
          <a:p>
            <a:fld id="{ADECCC29-DBFF-40B1-B288-7FBB71E62437}"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normAutofit/>
          </a:bodyPr>
          <a:lstStyle/>
          <a:p>
            <a:fld id="{00A9BBA7-97FE-4FAC-915E-5700415B7F62}" type="slidenum">
              <a:rPr lang="en-US" smtClean="0"/>
              <a:t>‹#›</a:t>
            </a:fld>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48357" y="4572000"/>
            <a:ext cx="2598844" cy="2088356"/>
          </a:xfrm>
          <a:prstGeom prst="rect">
            <a:avLst/>
          </a:prstGeom>
        </p:spPr>
      </p:pic>
    </p:spTree>
    <p:extLst>
      <p:ext uri="{BB962C8B-B14F-4D97-AF65-F5344CB8AC3E}">
        <p14:creationId xmlns:p14="http://schemas.microsoft.com/office/powerpoint/2010/main" val="6343420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a:prstGeom prst="rect">
            <a:avLst/>
          </a:prstGeom>
        </p:spPr>
        <p:txBody>
          <a:bodyPr/>
          <a:lstStyle>
            <a:lvl1pPr>
              <a:defRPr/>
            </a:lvl1pPr>
          </a:lstStyle>
          <a:p>
            <a:endParaRPr lang="en-US" altLang="en-US"/>
          </a:p>
        </p:txBody>
      </p:sp>
      <p:sp>
        <p:nvSpPr>
          <p:cNvPr id="5" name="Footer Placeholder 4"/>
          <p:cNvSpPr>
            <a:spLocks noGrp="1"/>
          </p:cNvSpPr>
          <p:nvPr>
            <p:ph type="ftr" sz="quarter" idx="11"/>
          </p:nvPr>
        </p:nvSpPr>
        <p:spPr>
          <a:xfrm>
            <a:off x="4165600" y="6248400"/>
            <a:ext cx="3860800" cy="457200"/>
          </a:xfrm>
          <a:prstGeom prst="rect">
            <a:avLst/>
          </a:prstGeom>
        </p:spPr>
        <p:txBody>
          <a:bodyPr/>
          <a:lstStyle>
            <a:lvl1pPr>
              <a:defRPr/>
            </a:lvl1pPr>
          </a:lstStyle>
          <a:p>
            <a:endParaRPr lang="en-US" alt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D83EB405-B305-470A-9B6B-B9F82474F4DA}" type="slidenum">
              <a:rPr lang="en-US" altLang="en-US"/>
              <a:pPr/>
              <a:t>‹#›</a:t>
            </a:fld>
            <a:endParaRPr lang="en-US" altLang="en-US"/>
          </a:p>
        </p:txBody>
      </p:sp>
    </p:spTree>
    <p:extLst>
      <p:ext uri="{BB962C8B-B14F-4D97-AF65-F5344CB8AC3E}">
        <p14:creationId xmlns:p14="http://schemas.microsoft.com/office/powerpoint/2010/main" val="20994085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a:prstGeom prst="rect">
            <a:avLst/>
          </a:prstGeom>
        </p:spPr>
        <p:txBody>
          <a:bodyPr/>
          <a:lstStyle>
            <a:lvl1pPr>
              <a:defRPr/>
            </a:lvl1pPr>
          </a:lstStyle>
          <a:p>
            <a:endParaRPr lang="en-US" altLang="en-US"/>
          </a:p>
        </p:txBody>
      </p:sp>
      <p:sp>
        <p:nvSpPr>
          <p:cNvPr id="5" name="Footer Placeholder 4"/>
          <p:cNvSpPr>
            <a:spLocks noGrp="1"/>
          </p:cNvSpPr>
          <p:nvPr>
            <p:ph type="ftr" sz="quarter" idx="11"/>
          </p:nvPr>
        </p:nvSpPr>
        <p:spPr>
          <a:xfrm>
            <a:off x="4165600" y="6248400"/>
            <a:ext cx="3860800" cy="457200"/>
          </a:xfrm>
          <a:prstGeom prst="rect">
            <a:avLst/>
          </a:prstGeom>
        </p:spPr>
        <p:txBody>
          <a:bodyPr/>
          <a:lstStyle>
            <a:lvl1pPr>
              <a:defRPr/>
            </a:lvl1pPr>
          </a:lstStyle>
          <a:p>
            <a:endParaRPr lang="en-US" alt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168FD41-CC09-4981-8792-1E89994DAB89}" type="slidenum">
              <a:rPr lang="en-US" altLang="en-US"/>
              <a:pPr/>
              <a:t>‹#›</a:t>
            </a:fld>
            <a:endParaRPr lang="en-US" altLang="en-US"/>
          </a:p>
        </p:txBody>
      </p:sp>
    </p:spTree>
    <p:extLst>
      <p:ext uri="{BB962C8B-B14F-4D97-AF65-F5344CB8AC3E}">
        <p14:creationId xmlns:p14="http://schemas.microsoft.com/office/powerpoint/2010/main" val="1798794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E315955-F2C9-4AF4-B275-18BCC3D10666}"/>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3AA98153-AEC5-4412-819B-C321F5931D3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EBB5F8C5-D344-4A4E-8D2C-3004EDFCA8FE}"/>
              </a:ext>
            </a:extLst>
          </p:cNvPr>
          <p:cNvSpPr>
            <a:spLocks noGrp="1"/>
          </p:cNvSpPr>
          <p:nvPr>
            <p:ph type="sldNum" sz="quarter" idx="12"/>
          </p:nvPr>
        </p:nvSpPr>
        <p:spPr/>
        <p:txBody>
          <a:bodyPr/>
          <a:lstStyle>
            <a:lvl1pPr>
              <a:defRPr/>
            </a:lvl1pPr>
          </a:lstStyle>
          <a:p>
            <a:fld id="{71C3909F-2B8F-471A-8AB0-3C1EADCBD658}" type="slidenum">
              <a:rPr lang="en-US" altLang="en-US"/>
              <a:pPr/>
              <a:t>‹#›</a:t>
            </a:fld>
            <a:endParaRPr lang="en-US" altLang="en-US"/>
          </a:p>
        </p:txBody>
      </p:sp>
    </p:spTree>
    <p:extLst>
      <p:ext uri="{BB962C8B-B14F-4D97-AF65-F5344CB8AC3E}">
        <p14:creationId xmlns:p14="http://schemas.microsoft.com/office/powerpoint/2010/main" val="3797818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CD0A604-28EE-4908-A855-6F51FDD5D82A}"/>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30C62F43-C56F-4828-B740-3F95FA459C43}"/>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6323B01F-B88C-40C8-BC18-3DA6D2DA5053}"/>
              </a:ext>
            </a:extLst>
          </p:cNvPr>
          <p:cNvSpPr>
            <a:spLocks noGrp="1"/>
          </p:cNvSpPr>
          <p:nvPr>
            <p:ph type="sldNum" sz="quarter" idx="12"/>
          </p:nvPr>
        </p:nvSpPr>
        <p:spPr/>
        <p:txBody>
          <a:bodyPr/>
          <a:lstStyle>
            <a:lvl1pPr>
              <a:defRPr/>
            </a:lvl1pPr>
          </a:lstStyle>
          <a:p>
            <a:fld id="{E17EF71E-3483-4B89-9D16-BC11EC480765}" type="slidenum">
              <a:rPr lang="en-US" altLang="en-US"/>
              <a:pPr/>
              <a:t>‹#›</a:t>
            </a:fld>
            <a:endParaRPr lang="en-US" altLang="en-US"/>
          </a:p>
        </p:txBody>
      </p:sp>
    </p:spTree>
    <p:extLst>
      <p:ext uri="{BB962C8B-B14F-4D97-AF65-F5344CB8AC3E}">
        <p14:creationId xmlns:p14="http://schemas.microsoft.com/office/powerpoint/2010/main" val="3420659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F7E8381-9692-4964-871A-239410D6053E}"/>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E4C10E09-FDA0-42DB-ACCD-EB641CA78269}"/>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648085C0-CFF2-429A-A974-1EA8A08F8A40}"/>
              </a:ext>
            </a:extLst>
          </p:cNvPr>
          <p:cNvSpPr>
            <a:spLocks noGrp="1"/>
          </p:cNvSpPr>
          <p:nvPr>
            <p:ph type="sldNum" sz="quarter" idx="12"/>
          </p:nvPr>
        </p:nvSpPr>
        <p:spPr/>
        <p:txBody>
          <a:bodyPr/>
          <a:lstStyle>
            <a:lvl1pPr>
              <a:defRPr/>
            </a:lvl1pPr>
          </a:lstStyle>
          <a:p>
            <a:fld id="{5B71CBB7-E4B2-4CB5-82BC-4966BF67403B}" type="slidenum">
              <a:rPr lang="en-US" altLang="en-US"/>
              <a:pPr/>
              <a:t>‹#›</a:t>
            </a:fld>
            <a:endParaRPr lang="en-US" altLang="en-US"/>
          </a:p>
        </p:txBody>
      </p:sp>
    </p:spTree>
    <p:extLst>
      <p:ext uri="{BB962C8B-B14F-4D97-AF65-F5344CB8AC3E}">
        <p14:creationId xmlns:p14="http://schemas.microsoft.com/office/powerpoint/2010/main" val="2469661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BB987DF-2A76-4C56-BBBD-047C787E9044}"/>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id="{19692FC3-78A2-4F03-840E-E4882483614B}"/>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7929A5B7-B143-4B0B-A3F9-BA7C60245719}"/>
              </a:ext>
            </a:extLst>
          </p:cNvPr>
          <p:cNvSpPr>
            <a:spLocks noGrp="1"/>
          </p:cNvSpPr>
          <p:nvPr>
            <p:ph type="sldNum" sz="quarter" idx="12"/>
          </p:nvPr>
        </p:nvSpPr>
        <p:spPr/>
        <p:txBody>
          <a:bodyPr/>
          <a:lstStyle>
            <a:lvl1pPr>
              <a:defRPr/>
            </a:lvl1pPr>
          </a:lstStyle>
          <a:p>
            <a:fld id="{7B839B96-7E80-4249-AF22-61E449E94EB5}" type="slidenum">
              <a:rPr lang="en-US" altLang="en-US"/>
              <a:pPr/>
              <a:t>‹#›</a:t>
            </a:fld>
            <a:endParaRPr lang="en-US" altLang="en-US"/>
          </a:p>
        </p:txBody>
      </p:sp>
    </p:spTree>
    <p:extLst>
      <p:ext uri="{BB962C8B-B14F-4D97-AF65-F5344CB8AC3E}">
        <p14:creationId xmlns:p14="http://schemas.microsoft.com/office/powerpoint/2010/main" val="1259434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103A68B-80EB-4091-BCD6-58D5E99A82A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5C17C59B-E797-41E3-85B8-8489CFACE0D5}"/>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4FE7EBBF-D9A5-4FE4-BF55-EB5BE61330CE}"/>
              </a:ext>
            </a:extLst>
          </p:cNvPr>
          <p:cNvSpPr>
            <a:spLocks noGrp="1"/>
          </p:cNvSpPr>
          <p:nvPr>
            <p:ph type="sldNum" sz="quarter" idx="12"/>
          </p:nvPr>
        </p:nvSpPr>
        <p:spPr/>
        <p:txBody>
          <a:bodyPr/>
          <a:lstStyle>
            <a:lvl1pPr>
              <a:defRPr/>
            </a:lvl1pPr>
          </a:lstStyle>
          <a:p>
            <a:fld id="{4D3EA222-163C-42AC-A5F5-723BF7C43E78}" type="slidenum">
              <a:rPr lang="en-US" altLang="en-US"/>
              <a:pPr/>
              <a:t>‹#›</a:t>
            </a:fld>
            <a:endParaRPr lang="en-US" altLang="en-US"/>
          </a:p>
        </p:txBody>
      </p:sp>
    </p:spTree>
    <p:extLst>
      <p:ext uri="{BB962C8B-B14F-4D97-AF65-F5344CB8AC3E}">
        <p14:creationId xmlns:p14="http://schemas.microsoft.com/office/powerpoint/2010/main" val="2854847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63E5D4A-123E-49CD-AAAE-87CB51ACD55E}"/>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C893E760-2BA6-49D4-87E1-554D43C15F8F}"/>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3832F191-D505-4565-AFF0-2652DD75E2A3}"/>
              </a:ext>
            </a:extLst>
          </p:cNvPr>
          <p:cNvSpPr>
            <a:spLocks noGrp="1"/>
          </p:cNvSpPr>
          <p:nvPr>
            <p:ph type="sldNum" sz="quarter" idx="12"/>
          </p:nvPr>
        </p:nvSpPr>
        <p:spPr/>
        <p:txBody>
          <a:bodyPr/>
          <a:lstStyle>
            <a:lvl1pPr>
              <a:defRPr/>
            </a:lvl1pPr>
          </a:lstStyle>
          <a:p>
            <a:fld id="{99FDBD3C-38D1-4564-934F-93D6E20CC489}" type="slidenum">
              <a:rPr lang="en-US" altLang="en-US"/>
              <a:pPr/>
              <a:t>‹#›</a:t>
            </a:fld>
            <a:endParaRPr lang="en-US" altLang="en-US"/>
          </a:p>
        </p:txBody>
      </p:sp>
    </p:spTree>
    <p:extLst>
      <p:ext uri="{BB962C8B-B14F-4D97-AF65-F5344CB8AC3E}">
        <p14:creationId xmlns:p14="http://schemas.microsoft.com/office/powerpoint/2010/main" val="263834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2.wmf"/><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9B7AEDE-B3D6-4442-B9EB-92DC601CACCB}"/>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6C67E2A-13E8-4E72-84DE-645ECC232D18}"/>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456313C-0CCF-4456-9877-A87F0AD5E99E}"/>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Arial" charset="0"/>
              </a:defRPr>
            </a:lvl1pPr>
          </a:lstStyle>
          <a:p>
            <a:pPr>
              <a:defRPr/>
            </a:pPr>
            <a:endParaRPr lang="en-US" altLang="en-US"/>
          </a:p>
        </p:txBody>
      </p:sp>
      <p:sp>
        <p:nvSpPr>
          <p:cNvPr id="5" name="Footer Placeholder 4">
            <a:extLst>
              <a:ext uri="{FF2B5EF4-FFF2-40B4-BE49-F238E27FC236}">
                <a16:creationId xmlns:a16="http://schemas.microsoft.com/office/drawing/2014/main" id="{CB3FB0B0-8010-491B-BFAE-70DDBEDB73C4}"/>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endParaRPr lang="en-US" altLang="en-US"/>
          </a:p>
        </p:txBody>
      </p:sp>
      <p:sp>
        <p:nvSpPr>
          <p:cNvPr id="6" name="Slide Number Placeholder 5">
            <a:extLst>
              <a:ext uri="{FF2B5EF4-FFF2-40B4-BE49-F238E27FC236}">
                <a16:creationId xmlns:a16="http://schemas.microsoft.com/office/drawing/2014/main" id="{C9AB9862-BC20-4ACB-9978-A105C492345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EE60009E-B420-4098-B3B2-4883A6899AEC}" type="slidenum">
              <a:rPr lang="en-US" altLang="en-US"/>
              <a:pPr/>
              <a:t>‹#›</a:t>
            </a:fld>
            <a:endParaRPr lang="en-US" altLang="en-US"/>
          </a:p>
        </p:txBody>
      </p:sp>
      <p:pic>
        <p:nvPicPr>
          <p:cNvPr id="7" name="Picture 6" descr="Shape&#10;&#10;Description automatically generated with medium confidence">
            <a:extLst>
              <a:ext uri="{FF2B5EF4-FFF2-40B4-BE49-F238E27FC236}">
                <a16:creationId xmlns:a16="http://schemas.microsoft.com/office/drawing/2014/main" id="{C718D883-A4CC-414D-AA3C-A2BF99948DE4}"/>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r="59732"/>
          <a:stretch/>
        </p:blipFill>
        <p:spPr>
          <a:xfrm>
            <a:off x="381000" y="6214752"/>
            <a:ext cx="1331887" cy="411614"/>
          </a:xfrm>
          <a:prstGeom prst="rect">
            <a:avLst/>
          </a:prstGeom>
        </p:spPr>
      </p:pic>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09EDE2-4F65-413A-9B40-9181370E1A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AD4304-7F42-4E64-98DF-46AEC2CF3E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F0EBB-F9DB-4745-B9D7-64B30FB440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7DB5A3-9954-4F68-9FF7-66770132AC74}" type="datetimeFigureOut">
              <a:rPr lang="en-US" smtClean="0"/>
              <a:t>5/5/2025</a:t>
            </a:fld>
            <a:endParaRPr lang="en-US"/>
          </a:p>
        </p:txBody>
      </p:sp>
      <p:sp>
        <p:nvSpPr>
          <p:cNvPr id="5" name="Footer Placeholder 4">
            <a:extLst>
              <a:ext uri="{FF2B5EF4-FFF2-40B4-BE49-F238E27FC236}">
                <a16:creationId xmlns:a16="http://schemas.microsoft.com/office/drawing/2014/main" id="{CBB6AC3B-15A2-4FE4-B4FD-B9ACB65FD3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042D65-785C-4584-BCA5-C017B99B78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C27930-4474-4133-A6E3-65F420715118}" type="slidenum">
              <a:rPr lang="en-US" smtClean="0"/>
              <a:t>‹#›</a:t>
            </a:fld>
            <a:endParaRPr lang="en-US"/>
          </a:p>
        </p:txBody>
      </p:sp>
    </p:spTree>
    <p:extLst>
      <p:ext uri="{BB962C8B-B14F-4D97-AF65-F5344CB8AC3E}">
        <p14:creationId xmlns:p14="http://schemas.microsoft.com/office/powerpoint/2010/main" val="4224697285"/>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blipFill dpi="0" rotWithShape="1">
            <a:blip r:embed="rId16">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 name="Title Placeholder 1"/>
          <p:cNvSpPr>
            <a:spLocks noGrp="1"/>
          </p:cNvSpPr>
          <p:nvPr>
            <p:ph type="title"/>
          </p:nvPr>
        </p:nvSpPr>
        <p:spPr>
          <a:xfrm>
            <a:off x="914400" y="274638"/>
            <a:ext cx="10363200" cy="1143000"/>
          </a:xfrm>
          <a:prstGeom prst="rect">
            <a:avLst/>
          </a:prstGeom>
        </p:spPr>
        <p:txBody>
          <a:bodyPr vert="horz" lIns="0" tIns="45720" rIns="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4400" y="1600201"/>
            <a:ext cx="10363200" cy="4525963"/>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34400" y="6416676"/>
            <a:ext cx="2641600" cy="365125"/>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fld id="{ADECCC29-DBFF-40B1-B288-7FBB71E62437}" type="datetimeFigureOut">
              <a:rPr lang="en-US" smtClean="0"/>
              <a:t>5/5/2025</a:t>
            </a:fld>
            <a:endParaRPr lang="en-US"/>
          </a:p>
        </p:txBody>
      </p:sp>
      <p:sp>
        <p:nvSpPr>
          <p:cNvPr id="5" name="Footer Placeholder 4"/>
          <p:cNvSpPr>
            <a:spLocks noGrp="1"/>
          </p:cNvSpPr>
          <p:nvPr>
            <p:ph type="ftr" sz="quarter" idx="3"/>
          </p:nvPr>
        </p:nvSpPr>
        <p:spPr>
          <a:xfrm>
            <a:off x="304800" y="6416676"/>
            <a:ext cx="3860800" cy="365125"/>
          </a:xfrm>
          <a:prstGeom prst="rect">
            <a:avLst/>
          </a:prstGeom>
        </p:spPr>
        <p:txBody>
          <a:bodyPr vert="horz" lIns="0" tIns="45720" rIns="0" bIns="0" rtlCol="0" anchor="b" anchorCtr="0"/>
          <a:lstStyle>
            <a:lvl1pPr algn="l">
              <a:defRPr sz="900" cap="all" spc="110" baseline="0">
                <a:solidFill>
                  <a:srgbClr val="4D4D4D"/>
                </a:solidFill>
              </a:defRPr>
            </a:lvl1pPr>
          </a:lstStyle>
          <a:p>
            <a:endParaRPr lang="en-US"/>
          </a:p>
        </p:txBody>
      </p:sp>
      <p:sp>
        <p:nvSpPr>
          <p:cNvPr id="6" name="Slide Number Placeholder 5"/>
          <p:cNvSpPr>
            <a:spLocks noGrp="1"/>
          </p:cNvSpPr>
          <p:nvPr>
            <p:ph type="sldNum" sz="quarter" idx="4"/>
          </p:nvPr>
        </p:nvSpPr>
        <p:spPr>
          <a:xfrm>
            <a:off x="11277600" y="6416676"/>
            <a:ext cx="609600" cy="365125"/>
          </a:xfrm>
          <a:prstGeom prst="rect">
            <a:avLst/>
          </a:prstGeom>
        </p:spPr>
        <p:txBody>
          <a:bodyPr vert="horz" lIns="0" tIns="45720" rIns="0" bIns="0" rtlCol="0" anchor="b" anchorCtr="0"/>
          <a:lstStyle>
            <a:lvl1pPr algn="r">
              <a:defRPr sz="1100" b="1" baseline="0">
                <a:solidFill>
                  <a:srgbClr val="4D4D4D"/>
                </a:solidFill>
              </a:defRPr>
            </a:lvl1pPr>
          </a:lstStyle>
          <a:p>
            <a:fld id="{00A9BBA7-97FE-4FAC-915E-5700415B7F62}" type="slidenum">
              <a:rPr lang="en-US" smtClean="0"/>
              <a:t>‹#›</a:t>
            </a:fld>
            <a:endParaRPr lang="en-US"/>
          </a:p>
        </p:txBody>
      </p:sp>
    </p:spTree>
    <p:extLst>
      <p:ext uri="{BB962C8B-B14F-4D97-AF65-F5344CB8AC3E}">
        <p14:creationId xmlns:p14="http://schemas.microsoft.com/office/powerpoint/2010/main" val="415695605"/>
      </p:ext>
    </p:extLst>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Lst>
  <p:txStyles>
    <p:title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hyperlink" Target="https://creativecommons.org/licenses/by/3.0/" TargetMode="External"/><Relationship Id="rId2" Type="http://schemas.openxmlformats.org/officeDocument/2006/relationships/hyperlink" Target="http://www.flickr.com/photos/luchilu/408299457/" TargetMode="Externa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6.sv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8.sv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s://thesmartphonephotographer.com/smartphone-aperture/" TargetMode="External"/><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2.sv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png"/><Relationship Id="rId7" Type="http://schemas.openxmlformats.org/officeDocument/2006/relationships/hyperlink" Target="https://openclipart.org/detail/164857"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jpeg"/><Relationship Id="rId10" Type="http://schemas.openxmlformats.org/officeDocument/2006/relationships/image" Target="../media/image13.jpeg"/><Relationship Id="rId4" Type="http://schemas.openxmlformats.org/officeDocument/2006/relationships/image" Target="../media/image8.jpeg"/><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0"/>
            <a:ext cx="7772400" cy="1143000"/>
          </a:xfrm>
        </p:spPr>
        <p:txBody>
          <a:bodyPr/>
          <a:lstStyle/>
          <a:p>
            <a:r>
              <a:rPr lang="en-US" dirty="0"/>
              <a:t>Experiential Learning Model</a:t>
            </a:r>
          </a:p>
        </p:txBody>
      </p:sp>
      <p:sp>
        <p:nvSpPr>
          <p:cNvPr id="5" name="Content Placeholder 4"/>
          <p:cNvSpPr>
            <a:spLocks noGrp="1"/>
          </p:cNvSpPr>
          <p:nvPr>
            <p:ph sz="quarter" idx="13"/>
          </p:nvPr>
        </p:nvSpPr>
        <p:spPr>
          <a:xfrm>
            <a:off x="1676400" y="1295400"/>
            <a:ext cx="4038600" cy="4338935"/>
          </a:xfrm>
        </p:spPr>
        <p:txBody>
          <a:bodyPr>
            <a:noAutofit/>
          </a:bodyPr>
          <a:lstStyle/>
          <a:p>
            <a:pPr marL="341313" indent="-273050">
              <a:buClr>
                <a:schemeClr val="accent1">
                  <a:lumMod val="40000"/>
                  <a:lumOff val="60000"/>
                </a:schemeClr>
              </a:buClr>
              <a:buFont typeface="+mj-lt"/>
              <a:buAutoNum type="arabicPeriod"/>
            </a:pPr>
            <a:r>
              <a:rPr lang="en-US" sz="1800" dirty="0"/>
              <a:t>Participants </a:t>
            </a:r>
            <a:r>
              <a:rPr lang="en-US" sz="1800" b="1" dirty="0">
                <a:solidFill>
                  <a:schemeClr val="accent4">
                    <a:lumMod val="40000"/>
                    <a:lumOff val="60000"/>
                  </a:schemeClr>
                </a:solidFill>
              </a:rPr>
              <a:t>experience</a:t>
            </a:r>
            <a:r>
              <a:rPr lang="en-US" sz="1800" dirty="0"/>
              <a:t> the activity - perform or do it.</a:t>
            </a:r>
          </a:p>
          <a:p>
            <a:pPr marL="341313" indent="-273050">
              <a:buClr>
                <a:schemeClr val="accent1">
                  <a:lumMod val="40000"/>
                  <a:lumOff val="60000"/>
                </a:schemeClr>
              </a:buClr>
              <a:buFont typeface="+mj-lt"/>
              <a:buAutoNum type="arabicPeriod"/>
            </a:pPr>
            <a:r>
              <a:rPr lang="en-US" sz="1800" dirty="0"/>
              <a:t>Participants </a:t>
            </a:r>
            <a:r>
              <a:rPr lang="en-US" sz="1800" b="1" dirty="0">
                <a:solidFill>
                  <a:schemeClr val="accent4">
                    <a:lumMod val="40000"/>
                    <a:lumOff val="60000"/>
                  </a:schemeClr>
                </a:solidFill>
              </a:rPr>
              <a:t>share</a:t>
            </a:r>
            <a:r>
              <a:rPr lang="en-US" sz="1800" dirty="0"/>
              <a:t> the results of the experience and their reactions</a:t>
            </a:r>
          </a:p>
          <a:p>
            <a:pPr marL="341313" indent="-273050">
              <a:buClr>
                <a:schemeClr val="accent1">
                  <a:lumMod val="40000"/>
                  <a:lumOff val="60000"/>
                </a:schemeClr>
              </a:buClr>
              <a:buFont typeface="+mj-lt"/>
              <a:buAutoNum type="arabicPeriod"/>
            </a:pPr>
            <a:r>
              <a:rPr lang="en-US" sz="1800" dirty="0"/>
              <a:t>Participants </a:t>
            </a:r>
            <a:r>
              <a:rPr lang="en-US" sz="1800" b="1" dirty="0">
                <a:solidFill>
                  <a:schemeClr val="accent4">
                    <a:lumMod val="40000"/>
                    <a:lumOff val="60000"/>
                  </a:schemeClr>
                </a:solidFill>
              </a:rPr>
              <a:t>process</a:t>
            </a:r>
            <a:r>
              <a:rPr lang="en-US" sz="1800" dirty="0"/>
              <a:t> the experience to determine what was most important and identify common themes and experiences.</a:t>
            </a:r>
          </a:p>
          <a:p>
            <a:pPr marL="341313" indent="-273050">
              <a:buClr>
                <a:schemeClr val="accent1">
                  <a:lumMod val="40000"/>
                  <a:lumOff val="60000"/>
                </a:schemeClr>
              </a:buClr>
              <a:buFont typeface="+mj-lt"/>
              <a:buAutoNum type="arabicPeriod"/>
            </a:pPr>
            <a:r>
              <a:rPr lang="en-US" sz="1800" dirty="0"/>
              <a:t>Participants </a:t>
            </a:r>
            <a:r>
              <a:rPr lang="en-US" sz="1800" b="1" dirty="0">
                <a:solidFill>
                  <a:schemeClr val="accent4">
                    <a:lumMod val="40000"/>
                    <a:lumOff val="60000"/>
                  </a:schemeClr>
                </a:solidFill>
              </a:rPr>
              <a:t>generalize</a:t>
            </a:r>
            <a:r>
              <a:rPr lang="en-US" sz="1800" dirty="0"/>
              <a:t> from the experience and connect the discussion and experience to the larger world.</a:t>
            </a:r>
          </a:p>
          <a:p>
            <a:pPr marL="341313" indent="-273050">
              <a:buClr>
                <a:schemeClr val="accent1">
                  <a:lumMod val="40000"/>
                  <a:lumOff val="60000"/>
                </a:schemeClr>
              </a:buClr>
              <a:buFont typeface="+mj-lt"/>
              <a:buAutoNum type="arabicPeriod"/>
            </a:pPr>
            <a:r>
              <a:rPr lang="en-US" sz="1800" dirty="0"/>
              <a:t>Participants </a:t>
            </a:r>
            <a:r>
              <a:rPr lang="en-US" sz="1800" b="1" dirty="0">
                <a:solidFill>
                  <a:schemeClr val="accent4">
                    <a:lumMod val="40000"/>
                    <a:lumOff val="60000"/>
                  </a:schemeClr>
                </a:solidFill>
              </a:rPr>
              <a:t>apply</a:t>
            </a:r>
            <a:r>
              <a:rPr lang="en-US" sz="1800" dirty="0"/>
              <a:t> what is learned to a new situation and other parts of life.</a:t>
            </a:r>
          </a:p>
        </p:txBody>
      </p:sp>
      <p:grpSp>
        <p:nvGrpSpPr>
          <p:cNvPr id="6" name="Group 5" descr="This is the model for experiential learning. Each square represents one of the items in the list to the left of it. "/>
          <p:cNvGrpSpPr/>
          <p:nvPr/>
        </p:nvGrpSpPr>
        <p:grpSpPr>
          <a:xfrm>
            <a:off x="5867400" y="990601"/>
            <a:ext cx="4724400" cy="4343400"/>
            <a:chOff x="4458534" y="1114075"/>
            <a:chExt cx="4494130" cy="4048611"/>
          </a:xfrm>
        </p:grpSpPr>
        <p:sp>
          <p:nvSpPr>
            <p:cNvPr id="7" name="Freeform 6"/>
            <p:cNvSpPr/>
            <p:nvPr/>
          </p:nvSpPr>
          <p:spPr>
            <a:xfrm>
              <a:off x="6137077" y="1114075"/>
              <a:ext cx="1276945" cy="1173847"/>
            </a:xfrm>
            <a:custGeom>
              <a:avLst/>
              <a:gdLst>
                <a:gd name="connsiteX0" fmla="*/ 0 w 1276945"/>
                <a:gd name="connsiteY0" fmla="*/ 195645 h 1173847"/>
                <a:gd name="connsiteX1" fmla="*/ 195645 w 1276945"/>
                <a:gd name="connsiteY1" fmla="*/ 0 h 1173847"/>
                <a:gd name="connsiteX2" fmla="*/ 1081300 w 1276945"/>
                <a:gd name="connsiteY2" fmla="*/ 0 h 1173847"/>
                <a:gd name="connsiteX3" fmla="*/ 1276945 w 1276945"/>
                <a:gd name="connsiteY3" fmla="*/ 195645 h 1173847"/>
                <a:gd name="connsiteX4" fmla="*/ 1276945 w 1276945"/>
                <a:gd name="connsiteY4" fmla="*/ 978202 h 1173847"/>
                <a:gd name="connsiteX5" fmla="*/ 1081300 w 1276945"/>
                <a:gd name="connsiteY5" fmla="*/ 1173847 h 1173847"/>
                <a:gd name="connsiteX6" fmla="*/ 195645 w 1276945"/>
                <a:gd name="connsiteY6" fmla="*/ 1173847 h 1173847"/>
                <a:gd name="connsiteX7" fmla="*/ 0 w 1276945"/>
                <a:gd name="connsiteY7" fmla="*/ 978202 h 1173847"/>
                <a:gd name="connsiteX8" fmla="*/ 0 w 1276945"/>
                <a:gd name="connsiteY8" fmla="*/ 195645 h 117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945" h="1173847">
                  <a:moveTo>
                    <a:pt x="0" y="195645"/>
                  </a:moveTo>
                  <a:cubicBezTo>
                    <a:pt x="0" y="87593"/>
                    <a:pt x="87593" y="0"/>
                    <a:pt x="195645" y="0"/>
                  </a:cubicBezTo>
                  <a:lnTo>
                    <a:pt x="1081300" y="0"/>
                  </a:lnTo>
                  <a:cubicBezTo>
                    <a:pt x="1189352" y="0"/>
                    <a:pt x="1276945" y="87593"/>
                    <a:pt x="1276945" y="195645"/>
                  </a:cubicBezTo>
                  <a:lnTo>
                    <a:pt x="1276945" y="978202"/>
                  </a:lnTo>
                  <a:cubicBezTo>
                    <a:pt x="1276945" y="1086254"/>
                    <a:pt x="1189352" y="1173847"/>
                    <a:pt x="1081300" y="1173847"/>
                  </a:cubicBezTo>
                  <a:lnTo>
                    <a:pt x="195645" y="1173847"/>
                  </a:lnTo>
                  <a:cubicBezTo>
                    <a:pt x="87593" y="1173847"/>
                    <a:pt x="0" y="1086254"/>
                    <a:pt x="0" y="978202"/>
                  </a:cubicBezTo>
                  <a:lnTo>
                    <a:pt x="0" y="195645"/>
                  </a:lnTo>
                  <a:close/>
                </a:path>
              </a:pathLst>
            </a:cu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110642" tIns="110642" rIns="110642" bIns="110642" numCol="1" spcCol="1270" anchor="ctr" anchorCtr="0">
              <a:noAutofit/>
            </a:bodyPr>
            <a:lstStyle/>
            <a:p>
              <a:pPr algn="ctr" defTabSz="622300" fontAlgn="auto">
                <a:lnSpc>
                  <a:spcPct val="90000"/>
                </a:lnSpc>
                <a:spcAft>
                  <a:spcPts val="0"/>
                </a:spcAft>
              </a:pPr>
              <a:r>
                <a:rPr lang="en-US" sz="1400" dirty="0">
                  <a:solidFill>
                    <a:prstClr val="white"/>
                  </a:solidFill>
                  <a:latin typeface="Gill Sans MT"/>
                </a:rPr>
                <a:t>1. </a:t>
              </a:r>
              <a:r>
                <a:rPr lang="en-US" sz="1400" b="1" dirty="0">
                  <a:solidFill>
                    <a:prstClr val="white"/>
                  </a:solidFill>
                  <a:latin typeface="Gill Sans MT"/>
                </a:rPr>
                <a:t>Experience</a:t>
              </a:r>
              <a:r>
                <a:rPr lang="en-US" sz="1400" dirty="0">
                  <a:solidFill>
                    <a:prstClr val="white"/>
                  </a:solidFill>
                  <a:latin typeface="Gill Sans MT"/>
                </a:rPr>
                <a:t> the activity: perform, do it</a:t>
              </a:r>
            </a:p>
          </p:txBody>
        </p:sp>
        <p:sp>
          <p:nvSpPr>
            <p:cNvPr id="10" name="Freeform 9"/>
            <p:cNvSpPr/>
            <p:nvPr/>
          </p:nvSpPr>
          <p:spPr>
            <a:xfrm>
              <a:off x="5050790" y="1698648"/>
              <a:ext cx="3314890" cy="3314890"/>
            </a:xfrm>
            <a:custGeom>
              <a:avLst/>
              <a:gdLst/>
              <a:ahLst/>
              <a:cxnLst/>
              <a:rect l="0" t="0" r="0" b="0"/>
              <a:pathLst>
                <a:path>
                  <a:moveTo>
                    <a:pt x="2489331" y="223886"/>
                  </a:moveTo>
                  <a:arcTo wR="1657445" hR="1657445" stAng="18007582" swAng="897784"/>
                </a:path>
              </a:pathLst>
            </a:custGeom>
            <a:noFill/>
            <a:ln w="28575">
              <a:solidFill>
                <a:schemeClr val="accent4"/>
              </a:solidFill>
              <a:tailEnd type="arrow"/>
            </a:ln>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12" name="Freeform 11"/>
            <p:cNvSpPr/>
            <p:nvPr/>
          </p:nvSpPr>
          <p:spPr>
            <a:xfrm>
              <a:off x="7620402" y="2290989"/>
              <a:ext cx="1332262" cy="1110551"/>
            </a:xfrm>
            <a:custGeom>
              <a:avLst/>
              <a:gdLst>
                <a:gd name="connsiteX0" fmla="*/ 0 w 1332262"/>
                <a:gd name="connsiteY0" fmla="*/ 185096 h 1110551"/>
                <a:gd name="connsiteX1" fmla="*/ 185096 w 1332262"/>
                <a:gd name="connsiteY1" fmla="*/ 0 h 1110551"/>
                <a:gd name="connsiteX2" fmla="*/ 1147166 w 1332262"/>
                <a:gd name="connsiteY2" fmla="*/ 0 h 1110551"/>
                <a:gd name="connsiteX3" fmla="*/ 1332262 w 1332262"/>
                <a:gd name="connsiteY3" fmla="*/ 185096 h 1110551"/>
                <a:gd name="connsiteX4" fmla="*/ 1332262 w 1332262"/>
                <a:gd name="connsiteY4" fmla="*/ 925455 h 1110551"/>
                <a:gd name="connsiteX5" fmla="*/ 1147166 w 1332262"/>
                <a:gd name="connsiteY5" fmla="*/ 1110551 h 1110551"/>
                <a:gd name="connsiteX6" fmla="*/ 185096 w 1332262"/>
                <a:gd name="connsiteY6" fmla="*/ 1110551 h 1110551"/>
                <a:gd name="connsiteX7" fmla="*/ 0 w 1332262"/>
                <a:gd name="connsiteY7" fmla="*/ 925455 h 1110551"/>
                <a:gd name="connsiteX8" fmla="*/ 0 w 1332262"/>
                <a:gd name="connsiteY8" fmla="*/ 185096 h 1110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262" h="1110551">
                  <a:moveTo>
                    <a:pt x="0" y="185096"/>
                  </a:moveTo>
                  <a:cubicBezTo>
                    <a:pt x="0" y="82870"/>
                    <a:pt x="82870" y="0"/>
                    <a:pt x="185096" y="0"/>
                  </a:cubicBezTo>
                  <a:lnTo>
                    <a:pt x="1147166" y="0"/>
                  </a:lnTo>
                  <a:cubicBezTo>
                    <a:pt x="1249392" y="0"/>
                    <a:pt x="1332262" y="82870"/>
                    <a:pt x="1332262" y="185096"/>
                  </a:cubicBezTo>
                  <a:lnTo>
                    <a:pt x="1332262" y="925455"/>
                  </a:lnTo>
                  <a:cubicBezTo>
                    <a:pt x="1332262" y="1027681"/>
                    <a:pt x="1249392" y="1110551"/>
                    <a:pt x="1147166" y="1110551"/>
                  </a:cubicBezTo>
                  <a:lnTo>
                    <a:pt x="185096" y="1110551"/>
                  </a:lnTo>
                  <a:cubicBezTo>
                    <a:pt x="82870" y="1110551"/>
                    <a:pt x="0" y="1027681"/>
                    <a:pt x="0" y="925455"/>
                  </a:cubicBezTo>
                  <a:lnTo>
                    <a:pt x="0" y="185096"/>
                  </a:lnTo>
                  <a:close/>
                </a:path>
              </a:pathLst>
            </a:custGeom>
          </p:spPr>
          <p:style>
            <a:lnRef idx="0">
              <a:schemeClr val="lt1">
                <a:hueOff val="0"/>
                <a:satOff val="0"/>
                <a:lumOff val="0"/>
                <a:alphaOff val="0"/>
              </a:schemeClr>
            </a:lnRef>
            <a:fillRef idx="3">
              <a:schemeClr val="accent4">
                <a:hueOff val="-879986"/>
                <a:satOff val="-9032"/>
                <a:lumOff val="3775"/>
                <a:alphaOff val="0"/>
              </a:schemeClr>
            </a:fillRef>
            <a:effectRef idx="3">
              <a:schemeClr val="accent4">
                <a:hueOff val="-879986"/>
                <a:satOff val="-9032"/>
                <a:lumOff val="3775"/>
                <a:alphaOff val="0"/>
              </a:schemeClr>
            </a:effectRef>
            <a:fontRef idx="minor">
              <a:schemeClr val="lt1"/>
            </a:fontRef>
          </p:style>
          <p:txBody>
            <a:bodyPr spcFirstLastPara="0" vert="horz" wrap="square" lIns="99933" tIns="99933" rIns="99933" bIns="99933" numCol="1" spcCol="1270" anchor="ctr" anchorCtr="0">
              <a:noAutofit/>
            </a:bodyPr>
            <a:lstStyle/>
            <a:p>
              <a:pPr algn="ctr" defTabSz="533400" fontAlgn="auto">
                <a:lnSpc>
                  <a:spcPct val="90000"/>
                </a:lnSpc>
                <a:spcAft>
                  <a:spcPts val="0"/>
                </a:spcAft>
              </a:pPr>
              <a:r>
                <a:rPr lang="en-US" sz="1200" dirty="0">
                  <a:solidFill>
                    <a:prstClr val="white"/>
                  </a:solidFill>
                  <a:latin typeface="Gill Sans MT"/>
                </a:rPr>
                <a:t>2. </a:t>
              </a:r>
            </a:p>
            <a:p>
              <a:pPr algn="ctr" defTabSz="533400" fontAlgn="auto">
                <a:lnSpc>
                  <a:spcPct val="90000"/>
                </a:lnSpc>
                <a:spcAft>
                  <a:spcPts val="0"/>
                </a:spcAft>
              </a:pPr>
              <a:r>
                <a:rPr lang="en-US" sz="1400" b="1" dirty="0">
                  <a:solidFill>
                    <a:prstClr val="white"/>
                  </a:solidFill>
                  <a:latin typeface="Gill Sans MT"/>
                </a:rPr>
                <a:t>Share</a:t>
              </a:r>
              <a:r>
                <a:rPr lang="en-US" sz="1200" dirty="0">
                  <a:solidFill>
                    <a:prstClr val="white"/>
                  </a:solidFill>
                  <a:latin typeface="Gill Sans MT"/>
                </a:rPr>
                <a:t> the results, reactions, &amp; observations openly</a:t>
              </a:r>
            </a:p>
          </p:txBody>
        </p:sp>
        <p:sp>
          <p:nvSpPr>
            <p:cNvPr id="14" name="Freeform 13"/>
            <p:cNvSpPr/>
            <p:nvPr/>
          </p:nvSpPr>
          <p:spPr>
            <a:xfrm>
              <a:off x="5056415" y="1626018"/>
              <a:ext cx="3314890" cy="3314890"/>
            </a:xfrm>
            <a:custGeom>
              <a:avLst/>
              <a:gdLst/>
              <a:ahLst/>
              <a:cxnLst/>
              <a:rect l="0" t="0" r="0" b="0"/>
              <a:pathLst>
                <a:path>
                  <a:moveTo>
                    <a:pt x="3292425" y="1929405"/>
                  </a:moveTo>
                  <a:arcTo wR="1657445" hR="1657445" stAng="566643" swAng="979610"/>
                </a:path>
              </a:pathLst>
            </a:custGeom>
            <a:noFill/>
            <a:ln w="28575">
              <a:solidFill>
                <a:srgbClr val="1CD676"/>
              </a:solidFill>
              <a:tailEnd type="arrow"/>
            </a:ln>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16" name="Freeform 15"/>
            <p:cNvSpPr/>
            <p:nvPr/>
          </p:nvSpPr>
          <p:spPr>
            <a:xfrm>
              <a:off x="7061753" y="4140324"/>
              <a:ext cx="1259170" cy="1022362"/>
            </a:xfrm>
            <a:custGeom>
              <a:avLst/>
              <a:gdLst>
                <a:gd name="connsiteX0" fmla="*/ 0 w 1259170"/>
                <a:gd name="connsiteY0" fmla="*/ 170397 h 1022362"/>
                <a:gd name="connsiteX1" fmla="*/ 170397 w 1259170"/>
                <a:gd name="connsiteY1" fmla="*/ 0 h 1022362"/>
                <a:gd name="connsiteX2" fmla="*/ 1088773 w 1259170"/>
                <a:gd name="connsiteY2" fmla="*/ 0 h 1022362"/>
                <a:gd name="connsiteX3" fmla="*/ 1259170 w 1259170"/>
                <a:gd name="connsiteY3" fmla="*/ 170397 h 1022362"/>
                <a:gd name="connsiteX4" fmla="*/ 1259170 w 1259170"/>
                <a:gd name="connsiteY4" fmla="*/ 851965 h 1022362"/>
                <a:gd name="connsiteX5" fmla="*/ 1088773 w 1259170"/>
                <a:gd name="connsiteY5" fmla="*/ 1022362 h 1022362"/>
                <a:gd name="connsiteX6" fmla="*/ 170397 w 1259170"/>
                <a:gd name="connsiteY6" fmla="*/ 1022362 h 1022362"/>
                <a:gd name="connsiteX7" fmla="*/ 0 w 1259170"/>
                <a:gd name="connsiteY7" fmla="*/ 851965 h 1022362"/>
                <a:gd name="connsiteX8" fmla="*/ 0 w 1259170"/>
                <a:gd name="connsiteY8" fmla="*/ 170397 h 102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170" h="1022362">
                  <a:moveTo>
                    <a:pt x="0" y="170397"/>
                  </a:moveTo>
                  <a:cubicBezTo>
                    <a:pt x="0" y="76289"/>
                    <a:pt x="76289" y="0"/>
                    <a:pt x="170397" y="0"/>
                  </a:cubicBezTo>
                  <a:lnTo>
                    <a:pt x="1088773" y="0"/>
                  </a:lnTo>
                  <a:cubicBezTo>
                    <a:pt x="1182881" y="0"/>
                    <a:pt x="1259170" y="76289"/>
                    <a:pt x="1259170" y="170397"/>
                  </a:cubicBezTo>
                  <a:lnTo>
                    <a:pt x="1259170" y="851965"/>
                  </a:lnTo>
                  <a:cubicBezTo>
                    <a:pt x="1259170" y="946073"/>
                    <a:pt x="1182881" y="1022362"/>
                    <a:pt x="1088773" y="1022362"/>
                  </a:cubicBezTo>
                  <a:lnTo>
                    <a:pt x="170397" y="1022362"/>
                  </a:lnTo>
                  <a:cubicBezTo>
                    <a:pt x="76289" y="1022362"/>
                    <a:pt x="0" y="946073"/>
                    <a:pt x="0" y="851965"/>
                  </a:cubicBezTo>
                  <a:lnTo>
                    <a:pt x="0" y="170397"/>
                  </a:lnTo>
                  <a:close/>
                </a:path>
              </a:pathLst>
            </a:custGeom>
          </p:spPr>
          <p:style>
            <a:lnRef idx="0">
              <a:schemeClr val="lt1">
                <a:hueOff val="0"/>
                <a:satOff val="0"/>
                <a:lumOff val="0"/>
                <a:alphaOff val="0"/>
              </a:schemeClr>
            </a:lnRef>
            <a:fillRef idx="3">
              <a:schemeClr val="accent4">
                <a:hueOff val="-1759972"/>
                <a:satOff val="-18065"/>
                <a:lumOff val="7550"/>
                <a:alphaOff val="0"/>
              </a:schemeClr>
            </a:fillRef>
            <a:effectRef idx="3">
              <a:schemeClr val="accent4">
                <a:hueOff val="-1759972"/>
                <a:satOff val="-18065"/>
                <a:lumOff val="7550"/>
                <a:alphaOff val="0"/>
              </a:schemeClr>
            </a:effectRef>
            <a:fontRef idx="minor">
              <a:schemeClr val="lt1"/>
            </a:fontRef>
          </p:style>
          <p:txBody>
            <a:bodyPr spcFirstLastPara="0" vert="horz" wrap="square" lIns="95628" tIns="95628" rIns="95628" bIns="95628" numCol="1" spcCol="1270" anchor="ctr" anchorCtr="0">
              <a:noAutofit/>
            </a:bodyPr>
            <a:lstStyle/>
            <a:p>
              <a:pPr algn="ctr" defTabSz="511175" fontAlgn="auto">
                <a:spcAft>
                  <a:spcPts val="0"/>
                </a:spcAft>
              </a:pPr>
              <a:r>
                <a:rPr lang="en-US" sz="1150" dirty="0">
                  <a:solidFill>
                    <a:prstClr val="white"/>
                  </a:solidFill>
                  <a:latin typeface="Gill Sans MT"/>
                </a:rPr>
                <a:t>3. </a:t>
              </a:r>
            </a:p>
            <a:p>
              <a:pPr algn="ctr" defTabSz="511175" fontAlgn="auto">
                <a:lnSpc>
                  <a:spcPct val="90000"/>
                </a:lnSpc>
                <a:spcAft>
                  <a:spcPts val="0"/>
                </a:spcAft>
              </a:pPr>
              <a:r>
                <a:rPr lang="en-US" sz="1400" b="1" dirty="0">
                  <a:solidFill>
                    <a:prstClr val="white"/>
                  </a:solidFill>
                  <a:latin typeface="Gill Sans MT"/>
                </a:rPr>
                <a:t>Process</a:t>
              </a:r>
              <a:r>
                <a:rPr lang="en-US" sz="1150" b="1" dirty="0">
                  <a:solidFill>
                    <a:prstClr val="white"/>
                  </a:solidFill>
                  <a:latin typeface="Gill Sans MT"/>
                </a:rPr>
                <a:t> </a:t>
              </a:r>
              <a:r>
                <a:rPr lang="en-US" sz="1150" dirty="0">
                  <a:solidFill>
                    <a:prstClr val="white"/>
                  </a:solidFill>
                  <a:latin typeface="Gill Sans MT"/>
                </a:rPr>
                <a:t>by discussing, looking, analyzing and reflecting the experience</a:t>
              </a:r>
            </a:p>
          </p:txBody>
        </p:sp>
        <p:sp>
          <p:nvSpPr>
            <p:cNvPr id="18" name="Freeform 17"/>
            <p:cNvSpPr/>
            <p:nvPr/>
          </p:nvSpPr>
          <p:spPr>
            <a:xfrm>
              <a:off x="5113435" y="1653902"/>
              <a:ext cx="3314890" cy="3314890"/>
            </a:xfrm>
            <a:custGeom>
              <a:avLst/>
              <a:gdLst/>
              <a:ahLst/>
              <a:cxnLst/>
              <a:rect l="0" t="0" r="0" b="0"/>
              <a:pathLst>
                <a:path>
                  <a:moveTo>
                    <a:pt x="1812142" y="3307655"/>
                  </a:moveTo>
                  <a:arcTo wR="1657445" hR="1657445" stAng="5078670" swAng="865772"/>
                </a:path>
              </a:pathLst>
            </a:custGeom>
            <a:noFill/>
            <a:ln w="28575">
              <a:solidFill>
                <a:srgbClr val="2FD757"/>
              </a:solidFill>
              <a:tailEnd type="arrow"/>
            </a:ln>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19" name="Freeform 18"/>
            <p:cNvSpPr/>
            <p:nvPr/>
          </p:nvSpPr>
          <p:spPr>
            <a:xfrm>
              <a:off x="5097184" y="4115886"/>
              <a:ext cx="1277609" cy="1018303"/>
            </a:xfrm>
            <a:custGeom>
              <a:avLst/>
              <a:gdLst>
                <a:gd name="connsiteX0" fmla="*/ 0 w 1277609"/>
                <a:gd name="connsiteY0" fmla="*/ 169721 h 1018303"/>
                <a:gd name="connsiteX1" fmla="*/ 169721 w 1277609"/>
                <a:gd name="connsiteY1" fmla="*/ 0 h 1018303"/>
                <a:gd name="connsiteX2" fmla="*/ 1107888 w 1277609"/>
                <a:gd name="connsiteY2" fmla="*/ 0 h 1018303"/>
                <a:gd name="connsiteX3" fmla="*/ 1277609 w 1277609"/>
                <a:gd name="connsiteY3" fmla="*/ 169721 h 1018303"/>
                <a:gd name="connsiteX4" fmla="*/ 1277609 w 1277609"/>
                <a:gd name="connsiteY4" fmla="*/ 848582 h 1018303"/>
                <a:gd name="connsiteX5" fmla="*/ 1107888 w 1277609"/>
                <a:gd name="connsiteY5" fmla="*/ 1018303 h 1018303"/>
                <a:gd name="connsiteX6" fmla="*/ 169721 w 1277609"/>
                <a:gd name="connsiteY6" fmla="*/ 1018303 h 1018303"/>
                <a:gd name="connsiteX7" fmla="*/ 0 w 1277609"/>
                <a:gd name="connsiteY7" fmla="*/ 848582 h 1018303"/>
                <a:gd name="connsiteX8" fmla="*/ 0 w 1277609"/>
                <a:gd name="connsiteY8" fmla="*/ 169721 h 10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7609" h="1018303">
                  <a:moveTo>
                    <a:pt x="0" y="169721"/>
                  </a:moveTo>
                  <a:cubicBezTo>
                    <a:pt x="0" y="75987"/>
                    <a:pt x="75987" y="0"/>
                    <a:pt x="169721" y="0"/>
                  </a:cubicBezTo>
                  <a:lnTo>
                    <a:pt x="1107888" y="0"/>
                  </a:lnTo>
                  <a:cubicBezTo>
                    <a:pt x="1201622" y="0"/>
                    <a:pt x="1277609" y="75987"/>
                    <a:pt x="1277609" y="169721"/>
                  </a:cubicBezTo>
                  <a:lnTo>
                    <a:pt x="1277609" y="848582"/>
                  </a:lnTo>
                  <a:cubicBezTo>
                    <a:pt x="1277609" y="942316"/>
                    <a:pt x="1201622" y="1018303"/>
                    <a:pt x="1107888" y="1018303"/>
                  </a:cubicBezTo>
                  <a:lnTo>
                    <a:pt x="169721" y="1018303"/>
                  </a:lnTo>
                  <a:cubicBezTo>
                    <a:pt x="75987" y="1018303"/>
                    <a:pt x="0" y="942316"/>
                    <a:pt x="0" y="848582"/>
                  </a:cubicBezTo>
                  <a:lnTo>
                    <a:pt x="0" y="169721"/>
                  </a:lnTo>
                  <a:close/>
                </a:path>
              </a:pathLst>
            </a:custGeom>
          </p:spPr>
          <p:style>
            <a:lnRef idx="0">
              <a:schemeClr val="lt1">
                <a:hueOff val="0"/>
                <a:satOff val="0"/>
                <a:lumOff val="0"/>
                <a:alphaOff val="0"/>
              </a:schemeClr>
            </a:lnRef>
            <a:fillRef idx="3">
              <a:schemeClr val="accent4">
                <a:hueOff val="-2639958"/>
                <a:satOff val="-27097"/>
                <a:lumOff val="11324"/>
                <a:alphaOff val="0"/>
              </a:schemeClr>
            </a:fillRef>
            <a:effectRef idx="3">
              <a:schemeClr val="accent4">
                <a:hueOff val="-2639958"/>
                <a:satOff val="-27097"/>
                <a:lumOff val="11324"/>
                <a:alphaOff val="0"/>
              </a:schemeClr>
            </a:effectRef>
            <a:fontRef idx="minor">
              <a:schemeClr val="lt1"/>
            </a:fontRef>
          </p:style>
          <p:txBody>
            <a:bodyPr spcFirstLastPara="0" vert="horz" wrap="square" lIns="95429" tIns="95429" rIns="95429" bIns="95429" numCol="1" spcCol="1270" anchor="ctr" anchorCtr="0">
              <a:noAutofit/>
            </a:bodyPr>
            <a:lstStyle/>
            <a:p>
              <a:pPr algn="ctr" defTabSz="533400" fontAlgn="auto">
                <a:lnSpc>
                  <a:spcPct val="90000"/>
                </a:lnSpc>
                <a:spcAft>
                  <a:spcPts val="0"/>
                </a:spcAft>
              </a:pPr>
              <a:r>
                <a:rPr lang="en-US" sz="1200" dirty="0">
                  <a:solidFill>
                    <a:prstClr val="white"/>
                  </a:solidFill>
                  <a:latin typeface="Gill Sans MT"/>
                </a:rPr>
                <a:t>4. </a:t>
              </a:r>
              <a:r>
                <a:rPr lang="en-US" sz="1400" b="1" dirty="0">
                  <a:solidFill>
                    <a:prstClr val="white"/>
                  </a:solidFill>
                  <a:latin typeface="Gill Sans MT"/>
                </a:rPr>
                <a:t>Generalize</a:t>
              </a:r>
              <a:r>
                <a:rPr lang="en-US" sz="1200" b="1" dirty="0">
                  <a:solidFill>
                    <a:prstClr val="white"/>
                  </a:solidFill>
                  <a:latin typeface="Gill Sans MT"/>
                </a:rPr>
                <a:t> </a:t>
              </a:r>
              <a:r>
                <a:rPr lang="en-US" sz="1200" dirty="0">
                  <a:solidFill>
                    <a:prstClr val="white"/>
                  </a:solidFill>
                  <a:latin typeface="Gill Sans MT"/>
                </a:rPr>
                <a:t>to connect the experience to real world examples</a:t>
              </a:r>
            </a:p>
          </p:txBody>
        </p:sp>
        <p:sp>
          <p:nvSpPr>
            <p:cNvPr id="20" name="Freeform 19"/>
            <p:cNvSpPr/>
            <p:nvPr/>
          </p:nvSpPr>
          <p:spPr>
            <a:xfrm>
              <a:off x="5042500" y="1566111"/>
              <a:ext cx="3314890" cy="3314890"/>
            </a:xfrm>
            <a:custGeom>
              <a:avLst/>
              <a:gdLst/>
              <a:ahLst/>
              <a:cxnLst/>
              <a:rect l="0" t="0" r="0" b="0"/>
              <a:pathLst>
                <a:path>
                  <a:moveTo>
                    <a:pt x="186479" y="2421241"/>
                  </a:moveTo>
                  <a:arcTo wR="1657445" hR="1657445" stAng="9153569" swAng="937056"/>
                </a:path>
              </a:pathLst>
            </a:custGeom>
            <a:noFill/>
            <a:ln w="28575">
              <a:solidFill>
                <a:srgbClr val="4ACF49"/>
              </a:solidFill>
              <a:tailEnd type="arrow"/>
            </a:ln>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21" name="Freeform 20"/>
            <p:cNvSpPr/>
            <p:nvPr/>
          </p:nvSpPr>
          <p:spPr>
            <a:xfrm>
              <a:off x="4458534" y="2275878"/>
              <a:ext cx="1350701" cy="1140771"/>
            </a:xfrm>
            <a:custGeom>
              <a:avLst/>
              <a:gdLst>
                <a:gd name="connsiteX0" fmla="*/ 0 w 1350701"/>
                <a:gd name="connsiteY0" fmla="*/ 190132 h 1140771"/>
                <a:gd name="connsiteX1" fmla="*/ 190132 w 1350701"/>
                <a:gd name="connsiteY1" fmla="*/ 0 h 1140771"/>
                <a:gd name="connsiteX2" fmla="*/ 1160569 w 1350701"/>
                <a:gd name="connsiteY2" fmla="*/ 0 h 1140771"/>
                <a:gd name="connsiteX3" fmla="*/ 1350701 w 1350701"/>
                <a:gd name="connsiteY3" fmla="*/ 190132 h 1140771"/>
                <a:gd name="connsiteX4" fmla="*/ 1350701 w 1350701"/>
                <a:gd name="connsiteY4" fmla="*/ 950639 h 1140771"/>
                <a:gd name="connsiteX5" fmla="*/ 1160569 w 1350701"/>
                <a:gd name="connsiteY5" fmla="*/ 1140771 h 1140771"/>
                <a:gd name="connsiteX6" fmla="*/ 190132 w 1350701"/>
                <a:gd name="connsiteY6" fmla="*/ 1140771 h 1140771"/>
                <a:gd name="connsiteX7" fmla="*/ 0 w 1350701"/>
                <a:gd name="connsiteY7" fmla="*/ 950639 h 1140771"/>
                <a:gd name="connsiteX8" fmla="*/ 0 w 1350701"/>
                <a:gd name="connsiteY8" fmla="*/ 190132 h 114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0701" h="1140771">
                  <a:moveTo>
                    <a:pt x="0" y="190132"/>
                  </a:moveTo>
                  <a:cubicBezTo>
                    <a:pt x="0" y="85125"/>
                    <a:pt x="85125" y="0"/>
                    <a:pt x="190132" y="0"/>
                  </a:cubicBezTo>
                  <a:lnTo>
                    <a:pt x="1160569" y="0"/>
                  </a:lnTo>
                  <a:cubicBezTo>
                    <a:pt x="1265576" y="0"/>
                    <a:pt x="1350701" y="85125"/>
                    <a:pt x="1350701" y="190132"/>
                  </a:cubicBezTo>
                  <a:lnTo>
                    <a:pt x="1350701" y="950639"/>
                  </a:lnTo>
                  <a:cubicBezTo>
                    <a:pt x="1350701" y="1055646"/>
                    <a:pt x="1265576" y="1140771"/>
                    <a:pt x="1160569" y="1140771"/>
                  </a:cubicBezTo>
                  <a:lnTo>
                    <a:pt x="190132" y="1140771"/>
                  </a:lnTo>
                  <a:cubicBezTo>
                    <a:pt x="85125" y="1140771"/>
                    <a:pt x="0" y="1055646"/>
                    <a:pt x="0" y="950639"/>
                  </a:cubicBezTo>
                  <a:lnTo>
                    <a:pt x="0" y="190132"/>
                  </a:lnTo>
                  <a:close/>
                </a:path>
              </a:pathLst>
            </a:custGeom>
          </p:spPr>
          <p:style>
            <a:lnRef idx="0">
              <a:schemeClr val="lt1">
                <a:hueOff val="0"/>
                <a:satOff val="0"/>
                <a:lumOff val="0"/>
                <a:alphaOff val="0"/>
              </a:schemeClr>
            </a:lnRef>
            <a:fillRef idx="3">
              <a:schemeClr val="accent4">
                <a:hueOff val="-3519944"/>
                <a:satOff val="-36129"/>
                <a:lumOff val="15099"/>
                <a:alphaOff val="0"/>
              </a:schemeClr>
            </a:fillRef>
            <a:effectRef idx="3">
              <a:schemeClr val="accent4">
                <a:hueOff val="-3519944"/>
                <a:satOff val="-36129"/>
                <a:lumOff val="15099"/>
                <a:alphaOff val="0"/>
              </a:schemeClr>
            </a:effectRef>
            <a:fontRef idx="minor">
              <a:schemeClr val="lt1"/>
            </a:fontRef>
          </p:style>
          <p:txBody>
            <a:bodyPr spcFirstLastPara="0" vert="horz" wrap="square" lIns="101408" tIns="101408" rIns="101408" bIns="101408" numCol="1" spcCol="1270" anchor="ctr" anchorCtr="0">
              <a:noAutofit/>
            </a:bodyPr>
            <a:lstStyle/>
            <a:p>
              <a:pPr algn="ctr" defTabSz="533400" fontAlgn="auto">
                <a:lnSpc>
                  <a:spcPct val="90000"/>
                </a:lnSpc>
                <a:spcAft>
                  <a:spcPts val="0"/>
                </a:spcAft>
              </a:pPr>
              <a:r>
                <a:rPr lang="en-US" sz="1200" dirty="0">
                  <a:solidFill>
                    <a:prstClr val="white"/>
                  </a:solidFill>
                  <a:latin typeface="Gill Sans MT"/>
                </a:rPr>
                <a:t>5. </a:t>
              </a:r>
            </a:p>
            <a:p>
              <a:pPr algn="ctr" defTabSz="533400" fontAlgn="auto">
                <a:lnSpc>
                  <a:spcPct val="90000"/>
                </a:lnSpc>
                <a:spcAft>
                  <a:spcPts val="0"/>
                </a:spcAft>
              </a:pPr>
              <a:r>
                <a:rPr lang="en-US" sz="1400" b="1" dirty="0">
                  <a:solidFill>
                    <a:prstClr val="white"/>
                  </a:solidFill>
                  <a:latin typeface="Gill Sans MT"/>
                </a:rPr>
                <a:t>Apply</a:t>
              </a:r>
              <a:r>
                <a:rPr lang="en-US" sz="1400" dirty="0">
                  <a:solidFill>
                    <a:prstClr val="white"/>
                  </a:solidFill>
                  <a:latin typeface="Gill Sans MT"/>
                </a:rPr>
                <a:t> </a:t>
              </a:r>
              <a:r>
                <a:rPr lang="en-US" sz="1200" dirty="0">
                  <a:solidFill>
                    <a:prstClr val="white"/>
                  </a:solidFill>
                  <a:latin typeface="Gill Sans MT"/>
                </a:rPr>
                <a:t>what was learned to a similar or different situation; practice</a:t>
              </a:r>
            </a:p>
          </p:txBody>
        </p:sp>
        <p:sp>
          <p:nvSpPr>
            <p:cNvPr id="22" name="Freeform 21"/>
            <p:cNvSpPr/>
            <p:nvPr/>
          </p:nvSpPr>
          <p:spPr>
            <a:xfrm>
              <a:off x="5054496" y="1698986"/>
              <a:ext cx="3314890" cy="3314890"/>
            </a:xfrm>
            <a:custGeom>
              <a:avLst/>
              <a:gdLst/>
              <a:ahLst/>
              <a:cxnLst/>
              <a:rect l="0" t="0" r="0" b="0"/>
              <a:pathLst>
                <a:path>
                  <a:moveTo>
                    <a:pt x="515061" y="456576"/>
                  </a:moveTo>
                  <a:arcTo wR="1657445" hR="1657445" stAng="13585784" swAng="1052069"/>
                </a:path>
              </a:pathLst>
            </a:custGeom>
            <a:noFill/>
            <a:ln w="28575">
              <a:solidFill>
                <a:schemeClr val="accent5">
                  <a:lumMod val="75000"/>
                </a:schemeClr>
              </a:solidFill>
              <a:tailEnd type="arrow"/>
            </a:ln>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grpSp>
      <p:grpSp>
        <p:nvGrpSpPr>
          <p:cNvPr id="34" name="Group 33" descr="At the center of the experiential learning model is the &quot;Do, Apply, Reflect&quot; concept, represented by the 4-H clover logo. "/>
          <p:cNvGrpSpPr/>
          <p:nvPr/>
        </p:nvGrpSpPr>
        <p:grpSpPr>
          <a:xfrm>
            <a:off x="7314378" y="2286001"/>
            <a:ext cx="1905823" cy="2496053"/>
            <a:chOff x="5809236" y="2248282"/>
            <a:chExt cx="1905823" cy="2496053"/>
          </a:xfrm>
        </p:grpSpPr>
        <p:cxnSp>
          <p:nvCxnSpPr>
            <p:cNvPr id="11" name="Straight Connector 10"/>
            <p:cNvCxnSpPr/>
            <p:nvPr/>
          </p:nvCxnSpPr>
          <p:spPr>
            <a:xfrm>
              <a:off x="6770879" y="4135821"/>
              <a:ext cx="10920" cy="608514"/>
            </a:xfrm>
            <a:prstGeom prst="line">
              <a:avLst/>
            </a:prstGeom>
            <a:ln w="28575">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223522" y="2290990"/>
              <a:ext cx="381000" cy="877500"/>
            </a:xfrm>
            <a:prstGeom prst="line">
              <a:avLst/>
            </a:prstGeom>
            <a:ln w="28575">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29" idx="0"/>
            </p:cNvCxnSpPr>
            <p:nvPr/>
          </p:nvCxnSpPr>
          <p:spPr>
            <a:xfrm flipH="1" flipV="1">
              <a:off x="5809236" y="2290990"/>
              <a:ext cx="505934" cy="890551"/>
            </a:xfrm>
            <a:prstGeom prst="line">
              <a:avLst/>
            </a:prstGeom>
            <a:ln w="28575">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5848540" y="2248282"/>
              <a:ext cx="1866519" cy="1866518"/>
              <a:chOff x="5848540" y="2248282"/>
              <a:chExt cx="1866519" cy="1866518"/>
            </a:xfrm>
          </p:grpSpPr>
          <p:sp>
            <p:nvSpPr>
              <p:cNvPr id="29" name="Freeform 28"/>
              <p:cNvSpPr/>
              <p:nvPr/>
            </p:nvSpPr>
            <p:spPr>
              <a:xfrm>
                <a:off x="6315170" y="2248282"/>
                <a:ext cx="933259" cy="933259"/>
              </a:xfrm>
              <a:custGeom>
                <a:avLst/>
                <a:gdLst>
                  <a:gd name="connsiteX0" fmla="*/ 0 w 933259"/>
                  <a:gd name="connsiteY0" fmla="*/ 933259 h 933259"/>
                  <a:gd name="connsiteX1" fmla="*/ 466630 w 933259"/>
                  <a:gd name="connsiteY1" fmla="*/ 0 h 933259"/>
                  <a:gd name="connsiteX2" fmla="*/ 933259 w 933259"/>
                  <a:gd name="connsiteY2" fmla="*/ 933259 h 933259"/>
                  <a:gd name="connsiteX3" fmla="*/ 0 w 933259"/>
                  <a:gd name="connsiteY3" fmla="*/ 933259 h 933259"/>
                </a:gdLst>
                <a:ahLst/>
                <a:cxnLst>
                  <a:cxn ang="0">
                    <a:pos x="connsiteX0" y="connsiteY0"/>
                  </a:cxn>
                  <a:cxn ang="0">
                    <a:pos x="connsiteX1" y="connsiteY1"/>
                  </a:cxn>
                  <a:cxn ang="0">
                    <a:pos x="connsiteX2" y="connsiteY2"/>
                  </a:cxn>
                  <a:cxn ang="0">
                    <a:pos x="connsiteX3" y="connsiteY3"/>
                  </a:cxn>
                </a:cxnLst>
                <a:rect l="l" t="t" r="r" b="b"/>
                <a:pathLst>
                  <a:path w="933259" h="933259">
                    <a:moveTo>
                      <a:pt x="0" y="933259"/>
                    </a:moveTo>
                    <a:lnTo>
                      <a:pt x="466630" y="0"/>
                    </a:lnTo>
                    <a:lnTo>
                      <a:pt x="933259" y="933259"/>
                    </a:lnTo>
                    <a:lnTo>
                      <a:pt x="0" y="933259"/>
                    </a:ln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2">
                  <a:shade val="50000"/>
                  <a:hueOff val="0"/>
                  <a:satOff val="0"/>
                  <a:lumOff val="0"/>
                  <a:alphaOff val="0"/>
                </a:schemeClr>
              </a:fillRef>
              <a:effectRef idx="0">
                <a:schemeClr val="accent2">
                  <a:shade val="50000"/>
                  <a:hueOff val="0"/>
                  <a:satOff val="0"/>
                  <a:lumOff val="0"/>
                  <a:alphaOff val="0"/>
                </a:schemeClr>
              </a:effectRef>
              <a:fontRef idx="minor">
                <a:schemeClr val="lt1"/>
              </a:fontRef>
            </p:style>
            <p:txBody>
              <a:bodyPr spcFirstLastPara="0" vert="horz" wrap="square" lIns="275225" tIns="508540" rIns="275225" bIns="41910" numCol="1" spcCol="1270" anchor="ctr" anchorCtr="0">
                <a:noAutofit/>
              </a:bodyPr>
              <a:lstStyle/>
              <a:p>
                <a:pPr algn="ctr" defTabSz="488950" fontAlgn="auto">
                  <a:lnSpc>
                    <a:spcPct val="90000"/>
                  </a:lnSpc>
                  <a:spcAft>
                    <a:spcPct val="35000"/>
                  </a:spcAft>
                </a:pPr>
                <a:r>
                  <a:rPr lang="en-US" sz="1100" b="1" dirty="0">
                    <a:solidFill>
                      <a:prstClr val="white"/>
                    </a:solidFill>
                    <a:latin typeface="Gill Sans MT"/>
                  </a:rPr>
                  <a:t>Do</a:t>
                </a:r>
              </a:p>
            </p:txBody>
          </p:sp>
          <p:sp>
            <p:nvSpPr>
              <p:cNvPr id="30" name="Freeform 29"/>
              <p:cNvSpPr/>
              <p:nvPr/>
            </p:nvSpPr>
            <p:spPr>
              <a:xfrm>
                <a:off x="5848540" y="3181541"/>
                <a:ext cx="933259" cy="933259"/>
              </a:xfrm>
              <a:custGeom>
                <a:avLst/>
                <a:gdLst>
                  <a:gd name="connsiteX0" fmla="*/ 0 w 933259"/>
                  <a:gd name="connsiteY0" fmla="*/ 933259 h 933259"/>
                  <a:gd name="connsiteX1" fmla="*/ 466630 w 933259"/>
                  <a:gd name="connsiteY1" fmla="*/ 0 h 933259"/>
                  <a:gd name="connsiteX2" fmla="*/ 933259 w 933259"/>
                  <a:gd name="connsiteY2" fmla="*/ 933259 h 933259"/>
                  <a:gd name="connsiteX3" fmla="*/ 0 w 933259"/>
                  <a:gd name="connsiteY3" fmla="*/ 933259 h 933259"/>
                </a:gdLst>
                <a:ahLst/>
                <a:cxnLst>
                  <a:cxn ang="0">
                    <a:pos x="connsiteX0" y="connsiteY0"/>
                  </a:cxn>
                  <a:cxn ang="0">
                    <a:pos x="connsiteX1" y="connsiteY1"/>
                  </a:cxn>
                  <a:cxn ang="0">
                    <a:pos x="connsiteX2" y="connsiteY2"/>
                  </a:cxn>
                  <a:cxn ang="0">
                    <a:pos x="connsiteX3" y="connsiteY3"/>
                  </a:cxn>
                </a:cxnLst>
                <a:rect l="l" t="t" r="r" b="b"/>
                <a:pathLst>
                  <a:path w="933259" h="933259">
                    <a:moveTo>
                      <a:pt x="0" y="933259"/>
                    </a:moveTo>
                    <a:lnTo>
                      <a:pt x="466630" y="0"/>
                    </a:lnTo>
                    <a:lnTo>
                      <a:pt x="933259" y="933259"/>
                    </a:lnTo>
                    <a:lnTo>
                      <a:pt x="0" y="933259"/>
                    </a:ln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2">
                  <a:shade val="50000"/>
                  <a:hueOff val="357918"/>
                  <a:satOff val="-21360"/>
                  <a:lumOff val="27012"/>
                  <a:alphaOff val="0"/>
                </a:schemeClr>
              </a:fillRef>
              <a:effectRef idx="0">
                <a:schemeClr val="accent2">
                  <a:shade val="50000"/>
                  <a:hueOff val="357918"/>
                  <a:satOff val="-21360"/>
                  <a:lumOff val="27012"/>
                  <a:alphaOff val="0"/>
                </a:schemeClr>
              </a:effectRef>
              <a:fontRef idx="minor">
                <a:schemeClr val="lt1"/>
              </a:fontRef>
            </p:style>
            <p:txBody>
              <a:bodyPr spcFirstLastPara="0" vert="horz" wrap="square" lIns="275225" tIns="508540" rIns="275225" bIns="41910" numCol="1" spcCol="1270" anchor="ctr" anchorCtr="0">
                <a:noAutofit/>
              </a:bodyPr>
              <a:lstStyle/>
              <a:p>
                <a:pPr algn="ctr" defTabSz="488950" fontAlgn="auto">
                  <a:lnSpc>
                    <a:spcPct val="90000"/>
                  </a:lnSpc>
                  <a:spcAft>
                    <a:spcPct val="35000"/>
                  </a:spcAft>
                </a:pPr>
                <a:r>
                  <a:rPr lang="en-US" sz="1100" b="1" dirty="0">
                    <a:solidFill>
                      <a:srgbClr val="2F2F2F"/>
                    </a:solidFill>
                    <a:latin typeface="Gill Sans MT"/>
                  </a:rPr>
                  <a:t>Apply</a:t>
                </a:r>
              </a:p>
            </p:txBody>
          </p:sp>
          <p:sp>
            <p:nvSpPr>
              <p:cNvPr id="31" name="Freeform 30"/>
              <p:cNvSpPr/>
              <p:nvPr/>
            </p:nvSpPr>
            <p:spPr>
              <a:xfrm rot="21600000">
                <a:off x="6315170" y="3181540"/>
                <a:ext cx="933260" cy="933260"/>
              </a:xfrm>
              <a:custGeom>
                <a:avLst/>
                <a:gdLst>
                  <a:gd name="connsiteX0" fmla="*/ 0 w 933259"/>
                  <a:gd name="connsiteY0" fmla="*/ 933259 h 933259"/>
                  <a:gd name="connsiteX1" fmla="*/ 466630 w 933259"/>
                  <a:gd name="connsiteY1" fmla="*/ 0 h 933259"/>
                  <a:gd name="connsiteX2" fmla="*/ 933259 w 933259"/>
                  <a:gd name="connsiteY2" fmla="*/ 933259 h 933259"/>
                  <a:gd name="connsiteX3" fmla="*/ 0 w 933259"/>
                  <a:gd name="connsiteY3" fmla="*/ 933259 h 933259"/>
                </a:gdLst>
                <a:ahLst/>
                <a:cxnLst>
                  <a:cxn ang="0">
                    <a:pos x="connsiteX0" y="connsiteY0"/>
                  </a:cxn>
                  <a:cxn ang="0">
                    <a:pos x="connsiteX1" y="connsiteY1"/>
                  </a:cxn>
                  <a:cxn ang="0">
                    <a:pos x="connsiteX2" y="connsiteY2"/>
                  </a:cxn>
                  <a:cxn ang="0">
                    <a:pos x="connsiteX3" y="connsiteY3"/>
                  </a:cxn>
                </a:cxnLst>
                <a:rect l="l" t="t" r="r" b="b"/>
                <a:pathLst>
                  <a:path w="933259" h="933259">
                    <a:moveTo>
                      <a:pt x="933259" y="0"/>
                    </a:moveTo>
                    <a:lnTo>
                      <a:pt x="466629" y="933259"/>
                    </a:lnTo>
                    <a:lnTo>
                      <a:pt x="0" y="0"/>
                    </a:lnTo>
                    <a:lnTo>
                      <a:pt x="933259" y="0"/>
                    </a:ln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2">
                  <a:shade val="50000"/>
                  <a:hueOff val="715835"/>
                  <a:satOff val="-42720"/>
                  <a:lumOff val="54024"/>
                  <a:alphaOff val="0"/>
                </a:schemeClr>
              </a:fillRef>
              <a:effectRef idx="0">
                <a:schemeClr val="accent2">
                  <a:shade val="50000"/>
                  <a:hueOff val="715835"/>
                  <a:satOff val="-42720"/>
                  <a:lumOff val="54024"/>
                  <a:alphaOff val="0"/>
                </a:schemeClr>
              </a:effectRef>
              <a:fontRef idx="minor">
                <a:schemeClr val="lt1"/>
              </a:fontRef>
            </p:style>
            <p:txBody>
              <a:bodyPr spcFirstLastPara="0" vert="horz" wrap="square" lIns="275225" tIns="41911" rIns="275226" bIns="508540" numCol="1" spcCol="1270" anchor="ctr" anchorCtr="0">
                <a:noAutofit/>
              </a:bodyPr>
              <a:lstStyle/>
              <a:p>
                <a:pPr algn="ctr" defTabSz="488950" fontAlgn="auto">
                  <a:lnSpc>
                    <a:spcPct val="90000"/>
                  </a:lnSpc>
                  <a:spcAft>
                    <a:spcPct val="35000"/>
                  </a:spcAft>
                </a:pPr>
                <a:endParaRPr lang="en-US" sz="1100">
                  <a:solidFill>
                    <a:prstClr val="white"/>
                  </a:solidFill>
                  <a:latin typeface="Gill Sans MT"/>
                </a:endParaRPr>
              </a:p>
            </p:txBody>
          </p:sp>
          <p:sp>
            <p:nvSpPr>
              <p:cNvPr id="32" name="Freeform 31"/>
              <p:cNvSpPr/>
              <p:nvPr/>
            </p:nvSpPr>
            <p:spPr>
              <a:xfrm>
                <a:off x="6781800" y="3181541"/>
                <a:ext cx="933259" cy="933259"/>
              </a:xfrm>
              <a:custGeom>
                <a:avLst/>
                <a:gdLst>
                  <a:gd name="connsiteX0" fmla="*/ 0 w 933259"/>
                  <a:gd name="connsiteY0" fmla="*/ 933259 h 933259"/>
                  <a:gd name="connsiteX1" fmla="*/ 466630 w 933259"/>
                  <a:gd name="connsiteY1" fmla="*/ 0 h 933259"/>
                  <a:gd name="connsiteX2" fmla="*/ 933259 w 933259"/>
                  <a:gd name="connsiteY2" fmla="*/ 933259 h 933259"/>
                  <a:gd name="connsiteX3" fmla="*/ 0 w 933259"/>
                  <a:gd name="connsiteY3" fmla="*/ 933259 h 933259"/>
                </a:gdLst>
                <a:ahLst/>
                <a:cxnLst>
                  <a:cxn ang="0">
                    <a:pos x="connsiteX0" y="connsiteY0"/>
                  </a:cxn>
                  <a:cxn ang="0">
                    <a:pos x="connsiteX1" y="connsiteY1"/>
                  </a:cxn>
                  <a:cxn ang="0">
                    <a:pos x="connsiteX2" y="connsiteY2"/>
                  </a:cxn>
                  <a:cxn ang="0">
                    <a:pos x="connsiteX3" y="connsiteY3"/>
                  </a:cxn>
                </a:cxnLst>
                <a:rect l="l" t="t" r="r" b="b"/>
                <a:pathLst>
                  <a:path w="933259" h="933259">
                    <a:moveTo>
                      <a:pt x="0" y="933259"/>
                    </a:moveTo>
                    <a:lnTo>
                      <a:pt x="466630" y="0"/>
                    </a:lnTo>
                    <a:lnTo>
                      <a:pt x="933259" y="933259"/>
                    </a:lnTo>
                    <a:lnTo>
                      <a:pt x="0" y="933259"/>
                    </a:ln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2">
                  <a:shade val="50000"/>
                  <a:hueOff val="357918"/>
                  <a:satOff val="-21360"/>
                  <a:lumOff val="27012"/>
                  <a:alphaOff val="0"/>
                </a:schemeClr>
              </a:fillRef>
              <a:effectRef idx="0">
                <a:schemeClr val="accent2">
                  <a:shade val="50000"/>
                  <a:hueOff val="357918"/>
                  <a:satOff val="-21360"/>
                  <a:lumOff val="27012"/>
                  <a:alphaOff val="0"/>
                </a:schemeClr>
              </a:effectRef>
              <a:fontRef idx="minor">
                <a:schemeClr val="lt1"/>
              </a:fontRef>
            </p:style>
            <p:txBody>
              <a:bodyPr spcFirstLastPara="0" vert="horz" wrap="square" lIns="267605" tIns="500920" rIns="267605" bIns="34290" numCol="1" spcCol="1270" anchor="ctr" anchorCtr="0">
                <a:noAutofit/>
              </a:bodyPr>
              <a:lstStyle/>
              <a:p>
                <a:pPr algn="ctr" defTabSz="400050" fontAlgn="auto">
                  <a:lnSpc>
                    <a:spcPct val="90000"/>
                  </a:lnSpc>
                  <a:spcAft>
                    <a:spcPct val="35000"/>
                  </a:spcAft>
                </a:pPr>
                <a:r>
                  <a:rPr lang="en-US" sz="900" b="1" dirty="0">
                    <a:solidFill>
                      <a:srgbClr val="000000"/>
                    </a:solidFill>
                    <a:latin typeface="Gill Sans MT"/>
                  </a:rPr>
                  <a:t>Reflect</a:t>
                </a:r>
              </a:p>
            </p:txBody>
          </p:sp>
        </p:gr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1221" y="3279010"/>
              <a:ext cx="435493" cy="454790"/>
            </a:xfrm>
            <a:prstGeom prst="rect">
              <a:avLst/>
            </a:prstGeom>
          </p:spPr>
        </p:pic>
      </p:grpSp>
      <p:sp>
        <p:nvSpPr>
          <p:cNvPr id="8" name="TextBox 7"/>
          <p:cNvSpPr txBox="1"/>
          <p:nvPr/>
        </p:nvSpPr>
        <p:spPr>
          <a:xfrm>
            <a:off x="6096000" y="5325071"/>
            <a:ext cx="4419600" cy="877163"/>
          </a:xfrm>
          <a:prstGeom prst="rect">
            <a:avLst/>
          </a:prstGeom>
          <a:noFill/>
        </p:spPr>
        <p:txBody>
          <a:bodyPr wrap="square" rtlCol="0">
            <a:spAutoFit/>
          </a:bodyPr>
          <a:lstStyle/>
          <a:p>
            <a:pPr algn="ctr" fontAlgn="auto">
              <a:spcBef>
                <a:spcPts val="0"/>
              </a:spcBef>
              <a:spcAft>
                <a:spcPts val="0"/>
              </a:spcAft>
            </a:pPr>
            <a:r>
              <a:rPr lang="en-US" sz="1700" dirty="0">
                <a:solidFill>
                  <a:prstClr val="white"/>
                </a:solidFill>
                <a:latin typeface="Gill Sans MT"/>
                <a:cs typeface="+mn-cs"/>
              </a:rPr>
              <a:t>In the planning process ask</a:t>
            </a:r>
            <a:r>
              <a:rPr lang="en-US" sz="1700" dirty="0">
                <a:solidFill>
                  <a:srgbClr val="009DD9">
                    <a:lumMod val="60000"/>
                    <a:lumOff val="40000"/>
                  </a:srgbClr>
                </a:solidFill>
                <a:latin typeface="Gill Sans MT"/>
                <a:cs typeface="+mn-cs"/>
              </a:rPr>
              <a:t>… </a:t>
            </a:r>
            <a:r>
              <a:rPr lang="en-US" sz="1700" b="1" dirty="0">
                <a:solidFill>
                  <a:srgbClr val="009DD9">
                    <a:lumMod val="60000"/>
                    <a:lumOff val="40000"/>
                  </a:srgbClr>
                </a:solidFill>
                <a:latin typeface="Gill Sans MT"/>
                <a:cs typeface="+mn-cs"/>
              </a:rPr>
              <a:t>Have I included all 5 parts of the experiential learning process?</a:t>
            </a:r>
          </a:p>
        </p:txBody>
      </p:sp>
      <p:sp>
        <p:nvSpPr>
          <p:cNvPr id="3" name="Text Placeholder 2"/>
          <p:cNvSpPr>
            <a:spLocks noGrp="1"/>
          </p:cNvSpPr>
          <p:nvPr>
            <p:ph sz="quarter" idx="14"/>
          </p:nvPr>
        </p:nvSpPr>
        <p:spPr>
          <a:xfrm>
            <a:off x="2614156" y="6109447"/>
            <a:ext cx="5189621" cy="457200"/>
          </a:xfrm>
        </p:spPr>
        <p:txBody>
          <a:bodyPr>
            <a:normAutofit/>
          </a:bodyPr>
          <a:lstStyle/>
          <a:p>
            <a:pPr marL="68580" indent="0">
              <a:buNone/>
            </a:pPr>
            <a:r>
              <a:rPr lang="en-US" dirty="0"/>
              <a:t>Developed by Kolb (1984) and modified by 4-H</a:t>
            </a:r>
          </a:p>
        </p:txBody>
      </p:sp>
    </p:spTree>
    <p:extLst>
      <p:ext uri="{BB962C8B-B14F-4D97-AF65-F5344CB8AC3E}">
        <p14:creationId xmlns:p14="http://schemas.microsoft.com/office/powerpoint/2010/main" val="292033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2141478E-A9FF-4FE2-AEF6-4BAFAC633C51}"/>
              </a:ext>
            </a:extLst>
          </p:cNvPr>
          <p:cNvSpPr>
            <a:spLocks noGrp="1" noChangeArrowheads="1"/>
          </p:cNvSpPr>
          <p:nvPr>
            <p:ph type="title"/>
          </p:nvPr>
        </p:nvSpPr>
        <p:spPr>
          <a:xfrm>
            <a:off x="762000" y="685800"/>
            <a:ext cx="10363200" cy="1143000"/>
          </a:xfrm>
        </p:spPr>
        <p:txBody>
          <a:bodyPr rtlCol="0">
            <a:normAutofit fontScale="90000"/>
          </a:bodyPr>
          <a:lstStyle/>
          <a:p>
            <a:pPr algn="l" eaLnBrk="1" fontAlgn="auto" hangingPunct="1">
              <a:spcAft>
                <a:spcPts val="0"/>
              </a:spcAft>
              <a:defRPr/>
            </a:pPr>
            <a:r>
              <a:rPr lang="en-US" altLang="en-US" sz="4800" b="1" dirty="0">
                <a:latin typeface="Arial" charset="0"/>
              </a:rPr>
              <a:t>Elements and Principles in Photographic Composition</a:t>
            </a:r>
          </a:p>
        </p:txBody>
      </p:sp>
      <p:sp>
        <p:nvSpPr>
          <p:cNvPr id="26627" name="Rectangle 3">
            <a:extLst>
              <a:ext uri="{FF2B5EF4-FFF2-40B4-BE49-F238E27FC236}">
                <a16:creationId xmlns:a16="http://schemas.microsoft.com/office/drawing/2014/main" id="{BCE16437-A1CD-41AA-B00D-A46C6686FD3C}"/>
              </a:ext>
            </a:extLst>
          </p:cNvPr>
          <p:cNvSpPr>
            <a:spLocks noGrp="1" noChangeArrowheads="1"/>
          </p:cNvSpPr>
          <p:nvPr>
            <p:ph idx="1"/>
          </p:nvPr>
        </p:nvSpPr>
        <p:spPr>
          <a:xfrm>
            <a:off x="724525" y="2743200"/>
            <a:ext cx="7733675" cy="3429000"/>
          </a:xfrm>
        </p:spPr>
        <p:txBody>
          <a:bodyPr/>
          <a:lstStyle/>
          <a:p>
            <a:pPr eaLnBrk="1" hangingPunct="1">
              <a:lnSpc>
                <a:spcPct val="90000"/>
              </a:lnSpc>
              <a:spcBef>
                <a:spcPts val="0"/>
              </a:spcBef>
              <a:spcAft>
                <a:spcPts val="1800"/>
              </a:spcAft>
            </a:pPr>
            <a:r>
              <a:rPr lang="en-US" altLang="en-US" dirty="0"/>
              <a:t>The Elements and Principles of Art are used in </a:t>
            </a:r>
            <a:r>
              <a:rPr lang="en-US" altLang="en-US" i="1" dirty="0"/>
              <a:t>making</a:t>
            </a:r>
            <a:r>
              <a:rPr lang="en-US" altLang="en-US" dirty="0"/>
              <a:t> photographs – not just taking photographs.</a:t>
            </a:r>
          </a:p>
          <a:p>
            <a:pPr eaLnBrk="1" hangingPunct="1">
              <a:lnSpc>
                <a:spcPct val="90000"/>
              </a:lnSpc>
            </a:pPr>
            <a:r>
              <a:rPr lang="en-US" altLang="en-US" dirty="0"/>
              <a:t>You need to know and understand the elements and principles to </a:t>
            </a:r>
            <a:r>
              <a:rPr lang="en-US" altLang="en-US" i="1" dirty="0"/>
              <a:t>see</a:t>
            </a:r>
            <a:r>
              <a:rPr lang="en-US" altLang="en-US" dirty="0"/>
              <a:t> them all around you and capture them in your photos.</a:t>
            </a:r>
          </a:p>
        </p:txBody>
      </p:sp>
      <p:sp>
        <p:nvSpPr>
          <p:cNvPr id="4" name="TextBox 3">
            <a:extLst>
              <a:ext uri="{FF2B5EF4-FFF2-40B4-BE49-F238E27FC236}">
                <a16:creationId xmlns:a16="http://schemas.microsoft.com/office/drawing/2014/main" id="{507D87A7-2C68-4ABA-A26B-8F7FB0048670}"/>
              </a:ext>
              <a:ext uri="{C183D7F6-B498-43B3-948B-1728B52AA6E4}">
                <adec:decorative xmlns:adec="http://schemas.microsoft.com/office/drawing/2017/decorative" val="1"/>
              </a:ext>
            </a:extLst>
          </p:cNvPr>
          <p:cNvSpPr txBox="1"/>
          <p:nvPr/>
        </p:nvSpPr>
        <p:spPr>
          <a:xfrm rot="5400000">
            <a:off x="8651081" y="3923184"/>
            <a:ext cx="3352800" cy="230832"/>
          </a:xfrm>
          <a:prstGeom prst="rect">
            <a:avLst/>
          </a:prstGeom>
          <a:noFill/>
        </p:spPr>
        <p:txBody>
          <a:bodyPr wrap="square" rtlCol="0">
            <a:spAutoFit/>
          </a:bodyPr>
          <a:lstStyle/>
          <a:p>
            <a:r>
              <a:rPr lang="en-US" sz="900" dirty="0">
                <a:hlinkClick r:id="rId2" tooltip="http://www.flickr.com/photos/luchilu/408299457/"/>
              </a:rPr>
              <a:t>This Photo</a:t>
            </a:r>
            <a:r>
              <a:rPr lang="en-US" sz="900" dirty="0"/>
              <a:t> by Unknown Author is licensed under </a:t>
            </a:r>
            <a:r>
              <a:rPr lang="en-US" sz="900" dirty="0">
                <a:hlinkClick r:id="rId3" tooltip="https://creativecommons.org/licenses/by/3.0/"/>
              </a:rPr>
              <a:t>CC BY</a:t>
            </a:r>
            <a:endParaRPr lang="en-US" sz="900" dirty="0"/>
          </a:p>
        </p:txBody>
      </p:sp>
      <p:pic>
        <p:nvPicPr>
          <p:cNvPr id="3" name="Picture 2">
            <a:extLst>
              <a:ext uri="{FF2B5EF4-FFF2-40B4-BE49-F238E27FC236}">
                <a16:creationId xmlns:a16="http://schemas.microsoft.com/office/drawing/2014/main" id="{68F74A6A-FD03-4080-A9A1-C6C4A9E6E35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2"/>
              </a:ext>
            </a:extLst>
          </a:blip>
          <a:stretch>
            <a:fillRect/>
          </a:stretch>
        </p:blipFill>
        <p:spPr>
          <a:xfrm rot="5400000">
            <a:off x="7858022" y="2507831"/>
            <a:ext cx="4672842" cy="263303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913C365-1FBC-45F5-A221-142B58BD44EC}"/>
              </a:ext>
            </a:extLst>
          </p:cNvPr>
          <p:cNvSpPr>
            <a:spLocks noGrp="1" noChangeArrowheads="1"/>
          </p:cNvSpPr>
          <p:nvPr>
            <p:ph type="title"/>
          </p:nvPr>
        </p:nvSpPr>
        <p:spPr>
          <a:xfrm>
            <a:off x="533400" y="202367"/>
            <a:ext cx="5398295" cy="1828800"/>
          </a:xfrm>
        </p:spPr>
        <p:txBody>
          <a:bodyPr rtlCol="0">
            <a:normAutofit/>
          </a:bodyPr>
          <a:lstStyle/>
          <a:p>
            <a:pPr eaLnBrk="1" fontAlgn="auto" hangingPunct="1">
              <a:spcAft>
                <a:spcPts val="0"/>
              </a:spcAft>
              <a:defRPr/>
            </a:pPr>
            <a:r>
              <a:rPr lang="en-US" altLang="en-US" sz="4800" b="1" dirty="0">
                <a:latin typeface="Arial" charset="0"/>
              </a:rPr>
              <a:t>ELEMENTS</a:t>
            </a:r>
            <a:br>
              <a:rPr lang="en-US" altLang="en-US" sz="4800" dirty="0">
                <a:solidFill>
                  <a:srgbClr val="00FFFF"/>
                </a:solidFill>
                <a:latin typeface="Arial" charset="0"/>
              </a:rPr>
            </a:br>
            <a:r>
              <a:rPr lang="en-US" altLang="en-US" sz="2700" dirty="0">
                <a:latin typeface="Arial" charset="0"/>
              </a:rPr>
              <a:t>The Basic Building Blocks of Art</a:t>
            </a:r>
          </a:p>
        </p:txBody>
      </p:sp>
      <p:sp>
        <p:nvSpPr>
          <p:cNvPr id="27651" name="Rectangle 3">
            <a:extLst>
              <a:ext uri="{FF2B5EF4-FFF2-40B4-BE49-F238E27FC236}">
                <a16:creationId xmlns:a16="http://schemas.microsoft.com/office/drawing/2014/main" id="{D39FC9D0-DDE9-4109-89D1-04F5715E0B63}"/>
              </a:ext>
            </a:extLst>
          </p:cNvPr>
          <p:cNvSpPr>
            <a:spLocks noGrp="1" noChangeArrowheads="1"/>
          </p:cNvSpPr>
          <p:nvPr>
            <p:ph idx="1"/>
          </p:nvPr>
        </p:nvSpPr>
        <p:spPr>
          <a:xfrm>
            <a:off x="1194196" y="1828800"/>
            <a:ext cx="4076701" cy="4343400"/>
          </a:xfrm>
        </p:spPr>
        <p:txBody>
          <a:bodyPr/>
          <a:lstStyle/>
          <a:p>
            <a:pPr eaLnBrk="1" hangingPunct="1"/>
            <a:r>
              <a:rPr lang="en-US" altLang="en-US" sz="4000" dirty="0"/>
              <a:t>Line</a:t>
            </a:r>
          </a:p>
          <a:p>
            <a:pPr eaLnBrk="1" hangingPunct="1"/>
            <a:r>
              <a:rPr lang="en-US" altLang="en-US" sz="4000" dirty="0"/>
              <a:t>Shape/Form</a:t>
            </a:r>
          </a:p>
          <a:p>
            <a:pPr eaLnBrk="1" hangingPunct="1"/>
            <a:r>
              <a:rPr lang="en-US" altLang="en-US" sz="4000" dirty="0"/>
              <a:t>Space</a:t>
            </a:r>
          </a:p>
          <a:p>
            <a:pPr eaLnBrk="1" hangingPunct="1"/>
            <a:r>
              <a:rPr lang="en-US" altLang="en-US" sz="4000" dirty="0"/>
              <a:t>Value </a:t>
            </a:r>
          </a:p>
          <a:p>
            <a:pPr eaLnBrk="1" hangingPunct="1"/>
            <a:r>
              <a:rPr lang="en-US" altLang="en-US" sz="4000" dirty="0"/>
              <a:t>Texture </a:t>
            </a:r>
          </a:p>
          <a:p>
            <a:pPr eaLnBrk="1" hangingPunct="1"/>
            <a:r>
              <a:rPr lang="en-US" altLang="en-US" sz="4000" dirty="0"/>
              <a:t>Color</a:t>
            </a:r>
            <a:endParaRPr lang="en-US" altLang="en-US" dirty="0"/>
          </a:p>
        </p:txBody>
      </p:sp>
      <p:sp>
        <p:nvSpPr>
          <p:cNvPr id="27653" name="Rectangle 1">
            <a:extLst>
              <a:ext uri="{FF2B5EF4-FFF2-40B4-BE49-F238E27FC236}">
                <a16:creationId xmlns:a16="http://schemas.microsoft.com/office/drawing/2014/main" id="{AE1409F9-B4FA-448C-AE76-66BF38AF7526}"/>
              </a:ext>
            </a:extLst>
          </p:cNvPr>
          <p:cNvSpPr>
            <a:spLocks noChangeArrowheads="1"/>
          </p:cNvSpPr>
          <p:nvPr/>
        </p:nvSpPr>
        <p:spPr bwMode="auto">
          <a:xfrm>
            <a:off x="6934200" y="533401"/>
            <a:ext cx="370646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800" b="1" dirty="0">
                <a:latin typeface="Arial" panose="020B0604020202020204" pitchFamily="34" charset="0"/>
              </a:rPr>
              <a:t>PRINCPLES</a:t>
            </a:r>
          </a:p>
          <a:p>
            <a:pPr algn="ctr" eaLnBrk="1" hangingPunct="1">
              <a:spcBef>
                <a:spcPct val="0"/>
              </a:spcBef>
              <a:buFontTx/>
              <a:buNone/>
            </a:pPr>
            <a:r>
              <a:rPr lang="en-US" altLang="en-US" dirty="0">
                <a:latin typeface="Arial" panose="020B0604020202020204" pitchFamily="34" charset="0"/>
              </a:rPr>
              <a:t>of Art</a:t>
            </a:r>
          </a:p>
        </p:txBody>
      </p:sp>
      <p:sp>
        <p:nvSpPr>
          <p:cNvPr id="4" name="Rectangle 3">
            <a:extLst>
              <a:ext uri="{FF2B5EF4-FFF2-40B4-BE49-F238E27FC236}">
                <a16:creationId xmlns:a16="http://schemas.microsoft.com/office/drawing/2014/main" id="{99E9265B-6F93-4B4E-B4EA-99E99D7D9FF0}"/>
              </a:ext>
            </a:extLst>
          </p:cNvPr>
          <p:cNvSpPr txBox="1">
            <a:spLocks noChangeArrowheads="1"/>
          </p:cNvSpPr>
          <p:nvPr/>
        </p:nvSpPr>
        <p:spPr bwMode="auto">
          <a:xfrm>
            <a:off x="6592491" y="1905000"/>
            <a:ext cx="5334000" cy="4190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lvl1pPr marL="342900" indent="-273050" algn="l" rtl="0" fontAlgn="base">
              <a:spcBef>
                <a:spcPct val="20000"/>
              </a:spcBef>
              <a:spcAft>
                <a:spcPct val="0"/>
              </a:spcAft>
              <a:buClr>
                <a:schemeClr val="accent1"/>
              </a:buClr>
              <a:buSzPct val="76000"/>
              <a:buFont typeface="Wingdings 2" pitchFamily="18" charset="2"/>
              <a:buChar char=""/>
              <a:defRPr sz="2400" kern="1200">
                <a:solidFill>
                  <a:schemeClr val="tx2"/>
                </a:solidFill>
                <a:latin typeface="+mn-lt"/>
                <a:ea typeface="+mn-ea"/>
                <a:cs typeface="+mn-cs"/>
              </a:defRPr>
            </a:lvl1pPr>
            <a:lvl2pPr marL="639763" indent="-273050" algn="l" rtl="0" fontAlgn="base">
              <a:spcBef>
                <a:spcPct val="20000"/>
              </a:spcBef>
              <a:spcAft>
                <a:spcPct val="0"/>
              </a:spcAft>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rtl="0" fontAlgn="base">
              <a:spcBef>
                <a:spcPct val="20000"/>
              </a:spcBef>
              <a:spcAft>
                <a:spcPct val="0"/>
              </a:spcAft>
              <a:buClr>
                <a:schemeClr val="accent1"/>
              </a:buClr>
              <a:buSzPct val="76000"/>
              <a:buFont typeface="Wingdings 2" pitchFamily="18" charset="2"/>
              <a:buChar char=""/>
              <a:defRPr sz="2000" kern="1200">
                <a:solidFill>
                  <a:schemeClr val="tx2"/>
                </a:solidFill>
                <a:latin typeface="+mn-lt"/>
                <a:ea typeface="+mn-ea"/>
                <a:cs typeface="+mn-cs"/>
              </a:defRPr>
            </a:lvl3pPr>
            <a:lvl4pPr marL="1123950" indent="-228600" algn="l" rtl="0" fontAlgn="base">
              <a:spcBef>
                <a:spcPct val="20000"/>
              </a:spcBef>
              <a:spcAft>
                <a:spcPct val="0"/>
              </a:spcAft>
              <a:buClr>
                <a:schemeClr val="accent1"/>
              </a:buClr>
              <a:buSzPct val="76000"/>
              <a:buFont typeface="Wingdings 2" pitchFamily="18" charset="2"/>
              <a:buChar char=""/>
              <a:defRPr kern="1200">
                <a:solidFill>
                  <a:schemeClr val="tx2"/>
                </a:solidFill>
                <a:latin typeface="+mn-lt"/>
                <a:ea typeface="+mn-ea"/>
                <a:cs typeface="+mn-cs"/>
              </a:defRPr>
            </a:lvl4pPr>
            <a:lvl5pPr marL="1325563" indent="-228600" algn="l" rtl="0" fontAlgn="base">
              <a:spcBef>
                <a:spcPct val="20000"/>
              </a:spcBef>
              <a:spcAft>
                <a:spcPct val="0"/>
              </a:spcAft>
              <a:buClr>
                <a:schemeClr val="accent1"/>
              </a:buClr>
              <a:buSzPct val="76000"/>
              <a:buFont typeface="Wingdings 2" pitchFamily="18" charset="2"/>
              <a:buChar char=""/>
              <a:defRPr sz="1600" kern="120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411480" indent="-342900" fontAlgn="auto">
              <a:spcAft>
                <a:spcPts val="0"/>
              </a:spcAft>
              <a:buClrTx/>
              <a:buFont typeface="Arial" panose="020B0604020202020204" pitchFamily="34" charset="0"/>
              <a:buChar char="•"/>
              <a:defRPr/>
            </a:pPr>
            <a:r>
              <a:rPr lang="en-US" altLang="en-US" sz="4000" dirty="0">
                <a:solidFill>
                  <a:schemeClr val="tx1"/>
                </a:solidFill>
              </a:rPr>
              <a:t>Emphasis </a:t>
            </a:r>
          </a:p>
          <a:p>
            <a:pPr marL="411480" indent="-342900" fontAlgn="auto">
              <a:spcAft>
                <a:spcPts val="0"/>
              </a:spcAft>
              <a:buClrTx/>
              <a:buFont typeface="Arial" panose="020B0604020202020204" pitchFamily="34" charset="0"/>
              <a:buChar char="•"/>
              <a:defRPr/>
            </a:pPr>
            <a:r>
              <a:rPr lang="en-US" altLang="en-US" sz="4000" dirty="0">
                <a:solidFill>
                  <a:schemeClr val="tx1"/>
                </a:solidFill>
              </a:rPr>
              <a:t>Balance</a:t>
            </a:r>
          </a:p>
          <a:p>
            <a:pPr marL="411480" indent="-342900" fontAlgn="auto">
              <a:spcAft>
                <a:spcPts val="0"/>
              </a:spcAft>
              <a:buClrTx/>
              <a:buFont typeface="Arial" panose="020B0604020202020204" pitchFamily="34" charset="0"/>
              <a:buChar char="•"/>
              <a:defRPr/>
            </a:pPr>
            <a:r>
              <a:rPr lang="en-US" altLang="en-US" sz="4000" dirty="0">
                <a:solidFill>
                  <a:schemeClr val="tx1"/>
                </a:solidFill>
              </a:rPr>
              <a:t>Unity</a:t>
            </a:r>
          </a:p>
          <a:p>
            <a:pPr marL="411480" indent="-342900" fontAlgn="auto">
              <a:spcAft>
                <a:spcPts val="0"/>
              </a:spcAft>
              <a:buClrTx/>
              <a:buFont typeface="Arial" panose="020B0604020202020204" pitchFamily="34" charset="0"/>
              <a:buChar char="•"/>
              <a:defRPr/>
            </a:pPr>
            <a:r>
              <a:rPr lang="en-US" altLang="en-US" sz="4000" dirty="0">
                <a:solidFill>
                  <a:schemeClr val="tx1"/>
                </a:solidFill>
              </a:rPr>
              <a:t>Contrast </a:t>
            </a:r>
          </a:p>
          <a:p>
            <a:pPr marL="411480" indent="-342900" fontAlgn="auto">
              <a:spcAft>
                <a:spcPts val="0"/>
              </a:spcAft>
              <a:buClrTx/>
              <a:buFont typeface="Arial" panose="020B0604020202020204" pitchFamily="34" charset="0"/>
              <a:buChar char="•"/>
              <a:defRPr/>
            </a:pPr>
            <a:r>
              <a:rPr lang="en-US" altLang="en-US" sz="4000" dirty="0">
                <a:solidFill>
                  <a:schemeClr val="tx1"/>
                </a:solidFill>
              </a:rPr>
              <a:t>Movement/ Rhythm</a:t>
            </a:r>
          </a:p>
          <a:p>
            <a:pPr marL="411480" indent="-342900" fontAlgn="auto">
              <a:spcAft>
                <a:spcPts val="0"/>
              </a:spcAft>
              <a:buClrTx/>
              <a:buFont typeface="Arial" panose="020B0604020202020204" pitchFamily="34" charset="0"/>
              <a:buChar char="•"/>
              <a:defRPr/>
            </a:pPr>
            <a:r>
              <a:rPr lang="en-US" altLang="en-US" sz="4000" dirty="0">
                <a:solidFill>
                  <a:schemeClr val="tx1"/>
                </a:solidFill>
              </a:rPr>
              <a:t>Pattern/Repetition</a:t>
            </a:r>
          </a:p>
        </p:txBody>
      </p:sp>
      <p:pic>
        <p:nvPicPr>
          <p:cNvPr id="2" name="Picture 1">
            <a:extLst>
              <a:ext uri="{FF2B5EF4-FFF2-40B4-BE49-F238E27FC236}">
                <a16:creationId xmlns:a16="http://schemas.microsoft.com/office/drawing/2014/main" id="{26E9B628-E56F-47A5-B88D-634C29FB082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59491" y="2438400"/>
            <a:ext cx="2286197" cy="171464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93A82286-77C7-48EF-A9F7-6146C8B5702D}"/>
              </a:ext>
            </a:extLst>
          </p:cNvPr>
          <p:cNvSpPr>
            <a:spLocks noGrp="1" noChangeArrowheads="1"/>
          </p:cNvSpPr>
          <p:nvPr>
            <p:ph type="title"/>
          </p:nvPr>
        </p:nvSpPr>
        <p:spPr>
          <a:xfrm>
            <a:off x="762000" y="2700338"/>
            <a:ext cx="4724400" cy="990600"/>
          </a:xfrm>
        </p:spPr>
        <p:txBody>
          <a:bodyPr/>
          <a:lstStyle/>
          <a:p>
            <a:pPr algn="r" eaLnBrk="1" hangingPunct="1"/>
            <a:r>
              <a:rPr lang="en-US" altLang="en-US" b="1" dirty="0"/>
              <a:t>Rule of Thirds</a:t>
            </a:r>
          </a:p>
        </p:txBody>
      </p:sp>
      <p:sp>
        <p:nvSpPr>
          <p:cNvPr id="35849" name="Text Box 12">
            <a:extLst>
              <a:ext uri="{FF2B5EF4-FFF2-40B4-BE49-F238E27FC236}">
                <a16:creationId xmlns:a16="http://schemas.microsoft.com/office/drawing/2014/main" id="{4D786104-637F-452F-9950-D914B25044C3}"/>
              </a:ext>
            </a:extLst>
          </p:cNvPr>
          <p:cNvSpPr txBox="1">
            <a:spLocks noChangeArrowheads="1"/>
          </p:cNvSpPr>
          <p:nvPr/>
        </p:nvSpPr>
        <p:spPr bwMode="auto">
          <a:xfrm>
            <a:off x="1006476" y="3806220"/>
            <a:ext cx="455612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latin typeface="Arial" panose="020B0604020202020204" pitchFamily="34" charset="0"/>
              </a:rPr>
              <a:t>Subject can be on or near 1, 2 or 3 of the intersection of the lines.</a:t>
            </a:r>
          </a:p>
        </p:txBody>
      </p:sp>
      <p:pic>
        <p:nvPicPr>
          <p:cNvPr id="35843" name="Picture 13" descr="A young person wearing a blue check shirt, white cowboy hat, and blue jeans is laying on a white horse. Red circle around the eyes is example of the Rule of thirds. ">
            <a:extLst>
              <a:ext uri="{FF2B5EF4-FFF2-40B4-BE49-F238E27FC236}">
                <a16:creationId xmlns:a16="http://schemas.microsoft.com/office/drawing/2014/main" id="{05DE42D9-15CD-4E72-A6A4-1EDD10234852}"/>
              </a:ext>
              <a:ext uri="{C183D7F6-B498-43B3-948B-1728B52AA6E4}">
                <adec:decorative xmlns:adec="http://schemas.microsoft.com/office/drawing/2017/decorative" val="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9236" y="593725"/>
            <a:ext cx="4256088"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Line 5" descr="showing the rule of thirds using a picture of a young boy with a cowboy hat and, checkered blue shirt on a white horse. ">
            <a:extLst>
              <a:ext uri="{FF2B5EF4-FFF2-40B4-BE49-F238E27FC236}">
                <a16:creationId xmlns:a16="http://schemas.microsoft.com/office/drawing/2014/main" id="{DE0526E4-712E-4383-A7D2-7DFD658A680B}"/>
              </a:ext>
            </a:extLst>
          </p:cNvPr>
          <p:cNvSpPr>
            <a:spLocks noChangeShapeType="1"/>
          </p:cNvSpPr>
          <p:nvPr/>
        </p:nvSpPr>
        <p:spPr bwMode="auto">
          <a:xfrm>
            <a:off x="9478961" y="533400"/>
            <a:ext cx="63500" cy="5400675"/>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50" name="Text Box 14">
            <a:extLst>
              <a:ext uri="{FF2B5EF4-FFF2-40B4-BE49-F238E27FC236}">
                <a16:creationId xmlns:a16="http://schemas.microsoft.com/office/drawing/2014/main" id="{2C95A185-116B-46CF-A96B-446F42612429}"/>
              </a:ext>
            </a:extLst>
          </p:cNvPr>
          <p:cNvSpPr txBox="1">
            <a:spLocks noChangeArrowheads="1"/>
          </p:cNvSpPr>
          <p:nvPr/>
        </p:nvSpPr>
        <p:spPr bwMode="auto">
          <a:xfrm>
            <a:off x="6621461" y="6016624"/>
            <a:ext cx="43053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2000">
                <a:latin typeface="Arial" panose="020B0604020202020204" pitchFamily="34" charset="0"/>
              </a:rPr>
              <a:t>Tori Bastion, Crawford Co.</a:t>
            </a:r>
          </a:p>
        </p:txBody>
      </p:sp>
      <p:sp>
        <p:nvSpPr>
          <p:cNvPr id="35845" name="Line 6">
            <a:extLst>
              <a:ext uri="{FF2B5EF4-FFF2-40B4-BE49-F238E27FC236}">
                <a16:creationId xmlns:a16="http://schemas.microsoft.com/office/drawing/2014/main" id="{50DFA9F2-6E20-4B52-BC01-D02855BFA674}"/>
              </a:ext>
              <a:ext uri="{C183D7F6-B498-43B3-948B-1728B52AA6E4}">
                <adec:decorative xmlns:adec="http://schemas.microsoft.com/office/drawing/2017/decorative" val="1"/>
              </a:ext>
            </a:extLst>
          </p:cNvPr>
          <p:cNvSpPr>
            <a:spLocks noChangeShapeType="1"/>
          </p:cNvSpPr>
          <p:nvPr/>
        </p:nvSpPr>
        <p:spPr bwMode="auto">
          <a:xfrm>
            <a:off x="7915274" y="533400"/>
            <a:ext cx="0" cy="5400675"/>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46" name="Line 7">
            <a:extLst>
              <a:ext uri="{FF2B5EF4-FFF2-40B4-BE49-F238E27FC236}">
                <a16:creationId xmlns:a16="http://schemas.microsoft.com/office/drawing/2014/main" id="{2AFD6485-ED8D-40A9-A0FA-843DCCB95E6B}"/>
              </a:ext>
              <a:ext uri="{C183D7F6-B498-43B3-948B-1728B52AA6E4}">
                <adec:decorative xmlns:adec="http://schemas.microsoft.com/office/drawing/2017/decorative" val="1"/>
              </a:ext>
            </a:extLst>
          </p:cNvPr>
          <p:cNvSpPr>
            <a:spLocks noChangeShapeType="1"/>
          </p:cNvSpPr>
          <p:nvPr/>
        </p:nvSpPr>
        <p:spPr bwMode="auto">
          <a:xfrm>
            <a:off x="6538912" y="2033587"/>
            <a:ext cx="4316413"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47" name="Line 8">
            <a:extLst>
              <a:ext uri="{FF2B5EF4-FFF2-40B4-BE49-F238E27FC236}">
                <a16:creationId xmlns:a16="http://schemas.microsoft.com/office/drawing/2014/main" id="{C212F709-2B72-4CEF-967D-E19D5438BB10}"/>
              </a:ext>
              <a:ext uri="{C183D7F6-B498-43B3-948B-1728B52AA6E4}">
                <adec:decorative xmlns:adec="http://schemas.microsoft.com/office/drawing/2017/decorative" val="1"/>
              </a:ext>
            </a:extLst>
          </p:cNvPr>
          <p:cNvSpPr>
            <a:spLocks noChangeShapeType="1"/>
          </p:cNvSpPr>
          <p:nvPr/>
        </p:nvSpPr>
        <p:spPr bwMode="auto">
          <a:xfrm>
            <a:off x="6477000" y="4133849"/>
            <a:ext cx="4440237"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48" name="Oval 10">
            <a:extLst>
              <a:ext uri="{FF2B5EF4-FFF2-40B4-BE49-F238E27FC236}">
                <a16:creationId xmlns:a16="http://schemas.microsoft.com/office/drawing/2014/main" id="{DDBFB973-B003-4496-9A5B-1579533B0667}"/>
              </a:ext>
              <a:ext uri="{C183D7F6-B498-43B3-948B-1728B52AA6E4}">
                <adec:decorative xmlns:adec="http://schemas.microsoft.com/office/drawing/2017/decorative" val="1"/>
              </a:ext>
            </a:extLst>
          </p:cNvPr>
          <p:cNvSpPr>
            <a:spLocks noChangeArrowheads="1"/>
          </p:cNvSpPr>
          <p:nvPr/>
        </p:nvSpPr>
        <p:spPr bwMode="auto">
          <a:xfrm>
            <a:off x="8978899" y="1373188"/>
            <a:ext cx="1312862" cy="1260475"/>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2">
            <a:extLst>
              <a:ext uri="{FF2B5EF4-FFF2-40B4-BE49-F238E27FC236}">
                <a16:creationId xmlns:a16="http://schemas.microsoft.com/office/drawing/2014/main" id="{FBB24E57-4F09-49E9-B588-25B0D8BC3EF7}"/>
              </a:ext>
            </a:extLst>
          </p:cNvPr>
          <p:cNvSpPr>
            <a:spLocks noGrp="1" noChangeArrowheads="1"/>
          </p:cNvSpPr>
          <p:nvPr>
            <p:ph type="title"/>
          </p:nvPr>
        </p:nvSpPr>
        <p:spPr>
          <a:xfrm>
            <a:off x="776350" y="3304822"/>
            <a:ext cx="3581400" cy="1336965"/>
          </a:xfrm>
        </p:spPr>
        <p:txBody>
          <a:bodyPr/>
          <a:lstStyle/>
          <a:p>
            <a:pPr algn="r" eaLnBrk="1" hangingPunct="1"/>
            <a:r>
              <a:rPr lang="en-US" altLang="en-US" b="1" dirty="0"/>
              <a:t>Rule of Thirds</a:t>
            </a:r>
            <a:br>
              <a:rPr lang="en-US" altLang="en-US" b="1" dirty="0"/>
            </a:br>
            <a:r>
              <a:rPr lang="en-US" altLang="en-US" sz="1400" b="1" dirty="0"/>
              <a:t>example 2</a:t>
            </a:r>
            <a:endParaRPr lang="en-US" altLang="en-US" b="1" dirty="0"/>
          </a:p>
        </p:txBody>
      </p:sp>
      <p:grpSp>
        <p:nvGrpSpPr>
          <p:cNvPr id="36866" name="Group 2" descr="A young girl in a field of wheat demonstrates the rule of thirds, with an emphasis on her face and her hand holding the wheat. Red circles around her face and hands are examples of the rule of thirds. ">
            <a:extLst>
              <a:ext uri="{FF2B5EF4-FFF2-40B4-BE49-F238E27FC236}">
                <a16:creationId xmlns:a16="http://schemas.microsoft.com/office/drawing/2014/main" id="{3E511B4E-A4A0-4F32-9C54-0F4A63BE5529}"/>
              </a:ext>
            </a:extLst>
          </p:cNvPr>
          <p:cNvGrpSpPr>
            <a:grpSpLocks/>
          </p:cNvGrpSpPr>
          <p:nvPr/>
        </p:nvGrpSpPr>
        <p:grpSpPr bwMode="auto">
          <a:xfrm>
            <a:off x="4670425" y="1066800"/>
            <a:ext cx="6378575" cy="5035550"/>
            <a:chOff x="990600" y="685800"/>
            <a:chExt cx="7772400" cy="6172200"/>
          </a:xfrm>
        </p:grpSpPr>
        <p:pic>
          <p:nvPicPr>
            <p:cNvPr id="36869" name="Picture 8" descr="Dominic Jirak Smith">
              <a:extLst>
                <a:ext uri="{FF2B5EF4-FFF2-40B4-BE49-F238E27FC236}">
                  <a16:creationId xmlns:a16="http://schemas.microsoft.com/office/drawing/2014/main" id="{CE9D85BD-30E2-438D-A908-B349F9108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925" y="800100"/>
              <a:ext cx="7712075"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Line 4">
              <a:extLst>
                <a:ext uri="{FF2B5EF4-FFF2-40B4-BE49-F238E27FC236}">
                  <a16:creationId xmlns:a16="http://schemas.microsoft.com/office/drawing/2014/main" id="{724D904F-823A-431E-815E-ACC230936BC5}"/>
                </a:ext>
              </a:extLst>
            </p:cNvPr>
            <p:cNvSpPr>
              <a:spLocks noChangeShapeType="1"/>
            </p:cNvSpPr>
            <p:nvPr/>
          </p:nvSpPr>
          <p:spPr bwMode="auto">
            <a:xfrm>
              <a:off x="990600" y="2590800"/>
              <a:ext cx="777240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1" name="Line 5">
              <a:extLst>
                <a:ext uri="{FF2B5EF4-FFF2-40B4-BE49-F238E27FC236}">
                  <a16:creationId xmlns:a16="http://schemas.microsoft.com/office/drawing/2014/main" id="{FCC00E3B-D5EB-40AD-BD14-B4B9EC9CC92C}"/>
                </a:ext>
              </a:extLst>
            </p:cNvPr>
            <p:cNvSpPr>
              <a:spLocks noChangeShapeType="1"/>
            </p:cNvSpPr>
            <p:nvPr/>
          </p:nvSpPr>
          <p:spPr bwMode="auto">
            <a:xfrm>
              <a:off x="1066800" y="4876800"/>
              <a:ext cx="769620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2" name="Line 6">
              <a:extLst>
                <a:ext uri="{FF2B5EF4-FFF2-40B4-BE49-F238E27FC236}">
                  <a16:creationId xmlns:a16="http://schemas.microsoft.com/office/drawing/2014/main" id="{48793AA5-A259-4977-B43B-A0ECDB521273}"/>
                </a:ext>
              </a:extLst>
            </p:cNvPr>
            <p:cNvSpPr>
              <a:spLocks noChangeShapeType="1"/>
            </p:cNvSpPr>
            <p:nvPr/>
          </p:nvSpPr>
          <p:spPr bwMode="auto">
            <a:xfrm>
              <a:off x="3429000" y="762000"/>
              <a:ext cx="76200" cy="609600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3" name="Line 7">
              <a:extLst>
                <a:ext uri="{FF2B5EF4-FFF2-40B4-BE49-F238E27FC236}">
                  <a16:creationId xmlns:a16="http://schemas.microsoft.com/office/drawing/2014/main" id="{B0B367AE-0216-492B-9E63-BE463A7BE0BA}"/>
                </a:ext>
              </a:extLst>
            </p:cNvPr>
            <p:cNvSpPr>
              <a:spLocks noChangeShapeType="1"/>
            </p:cNvSpPr>
            <p:nvPr/>
          </p:nvSpPr>
          <p:spPr bwMode="auto">
            <a:xfrm>
              <a:off x="6248400" y="685800"/>
              <a:ext cx="0" cy="617220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4" name="Oval 9">
              <a:extLst>
                <a:ext uri="{FF2B5EF4-FFF2-40B4-BE49-F238E27FC236}">
                  <a16:creationId xmlns:a16="http://schemas.microsoft.com/office/drawing/2014/main" id="{42BCE37C-DF1D-4089-83B5-1941170FF9F9}"/>
                </a:ext>
              </a:extLst>
            </p:cNvPr>
            <p:cNvSpPr>
              <a:spLocks noChangeArrowheads="1"/>
            </p:cNvSpPr>
            <p:nvPr/>
          </p:nvSpPr>
          <p:spPr bwMode="auto">
            <a:xfrm>
              <a:off x="2590800" y="1752600"/>
              <a:ext cx="1752600" cy="16764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latin typeface="Arial" panose="020B0604020202020204" pitchFamily="34" charset="0"/>
              </a:endParaRPr>
            </a:p>
          </p:txBody>
        </p:sp>
        <p:sp>
          <p:nvSpPr>
            <p:cNvPr id="36875" name="Oval 10">
              <a:extLst>
                <a:ext uri="{FF2B5EF4-FFF2-40B4-BE49-F238E27FC236}">
                  <a16:creationId xmlns:a16="http://schemas.microsoft.com/office/drawing/2014/main" id="{D88BB364-8484-4EF1-8B3A-0A43BDA6FA2F}"/>
                </a:ext>
              </a:extLst>
            </p:cNvPr>
            <p:cNvSpPr>
              <a:spLocks noChangeArrowheads="1"/>
            </p:cNvSpPr>
            <p:nvPr/>
          </p:nvSpPr>
          <p:spPr bwMode="auto">
            <a:xfrm>
              <a:off x="4953000" y="4648200"/>
              <a:ext cx="1752600" cy="16764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latin typeface="Arial" panose="020B0604020202020204" pitchFamily="34" charset="0"/>
              </a:endParaRPr>
            </a:p>
          </p:txBody>
        </p:sp>
      </p:grpSp>
      <p:sp>
        <p:nvSpPr>
          <p:cNvPr id="36867" name="Text Box 11">
            <a:extLst>
              <a:ext uri="{FF2B5EF4-FFF2-40B4-BE49-F238E27FC236}">
                <a16:creationId xmlns:a16="http://schemas.microsoft.com/office/drawing/2014/main" id="{BEE985E9-2B5A-4CE7-B130-813994F29718}"/>
              </a:ext>
            </a:extLst>
          </p:cNvPr>
          <p:cNvSpPr txBox="1">
            <a:spLocks noChangeArrowheads="1"/>
          </p:cNvSpPr>
          <p:nvPr/>
        </p:nvSpPr>
        <p:spPr bwMode="auto">
          <a:xfrm>
            <a:off x="8077199" y="6172200"/>
            <a:ext cx="29718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2000">
                <a:latin typeface="Arial" panose="020B0604020202020204" pitchFamily="34" charset="0"/>
              </a:rPr>
              <a:t>Dominic Jirak, Smith Co.</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FC6B2FED-B7E5-446D-99B9-41ACE22658E0}"/>
              </a:ext>
            </a:extLst>
          </p:cNvPr>
          <p:cNvSpPr>
            <a:spLocks noGrp="1" noChangeArrowheads="1"/>
          </p:cNvSpPr>
          <p:nvPr>
            <p:ph type="title"/>
          </p:nvPr>
        </p:nvSpPr>
        <p:spPr>
          <a:xfrm>
            <a:off x="800101" y="3611563"/>
            <a:ext cx="3581400" cy="990600"/>
          </a:xfrm>
        </p:spPr>
        <p:txBody>
          <a:bodyPr/>
          <a:lstStyle/>
          <a:p>
            <a:pPr algn="r" eaLnBrk="1" hangingPunct="1"/>
            <a:r>
              <a:rPr lang="en-US" altLang="en-US" b="1" dirty="0"/>
              <a:t>Rule of Thirds</a:t>
            </a:r>
            <a:br>
              <a:rPr lang="en-US" altLang="en-US" b="1" dirty="0"/>
            </a:br>
            <a:r>
              <a:rPr lang="en-US" altLang="en-US" sz="1200" b="1" dirty="0"/>
              <a:t>example 3</a:t>
            </a:r>
            <a:endParaRPr lang="en-US" altLang="en-US" b="1" dirty="0"/>
          </a:p>
        </p:txBody>
      </p:sp>
      <p:pic>
        <p:nvPicPr>
          <p:cNvPr id="37890" name="Picture 9" descr="Example of rule of thirds of a German shepherd dog lying down with emphasis on its eyes.">
            <a:extLst>
              <a:ext uri="{FF2B5EF4-FFF2-40B4-BE49-F238E27FC236}">
                <a16:creationId xmlns:a16="http://schemas.microsoft.com/office/drawing/2014/main" id="{96B95037-8ED9-426A-874C-DD32FB664A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5975" y="1222376"/>
            <a:ext cx="662940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Oval 10" descr="A German Shepherd dog is lying on a red surface. The red circle shows you an example of the rule of thirds.">
            <a:extLst>
              <a:ext uri="{FF2B5EF4-FFF2-40B4-BE49-F238E27FC236}">
                <a16:creationId xmlns:a16="http://schemas.microsoft.com/office/drawing/2014/main" id="{ECFFD3BF-E140-46DE-A401-6039C40B3B1F}"/>
              </a:ext>
              <a:ext uri="{C183D7F6-B498-43B3-948B-1728B52AA6E4}">
                <adec:decorative xmlns:adec="http://schemas.microsoft.com/office/drawing/2017/decorative" val="0"/>
              </a:ext>
            </a:extLst>
          </p:cNvPr>
          <p:cNvSpPr>
            <a:spLocks noChangeArrowheads="1"/>
          </p:cNvSpPr>
          <p:nvPr/>
        </p:nvSpPr>
        <p:spPr bwMode="auto">
          <a:xfrm>
            <a:off x="7842251" y="3073400"/>
            <a:ext cx="2690813" cy="24511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latin typeface="Arial" panose="020B0604020202020204" pitchFamily="34" charset="0"/>
            </a:endParaRPr>
          </a:p>
        </p:txBody>
      </p:sp>
      <p:sp>
        <p:nvSpPr>
          <p:cNvPr id="37896" name="Text Box 11">
            <a:extLst>
              <a:ext uri="{FF2B5EF4-FFF2-40B4-BE49-F238E27FC236}">
                <a16:creationId xmlns:a16="http://schemas.microsoft.com/office/drawing/2014/main" id="{6C6EEAA3-ABC4-48E3-AEAA-54CE61C4B9C8}"/>
              </a:ext>
            </a:extLst>
          </p:cNvPr>
          <p:cNvSpPr txBox="1">
            <a:spLocks noChangeArrowheads="1"/>
          </p:cNvSpPr>
          <p:nvPr/>
        </p:nvSpPr>
        <p:spPr bwMode="auto">
          <a:xfrm>
            <a:off x="6477000" y="5970588"/>
            <a:ext cx="48006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2000">
                <a:latin typeface="Arial" panose="020B0604020202020204" pitchFamily="34" charset="0"/>
              </a:rPr>
              <a:t>Daniel Johnson, Butler Co.</a:t>
            </a:r>
          </a:p>
        </p:txBody>
      </p:sp>
      <p:sp>
        <p:nvSpPr>
          <p:cNvPr id="37891" name="Line 5">
            <a:extLst>
              <a:ext uri="{FF2B5EF4-FFF2-40B4-BE49-F238E27FC236}">
                <a16:creationId xmlns:a16="http://schemas.microsoft.com/office/drawing/2014/main" id="{44334C83-078C-4296-A031-378F6BE7E26C}"/>
              </a:ext>
              <a:ext uri="{C183D7F6-B498-43B3-948B-1728B52AA6E4}">
                <adec:decorative xmlns:adec="http://schemas.microsoft.com/office/drawing/2017/decorative" val="1"/>
              </a:ext>
            </a:extLst>
          </p:cNvPr>
          <p:cNvSpPr>
            <a:spLocks noChangeShapeType="1"/>
          </p:cNvSpPr>
          <p:nvPr/>
        </p:nvSpPr>
        <p:spPr bwMode="auto">
          <a:xfrm>
            <a:off x="4625975" y="2654300"/>
            <a:ext cx="662940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92" name="Line 6">
            <a:extLst>
              <a:ext uri="{FF2B5EF4-FFF2-40B4-BE49-F238E27FC236}">
                <a16:creationId xmlns:a16="http://schemas.microsoft.com/office/drawing/2014/main" id="{0B92B1B7-55F4-432F-A2EC-D841B1950DA3}"/>
              </a:ext>
              <a:ext uri="{C183D7F6-B498-43B3-948B-1728B52AA6E4}">
                <adec:decorative xmlns:adec="http://schemas.microsoft.com/office/drawing/2017/decorative" val="1"/>
              </a:ext>
            </a:extLst>
          </p:cNvPr>
          <p:cNvSpPr>
            <a:spLocks noChangeShapeType="1"/>
          </p:cNvSpPr>
          <p:nvPr/>
        </p:nvSpPr>
        <p:spPr bwMode="auto">
          <a:xfrm>
            <a:off x="4625975" y="4268788"/>
            <a:ext cx="662940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93" name="Line 7">
            <a:extLst>
              <a:ext uri="{FF2B5EF4-FFF2-40B4-BE49-F238E27FC236}">
                <a16:creationId xmlns:a16="http://schemas.microsoft.com/office/drawing/2014/main" id="{D8BC30D3-A3E8-45A9-B1D4-285AB4397FF0}"/>
              </a:ext>
              <a:ext uri="{C183D7F6-B498-43B3-948B-1728B52AA6E4}">
                <adec:decorative xmlns:adec="http://schemas.microsoft.com/office/drawing/2017/decorative" val="1"/>
              </a:ext>
            </a:extLst>
          </p:cNvPr>
          <p:cNvSpPr>
            <a:spLocks noChangeShapeType="1"/>
          </p:cNvSpPr>
          <p:nvPr/>
        </p:nvSpPr>
        <p:spPr bwMode="auto">
          <a:xfrm>
            <a:off x="6661150" y="1279526"/>
            <a:ext cx="0" cy="4664075"/>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94" name="Line 8">
            <a:extLst>
              <a:ext uri="{FF2B5EF4-FFF2-40B4-BE49-F238E27FC236}">
                <a16:creationId xmlns:a16="http://schemas.microsoft.com/office/drawing/2014/main" id="{1695B3D3-7FDB-465C-977C-8BDDFF1F8800}"/>
              </a:ext>
              <a:ext uri="{C183D7F6-B498-43B3-948B-1728B52AA6E4}">
                <adec:decorative xmlns:adec="http://schemas.microsoft.com/office/drawing/2017/decorative" val="1"/>
              </a:ext>
            </a:extLst>
          </p:cNvPr>
          <p:cNvSpPr>
            <a:spLocks noChangeShapeType="1"/>
          </p:cNvSpPr>
          <p:nvPr/>
        </p:nvSpPr>
        <p:spPr bwMode="auto">
          <a:xfrm>
            <a:off x="9155114" y="1219200"/>
            <a:ext cx="65087" cy="472440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C7E71C6D-28D9-4357-8B22-87153ADDFCF9}"/>
              </a:ext>
            </a:extLst>
          </p:cNvPr>
          <p:cNvSpPr txBox="1">
            <a:spLocks noGrp="1" noChangeArrowheads="1"/>
          </p:cNvSpPr>
          <p:nvPr>
            <p:ph type="title" idx="4294967295"/>
          </p:nvPr>
        </p:nvSpPr>
        <p:spPr>
          <a:xfrm>
            <a:off x="1058890" y="3640736"/>
            <a:ext cx="4724400" cy="990600"/>
          </a:xfrm>
          <a:prstGeom prst="rect">
            <a:avLst/>
          </a:prstGeom>
          <a:noFill/>
          <a:ln>
            <a:noFill/>
            <a:prstDash/>
          </a:ln>
          <a:effec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normAutofit fontScale="92500"/>
          </a:bodyPr>
          <a:lstStyle>
            <a:lvl1pPr algn="l" rtl="0" eaLnBrk="1" latinLnBrk="0" hangingPunct="1">
              <a:spcBef>
                <a:spcPct val="0"/>
              </a:spcBef>
              <a:buNone/>
              <a:defRPr kumimoji="0" sz="46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4600" b="1" i="0" u="none" strike="noStrike" kern="1200" cap="none" spc="0" normalizeH="0" baseline="0" noProof="0" dirty="0">
                <a:ln>
                  <a:noFill/>
                </a:ln>
                <a:solidFill>
                  <a:schemeClr val="tx1"/>
                </a:solidFill>
                <a:effectLst/>
                <a:uLnTx/>
                <a:uFillTx/>
                <a:latin typeface="+mj-lt"/>
                <a:ea typeface="+mj-ea"/>
                <a:cs typeface="+mj-cs"/>
              </a:rPr>
              <a:t>NOT a Rule of Thirds</a:t>
            </a:r>
          </a:p>
        </p:txBody>
      </p:sp>
      <p:grpSp>
        <p:nvGrpSpPr>
          <p:cNvPr id="38914" name="Group 2" descr="Example of a picture of trees that is not a rule of thirds.">
            <a:extLst>
              <a:ext uri="{FF2B5EF4-FFF2-40B4-BE49-F238E27FC236}">
                <a16:creationId xmlns:a16="http://schemas.microsoft.com/office/drawing/2014/main" id="{8CDE92CF-3B86-4ACA-B818-35A369498D80}"/>
              </a:ext>
            </a:extLst>
          </p:cNvPr>
          <p:cNvGrpSpPr>
            <a:grpSpLocks/>
          </p:cNvGrpSpPr>
          <p:nvPr/>
        </p:nvGrpSpPr>
        <p:grpSpPr bwMode="auto">
          <a:xfrm>
            <a:off x="6924675" y="838200"/>
            <a:ext cx="4352925" cy="5562600"/>
            <a:chOff x="3352800" y="0"/>
            <a:chExt cx="5191125" cy="6858000"/>
          </a:xfrm>
        </p:grpSpPr>
        <p:pic>
          <p:nvPicPr>
            <p:cNvPr id="38919" name="Picture 8" descr="Darr, Lindsay">
              <a:extLst>
                <a:ext uri="{FF2B5EF4-FFF2-40B4-BE49-F238E27FC236}">
                  <a16:creationId xmlns:a16="http://schemas.microsoft.com/office/drawing/2014/main" id="{99229A38-6625-4877-8B75-4131379CFA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52400"/>
              <a:ext cx="5191125" cy="650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Line 4">
              <a:extLst>
                <a:ext uri="{FF2B5EF4-FFF2-40B4-BE49-F238E27FC236}">
                  <a16:creationId xmlns:a16="http://schemas.microsoft.com/office/drawing/2014/main" id="{337CEF60-ECC5-4DE8-AFEC-76BBF673E816}"/>
                </a:ext>
              </a:extLst>
            </p:cNvPr>
            <p:cNvSpPr>
              <a:spLocks noChangeShapeType="1"/>
            </p:cNvSpPr>
            <p:nvPr/>
          </p:nvSpPr>
          <p:spPr bwMode="auto">
            <a:xfrm>
              <a:off x="3733800" y="1905000"/>
              <a:ext cx="472440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21" name="Line 5">
              <a:extLst>
                <a:ext uri="{FF2B5EF4-FFF2-40B4-BE49-F238E27FC236}">
                  <a16:creationId xmlns:a16="http://schemas.microsoft.com/office/drawing/2014/main" id="{978DA2BF-D845-4D62-AEF0-915B1ACBAB8A}"/>
                </a:ext>
              </a:extLst>
            </p:cNvPr>
            <p:cNvSpPr>
              <a:spLocks noChangeShapeType="1"/>
            </p:cNvSpPr>
            <p:nvPr/>
          </p:nvSpPr>
          <p:spPr bwMode="auto">
            <a:xfrm>
              <a:off x="3733800" y="4419600"/>
              <a:ext cx="472440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22" name="Line 6">
              <a:extLst>
                <a:ext uri="{FF2B5EF4-FFF2-40B4-BE49-F238E27FC236}">
                  <a16:creationId xmlns:a16="http://schemas.microsoft.com/office/drawing/2014/main" id="{6A5AD1E3-2930-442C-8762-7C3639DB52DD}"/>
                </a:ext>
              </a:extLst>
            </p:cNvPr>
            <p:cNvSpPr>
              <a:spLocks noChangeShapeType="1"/>
            </p:cNvSpPr>
            <p:nvPr/>
          </p:nvSpPr>
          <p:spPr bwMode="auto">
            <a:xfrm>
              <a:off x="5181600" y="0"/>
              <a:ext cx="0" cy="685800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Line 7">
              <a:extLst>
                <a:ext uri="{FF2B5EF4-FFF2-40B4-BE49-F238E27FC236}">
                  <a16:creationId xmlns:a16="http://schemas.microsoft.com/office/drawing/2014/main" id="{FF9BE3A9-4C00-4567-A06C-E5740733BF56}"/>
                </a:ext>
              </a:extLst>
            </p:cNvPr>
            <p:cNvSpPr>
              <a:spLocks noChangeShapeType="1"/>
            </p:cNvSpPr>
            <p:nvPr/>
          </p:nvSpPr>
          <p:spPr bwMode="auto">
            <a:xfrm>
              <a:off x="6934200" y="0"/>
              <a:ext cx="76200" cy="685800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8923" name="Group 11">
            <a:extLst>
              <a:ext uri="{FF2B5EF4-FFF2-40B4-BE49-F238E27FC236}">
                <a16:creationId xmlns:a16="http://schemas.microsoft.com/office/drawing/2014/main" id="{3F2EA5BC-B145-4658-81DE-8F786238BBE5}"/>
              </a:ext>
              <a:ext uri="{C183D7F6-B498-43B3-948B-1728B52AA6E4}">
                <adec:decorative xmlns:adec="http://schemas.microsoft.com/office/drawing/2017/decorative" val="1"/>
              </a:ext>
            </a:extLst>
          </p:cNvPr>
          <p:cNvGrpSpPr>
            <a:grpSpLocks/>
          </p:cNvGrpSpPr>
          <p:nvPr/>
        </p:nvGrpSpPr>
        <p:grpSpPr bwMode="auto">
          <a:xfrm>
            <a:off x="6924675" y="1274763"/>
            <a:ext cx="4329113" cy="4267200"/>
            <a:chOff x="1872" y="288"/>
            <a:chExt cx="3696" cy="3408"/>
          </a:xfrm>
        </p:grpSpPr>
        <p:sp>
          <p:nvSpPr>
            <p:cNvPr id="38917" name="Oval 9">
              <a:extLst>
                <a:ext uri="{FF2B5EF4-FFF2-40B4-BE49-F238E27FC236}">
                  <a16:creationId xmlns:a16="http://schemas.microsoft.com/office/drawing/2014/main" id="{7ACEA5EF-6942-4F5B-8E49-5EFFB6D4D3A7}"/>
                </a:ext>
              </a:extLst>
            </p:cNvPr>
            <p:cNvSpPr>
              <a:spLocks noChangeArrowheads="1"/>
            </p:cNvSpPr>
            <p:nvPr/>
          </p:nvSpPr>
          <p:spPr bwMode="auto">
            <a:xfrm>
              <a:off x="1872" y="288"/>
              <a:ext cx="3696" cy="340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latin typeface="Arial" panose="020B0604020202020204" pitchFamily="34" charset="0"/>
              </a:endParaRPr>
            </a:p>
          </p:txBody>
        </p:sp>
        <p:sp>
          <p:nvSpPr>
            <p:cNvPr id="38918" name="Line 10">
              <a:extLst>
                <a:ext uri="{FF2B5EF4-FFF2-40B4-BE49-F238E27FC236}">
                  <a16:creationId xmlns:a16="http://schemas.microsoft.com/office/drawing/2014/main" id="{FF51D684-CE38-4CFB-9DD3-330D4C54EC54}"/>
                </a:ext>
              </a:extLst>
            </p:cNvPr>
            <p:cNvSpPr>
              <a:spLocks noChangeShapeType="1"/>
            </p:cNvSpPr>
            <p:nvPr/>
          </p:nvSpPr>
          <p:spPr bwMode="auto">
            <a:xfrm flipH="1">
              <a:off x="2304" y="720"/>
              <a:ext cx="2640" cy="24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8923"/>
                                        </p:tgtEl>
                                        <p:attrNameLst>
                                          <p:attrName>style.visibility</p:attrName>
                                        </p:attrNameLst>
                                      </p:cBhvr>
                                      <p:to>
                                        <p:strVal val="visible"/>
                                      </p:to>
                                    </p:set>
                                    <p:anim calcmode="lin" valueType="num">
                                      <p:cBhvr additive="base">
                                        <p:cTn id="7" dur="500" fill="hold"/>
                                        <p:tgtEl>
                                          <p:spTgt spid="38923"/>
                                        </p:tgtEl>
                                        <p:attrNameLst>
                                          <p:attrName>ppt_x</p:attrName>
                                        </p:attrNameLst>
                                      </p:cBhvr>
                                      <p:tavLst>
                                        <p:tav tm="0">
                                          <p:val>
                                            <p:strVal val="#ppt_x"/>
                                          </p:val>
                                        </p:tav>
                                        <p:tav tm="100000">
                                          <p:val>
                                            <p:strVal val="#ppt_x"/>
                                          </p:val>
                                        </p:tav>
                                      </p:tavLst>
                                    </p:anim>
                                    <p:anim calcmode="lin" valueType="num">
                                      <p:cBhvr additive="base">
                                        <p:cTn id="8" dur="500" fill="hold"/>
                                        <p:tgtEl>
                                          <p:spTgt spid="389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DC880-2EBB-42E6-BD8A-9F12A195D31D}"/>
              </a:ext>
            </a:extLst>
          </p:cNvPr>
          <p:cNvSpPr>
            <a:spLocks noGrp="1"/>
          </p:cNvSpPr>
          <p:nvPr>
            <p:ph type="title"/>
          </p:nvPr>
        </p:nvSpPr>
        <p:spPr/>
        <p:txBody>
          <a:bodyPr/>
          <a:lstStyle/>
          <a:p>
            <a:pPr algn="l"/>
            <a:r>
              <a:rPr lang="en-US" b="1" dirty="0"/>
              <a:t>General Android/iPhone Camera Settings</a:t>
            </a:r>
          </a:p>
        </p:txBody>
      </p:sp>
      <p:pic>
        <p:nvPicPr>
          <p:cNvPr id="5" name="Graphic 4">
            <a:extLst>
              <a:ext uri="{FF2B5EF4-FFF2-40B4-BE49-F238E27FC236}">
                <a16:creationId xmlns:a16="http://schemas.microsoft.com/office/drawing/2014/main" id="{6D3305B1-74B6-48DD-9FE3-9F96984C072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5563" y="1156457"/>
            <a:ext cx="1426561" cy="1426561"/>
          </a:xfrm>
          <a:prstGeom prst="rect">
            <a:avLst/>
          </a:prstGeom>
        </p:spPr>
      </p:pic>
      <p:sp>
        <p:nvSpPr>
          <p:cNvPr id="18" name="TextBox 17">
            <a:extLst>
              <a:ext uri="{FF2B5EF4-FFF2-40B4-BE49-F238E27FC236}">
                <a16:creationId xmlns:a16="http://schemas.microsoft.com/office/drawing/2014/main" id="{F3808790-2585-46D5-9AA8-DD537C4CE3B2}"/>
              </a:ext>
            </a:extLst>
          </p:cNvPr>
          <p:cNvSpPr txBox="1"/>
          <p:nvPr/>
        </p:nvSpPr>
        <p:spPr>
          <a:xfrm>
            <a:off x="1456541" y="1417638"/>
            <a:ext cx="9049061" cy="1031051"/>
          </a:xfrm>
          <a:prstGeom prst="rect">
            <a:avLst/>
          </a:prstGeom>
          <a:noFill/>
        </p:spPr>
        <p:txBody>
          <a:bodyPr wrap="square" rtlCol="0">
            <a:spAutoFit/>
          </a:bodyPr>
          <a:lstStyle/>
          <a:p>
            <a:pPr algn="ctr">
              <a:spcAft>
                <a:spcPts val="600"/>
              </a:spcAft>
            </a:pPr>
            <a:r>
              <a:rPr lang="en-US" sz="2800" b="1" dirty="0">
                <a:solidFill>
                  <a:srgbClr val="0070C0"/>
                </a:solidFill>
              </a:rPr>
              <a:t>Each phone and its features are unique.</a:t>
            </a:r>
          </a:p>
          <a:p>
            <a:pPr algn="ctr"/>
            <a:r>
              <a:rPr lang="en-US" sz="2800" b="1" dirty="0">
                <a:solidFill>
                  <a:srgbClr val="0070C0"/>
                </a:solidFill>
              </a:rPr>
              <a:t>Each generation offers new features.</a:t>
            </a:r>
          </a:p>
        </p:txBody>
      </p:sp>
      <p:sp>
        <p:nvSpPr>
          <p:cNvPr id="3" name="Content Placeholder 2">
            <a:extLst>
              <a:ext uri="{FF2B5EF4-FFF2-40B4-BE49-F238E27FC236}">
                <a16:creationId xmlns:a16="http://schemas.microsoft.com/office/drawing/2014/main" id="{6E70C354-9E6F-404A-A56B-EA3F8E3946DF}"/>
              </a:ext>
            </a:extLst>
          </p:cNvPr>
          <p:cNvSpPr>
            <a:spLocks noGrp="1"/>
          </p:cNvSpPr>
          <p:nvPr>
            <p:ph idx="1"/>
          </p:nvPr>
        </p:nvSpPr>
        <p:spPr>
          <a:xfrm>
            <a:off x="572120" y="2514600"/>
            <a:ext cx="9163982" cy="3642609"/>
          </a:xfrm>
        </p:spPr>
        <p:txBody>
          <a:bodyPr/>
          <a:lstStyle/>
          <a:p>
            <a:r>
              <a:rPr lang="en-US" sz="2400" dirty="0"/>
              <a:t>System </a:t>
            </a:r>
            <a:r>
              <a:rPr lang="en-US" sz="2400" b="1" dirty="0"/>
              <a:t>CAMERA APP</a:t>
            </a:r>
          </a:p>
          <a:p>
            <a:r>
              <a:rPr lang="en-US" sz="2400" b="1" dirty="0">
                <a:solidFill>
                  <a:srgbClr val="202124"/>
                </a:solidFill>
              </a:rPr>
              <a:t>PORTRAIT MODE, </a:t>
            </a:r>
            <a:r>
              <a:rPr lang="en-US" sz="2400" dirty="0">
                <a:solidFill>
                  <a:srgbClr val="202124"/>
                </a:solidFill>
              </a:rPr>
              <a:t>the camera creates a depth-of-field effect. This lets you capture photos with a sharp focus on the subject and a blurred background.</a:t>
            </a:r>
            <a:endParaRPr lang="en-US" sz="2400" dirty="0"/>
          </a:p>
          <a:p>
            <a:r>
              <a:rPr lang="en-US" sz="2400" b="1" dirty="0"/>
              <a:t>CUTOUT MODE </a:t>
            </a:r>
            <a:r>
              <a:rPr lang="en-US" sz="2400" dirty="0"/>
              <a:t>allows you to snap a photo and then edit it to cut out your subject and replace the background.</a:t>
            </a:r>
          </a:p>
          <a:p>
            <a:r>
              <a:rPr lang="en-US" sz="2400" b="1" dirty="0">
                <a:solidFill>
                  <a:srgbClr val="333333"/>
                </a:solidFill>
              </a:rPr>
              <a:t>MACRO</a:t>
            </a:r>
            <a:r>
              <a:rPr lang="en-US" sz="2400" dirty="0">
                <a:solidFill>
                  <a:srgbClr val="333333"/>
                </a:solidFill>
              </a:rPr>
              <a:t> photography is where you get very close to your subject in order to reveal levels of detail not typically appreciable with the naked eye. </a:t>
            </a:r>
          </a:p>
        </p:txBody>
      </p:sp>
      <p:grpSp>
        <p:nvGrpSpPr>
          <p:cNvPr id="17" name="Group 16">
            <a:extLst>
              <a:ext uri="{FF2B5EF4-FFF2-40B4-BE49-F238E27FC236}">
                <a16:creationId xmlns:a16="http://schemas.microsoft.com/office/drawing/2014/main" id="{138CCC73-4D53-4B48-92BD-2436484DB995}"/>
              </a:ext>
              <a:ext uri="{C183D7F6-B498-43B3-948B-1728B52AA6E4}">
                <adec:decorative xmlns:adec="http://schemas.microsoft.com/office/drawing/2017/decorative" val="1"/>
              </a:ext>
            </a:extLst>
          </p:cNvPr>
          <p:cNvGrpSpPr/>
          <p:nvPr/>
        </p:nvGrpSpPr>
        <p:grpSpPr>
          <a:xfrm>
            <a:off x="9787322" y="2125818"/>
            <a:ext cx="1756354" cy="4274982"/>
            <a:chOff x="10002810" y="1713198"/>
            <a:chExt cx="1756354" cy="4274982"/>
          </a:xfrm>
        </p:grpSpPr>
        <p:pic>
          <p:nvPicPr>
            <p:cNvPr id="8" name="Graphic 7">
              <a:extLst>
                <a:ext uri="{FF2B5EF4-FFF2-40B4-BE49-F238E27FC236}">
                  <a16:creationId xmlns:a16="http://schemas.microsoft.com/office/drawing/2014/main" id="{2B163769-9800-4E13-9C36-39BEE95A3CC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09849" y="3367111"/>
              <a:ext cx="914400" cy="914400"/>
            </a:xfrm>
            <a:prstGeom prst="rect">
              <a:avLst/>
            </a:prstGeom>
          </p:spPr>
        </p:pic>
        <p:pic>
          <p:nvPicPr>
            <p:cNvPr id="10" name="Graphic 9">
              <a:extLst>
                <a:ext uri="{FF2B5EF4-FFF2-40B4-BE49-F238E27FC236}">
                  <a16:creationId xmlns:a16="http://schemas.microsoft.com/office/drawing/2014/main" id="{95DCBE58-3BEC-4578-A87F-D20B2C366A6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74014" y="4281511"/>
              <a:ext cx="914400" cy="914400"/>
            </a:xfrm>
            <a:prstGeom prst="rect">
              <a:avLst/>
            </a:prstGeom>
          </p:spPr>
        </p:pic>
        <p:pic>
          <p:nvPicPr>
            <p:cNvPr id="12" name="Graphic 11">
              <a:extLst>
                <a:ext uri="{FF2B5EF4-FFF2-40B4-BE49-F238E27FC236}">
                  <a16:creationId xmlns:a16="http://schemas.microsoft.com/office/drawing/2014/main" id="{76D94274-3C6C-4A74-AD39-367F35E335A2}"/>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200000">
              <a:off x="10844764" y="5073780"/>
              <a:ext cx="914400" cy="914400"/>
            </a:xfrm>
            <a:prstGeom prst="rect">
              <a:avLst/>
            </a:prstGeom>
          </p:spPr>
        </p:pic>
        <p:pic>
          <p:nvPicPr>
            <p:cNvPr id="14" name="Graphic 13">
              <a:extLst>
                <a:ext uri="{FF2B5EF4-FFF2-40B4-BE49-F238E27FC236}">
                  <a16:creationId xmlns:a16="http://schemas.microsoft.com/office/drawing/2014/main" id="{E1A4F3B8-6FC3-4369-B75D-EFDFD2AC50EF}"/>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721091" y="1713198"/>
              <a:ext cx="914400" cy="914400"/>
            </a:xfrm>
            <a:prstGeom prst="rect">
              <a:avLst/>
            </a:prstGeom>
          </p:spPr>
        </p:pic>
        <p:pic>
          <p:nvPicPr>
            <p:cNvPr id="16" name="Graphic 15">
              <a:extLst>
                <a:ext uri="{FF2B5EF4-FFF2-40B4-BE49-F238E27FC236}">
                  <a16:creationId xmlns:a16="http://schemas.microsoft.com/office/drawing/2014/main" id="{8789E8CA-D88F-409E-82E9-762AAC8103D9}"/>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002810" y="2601220"/>
              <a:ext cx="914400" cy="914400"/>
            </a:xfrm>
            <a:prstGeom prst="rect">
              <a:avLst/>
            </a:prstGeom>
          </p:spPr>
        </p:pic>
      </p:grpSp>
    </p:spTree>
    <p:extLst>
      <p:ext uri="{BB962C8B-B14F-4D97-AF65-F5344CB8AC3E}">
        <p14:creationId xmlns:p14="http://schemas.microsoft.com/office/powerpoint/2010/main" val="3787100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DC880-2EBB-42E6-BD8A-9F12A195D31D}"/>
              </a:ext>
            </a:extLst>
          </p:cNvPr>
          <p:cNvSpPr>
            <a:spLocks noGrp="1"/>
          </p:cNvSpPr>
          <p:nvPr>
            <p:ph type="title"/>
          </p:nvPr>
        </p:nvSpPr>
        <p:spPr/>
        <p:txBody>
          <a:bodyPr/>
          <a:lstStyle/>
          <a:p>
            <a:pPr algn="l"/>
            <a:r>
              <a:rPr lang="en-US" b="1" dirty="0"/>
              <a:t>General Android/iPhone Camera Settings</a:t>
            </a:r>
            <a:br>
              <a:rPr lang="en-US" b="1" dirty="0"/>
            </a:br>
            <a:r>
              <a:rPr lang="en-US" b="1" dirty="0"/>
              <a:t>continued</a:t>
            </a:r>
          </a:p>
        </p:txBody>
      </p:sp>
      <p:sp>
        <p:nvSpPr>
          <p:cNvPr id="3" name="Content Placeholder 2">
            <a:extLst>
              <a:ext uri="{FF2B5EF4-FFF2-40B4-BE49-F238E27FC236}">
                <a16:creationId xmlns:a16="http://schemas.microsoft.com/office/drawing/2014/main" id="{6E70C354-9E6F-404A-A56B-EA3F8E3946DF}"/>
              </a:ext>
            </a:extLst>
          </p:cNvPr>
          <p:cNvSpPr>
            <a:spLocks noGrp="1"/>
          </p:cNvSpPr>
          <p:nvPr>
            <p:ph idx="1"/>
          </p:nvPr>
        </p:nvSpPr>
        <p:spPr>
          <a:xfrm>
            <a:off x="623340" y="1780080"/>
            <a:ext cx="8856689" cy="4605729"/>
          </a:xfrm>
        </p:spPr>
        <p:txBody>
          <a:bodyPr/>
          <a:lstStyle/>
          <a:p>
            <a:r>
              <a:rPr lang="en-US" sz="2400" b="1" dirty="0">
                <a:solidFill>
                  <a:srgbClr val="202124"/>
                </a:solidFill>
              </a:rPr>
              <a:t>SPOT COLOR</a:t>
            </a:r>
            <a:r>
              <a:rPr lang="en-US" sz="2400" dirty="0">
                <a:solidFill>
                  <a:srgbClr val="202124"/>
                </a:solidFill>
              </a:rPr>
              <a:t> allows you to choose one color and turn the rest of the photo black and white. </a:t>
            </a:r>
          </a:p>
          <a:p>
            <a:r>
              <a:rPr lang="en-US" sz="2400" b="1" dirty="0">
                <a:solidFill>
                  <a:srgbClr val="202124"/>
                </a:solidFill>
              </a:rPr>
              <a:t>CINEMAGRAPHS </a:t>
            </a:r>
            <a:r>
              <a:rPr lang="en-US" sz="2400" dirty="0">
                <a:solidFill>
                  <a:srgbClr val="202124"/>
                </a:solidFill>
              </a:rPr>
              <a:t>allow you to animate part of your photo while the rest remains still. </a:t>
            </a:r>
          </a:p>
          <a:p>
            <a:r>
              <a:rPr lang="en-US" sz="2400" b="1" dirty="0">
                <a:solidFill>
                  <a:srgbClr val="202124"/>
                </a:solidFill>
              </a:rPr>
              <a:t>PANORAMA </a:t>
            </a:r>
            <a:r>
              <a:rPr lang="en-US" sz="2400" dirty="0">
                <a:solidFill>
                  <a:srgbClr val="202124"/>
                </a:solidFill>
              </a:rPr>
              <a:t>is a wide shot — it works by panning across a scene. The Camera app then stitches together several images to build the panorama.</a:t>
            </a:r>
          </a:p>
          <a:p>
            <a:r>
              <a:rPr lang="en-US" sz="2400" b="1" dirty="0">
                <a:solidFill>
                  <a:srgbClr val="202124"/>
                </a:solidFill>
              </a:rPr>
              <a:t>LIVE FILTERS </a:t>
            </a:r>
            <a:r>
              <a:rPr lang="en-US" sz="2400" dirty="0">
                <a:solidFill>
                  <a:srgbClr val="202124"/>
                </a:solidFill>
              </a:rPr>
              <a:t>provide a way of applying creative effects to your images whilst retaining the ability to modify the effect settings or remove the effect altogether. The filter is added to the active layer, similar to applying Adjustment Layers.</a:t>
            </a:r>
            <a:endParaRPr lang="en-US" sz="2400" dirty="0"/>
          </a:p>
        </p:txBody>
      </p:sp>
      <p:grpSp>
        <p:nvGrpSpPr>
          <p:cNvPr id="17" name="Group 16">
            <a:extLst>
              <a:ext uri="{FF2B5EF4-FFF2-40B4-BE49-F238E27FC236}">
                <a16:creationId xmlns:a16="http://schemas.microsoft.com/office/drawing/2014/main" id="{138CCC73-4D53-4B48-92BD-2436484DB995}"/>
              </a:ext>
              <a:ext uri="{C183D7F6-B498-43B3-948B-1728B52AA6E4}">
                <adec:decorative xmlns:adec="http://schemas.microsoft.com/office/drawing/2017/decorative" val="1"/>
              </a:ext>
            </a:extLst>
          </p:cNvPr>
          <p:cNvGrpSpPr/>
          <p:nvPr/>
        </p:nvGrpSpPr>
        <p:grpSpPr>
          <a:xfrm>
            <a:off x="9812306" y="2110827"/>
            <a:ext cx="1756354" cy="4274982"/>
            <a:chOff x="10002810" y="1713198"/>
            <a:chExt cx="1756354" cy="4274982"/>
          </a:xfrm>
        </p:grpSpPr>
        <p:pic>
          <p:nvPicPr>
            <p:cNvPr id="8" name="Graphic 7">
              <a:extLst>
                <a:ext uri="{FF2B5EF4-FFF2-40B4-BE49-F238E27FC236}">
                  <a16:creationId xmlns:a16="http://schemas.microsoft.com/office/drawing/2014/main" id="{2B163769-9800-4E13-9C36-39BEE95A3CC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09849" y="3367111"/>
              <a:ext cx="914400" cy="914400"/>
            </a:xfrm>
            <a:prstGeom prst="rect">
              <a:avLst/>
            </a:prstGeom>
          </p:spPr>
        </p:pic>
        <p:pic>
          <p:nvPicPr>
            <p:cNvPr id="10" name="Graphic 9">
              <a:extLst>
                <a:ext uri="{FF2B5EF4-FFF2-40B4-BE49-F238E27FC236}">
                  <a16:creationId xmlns:a16="http://schemas.microsoft.com/office/drawing/2014/main" id="{95DCBE58-3BEC-4578-A87F-D20B2C366A6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74014" y="4281511"/>
              <a:ext cx="914400" cy="914400"/>
            </a:xfrm>
            <a:prstGeom prst="rect">
              <a:avLst/>
            </a:prstGeom>
          </p:spPr>
        </p:pic>
        <p:pic>
          <p:nvPicPr>
            <p:cNvPr id="12" name="Graphic 11">
              <a:extLst>
                <a:ext uri="{FF2B5EF4-FFF2-40B4-BE49-F238E27FC236}">
                  <a16:creationId xmlns:a16="http://schemas.microsoft.com/office/drawing/2014/main" id="{76D94274-3C6C-4A74-AD39-367F35E335A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10844764" y="5073780"/>
              <a:ext cx="914400" cy="914400"/>
            </a:xfrm>
            <a:prstGeom prst="rect">
              <a:avLst/>
            </a:prstGeom>
          </p:spPr>
        </p:pic>
        <p:pic>
          <p:nvPicPr>
            <p:cNvPr id="14" name="Graphic 13">
              <a:extLst>
                <a:ext uri="{FF2B5EF4-FFF2-40B4-BE49-F238E27FC236}">
                  <a16:creationId xmlns:a16="http://schemas.microsoft.com/office/drawing/2014/main" id="{E1A4F3B8-6FC3-4369-B75D-EFDFD2AC50EF}"/>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721091" y="1713198"/>
              <a:ext cx="914400" cy="914400"/>
            </a:xfrm>
            <a:prstGeom prst="rect">
              <a:avLst/>
            </a:prstGeom>
          </p:spPr>
        </p:pic>
        <p:pic>
          <p:nvPicPr>
            <p:cNvPr id="16" name="Graphic 15">
              <a:extLst>
                <a:ext uri="{FF2B5EF4-FFF2-40B4-BE49-F238E27FC236}">
                  <a16:creationId xmlns:a16="http://schemas.microsoft.com/office/drawing/2014/main" id="{8789E8CA-D88F-409E-82E9-762AAC8103D9}"/>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002810" y="2601220"/>
              <a:ext cx="914400" cy="914400"/>
            </a:xfrm>
            <a:prstGeom prst="rect">
              <a:avLst/>
            </a:prstGeom>
          </p:spPr>
        </p:pic>
      </p:grpSp>
    </p:spTree>
    <p:extLst>
      <p:ext uri="{BB962C8B-B14F-4D97-AF65-F5344CB8AC3E}">
        <p14:creationId xmlns:p14="http://schemas.microsoft.com/office/powerpoint/2010/main" val="1570831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33F8B4ED-A9A8-4F65-BDEF-595583CE1B35}"/>
              </a:ext>
            </a:extLst>
          </p:cNvPr>
          <p:cNvSpPr>
            <a:spLocks noGrp="1" noRot="1" noChangeArrowheads="1"/>
          </p:cNvSpPr>
          <p:nvPr>
            <p:ph type="title"/>
          </p:nvPr>
        </p:nvSpPr>
        <p:spPr>
          <a:xfrm>
            <a:off x="2209800" y="457200"/>
            <a:ext cx="7239000" cy="1143000"/>
          </a:xfrm>
        </p:spPr>
        <p:txBody>
          <a:bodyPr/>
          <a:lstStyle/>
          <a:p>
            <a:pPr eaLnBrk="1" hangingPunct="1"/>
            <a:r>
              <a:rPr lang="en-US" altLang="en-US" b="1" dirty="0"/>
              <a:t>General Terms to Know</a:t>
            </a:r>
          </a:p>
        </p:txBody>
      </p:sp>
      <p:sp>
        <p:nvSpPr>
          <p:cNvPr id="4099" name="Rectangle 3">
            <a:extLst>
              <a:ext uri="{FF2B5EF4-FFF2-40B4-BE49-F238E27FC236}">
                <a16:creationId xmlns:a16="http://schemas.microsoft.com/office/drawing/2014/main" id="{5FFFAEA7-01CD-43C5-AE6C-7C4A0D9BD93E}"/>
              </a:ext>
            </a:extLst>
          </p:cNvPr>
          <p:cNvSpPr>
            <a:spLocks noGrp="1" noRot="1" noChangeArrowheads="1"/>
          </p:cNvSpPr>
          <p:nvPr>
            <p:ph idx="1"/>
          </p:nvPr>
        </p:nvSpPr>
        <p:spPr>
          <a:xfrm>
            <a:off x="4495800" y="2286000"/>
            <a:ext cx="6629400" cy="3840164"/>
          </a:xfrm>
        </p:spPr>
        <p:txBody>
          <a:bodyPr/>
          <a:lstStyle/>
          <a:p>
            <a:pPr eaLnBrk="1" hangingPunct="1"/>
            <a:r>
              <a:rPr lang="en-US" altLang="en-US" b="1" dirty="0">
                <a:solidFill>
                  <a:srgbClr val="0070C0"/>
                </a:solidFill>
              </a:rPr>
              <a:t>Depth-of-field</a:t>
            </a:r>
            <a:r>
              <a:rPr lang="en-US" altLang="en-US" dirty="0"/>
              <a:t> – the area in front of and beyond the point of focus that will still be in focus.</a:t>
            </a:r>
          </a:p>
          <a:p>
            <a:pPr eaLnBrk="1" hangingPunct="1"/>
            <a:r>
              <a:rPr lang="en-US" altLang="en-US" b="1" dirty="0">
                <a:solidFill>
                  <a:srgbClr val="0070C0"/>
                </a:solidFill>
              </a:rPr>
              <a:t>Exposure</a:t>
            </a:r>
            <a:r>
              <a:rPr lang="en-US" altLang="en-US" b="1" dirty="0">
                <a:solidFill>
                  <a:srgbClr val="FF0000"/>
                </a:solidFill>
              </a:rPr>
              <a:t> </a:t>
            </a:r>
            <a:r>
              <a:rPr lang="en-US" altLang="en-US" dirty="0"/>
              <a:t>– The amount of light that reaches the camera sensor. Determined by shutter speed and size of lens opening.</a:t>
            </a:r>
          </a:p>
        </p:txBody>
      </p:sp>
      <p:pic>
        <p:nvPicPr>
          <p:cNvPr id="4100" name="Picture 5">
            <a:extLst>
              <a:ext uri="{FF2B5EF4-FFF2-40B4-BE49-F238E27FC236}">
                <a16:creationId xmlns:a16="http://schemas.microsoft.com/office/drawing/2014/main" id="{7733967D-A908-409E-BF39-8C24B06B3054}"/>
              </a:ext>
              <a:ext uri="{C183D7F6-B498-43B3-948B-1728B52AA6E4}">
                <adec:decorative xmlns:adec="http://schemas.microsoft.com/office/drawing/2017/decorative" val="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0" y="1981200"/>
            <a:ext cx="349789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63CC9A0F-68DC-43B7-A718-AEDD62B2EE85}"/>
              </a:ext>
            </a:extLst>
          </p:cNvPr>
          <p:cNvSpPr>
            <a:spLocks noGrp="1" noRot="1" noChangeArrowheads="1"/>
          </p:cNvSpPr>
          <p:nvPr>
            <p:ph type="ctrTitle"/>
          </p:nvPr>
        </p:nvSpPr>
        <p:spPr>
          <a:xfrm>
            <a:off x="6781800" y="720777"/>
            <a:ext cx="3505200" cy="838200"/>
          </a:xfrm>
        </p:spPr>
        <p:txBody>
          <a:bodyPr/>
          <a:lstStyle/>
          <a:p>
            <a:pPr eaLnBrk="1" hangingPunct="1"/>
            <a:r>
              <a:rPr lang="en-US" altLang="en-US" sz="4800" b="1" dirty="0"/>
              <a:t>Auto Mode</a:t>
            </a:r>
            <a:endParaRPr lang="en-US" altLang="en-US" sz="4800" dirty="0"/>
          </a:p>
        </p:txBody>
      </p:sp>
      <p:sp>
        <p:nvSpPr>
          <p:cNvPr id="67587" name="Rectangle 3">
            <a:extLst>
              <a:ext uri="{FF2B5EF4-FFF2-40B4-BE49-F238E27FC236}">
                <a16:creationId xmlns:a16="http://schemas.microsoft.com/office/drawing/2014/main" id="{2981B632-1E00-4A93-8B74-227B701CBB48}"/>
              </a:ext>
            </a:extLst>
          </p:cNvPr>
          <p:cNvSpPr>
            <a:spLocks noGrp="1" noRot="1" noChangeArrowheads="1"/>
          </p:cNvSpPr>
          <p:nvPr>
            <p:ph type="subTitle" idx="1"/>
          </p:nvPr>
        </p:nvSpPr>
        <p:spPr>
          <a:xfrm>
            <a:off x="914400" y="2895600"/>
            <a:ext cx="10515600" cy="3657600"/>
          </a:xfrm>
        </p:spPr>
        <p:txBody>
          <a:bodyPr rtlCol="0">
            <a:normAutofit/>
          </a:bodyPr>
          <a:lstStyle/>
          <a:p>
            <a:pPr marL="457200" indent="-457200" algn="l" eaLnBrk="1" fontAlgn="auto" hangingPunct="1">
              <a:spcAft>
                <a:spcPts val="0"/>
              </a:spcAft>
              <a:buFont typeface="Arial" panose="020B0604020202020204" pitchFamily="34" charset="0"/>
              <a:buChar char="•"/>
              <a:defRPr/>
            </a:pPr>
            <a:r>
              <a:rPr lang="en-US" altLang="en-US" sz="3600" b="1" dirty="0">
                <a:solidFill>
                  <a:schemeClr val="tx1"/>
                </a:solidFill>
              </a:rPr>
              <a:t>When you just want to point and shoot </a:t>
            </a:r>
            <a:r>
              <a:rPr lang="en-US" altLang="en-US" sz="3600" b="1" dirty="0">
                <a:solidFill>
                  <a:srgbClr val="0070C0"/>
                </a:solidFill>
              </a:rPr>
              <a:t>leaving all the decision making to the camera</a:t>
            </a:r>
          </a:p>
          <a:p>
            <a:pPr marL="457200" indent="-457200" algn="l" eaLnBrk="1" fontAlgn="auto" hangingPunct="1">
              <a:spcAft>
                <a:spcPts val="0"/>
              </a:spcAft>
              <a:buFont typeface="Arial" panose="020B0604020202020204" pitchFamily="34" charset="0"/>
              <a:buChar char="•"/>
              <a:defRPr/>
            </a:pPr>
            <a:r>
              <a:rPr lang="en-US" altLang="en-US" sz="3600" b="1" dirty="0">
                <a:solidFill>
                  <a:schemeClr val="tx1"/>
                </a:solidFill>
              </a:rPr>
              <a:t>When set to Auto, the camera does everything and locks out any adjustment and </a:t>
            </a:r>
            <a:r>
              <a:rPr lang="en-US" altLang="en-US" sz="3600" b="1" dirty="0">
                <a:solidFill>
                  <a:srgbClr val="0070C0"/>
                </a:solidFill>
              </a:rPr>
              <a:t>makes an average picture.</a:t>
            </a:r>
          </a:p>
          <a:p>
            <a:pPr eaLnBrk="1" fontAlgn="auto" hangingPunct="1">
              <a:spcAft>
                <a:spcPts val="0"/>
              </a:spcAft>
              <a:defRPr/>
            </a:pPr>
            <a:endParaRPr lang="en-US" altLang="en-US" sz="2800" b="1" dirty="0"/>
          </a:p>
        </p:txBody>
      </p:sp>
      <p:sp>
        <p:nvSpPr>
          <p:cNvPr id="67589" name="Rectangle 5">
            <a:extLst>
              <a:ext uri="{FF2B5EF4-FFF2-40B4-BE49-F238E27FC236}">
                <a16:creationId xmlns:a16="http://schemas.microsoft.com/office/drawing/2014/main" id="{82FBB6B3-D0D8-4B17-9294-A584EB9340F5}"/>
              </a:ext>
              <a:ext uri="{C183D7F6-B498-43B3-948B-1728B52AA6E4}">
                <adec:decorative xmlns:adec="http://schemas.microsoft.com/office/drawing/2017/decorative" val="1"/>
              </a:ext>
            </a:extLst>
          </p:cNvPr>
          <p:cNvSpPr>
            <a:spLocks noChangeArrowheads="1"/>
          </p:cNvSpPr>
          <p:nvPr/>
        </p:nvSpPr>
        <p:spPr bwMode="auto">
          <a:xfrm>
            <a:off x="1066800" y="677862"/>
            <a:ext cx="1524000" cy="115093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dirty="0">
                <a:solidFill>
                  <a:schemeClr val="bg2"/>
                </a:solidFill>
                <a:latin typeface="Gill Sans Ultra Bold" panose="020B0A02020104020203" pitchFamily="34" charset="0"/>
              </a:rPr>
              <a:t>Auto</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67589"/>
                                        </p:tgtEl>
                                        <p:attrNameLst>
                                          <p:attrName>style.visibility</p:attrName>
                                        </p:attrNameLst>
                                      </p:cBhvr>
                                      <p:to>
                                        <p:strVal val="visible"/>
                                      </p:to>
                                    </p:set>
                                    <p:anim calcmode="lin" valueType="num">
                                      <p:cBhvr>
                                        <p:cTn id="7" dur="1000" fill="hold"/>
                                        <p:tgtEl>
                                          <p:spTgt spid="67589"/>
                                        </p:tgtEl>
                                        <p:attrNameLst>
                                          <p:attrName>ppt_w</p:attrName>
                                        </p:attrNameLst>
                                      </p:cBhvr>
                                      <p:tavLst>
                                        <p:tav tm="0">
                                          <p:val>
                                            <p:fltVal val="0"/>
                                          </p:val>
                                        </p:tav>
                                        <p:tav tm="100000">
                                          <p:val>
                                            <p:strVal val="#ppt_w"/>
                                          </p:val>
                                        </p:tav>
                                      </p:tavLst>
                                    </p:anim>
                                    <p:anim calcmode="lin" valueType="num">
                                      <p:cBhvr>
                                        <p:cTn id="8" dur="1000" fill="hold"/>
                                        <p:tgtEl>
                                          <p:spTgt spid="67589"/>
                                        </p:tgtEl>
                                        <p:attrNameLst>
                                          <p:attrName>ppt_h</p:attrName>
                                        </p:attrNameLst>
                                      </p:cBhvr>
                                      <p:tavLst>
                                        <p:tav tm="0">
                                          <p:val>
                                            <p:fltVal val="0"/>
                                          </p:val>
                                        </p:tav>
                                        <p:tav tm="100000">
                                          <p:val>
                                            <p:strVal val="#ppt_h"/>
                                          </p:val>
                                        </p:tav>
                                      </p:tavLst>
                                    </p:anim>
                                    <p:anim calcmode="lin" valueType="num">
                                      <p:cBhvr>
                                        <p:cTn id="9" dur="1000" fill="hold"/>
                                        <p:tgtEl>
                                          <p:spTgt spid="67589"/>
                                        </p:tgtEl>
                                        <p:attrNameLst>
                                          <p:attrName>style.rotation</p:attrName>
                                        </p:attrNameLst>
                                      </p:cBhvr>
                                      <p:tavLst>
                                        <p:tav tm="0">
                                          <p:val>
                                            <p:fltVal val="90"/>
                                          </p:val>
                                        </p:tav>
                                        <p:tav tm="100000">
                                          <p:val>
                                            <p:fltVal val="0"/>
                                          </p:val>
                                        </p:tav>
                                      </p:tavLst>
                                    </p:anim>
                                    <p:animEffect transition="in" filter="fade">
                                      <p:cBhvr>
                                        <p:cTn id="10" dur="1000"/>
                                        <p:tgtEl>
                                          <p:spTgt spid="67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8" name="Rectangle 205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13" descr="A sunset scene with reflection on the lake and tree limbs in front. ">
            <a:extLst>
              <a:ext uri="{FF2B5EF4-FFF2-40B4-BE49-F238E27FC236}">
                <a16:creationId xmlns:a16="http://schemas.microsoft.com/office/drawing/2014/main" id="{17EF46E9-69B5-443D-80B8-0DBAB7E6780A}"/>
              </a:ext>
              <a:ext uri="{C183D7F6-B498-43B3-948B-1728B52AA6E4}">
                <adec:decorative xmlns:adec="http://schemas.microsoft.com/office/drawing/2017/decorative" val="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44" t="9091" r="15670" b="2"/>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0" name="Rectangle 205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50" name="Rectangle 2">
            <a:extLst>
              <a:ext uri="{FF2B5EF4-FFF2-40B4-BE49-F238E27FC236}">
                <a16:creationId xmlns:a16="http://schemas.microsoft.com/office/drawing/2014/main" id="{FAF70758-5040-4126-8C09-1141F085EE85}"/>
              </a:ext>
            </a:extLst>
          </p:cNvPr>
          <p:cNvSpPr>
            <a:spLocks noGrp="1" noRot="1" noChangeArrowheads="1"/>
          </p:cNvSpPr>
          <p:nvPr>
            <p:ph type="ctrTitle"/>
          </p:nvPr>
        </p:nvSpPr>
        <p:spPr>
          <a:xfrm>
            <a:off x="477981" y="1122363"/>
            <a:ext cx="4023360" cy="3204134"/>
          </a:xfrm>
        </p:spPr>
        <p:txBody>
          <a:bodyPr anchor="b">
            <a:normAutofit/>
          </a:bodyPr>
          <a:lstStyle/>
          <a:p>
            <a:pPr algn="l" eaLnBrk="1" hangingPunct="1"/>
            <a:r>
              <a:rPr lang="en-US" altLang="en-US" sz="4800" b="1"/>
              <a:t>Digital Cameras</a:t>
            </a:r>
            <a:r>
              <a:rPr lang="en-US" altLang="en-US" sz="4800"/>
              <a:t> </a:t>
            </a:r>
          </a:p>
        </p:txBody>
      </p:sp>
      <p:sp>
        <p:nvSpPr>
          <p:cNvPr id="2051" name="Rectangle 3">
            <a:extLst>
              <a:ext uri="{FF2B5EF4-FFF2-40B4-BE49-F238E27FC236}">
                <a16:creationId xmlns:a16="http://schemas.microsoft.com/office/drawing/2014/main" id="{3008F364-2405-4215-8363-FD82A3E6CA52}"/>
              </a:ext>
            </a:extLst>
          </p:cNvPr>
          <p:cNvSpPr>
            <a:spLocks noGrp="1" noRot="1" noChangeArrowheads="1"/>
          </p:cNvSpPr>
          <p:nvPr>
            <p:ph type="subTitle" idx="1"/>
          </p:nvPr>
        </p:nvSpPr>
        <p:spPr>
          <a:xfrm>
            <a:off x="477980" y="4872922"/>
            <a:ext cx="4023359" cy="1208141"/>
          </a:xfrm>
        </p:spPr>
        <p:txBody>
          <a:bodyPr rtlCol="0">
            <a:normAutofit/>
          </a:bodyPr>
          <a:lstStyle/>
          <a:p>
            <a:pPr algn="l" eaLnBrk="1" fontAlgn="auto" hangingPunct="1">
              <a:spcAft>
                <a:spcPts val="0"/>
              </a:spcAft>
              <a:defRPr/>
            </a:pPr>
            <a:r>
              <a:rPr lang="en-US" altLang="en-US" sz="2000" b="1"/>
              <a:t>…</a:t>
            </a:r>
            <a:r>
              <a:rPr lang="en-US" altLang="en-US" sz="2000" b="1" dirty="0"/>
              <a:t>understanding the camera and getting better pictures</a:t>
            </a:r>
            <a:endParaRPr lang="en-US" altLang="en-US" sz="2000"/>
          </a:p>
        </p:txBody>
      </p:sp>
      <p:sp>
        <p:nvSpPr>
          <p:cNvPr id="2062" name="Rectangle 206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4" name="Rectangle 206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3" name="Text Box 7">
            <a:extLst>
              <a:ext uri="{FF2B5EF4-FFF2-40B4-BE49-F238E27FC236}">
                <a16:creationId xmlns:a16="http://schemas.microsoft.com/office/drawing/2014/main" id="{A8571AE2-1141-46F7-B28B-AC5B1881808B}"/>
              </a:ext>
            </a:extLst>
          </p:cNvPr>
          <p:cNvSpPr txBox="1">
            <a:spLocks noChangeArrowheads="1"/>
          </p:cNvSpPr>
          <p:nvPr/>
        </p:nvSpPr>
        <p:spPr bwMode="auto">
          <a:xfrm>
            <a:off x="214654" y="6104268"/>
            <a:ext cx="444149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Adapted 2014 by OK 4-H from original work of  Bob Harlan, Kansas Photography Action Team, 2012</a:t>
            </a:r>
          </a:p>
        </p:txBody>
      </p:sp>
      <p:pic>
        <p:nvPicPr>
          <p:cNvPr id="3" name="Picture 2" descr="OSU 4-H clover logo&#10;OSU Extension&#10;4-H Youth Development">
            <a:extLst>
              <a:ext uri="{FF2B5EF4-FFF2-40B4-BE49-F238E27FC236}">
                <a16:creationId xmlns:a16="http://schemas.microsoft.com/office/drawing/2014/main" id="{C6680B78-D327-4B79-B178-51083F8CBA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228" y="391108"/>
            <a:ext cx="4629072" cy="576073"/>
          </a:xfrm>
          <a:prstGeom prst="rect">
            <a:avLst/>
          </a:prstGeom>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6D24130-3A12-4F6C-AB00-5CD42C473330}"/>
              </a:ext>
            </a:extLst>
          </p:cNvPr>
          <p:cNvSpPr>
            <a:spLocks noGrp="1" noRot="1" noChangeArrowheads="1"/>
          </p:cNvSpPr>
          <p:nvPr>
            <p:ph type="ctrTitle"/>
          </p:nvPr>
        </p:nvSpPr>
        <p:spPr>
          <a:xfrm>
            <a:off x="2819400" y="331060"/>
            <a:ext cx="6096000" cy="685800"/>
          </a:xfrm>
        </p:spPr>
        <p:txBody>
          <a:bodyPr/>
          <a:lstStyle/>
          <a:p>
            <a:pPr eaLnBrk="1" hangingPunct="1"/>
            <a:r>
              <a:rPr lang="en-US" altLang="en-US" sz="4800" b="1" dirty="0"/>
              <a:t>Portrait Mode</a:t>
            </a:r>
            <a:endParaRPr lang="en-US" altLang="en-US" sz="4800" dirty="0"/>
          </a:p>
        </p:txBody>
      </p:sp>
      <p:sp>
        <p:nvSpPr>
          <p:cNvPr id="6148" name="Text Box 7">
            <a:extLst>
              <a:ext uri="{FF2B5EF4-FFF2-40B4-BE49-F238E27FC236}">
                <a16:creationId xmlns:a16="http://schemas.microsoft.com/office/drawing/2014/main" id="{C60F9F87-05E9-413E-A507-A8F46924CE43}"/>
              </a:ext>
            </a:extLst>
          </p:cNvPr>
          <p:cNvSpPr txBox="1">
            <a:spLocks noChangeArrowheads="1"/>
          </p:cNvSpPr>
          <p:nvPr/>
        </p:nvSpPr>
        <p:spPr bwMode="auto">
          <a:xfrm>
            <a:off x="3368040" y="4572000"/>
            <a:ext cx="60198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dirty="0">
                <a:solidFill>
                  <a:srgbClr val="FF0000"/>
                </a:solidFill>
                <a:latin typeface="Arial" panose="020B0604020202020204" pitchFamily="34" charset="0"/>
              </a:rPr>
              <a:t>Think shallow depth-of-field</a:t>
            </a:r>
          </a:p>
        </p:txBody>
      </p:sp>
      <p:sp>
        <p:nvSpPr>
          <p:cNvPr id="8195" name="Rectangle 3">
            <a:extLst>
              <a:ext uri="{FF2B5EF4-FFF2-40B4-BE49-F238E27FC236}">
                <a16:creationId xmlns:a16="http://schemas.microsoft.com/office/drawing/2014/main" id="{EAF37A4E-A411-4D2D-9B7C-DFDD35F6203D}"/>
              </a:ext>
            </a:extLst>
          </p:cNvPr>
          <p:cNvSpPr>
            <a:spLocks noGrp="1" noRot="1" noChangeArrowheads="1"/>
          </p:cNvSpPr>
          <p:nvPr>
            <p:ph type="subTitle" idx="1"/>
          </p:nvPr>
        </p:nvSpPr>
        <p:spPr>
          <a:xfrm>
            <a:off x="1532572" y="5024437"/>
            <a:ext cx="10034588" cy="1076325"/>
          </a:xfrm>
        </p:spPr>
        <p:txBody>
          <a:bodyPr rtlCol="0">
            <a:normAutofit fontScale="77500" lnSpcReduction="20000"/>
          </a:bodyPr>
          <a:lstStyle/>
          <a:p>
            <a:pPr algn="l" eaLnBrk="1" fontAlgn="auto" hangingPunct="1">
              <a:spcAft>
                <a:spcPts val="0"/>
              </a:spcAft>
              <a:defRPr/>
            </a:pPr>
            <a:r>
              <a:rPr lang="en-US" altLang="en-US" dirty="0">
                <a:solidFill>
                  <a:schemeClr val="tx1"/>
                </a:solidFill>
              </a:rPr>
              <a:t>The mode emphasizes the subject by de-emphasizing the background. The camera selects the largest possible lens opening to minimize depth-of-field for a softened background.</a:t>
            </a:r>
          </a:p>
        </p:txBody>
      </p:sp>
      <p:pic>
        <p:nvPicPr>
          <p:cNvPr id="6149" name="Picture 10" descr="A picture of a young blonde girl in a field of wheat - showing an example of shallow depth of field.">
            <a:extLst>
              <a:ext uri="{FF2B5EF4-FFF2-40B4-BE49-F238E27FC236}">
                <a16:creationId xmlns:a16="http://schemas.microsoft.com/office/drawing/2014/main" id="{046C0CC2-1DF2-41DF-ACC4-F64B422C9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0734" y="1295400"/>
            <a:ext cx="4114800" cy="320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11" descr="A white and brown dog standing in front of a body of water another example of shallow depth of field.">
            <a:extLst>
              <a:ext uri="{FF2B5EF4-FFF2-40B4-BE49-F238E27FC236}">
                <a16:creationId xmlns:a16="http://schemas.microsoft.com/office/drawing/2014/main" id="{847397A6-42B4-47F3-BE40-9D92BED4D2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9866" y="1295400"/>
            <a:ext cx="3581400" cy="318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a:extLst>
              <a:ext uri="{FF2B5EF4-FFF2-40B4-BE49-F238E27FC236}">
                <a16:creationId xmlns:a16="http://schemas.microsoft.com/office/drawing/2014/main" id="{0FC56F5A-D908-44A4-9470-8B8B4A8CBBEB}"/>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66819"/>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B1E91172-5B95-4E00-8424-2757243B2A41}"/>
              </a:ext>
            </a:extLst>
          </p:cNvPr>
          <p:cNvSpPr>
            <a:spLocks noGrp="1" noRot="1" noChangeArrowheads="1"/>
          </p:cNvSpPr>
          <p:nvPr>
            <p:ph type="ctrTitle"/>
          </p:nvPr>
        </p:nvSpPr>
        <p:spPr>
          <a:xfrm>
            <a:off x="4058587" y="390527"/>
            <a:ext cx="7086600" cy="914400"/>
          </a:xfrm>
        </p:spPr>
        <p:txBody>
          <a:bodyPr/>
          <a:lstStyle/>
          <a:p>
            <a:pPr eaLnBrk="1" hangingPunct="1"/>
            <a:r>
              <a:rPr lang="en-US" altLang="en-US" sz="4800" b="1" dirty="0"/>
              <a:t>Landscape or Scenic Mode</a:t>
            </a:r>
            <a:endParaRPr lang="en-US" altLang="en-US" sz="4800" dirty="0"/>
          </a:p>
        </p:txBody>
      </p:sp>
      <p:sp>
        <p:nvSpPr>
          <p:cNvPr id="7173" name="Rectangle 9">
            <a:extLst>
              <a:ext uri="{FF2B5EF4-FFF2-40B4-BE49-F238E27FC236}">
                <a16:creationId xmlns:a16="http://schemas.microsoft.com/office/drawing/2014/main" id="{1CE8D6F5-5B97-4B8A-AF7E-66A245705DDA}"/>
              </a:ext>
            </a:extLst>
          </p:cNvPr>
          <p:cNvSpPr>
            <a:spLocks noChangeArrowheads="1"/>
          </p:cNvSpPr>
          <p:nvPr/>
        </p:nvSpPr>
        <p:spPr bwMode="auto">
          <a:xfrm>
            <a:off x="3352800" y="4584700"/>
            <a:ext cx="5105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2800" b="1" dirty="0">
                <a:solidFill>
                  <a:srgbClr val="FF0000"/>
                </a:solidFill>
                <a:latin typeface="Arial" panose="020B0604020202020204" pitchFamily="34" charset="0"/>
              </a:rPr>
              <a:t>Think large depth-of-field</a:t>
            </a:r>
          </a:p>
        </p:txBody>
      </p:sp>
      <p:sp>
        <p:nvSpPr>
          <p:cNvPr id="15363" name="Rectangle 3">
            <a:extLst>
              <a:ext uri="{FF2B5EF4-FFF2-40B4-BE49-F238E27FC236}">
                <a16:creationId xmlns:a16="http://schemas.microsoft.com/office/drawing/2014/main" id="{DCCA5188-0000-4D8C-8287-030EB99434FD}"/>
              </a:ext>
            </a:extLst>
          </p:cNvPr>
          <p:cNvSpPr>
            <a:spLocks noGrp="1" noRot="1" noChangeArrowheads="1"/>
          </p:cNvSpPr>
          <p:nvPr>
            <p:ph type="subTitle" idx="1"/>
          </p:nvPr>
        </p:nvSpPr>
        <p:spPr>
          <a:xfrm>
            <a:off x="838200" y="4968611"/>
            <a:ext cx="10896600" cy="1447800"/>
          </a:xfrm>
        </p:spPr>
        <p:txBody>
          <a:bodyPr rtlCol="0">
            <a:normAutofit/>
          </a:bodyPr>
          <a:lstStyle/>
          <a:p>
            <a:pPr algn="l" eaLnBrk="1" fontAlgn="auto" hangingPunct="1">
              <a:spcAft>
                <a:spcPts val="0"/>
              </a:spcAft>
              <a:defRPr/>
            </a:pPr>
            <a:r>
              <a:rPr lang="en-US" altLang="en-US" sz="2400" dirty="0">
                <a:solidFill>
                  <a:schemeClr val="tx1"/>
                </a:solidFill>
              </a:rPr>
              <a:t>In Landscape mode, your camera will select the smallest possible lens opening to maximize depth-of-field in the image. Your image will be as sharp as possible under the conditions in both the foreground and background.</a:t>
            </a:r>
          </a:p>
        </p:txBody>
      </p:sp>
      <p:pic>
        <p:nvPicPr>
          <p:cNvPr id="7175" name="Picture 11" descr="A scenic view with a lake, mountains at back and tree in foreground.">
            <a:extLst>
              <a:ext uri="{FF2B5EF4-FFF2-40B4-BE49-F238E27FC236}">
                <a16:creationId xmlns:a16="http://schemas.microsoft.com/office/drawing/2014/main" id="{B51224FB-C95C-4C5F-9017-BBD62DB123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52600"/>
            <a:ext cx="34290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10" descr="The Washington Monument with people around the reflective pool.">
            <a:extLst>
              <a:ext uri="{FF2B5EF4-FFF2-40B4-BE49-F238E27FC236}">
                <a16:creationId xmlns:a16="http://schemas.microsoft.com/office/drawing/2014/main" id="{63FC51BE-C328-4022-9F84-81BEAAEAD5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828800"/>
            <a:ext cx="34671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a:extLst>
              <a:ext uri="{FF2B5EF4-FFF2-40B4-BE49-F238E27FC236}">
                <a16:creationId xmlns:a16="http://schemas.microsoft.com/office/drawing/2014/main" id="{04AE2CA9-8EF3-492F-A0AD-B6179DF4A196}"/>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67117"/>
            <a:ext cx="14620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5366"/>
                                        </p:tgtEl>
                                        <p:attrNameLst>
                                          <p:attrName>style.visibility</p:attrName>
                                        </p:attrNameLst>
                                      </p:cBhvr>
                                      <p:to>
                                        <p:strVal val="visible"/>
                                      </p:to>
                                    </p:set>
                                    <p:anim calcmode="lin" valueType="num">
                                      <p:cBhvr>
                                        <p:cTn id="7" dur="1000" fill="hold"/>
                                        <p:tgtEl>
                                          <p:spTgt spid="15366"/>
                                        </p:tgtEl>
                                        <p:attrNameLst>
                                          <p:attrName>ppt_w</p:attrName>
                                        </p:attrNameLst>
                                      </p:cBhvr>
                                      <p:tavLst>
                                        <p:tav tm="0">
                                          <p:val>
                                            <p:fltVal val="0"/>
                                          </p:val>
                                        </p:tav>
                                        <p:tav tm="100000">
                                          <p:val>
                                            <p:strVal val="#ppt_w"/>
                                          </p:val>
                                        </p:tav>
                                      </p:tavLst>
                                    </p:anim>
                                    <p:anim calcmode="lin" valueType="num">
                                      <p:cBhvr>
                                        <p:cTn id="8" dur="1000" fill="hold"/>
                                        <p:tgtEl>
                                          <p:spTgt spid="15366"/>
                                        </p:tgtEl>
                                        <p:attrNameLst>
                                          <p:attrName>ppt_h</p:attrName>
                                        </p:attrNameLst>
                                      </p:cBhvr>
                                      <p:tavLst>
                                        <p:tav tm="0">
                                          <p:val>
                                            <p:fltVal val="0"/>
                                          </p:val>
                                        </p:tav>
                                        <p:tav tm="100000">
                                          <p:val>
                                            <p:strVal val="#ppt_h"/>
                                          </p:val>
                                        </p:tav>
                                      </p:tavLst>
                                    </p:anim>
                                    <p:anim calcmode="lin" valueType="num">
                                      <p:cBhvr>
                                        <p:cTn id="9" dur="1000" fill="hold"/>
                                        <p:tgtEl>
                                          <p:spTgt spid="15366"/>
                                        </p:tgtEl>
                                        <p:attrNameLst>
                                          <p:attrName>style.rotation</p:attrName>
                                        </p:attrNameLst>
                                      </p:cBhvr>
                                      <p:tavLst>
                                        <p:tav tm="0">
                                          <p:val>
                                            <p:fltVal val="90"/>
                                          </p:val>
                                        </p:tav>
                                        <p:tav tm="100000">
                                          <p:val>
                                            <p:fltVal val="0"/>
                                          </p:val>
                                        </p:tav>
                                      </p:tavLst>
                                    </p:anim>
                                    <p:animEffect transition="in" filter="fade">
                                      <p:cBhvr>
                                        <p:cTn id="10" dur="100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DA10C615-3482-4264-8A6D-6E378CC708DA}"/>
              </a:ext>
            </a:extLst>
          </p:cNvPr>
          <p:cNvSpPr>
            <a:spLocks noGrp="1" noRot="1" noChangeArrowheads="1"/>
          </p:cNvSpPr>
          <p:nvPr>
            <p:ph type="ctrTitle"/>
          </p:nvPr>
        </p:nvSpPr>
        <p:spPr>
          <a:xfrm>
            <a:off x="4076700" y="439738"/>
            <a:ext cx="7631112" cy="1143000"/>
          </a:xfrm>
        </p:spPr>
        <p:txBody>
          <a:bodyPr/>
          <a:lstStyle/>
          <a:p>
            <a:pPr eaLnBrk="1" hangingPunct="1"/>
            <a:r>
              <a:rPr lang="en-US" altLang="en-US" sz="4800" b="1" dirty="0"/>
              <a:t>Sports Mode or Kids &amp; Pets</a:t>
            </a:r>
            <a:endParaRPr lang="en-US" altLang="en-US" sz="4800" dirty="0"/>
          </a:p>
        </p:txBody>
      </p:sp>
      <p:sp>
        <p:nvSpPr>
          <p:cNvPr id="8197" name="Rectangle 8">
            <a:extLst>
              <a:ext uri="{FF2B5EF4-FFF2-40B4-BE49-F238E27FC236}">
                <a16:creationId xmlns:a16="http://schemas.microsoft.com/office/drawing/2014/main" id="{75D7B9E8-72E4-4681-BD8B-E3A0B9FC09FC}"/>
              </a:ext>
            </a:extLst>
          </p:cNvPr>
          <p:cNvSpPr>
            <a:spLocks noChangeArrowheads="1"/>
          </p:cNvSpPr>
          <p:nvPr/>
        </p:nvSpPr>
        <p:spPr bwMode="auto">
          <a:xfrm>
            <a:off x="3924300" y="4732337"/>
            <a:ext cx="5029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latin typeface="Arial" panose="020B0604020202020204" pitchFamily="34" charset="0"/>
              </a:rPr>
              <a:t>Think fast shutter speed</a:t>
            </a:r>
          </a:p>
        </p:txBody>
      </p:sp>
      <p:sp>
        <p:nvSpPr>
          <p:cNvPr id="16387" name="Rectangle 3">
            <a:extLst>
              <a:ext uri="{FF2B5EF4-FFF2-40B4-BE49-F238E27FC236}">
                <a16:creationId xmlns:a16="http://schemas.microsoft.com/office/drawing/2014/main" id="{EF279307-C9DD-4E31-A00C-7CFACC04FEB9}"/>
              </a:ext>
            </a:extLst>
          </p:cNvPr>
          <p:cNvSpPr>
            <a:spLocks noGrp="1" noRot="1" noChangeArrowheads="1"/>
          </p:cNvSpPr>
          <p:nvPr>
            <p:ph type="subTitle" idx="1"/>
          </p:nvPr>
        </p:nvSpPr>
        <p:spPr>
          <a:xfrm>
            <a:off x="647700" y="5091762"/>
            <a:ext cx="10896600" cy="1143000"/>
          </a:xfrm>
        </p:spPr>
        <p:txBody>
          <a:bodyPr rtlCol="0">
            <a:normAutofit lnSpcReduction="10000"/>
          </a:bodyPr>
          <a:lstStyle/>
          <a:p>
            <a:pPr algn="l" eaLnBrk="1" fontAlgn="auto" hangingPunct="1">
              <a:spcAft>
                <a:spcPts val="0"/>
              </a:spcAft>
              <a:defRPr/>
            </a:pPr>
            <a:r>
              <a:rPr lang="en-US" altLang="en-US" sz="2400" dirty="0">
                <a:solidFill>
                  <a:schemeClr val="tx1"/>
                </a:solidFill>
              </a:rPr>
              <a:t>Speed is the name of the game in Sports mode. The camera will automatically choose the fastest shutter speed possible and will enable continuous high-speed shooting if available.</a:t>
            </a:r>
          </a:p>
        </p:txBody>
      </p:sp>
      <p:pic>
        <p:nvPicPr>
          <p:cNvPr id="8198" name="Picture 11" descr="Three horses running in a field, two full grown and one young colt. ">
            <a:extLst>
              <a:ext uri="{FF2B5EF4-FFF2-40B4-BE49-F238E27FC236}">
                <a16:creationId xmlns:a16="http://schemas.microsoft.com/office/drawing/2014/main" id="{EE950641-CA66-41E4-84BB-E43BB0D61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828800"/>
            <a:ext cx="43434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2" descr="Competitors jumping hurdles.">
            <a:extLst>
              <a:ext uri="{FF2B5EF4-FFF2-40B4-BE49-F238E27FC236}">
                <a16:creationId xmlns:a16="http://schemas.microsoft.com/office/drawing/2014/main" id="{3C942974-9291-49BB-B4A9-46D2A6F61D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828800"/>
            <a:ext cx="3633788"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a:extLst>
              <a:ext uri="{FF2B5EF4-FFF2-40B4-BE49-F238E27FC236}">
                <a16:creationId xmlns:a16="http://schemas.microsoft.com/office/drawing/2014/main" id="{C8ADE800-9B0B-466A-8627-965E17280C3D}"/>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 y="439738"/>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6389"/>
                                        </p:tgtEl>
                                        <p:attrNameLst>
                                          <p:attrName>style.visibility</p:attrName>
                                        </p:attrNameLst>
                                      </p:cBhvr>
                                      <p:to>
                                        <p:strVal val="visible"/>
                                      </p:to>
                                    </p:set>
                                    <p:anim calcmode="lin" valueType="num">
                                      <p:cBhvr>
                                        <p:cTn id="7" dur="1000" fill="hold"/>
                                        <p:tgtEl>
                                          <p:spTgt spid="16389"/>
                                        </p:tgtEl>
                                        <p:attrNameLst>
                                          <p:attrName>ppt_w</p:attrName>
                                        </p:attrNameLst>
                                      </p:cBhvr>
                                      <p:tavLst>
                                        <p:tav tm="0">
                                          <p:val>
                                            <p:fltVal val="0"/>
                                          </p:val>
                                        </p:tav>
                                        <p:tav tm="100000">
                                          <p:val>
                                            <p:strVal val="#ppt_w"/>
                                          </p:val>
                                        </p:tav>
                                      </p:tavLst>
                                    </p:anim>
                                    <p:anim calcmode="lin" valueType="num">
                                      <p:cBhvr>
                                        <p:cTn id="8" dur="1000" fill="hold"/>
                                        <p:tgtEl>
                                          <p:spTgt spid="16389"/>
                                        </p:tgtEl>
                                        <p:attrNameLst>
                                          <p:attrName>ppt_h</p:attrName>
                                        </p:attrNameLst>
                                      </p:cBhvr>
                                      <p:tavLst>
                                        <p:tav tm="0">
                                          <p:val>
                                            <p:fltVal val="0"/>
                                          </p:val>
                                        </p:tav>
                                        <p:tav tm="100000">
                                          <p:val>
                                            <p:strVal val="#ppt_h"/>
                                          </p:val>
                                        </p:tav>
                                      </p:tavLst>
                                    </p:anim>
                                    <p:anim calcmode="lin" valueType="num">
                                      <p:cBhvr>
                                        <p:cTn id="9" dur="1000" fill="hold"/>
                                        <p:tgtEl>
                                          <p:spTgt spid="16389"/>
                                        </p:tgtEl>
                                        <p:attrNameLst>
                                          <p:attrName>style.rotation</p:attrName>
                                        </p:attrNameLst>
                                      </p:cBhvr>
                                      <p:tavLst>
                                        <p:tav tm="0">
                                          <p:val>
                                            <p:fltVal val="90"/>
                                          </p:val>
                                        </p:tav>
                                        <p:tav tm="100000">
                                          <p:val>
                                            <p:fltVal val="0"/>
                                          </p:val>
                                        </p:tav>
                                      </p:tavLst>
                                    </p:anim>
                                    <p:animEffect transition="in" filter="fade">
                                      <p:cBhvr>
                                        <p:cTn id="10" dur="10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CDF575B3-F3E3-4296-8801-0E64187481D1}"/>
              </a:ext>
            </a:extLst>
          </p:cNvPr>
          <p:cNvSpPr>
            <a:spLocks noGrp="1" noRot="1" noChangeArrowheads="1"/>
          </p:cNvSpPr>
          <p:nvPr>
            <p:ph type="ctrTitle"/>
          </p:nvPr>
        </p:nvSpPr>
        <p:spPr>
          <a:xfrm>
            <a:off x="3390900" y="411163"/>
            <a:ext cx="6934200" cy="1066800"/>
          </a:xfrm>
        </p:spPr>
        <p:txBody>
          <a:bodyPr/>
          <a:lstStyle/>
          <a:p>
            <a:pPr eaLnBrk="1" hangingPunct="1"/>
            <a:r>
              <a:rPr lang="en-US" altLang="en-US" sz="4800" b="1"/>
              <a:t>Close-up (Macro) Mode</a:t>
            </a:r>
            <a:endParaRPr lang="en-US" altLang="en-US" sz="4800"/>
          </a:p>
        </p:txBody>
      </p:sp>
      <p:sp>
        <p:nvSpPr>
          <p:cNvPr id="9223" name="Text Box 16">
            <a:extLst>
              <a:ext uri="{FF2B5EF4-FFF2-40B4-BE49-F238E27FC236}">
                <a16:creationId xmlns:a16="http://schemas.microsoft.com/office/drawing/2014/main" id="{B96EB6CF-9EA2-4DA8-B634-A43E540091E2}"/>
              </a:ext>
            </a:extLst>
          </p:cNvPr>
          <p:cNvSpPr txBox="1">
            <a:spLocks noChangeArrowheads="1"/>
          </p:cNvSpPr>
          <p:nvPr/>
        </p:nvSpPr>
        <p:spPr bwMode="auto">
          <a:xfrm>
            <a:off x="1209675" y="4278344"/>
            <a:ext cx="40881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rgbClr val="FF0000"/>
                </a:solidFill>
                <a:latin typeface="Arial" panose="020B0604020202020204" pitchFamily="34" charset="0"/>
              </a:rPr>
              <a:t>Think small subject</a:t>
            </a:r>
          </a:p>
        </p:txBody>
      </p:sp>
      <p:graphicFrame>
        <p:nvGraphicFramePr>
          <p:cNvPr id="9221" name="Object 10" descr="A butterfly that has landed on somebody's fingers - an example of close-up macro mode.">
            <a:extLst>
              <a:ext uri="{FF2B5EF4-FFF2-40B4-BE49-F238E27FC236}">
                <a16:creationId xmlns:a16="http://schemas.microsoft.com/office/drawing/2014/main" id="{54BF334B-3736-4A4D-90DD-783BF13F5F06}"/>
              </a:ext>
            </a:extLst>
          </p:cNvPr>
          <p:cNvGraphicFramePr>
            <a:graphicFrameLocks noChangeAspect="1"/>
          </p:cNvGraphicFramePr>
          <p:nvPr>
            <p:extLst>
              <p:ext uri="{D42A27DB-BD31-4B8C-83A1-F6EECF244321}">
                <p14:modId xmlns:p14="http://schemas.microsoft.com/office/powerpoint/2010/main" val="725860643"/>
              </p:ext>
            </p:extLst>
          </p:nvPr>
        </p:nvGraphicFramePr>
        <p:xfrm>
          <a:off x="5410200" y="1574800"/>
          <a:ext cx="2665413" cy="3513138"/>
        </p:xfrm>
        <a:graphic>
          <a:graphicData uri="http://schemas.openxmlformats.org/presentationml/2006/ole">
            <mc:AlternateContent xmlns:mc="http://schemas.openxmlformats.org/markup-compatibility/2006">
              <mc:Choice xmlns:v="urn:schemas-microsoft-com:vml" Requires="v">
                <p:oleObj name="Image" r:id="rId3" imgW="6940310" imgH="9147066" progId="PhotoshopElements.Image.8">
                  <p:embed/>
                </p:oleObj>
              </mc:Choice>
              <mc:Fallback>
                <p:oleObj name="Image" r:id="rId3" imgW="6940310" imgH="9147066" progId="PhotoshopElements.Image.8">
                  <p:embed/>
                  <p:pic>
                    <p:nvPicPr>
                      <p:cNvPr id="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574800"/>
                        <a:ext cx="2665413"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222" name="Picture 15" descr="A green caterpillar on a branch is another example of close-up macro mode.">
            <a:extLst>
              <a:ext uri="{FF2B5EF4-FFF2-40B4-BE49-F238E27FC236}">
                <a16:creationId xmlns:a16="http://schemas.microsoft.com/office/drawing/2014/main" id="{ACFAD15B-B643-4E3D-89F2-657C601552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4400" y="1616075"/>
            <a:ext cx="2447925" cy="344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6" name="Rectangle 8">
            <a:extLst>
              <a:ext uri="{FF2B5EF4-FFF2-40B4-BE49-F238E27FC236}">
                <a16:creationId xmlns:a16="http://schemas.microsoft.com/office/drawing/2014/main" id="{CA3739FE-26BF-49A4-9999-B47E79650968}"/>
              </a:ext>
            </a:extLst>
          </p:cNvPr>
          <p:cNvSpPr>
            <a:spLocks noRot="1" noChangeArrowheads="1"/>
          </p:cNvSpPr>
          <p:nvPr/>
        </p:nvSpPr>
        <p:spPr bwMode="auto">
          <a:xfrm>
            <a:off x="762000" y="5267325"/>
            <a:ext cx="10744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pPr algn="l">
              <a:defRPr/>
            </a:pPr>
            <a:r>
              <a:rPr lang="en-US" altLang="en-US" sz="2400" dirty="0">
                <a:effectLst/>
              </a:rPr>
              <a:t>Macro shots can be an interesting window into a smaller world that we don’t usually notice. </a:t>
            </a:r>
            <a:r>
              <a:rPr lang="en-US" altLang="en-US" sz="2400" dirty="0"/>
              <a:t>Macro mode allows you to focus on objects extremely close up. </a:t>
            </a:r>
          </a:p>
          <a:p>
            <a:pPr algn="l">
              <a:defRPr/>
            </a:pPr>
            <a:endParaRPr lang="en-US" altLang="en-US" sz="2000" dirty="0">
              <a:effectLst/>
            </a:endParaRPr>
          </a:p>
        </p:txBody>
      </p:sp>
      <p:pic>
        <p:nvPicPr>
          <p:cNvPr id="17413" name="Picture 5">
            <a:extLst>
              <a:ext uri="{FF2B5EF4-FFF2-40B4-BE49-F238E27FC236}">
                <a16:creationId xmlns:a16="http://schemas.microsoft.com/office/drawing/2014/main" id="{C22EDF24-9214-4F23-A40F-BA1954D7375E}"/>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2350" y="411162"/>
            <a:ext cx="160143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7413"/>
                                        </p:tgtEl>
                                        <p:attrNameLst>
                                          <p:attrName>style.visibility</p:attrName>
                                        </p:attrNameLst>
                                      </p:cBhvr>
                                      <p:to>
                                        <p:strVal val="visible"/>
                                      </p:to>
                                    </p:set>
                                    <p:anim calcmode="lin" valueType="num">
                                      <p:cBhvr>
                                        <p:cTn id="7" dur="1000" fill="hold"/>
                                        <p:tgtEl>
                                          <p:spTgt spid="17413"/>
                                        </p:tgtEl>
                                        <p:attrNameLst>
                                          <p:attrName>ppt_w</p:attrName>
                                        </p:attrNameLst>
                                      </p:cBhvr>
                                      <p:tavLst>
                                        <p:tav tm="0">
                                          <p:val>
                                            <p:fltVal val="0"/>
                                          </p:val>
                                        </p:tav>
                                        <p:tav tm="100000">
                                          <p:val>
                                            <p:strVal val="#ppt_w"/>
                                          </p:val>
                                        </p:tav>
                                      </p:tavLst>
                                    </p:anim>
                                    <p:anim calcmode="lin" valueType="num">
                                      <p:cBhvr>
                                        <p:cTn id="8" dur="1000" fill="hold"/>
                                        <p:tgtEl>
                                          <p:spTgt spid="17413"/>
                                        </p:tgtEl>
                                        <p:attrNameLst>
                                          <p:attrName>ppt_h</p:attrName>
                                        </p:attrNameLst>
                                      </p:cBhvr>
                                      <p:tavLst>
                                        <p:tav tm="0">
                                          <p:val>
                                            <p:fltVal val="0"/>
                                          </p:val>
                                        </p:tav>
                                        <p:tav tm="100000">
                                          <p:val>
                                            <p:strVal val="#ppt_h"/>
                                          </p:val>
                                        </p:tav>
                                      </p:tavLst>
                                    </p:anim>
                                    <p:anim calcmode="lin" valueType="num">
                                      <p:cBhvr>
                                        <p:cTn id="9" dur="1000" fill="hold"/>
                                        <p:tgtEl>
                                          <p:spTgt spid="17413"/>
                                        </p:tgtEl>
                                        <p:attrNameLst>
                                          <p:attrName>style.rotation</p:attrName>
                                        </p:attrNameLst>
                                      </p:cBhvr>
                                      <p:tavLst>
                                        <p:tav tm="0">
                                          <p:val>
                                            <p:fltVal val="90"/>
                                          </p:val>
                                        </p:tav>
                                        <p:tav tm="100000">
                                          <p:val>
                                            <p:fltVal val="0"/>
                                          </p:val>
                                        </p:tav>
                                      </p:tavLst>
                                    </p:anim>
                                    <p:animEffect transition="in" filter="fade">
                                      <p:cBhvr>
                                        <p:cTn id="10" dur="10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FFFE30DB-B101-4AAA-A57A-B137D1F690F2}"/>
              </a:ext>
            </a:extLst>
          </p:cNvPr>
          <p:cNvSpPr>
            <a:spLocks noGrp="1" noRot="1" noChangeArrowheads="1"/>
          </p:cNvSpPr>
          <p:nvPr>
            <p:ph type="title"/>
          </p:nvPr>
        </p:nvSpPr>
        <p:spPr>
          <a:xfrm>
            <a:off x="4397626" y="274812"/>
            <a:ext cx="2865437" cy="811769"/>
          </a:xfrm>
        </p:spPr>
        <p:txBody>
          <a:bodyPr>
            <a:normAutofit fontScale="90000"/>
          </a:bodyPr>
          <a:lstStyle/>
          <a:p>
            <a:pPr eaLnBrk="1" hangingPunct="1"/>
            <a:r>
              <a:rPr lang="en-US" altLang="en-US" sz="4800" b="1" dirty="0"/>
              <a:t>Night Mode</a:t>
            </a:r>
            <a:endParaRPr lang="en-US" altLang="en-US" sz="4800" dirty="0"/>
          </a:p>
        </p:txBody>
      </p:sp>
      <p:sp>
        <p:nvSpPr>
          <p:cNvPr id="10246" name="Text Box 7">
            <a:extLst>
              <a:ext uri="{FF2B5EF4-FFF2-40B4-BE49-F238E27FC236}">
                <a16:creationId xmlns:a16="http://schemas.microsoft.com/office/drawing/2014/main" id="{FC2A755D-172B-46B1-83A1-C6A700A0B953}"/>
              </a:ext>
            </a:extLst>
          </p:cNvPr>
          <p:cNvSpPr txBox="1">
            <a:spLocks noChangeArrowheads="1"/>
          </p:cNvSpPr>
          <p:nvPr/>
        </p:nvSpPr>
        <p:spPr bwMode="auto">
          <a:xfrm>
            <a:off x="2623502" y="1308450"/>
            <a:ext cx="283282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solidFill>
                  <a:srgbClr val="FF0000"/>
                </a:solidFill>
                <a:latin typeface="Arial" panose="020B0604020202020204" pitchFamily="34" charset="0"/>
              </a:rPr>
              <a:t>Think slow</a:t>
            </a:r>
          </a:p>
        </p:txBody>
      </p:sp>
      <p:sp>
        <p:nvSpPr>
          <p:cNvPr id="18435" name="Rectangle 3">
            <a:extLst>
              <a:ext uri="{FF2B5EF4-FFF2-40B4-BE49-F238E27FC236}">
                <a16:creationId xmlns:a16="http://schemas.microsoft.com/office/drawing/2014/main" id="{4C1FB2EC-69FC-4CDE-964E-B6855C9A2137}"/>
              </a:ext>
            </a:extLst>
          </p:cNvPr>
          <p:cNvSpPr>
            <a:spLocks noGrp="1" noRot="1" noChangeArrowheads="1"/>
          </p:cNvSpPr>
          <p:nvPr>
            <p:ph type="body" sz="half" idx="2"/>
          </p:nvPr>
        </p:nvSpPr>
        <p:spPr>
          <a:xfrm>
            <a:off x="702311" y="2142753"/>
            <a:ext cx="5128034" cy="3113013"/>
          </a:xfrm>
        </p:spPr>
        <p:txBody>
          <a:bodyPr rtlCol="0">
            <a:normAutofit/>
          </a:bodyPr>
          <a:lstStyle/>
          <a:p>
            <a:pPr algn="l" eaLnBrk="1" fontAlgn="auto" hangingPunct="1">
              <a:lnSpc>
                <a:spcPct val="90000"/>
              </a:lnSpc>
              <a:spcAft>
                <a:spcPts val="0"/>
              </a:spcAft>
              <a:defRPr/>
            </a:pPr>
            <a:r>
              <a:rPr lang="en-US" altLang="en-US" sz="2400" dirty="0">
                <a:solidFill>
                  <a:schemeClr val="tx1"/>
                </a:solidFill>
              </a:rPr>
              <a:t>Successful night photography requires a slow shutter speed for a long exposure without flash. The exposure may last several seconds, so use a tripod when shooting in this mode or place your camera on a solid platform. Also, be aware that most digital sensors generate image noise during exposures of more than a few seconds. </a:t>
            </a:r>
          </a:p>
        </p:txBody>
      </p:sp>
      <p:pic>
        <p:nvPicPr>
          <p:cNvPr id="10245" name="Picture 6" descr="The Eiffel Tower at night with water spraying in front.">
            <a:extLst>
              <a:ext uri="{FF2B5EF4-FFF2-40B4-BE49-F238E27FC236}">
                <a16:creationId xmlns:a16="http://schemas.microsoft.com/office/drawing/2014/main" id="{A0A021A7-61CF-421C-9189-CB258729AFCE}"/>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4769" y="2016336"/>
            <a:ext cx="5105400" cy="3644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a:extLst>
              <a:ext uri="{FF2B5EF4-FFF2-40B4-BE49-F238E27FC236}">
                <a16:creationId xmlns:a16="http://schemas.microsoft.com/office/drawing/2014/main" id="{3070CD70-8E42-4DBE-80D3-F865DA6FBF8B}"/>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842" y="84930"/>
            <a:ext cx="1804989" cy="1804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8437"/>
                                        </p:tgtEl>
                                        <p:attrNameLst>
                                          <p:attrName>style.visibility</p:attrName>
                                        </p:attrNameLst>
                                      </p:cBhvr>
                                      <p:to>
                                        <p:strVal val="visible"/>
                                      </p:to>
                                    </p:set>
                                    <p:anim calcmode="lin" valueType="num">
                                      <p:cBhvr>
                                        <p:cTn id="7" dur="1000" fill="hold"/>
                                        <p:tgtEl>
                                          <p:spTgt spid="18437"/>
                                        </p:tgtEl>
                                        <p:attrNameLst>
                                          <p:attrName>ppt_w</p:attrName>
                                        </p:attrNameLst>
                                      </p:cBhvr>
                                      <p:tavLst>
                                        <p:tav tm="0">
                                          <p:val>
                                            <p:fltVal val="0"/>
                                          </p:val>
                                        </p:tav>
                                        <p:tav tm="100000">
                                          <p:val>
                                            <p:strVal val="#ppt_w"/>
                                          </p:val>
                                        </p:tav>
                                      </p:tavLst>
                                    </p:anim>
                                    <p:anim calcmode="lin" valueType="num">
                                      <p:cBhvr>
                                        <p:cTn id="8" dur="1000" fill="hold"/>
                                        <p:tgtEl>
                                          <p:spTgt spid="18437"/>
                                        </p:tgtEl>
                                        <p:attrNameLst>
                                          <p:attrName>ppt_h</p:attrName>
                                        </p:attrNameLst>
                                      </p:cBhvr>
                                      <p:tavLst>
                                        <p:tav tm="0">
                                          <p:val>
                                            <p:fltVal val="0"/>
                                          </p:val>
                                        </p:tav>
                                        <p:tav tm="100000">
                                          <p:val>
                                            <p:strVal val="#ppt_h"/>
                                          </p:val>
                                        </p:tav>
                                      </p:tavLst>
                                    </p:anim>
                                    <p:anim calcmode="lin" valueType="num">
                                      <p:cBhvr>
                                        <p:cTn id="9" dur="1000" fill="hold"/>
                                        <p:tgtEl>
                                          <p:spTgt spid="18437"/>
                                        </p:tgtEl>
                                        <p:attrNameLst>
                                          <p:attrName>style.rotation</p:attrName>
                                        </p:attrNameLst>
                                      </p:cBhvr>
                                      <p:tavLst>
                                        <p:tav tm="0">
                                          <p:val>
                                            <p:fltVal val="90"/>
                                          </p:val>
                                        </p:tav>
                                        <p:tav tm="100000">
                                          <p:val>
                                            <p:fltVal val="0"/>
                                          </p:val>
                                        </p:tav>
                                      </p:tavLst>
                                    </p:anim>
                                    <p:animEffect transition="in" filter="fade">
                                      <p:cBhvr>
                                        <p:cTn id="10" dur="10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5">
            <a:extLst>
              <a:ext uri="{FF2B5EF4-FFF2-40B4-BE49-F238E27FC236}">
                <a16:creationId xmlns:a16="http://schemas.microsoft.com/office/drawing/2014/main" id="{584BF940-CDD8-436D-B8AD-A4A47F3F3AE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99975"/>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Rectangle 2">
            <a:extLst>
              <a:ext uri="{FF2B5EF4-FFF2-40B4-BE49-F238E27FC236}">
                <a16:creationId xmlns:a16="http://schemas.microsoft.com/office/drawing/2014/main" id="{644FB4D3-E313-4822-AD0B-47C0D16C916B}"/>
              </a:ext>
            </a:extLst>
          </p:cNvPr>
          <p:cNvSpPr>
            <a:spLocks noGrp="1" noRot="1" noChangeArrowheads="1"/>
          </p:cNvSpPr>
          <p:nvPr>
            <p:ph type="title"/>
          </p:nvPr>
        </p:nvSpPr>
        <p:spPr>
          <a:xfrm>
            <a:off x="2527300" y="395494"/>
            <a:ext cx="4406900" cy="1204706"/>
          </a:xfrm>
        </p:spPr>
        <p:txBody>
          <a:bodyPr>
            <a:noAutofit/>
          </a:bodyPr>
          <a:lstStyle/>
          <a:p>
            <a:r>
              <a:rPr lang="en-US" altLang="en-US" sz="4000" dirty="0"/>
              <a:t>Night Portrait Mode</a:t>
            </a:r>
            <a:br>
              <a:rPr lang="en-US" altLang="en-US" sz="4000" dirty="0"/>
            </a:br>
            <a:r>
              <a:rPr lang="en-US" altLang="en-US" sz="4000" dirty="0"/>
              <a:t>or Night Scene</a:t>
            </a:r>
          </a:p>
        </p:txBody>
      </p:sp>
      <p:sp>
        <p:nvSpPr>
          <p:cNvPr id="11270" name="Text Box 8">
            <a:extLst>
              <a:ext uri="{FF2B5EF4-FFF2-40B4-BE49-F238E27FC236}">
                <a16:creationId xmlns:a16="http://schemas.microsoft.com/office/drawing/2014/main" id="{1488D784-BBFB-4A98-95C6-F51939F990EA}"/>
              </a:ext>
            </a:extLst>
          </p:cNvPr>
          <p:cNvSpPr txBox="1">
            <a:spLocks noChangeArrowheads="1"/>
          </p:cNvSpPr>
          <p:nvPr/>
        </p:nvSpPr>
        <p:spPr bwMode="auto">
          <a:xfrm>
            <a:off x="3505200" y="1876274"/>
            <a:ext cx="37973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latin typeface="Arial" panose="020B0604020202020204" pitchFamily="34" charset="0"/>
              </a:rPr>
              <a:t>Think slow with flash</a:t>
            </a:r>
          </a:p>
        </p:txBody>
      </p:sp>
      <p:sp>
        <p:nvSpPr>
          <p:cNvPr id="19459" name="Rectangle 3">
            <a:extLst>
              <a:ext uri="{FF2B5EF4-FFF2-40B4-BE49-F238E27FC236}">
                <a16:creationId xmlns:a16="http://schemas.microsoft.com/office/drawing/2014/main" id="{8439A7B9-8539-4099-8C9F-EE5B85A8772B}"/>
              </a:ext>
            </a:extLst>
          </p:cNvPr>
          <p:cNvSpPr>
            <a:spLocks noGrp="1" noRot="1" noChangeArrowheads="1"/>
          </p:cNvSpPr>
          <p:nvPr>
            <p:ph type="body" sz="half" idx="2"/>
          </p:nvPr>
        </p:nvSpPr>
        <p:spPr>
          <a:xfrm>
            <a:off x="836612" y="2609775"/>
            <a:ext cx="6462712" cy="2476651"/>
          </a:xfrm>
        </p:spPr>
        <p:txBody>
          <a:bodyPr rtlCol="0">
            <a:noAutofit/>
          </a:bodyPr>
          <a:lstStyle/>
          <a:p>
            <a:r>
              <a:rPr lang="en-US" altLang="en-US" sz="2800" dirty="0">
                <a:solidFill>
                  <a:schemeClr val="tx1"/>
                </a:solidFill>
              </a:rPr>
              <a:t>For flattering portraits in dark conditions, you want a combination of flash with a long exposure to pick up ambient background lights. In this mode, the flash fires to freeze the action of your subject amid the lengthened exposure.</a:t>
            </a:r>
          </a:p>
        </p:txBody>
      </p:sp>
      <p:pic>
        <p:nvPicPr>
          <p:cNvPr id="11269" name="Picture 7" descr="A brown horse with a white face standing at a fence.">
            <a:extLst>
              <a:ext uri="{FF2B5EF4-FFF2-40B4-BE49-F238E27FC236}">
                <a16:creationId xmlns:a16="http://schemas.microsoft.com/office/drawing/2014/main" id="{7AEF6EF1-45D2-43EF-9EE7-B6524B6775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1085775"/>
            <a:ext cx="3051294"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9461"/>
                                        </p:tgtEl>
                                        <p:attrNameLst>
                                          <p:attrName>style.visibility</p:attrName>
                                        </p:attrNameLst>
                                      </p:cBhvr>
                                      <p:to>
                                        <p:strVal val="visible"/>
                                      </p:to>
                                    </p:set>
                                    <p:anim calcmode="lin" valueType="num">
                                      <p:cBhvr>
                                        <p:cTn id="7" dur="1000" fill="hold"/>
                                        <p:tgtEl>
                                          <p:spTgt spid="19461"/>
                                        </p:tgtEl>
                                        <p:attrNameLst>
                                          <p:attrName>ppt_w</p:attrName>
                                        </p:attrNameLst>
                                      </p:cBhvr>
                                      <p:tavLst>
                                        <p:tav tm="0">
                                          <p:val>
                                            <p:fltVal val="0"/>
                                          </p:val>
                                        </p:tav>
                                        <p:tav tm="100000">
                                          <p:val>
                                            <p:strVal val="#ppt_w"/>
                                          </p:val>
                                        </p:tav>
                                      </p:tavLst>
                                    </p:anim>
                                    <p:anim calcmode="lin" valueType="num">
                                      <p:cBhvr>
                                        <p:cTn id="8" dur="1000" fill="hold"/>
                                        <p:tgtEl>
                                          <p:spTgt spid="19461"/>
                                        </p:tgtEl>
                                        <p:attrNameLst>
                                          <p:attrName>ppt_h</p:attrName>
                                        </p:attrNameLst>
                                      </p:cBhvr>
                                      <p:tavLst>
                                        <p:tav tm="0">
                                          <p:val>
                                            <p:fltVal val="0"/>
                                          </p:val>
                                        </p:tav>
                                        <p:tav tm="100000">
                                          <p:val>
                                            <p:strVal val="#ppt_h"/>
                                          </p:val>
                                        </p:tav>
                                      </p:tavLst>
                                    </p:anim>
                                    <p:anim calcmode="lin" valueType="num">
                                      <p:cBhvr>
                                        <p:cTn id="9" dur="1000" fill="hold"/>
                                        <p:tgtEl>
                                          <p:spTgt spid="19461"/>
                                        </p:tgtEl>
                                        <p:attrNameLst>
                                          <p:attrName>style.rotation</p:attrName>
                                        </p:attrNameLst>
                                      </p:cBhvr>
                                      <p:tavLst>
                                        <p:tav tm="0">
                                          <p:val>
                                            <p:fltVal val="90"/>
                                          </p:val>
                                        </p:tav>
                                        <p:tav tm="100000">
                                          <p:val>
                                            <p:fltVal val="0"/>
                                          </p:val>
                                        </p:tav>
                                      </p:tavLst>
                                    </p:anim>
                                    <p:animEffect transition="in" filter="fade">
                                      <p:cBhvr>
                                        <p:cTn id="10" dur="1000"/>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20">
            <a:extLst>
              <a:ext uri="{FF2B5EF4-FFF2-40B4-BE49-F238E27FC236}">
                <a16:creationId xmlns:a16="http://schemas.microsoft.com/office/drawing/2014/main" id="{5207B4EA-88F4-40A7-8F5A-22FFDC24566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043" y="161724"/>
            <a:ext cx="1819276" cy="193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2">
            <a:extLst>
              <a:ext uri="{FF2B5EF4-FFF2-40B4-BE49-F238E27FC236}">
                <a16:creationId xmlns:a16="http://schemas.microsoft.com/office/drawing/2014/main" id="{2782D0DB-07F7-4145-B14F-C76750BD1468}"/>
              </a:ext>
            </a:extLst>
          </p:cNvPr>
          <p:cNvSpPr>
            <a:spLocks noGrp="1" noRot="1" noChangeArrowheads="1"/>
          </p:cNvSpPr>
          <p:nvPr>
            <p:ph type="title"/>
          </p:nvPr>
        </p:nvSpPr>
        <p:spPr>
          <a:xfrm>
            <a:off x="2485416" y="3726393"/>
            <a:ext cx="2715683" cy="762000"/>
          </a:xfrm>
        </p:spPr>
        <p:txBody>
          <a:bodyPr/>
          <a:lstStyle/>
          <a:p>
            <a:pPr eaLnBrk="1" hangingPunct="1"/>
            <a:r>
              <a:rPr lang="en-US" altLang="en-US" sz="4800" b="1" dirty="0"/>
              <a:t>Fireworks</a:t>
            </a:r>
            <a:endParaRPr lang="en-US" altLang="en-US" sz="4800" dirty="0"/>
          </a:p>
        </p:txBody>
      </p:sp>
      <p:sp>
        <p:nvSpPr>
          <p:cNvPr id="138243" name="Rectangle 3">
            <a:extLst>
              <a:ext uri="{FF2B5EF4-FFF2-40B4-BE49-F238E27FC236}">
                <a16:creationId xmlns:a16="http://schemas.microsoft.com/office/drawing/2014/main" id="{F94CA32D-FEE6-40DB-804B-7211D8B9E1E4}"/>
              </a:ext>
            </a:extLst>
          </p:cNvPr>
          <p:cNvSpPr>
            <a:spLocks noGrp="1" noRot="1" noChangeArrowheads="1"/>
          </p:cNvSpPr>
          <p:nvPr>
            <p:ph type="body" sz="half" idx="2"/>
          </p:nvPr>
        </p:nvSpPr>
        <p:spPr>
          <a:xfrm>
            <a:off x="2485416" y="4818698"/>
            <a:ext cx="4696883" cy="1414462"/>
          </a:xfrm>
        </p:spPr>
        <p:txBody>
          <a:bodyPr rtlCol="0">
            <a:noAutofit/>
          </a:bodyPr>
          <a:lstStyle/>
          <a:p>
            <a:pPr algn="l" eaLnBrk="1" fontAlgn="auto" hangingPunct="1">
              <a:spcAft>
                <a:spcPts val="0"/>
              </a:spcAft>
              <a:defRPr/>
            </a:pPr>
            <a:r>
              <a:rPr lang="en-US" altLang="en-US" sz="2800" dirty="0">
                <a:solidFill>
                  <a:schemeClr val="tx1"/>
                </a:solidFill>
              </a:rPr>
              <a:t>Captures fireworks in the sky sharply and at optimal exposure</a:t>
            </a:r>
            <a:r>
              <a:rPr lang="en-US" altLang="en-US" sz="2800" b="1" dirty="0">
                <a:solidFill>
                  <a:schemeClr val="tx1"/>
                </a:solidFill>
              </a:rPr>
              <a:t>.</a:t>
            </a:r>
            <a:endParaRPr lang="en-US" altLang="en-US" sz="2800" dirty="0">
              <a:solidFill>
                <a:schemeClr val="tx1"/>
              </a:solidFill>
            </a:endParaRPr>
          </a:p>
        </p:txBody>
      </p:sp>
      <p:pic>
        <p:nvPicPr>
          <p:cNvPr id="12292" name="Picture 5" descr="Fireworks are taken as they explode in the dark sky.">
            <a:extLst>
              <a:ext uri="{FF2B5EF4-FFF2-40B4-BE49-F238E27FC236}">
                <a16:creationId xmlns:a16="http://schemas.microsoft.com/office/drawing/2014/main" id="{951725E1-43E1-4CE8-B614-0DFD0F0D6D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1279" y="1173906"/>
            <a:ext cx="3955790" cy="5074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293"/>
                                        </p:tgtEl>
                                        <p:attrNameLst>
                                          <p:attrName>style.visibility</p:attrName>
                                        </p:attrNameLst>
                                      </p:cBhvr>
                                      <p:to>
                                        <p:strVal val="visible"/>
                                      </p:to>
                                    </p:set>
                                    <p:anim calcmode="lin" valueType="num">
                                      <p:cBhvr>
                                        <p:cTn id="7" dur="1000" fill="hold"/>
                                        <p:tgtEl>
                                          <p:spTgt spid="12293"/>
                                        </p:tgtEl>
                                        <p:attrNameLst>
                                          <p:attrName>ppt_w</p:attrName>
                                        </p:attrNameLst>
                                      </p:cBhvr>
                                      <p:tavLst>
                                        <p:tav tm="0">
                                          <p:val>
                                            <p:fltVal val="0"/>
                                          </p:val>
                                        </p:tav>
                                        <p:tav tm="100000">
                                          <p:val>
                                            <p:strVal val="#ppt_w"/>
                                          </p:val>
                                        </p:tav>
                                      </p:tavLst>
                                    </p:anim>
                                    <p:anim calcmode="lin" valueType="num">
                                      <p:cBhvr>
                                        <p:cTn id="8" dur="1000" fill="hold"/>
                                        <p:tgtEl>
                                          <p:spTgt spid="12293"/>
                                        </p:tgtEl>
                                        <p:attrNameLst>
                                          <p:attrName>ppt_h</p:attrName>
                                        </p:attrNameLst>
                                      </p:cBhvr>
                                      <p:tavLst>
                                        <p:tav tm="0">
                                          <p:val>
                                            <p:fltVal val="0"/>
                                          </p:val>
                                        </p:tav>
                                        <p:tav tm="100000">
                                          <p:val>
                                            <p:strVal val="#ppt_h"/>
                                          </p:val>
                                        </p:tav>
                                      </p:tavLst>
                                    </p:anim>
                                    <p:anim calcmode="lin" valueType="num">
                                      <p:cBhvr>
                                        <p:cTn id="9" dur="1000" fill="hold"/>
                                        <p:tgtEl>
                                          <p:spTgt spid="12293"/>
                                        </p:tgtEl>
                                        <p:attrNameLst>
                                          <p:attrName>style.rotation</p:attrName>
                                        </p:attrNameLst>
                                      </p:cBhvr>
                                      <p:tavLst>
                                        <p:tav tm="0">
                                          <p:val>
                                            <p:fltVal val="90"/>
                                          </p:val>
                                        </p:tav>
                                        <p:tav tm="100000">
                                          <p:val>
                                            <p:fltVal val="0"/>
                                          </p:val>
                                        </p:tav>
                                      </p:tavLst>
                                    </p:anim>
                                    <p:animEffect transition="in" filter="fade">
                                      <p:cBhvr>
                                        <p:cTn id="10" dur="10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FC3BADCE-A26C-4487-8E5B-EE813D39392B}"/>
              </a:ext>
            </a:extLst>
          </p:cNvPr>
          <p:cNvSpPr>
            <a:spLocks noGrp="1" noRot="1" noChangeArrowheads="1"/>
          </p:cNvSpPr>
          <p:nvPr>
            <p:ph type="ctrTitle"/>
          </p:nvPr>
        </p:nvSpPr>
        <p:spPr>
          <a:xfrm>
            <a:off x="5029200" y="381000"/>
            <a:ext cx="5257800" cy="1143000"/>
          </a:xfrm>
        </p:spPr>
        <p:txBody>
          <a:bodyPr/>
          <a:lstStyle/>
          <a:p>
            <a:pPr eaLnBrk="1" hangingPunct="1"/>
            <a:r>
              <a:rPr lang="en-US" altLang="en-US" sz="4800" b="1"/>
              <a:t>Program Mode</a:t>
            </a:r>
            <a:endParaRPr lang="en-US" altLang="en-US" sz="4800"/>
          </a:p>
        </p:txBody>
      </p:sp>
      <p:sp>
        <p:nvSpPr>
          <p:cNvPr id="23555" name="Rectangle 3">
            <a:extLst>
              <a:ext uri="{FF2B5EF4-FFF2-40B4-BE49-F238E27FC236}">
                <a16:creationId xmlns:a16="http://schemas.microsoft.com/office/drawing/2014/main" id="{D8B2193B-FE5C-44B2-BF56-D4E1EF82C1D4}"/>
              </a:ext>
            </a:extLst>
          </p:cNvPr>
          <p:cNvSpPr>
            <a:spLocks noGrp="1" noRot="1" noChangeArrowheads="1"/>
          </p:cNvSpPr>
          <p:nvPr>
            <p:ph type="subTitle" idx="1"/>
          </p:nvPr>
        </p:nvSpPr>
        <p:spPr>
          <a:xfrm>
            <a:off x="1409700" y="4419600"/>
            <a:ext cx="9372600" cy="1143000"/>
          </a:xfrm>
        </p:spPr>
        <p:txBody>
          <a:bodyPr rtlCol="0">
            <a:normAutofit fontScale="85000" lnSpcReduction="20000"/>
          </a:bodyPr>
          <a:lstStyle/>
          <a:p>
            <a:pPr algn="l" eaLnBrk="1" fontAlgn="auto" hangingPunct="1">
              <a:spcAft>
                <a:spcPts val="0"/>
              </a:spcAft>
              <a:defRPr/>
            </a:pPr>
            <a:r>
              <a:rPr lang="en-US" altLang="en-US" dirty="0">
                <a:solidFill>
                  <a:schemeClr val="tx1"/>
                </a:solidFill>
              </a:rPr>
              <a:t>The camera lets you make some of the decisions. The camera selects shutter speed and aperture but allows you to decide what white balance and ISO settings to use.</a:t>
            </a:r>
          </a:p>
        </p:txBody>
      </p:sp>
      <p:pic>
        <p:nvPicPr>
          <p:cNvPr id="23557" name="Picture 5">
            <a:extLst>
              <a:ext uri="{FF2B5EF4-FFF2-40B4-BE49-F238E27FC236}">
                <a16:creationId xmlns:a16="http://schemas.microsoft.com/office/drawing/2014/main" id="{41AB94D4-FF54-45CB-843E-3777B12151B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975" y="372256"/>
            <a:ext cx="167005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3557"/>
                                        </p:tgtEl>
                                        <p:attrNameLst>
                                          <p:attrName>style.visibility</p:attrName>
                                        </p:attrNameLst>
                                      </p:cBhvr>
                                      <p:to>
                                        <p:strVal val="visible"/>
                                      </p:to>
                                    </p:set>
                                    <p:anim calcmode="lin" valueType="num">
                                      <p:cBhvr>
                                        <p:cTn id="7" dur="1000" fill="hold"/>
                                        <p:tgtEl>
                                          <p:spTgt spid="23557"/>
                                        </p:tgtEl>
                                        <p:attrNameLst>
                                          <p:attrName>ppt_w</p:attrName>
                                        </p:attrNameLst>
                                      </p:cBhvr>
                                      <p:tavLst>
                                        <p:tav tm="0">
                                          <p:val>
                                            <p:fltVal val="0"/>
                                          </p:val>
                                        </p:tav>
                                        <p:tav tm="100000">
                                          <p:val>
                                            <p:strVal val="#ppt_w"/>
                                          </p:val>
                                        </p:tav>
                                      </p:tavLst>
                                    </p:anim>
                                    <p:anim calcmode="lin" valueType="num">
                                      <p:cBhvr>
                                        <p:cTn id="8" dur="1000" fill="hold"/>
                                        <p:tgtEl>
                                          <p:spTgt spid="23557"/>
                                        </p:tgtEl>
                                        <p:attrNameLst>
                                          <p:attrName>ppt_h</p:attrName>
                                        </p:attrNameLst>
                                      </p:cBhvr>
                                      <p:tavLst>
                                        <p:tav tm="0">
                                          <p:val>
                                            <p:fltVal val="0"/>
                                          </p:val>
                                        </p:tav>
                                        <p:tav tm="100000">
                                          <p:val>
                                            <p:strVal val="#ppt_h"/>
                                          </p:val>
                                        </p:tav>
                                      </p:tavLst>
                                    </p:anim>
                                    <p:anim calcmode="lin" valueType="num">
                                      <p:cBhvr>
                                        <p:cTn id="9" dur="1000" fill="hold"/>
                                        <p:tgtEl>
                                          <p:spTgt spid="23557"/>
                                        </p:tgtEl>
                                        <p:attrNameLst>
                                          <p:attrName>style.rotation</p:attrName>
                                        </p:attrNameLst>
                                      </p:cBhvr>
                                      <p:tavLst>
                                        <p:tav tm="0">
                                          <p:val>
                                            <p:fltVal val="90"/>
                                          </p:val>
                                        </p:tav>
                                        <p:tav tm="100000">
                                          <p:val>
                                            <p:fltVal val="0"/>
                                          </p:val>
                                        </p:tav>
                                      </p:tavLst>
                                    </p:anim>
                                    <p:animEffect transition="in" filter="fade">
                                      <p:cBhvr>
                                        <p:cTn id="10" dur="1000"/>
                                        <p:tgtEl>
                                          <p:spTgt spid="2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C5963E3B-7959-41D6-8ECB-C8EC917A88D6}"/>
              </a:ext>
            </a:extLst>
          </p:cNvPr>
          <p:cNvSpPr>
            <a:spLocks noGrp="1" noRot="1" noChangeArrowheads="1"/>
          </p:cNvSpPr>
          <p:nvPr>
            <p:ph type="ctrTitle"/>
          </p:nvPr>
        </p:nvSpPr>
        <p:spPr>
          <a:xfrm>
            <a:off x="5029200" y="381000"/>
            <a:ext cx="5257800" cy="1143000"/>
          </a:xfrm>
        </p:spPr>
        <p:txBody>
          <a:bodyPr/>
          <a:lstStyle/>
          <a:p>
            <a:pPr eaLnBrk="1" hangingPunct="1"/>
            <a:r>
              <a:rPr lang="en-US" altLang="en-US" sz="4800" b="1"/>
              <a:t>Video</a:t>
            </a:r>
            <a:endParaRPr lang="en-US" altLang="en-US" sz="4800"/>
          </a:p>
        </p:txBody>
      </p:sp>
      <p:sp>
        <p:nvSpPr>
          <p:cNvPr id="23555" name="Rectangle 3">
            <a:extLst>
              <a:ext uri="{FF2B5EF4-FFF2-40B4-BE49-F238E27FC236}">
                <a16:creationId xmlns:a16="http://schemas.microsoft.com/office/drawing/2014/main" id="{27D31A1D-A95B-4528-8CC6-F00BD4E4F820}"/>
              </a:ext>
            </a:extLst>
          </p:cNvPr>
          <p:cNvSpPr>
            <a:spLocks noGrp="1" noRot="1" noChangeArrowheads="1"/>
          </p:cNvSpPr>
          <p:nvPr>
            <p:ph type="subTitle" idx="1"/>
          </p:nvPr>
        </p:nvSpPr>
        <p:spPr>
          <a:xfrm>
            <a:off x="2057400" y="4724400"/>
            <a:ext cx="8229600" cy="609600"/>
          </a:xfrm>
        </p:spPr>
        <p:txBody>
          <a:bodyPr rtlCol="0">
            <a:normAutofit fontScale="92500"/>
          </a:bodyPr>
          <a:lstStyle/>
          <a:p>
            <a:pPr marL="58738" indent="-22225" algn="l" eaLnBrk="1" fontAlgn="auto" hangingPunct="1">
              <a:spcAft>
                <a:spcPts val="0"/>
              </a:spcAft>
              <a:defRPr/>
            </a:pPr>
            <a:r>
              <a:rPr lang="en-US" altLang="en-US" dirty="0">
                <a:solidFill>
                  <a:schemeClr val="tx1"/>
                </a:solidFill>
              </a:rPr>
              <a:t>Many digital/cell phone cameras take good video.</a:t>
            </a:r>
          </a:p>
        </p:txBody>
      </p:sp>
      <p:pic>
        <p:nvPicPr>
          <p:cNvPr id="3" name="Graphic 2">
            <a:extLst>
              <a:ext uri="{FF2B5EF4-FFF2-40B4-BE49-F238E27FC236}">
                <a16:creationId xmlns:a16="http://schemas.microsoft.com/office/drawing/2014/main" id="{803718A3-5E75-4A79-AD8B-A93F6B48527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5662" y="495300"/>
            <a:ext cx="2152338" cy="2152338"/>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3396FE8-5C5B-4F72-8E29-B9F177563CB5}"/>
              </a:ext>
            </a:extLst>
          </p:cNvPr>
          <p:cNvSpPr>
            <a:spLocks noGrp="1" noRot="1" noChangeArrowheads="1"/>
          </p:cNvSpPr>
          <p:nvPr>
            <p:ph type="title"/>
          </p:nvPr>
        </p:nvSpPr>
        <p:spPr>
          <a:xfrm>
            <a:off x="610849" y="304800"/>
            <a:ext cx="10972800" cy="1143000"/>
          </a:xfrm>
        </p:spPr>
        <p:txBody>
          <a:bodyPr/>
          <a:lstStyle/>
          <a:p>
            <a:pPr algn="l" eaLnBrk="1" hangingPunct="1"/>
            <a:r>
              <a:rPr lang="en-US" altLang="en-US" b="1" dirty="0"/>
              <a:t>ISO Settings</a:t>
            </a:r>
          </a:p>
        </p:txBody>
      </p:sp>
      <p:sp>
        <p:nvSpPr>
          <p:cNvPr id="15363" name="Rectangle 3">
            <a:extLst>
              <a:ext uri="{FF2B5EF4-FFF2-40B4-BE49-F238E27FC236}">
                <a16:creationId xmlns:a16="http://schemas.microsoft.com/office/drawing/2014/main" id="{EF81A11E-ACC3-4C41-A138-4DF52AAA84B4}"/>
              </a:ext>
            </a:extLst>
          </p:cNvPr>
          <p:cNvSpPr>
            <a:spLocks noGrp="1" noRot="1" noChangeArrowheads="1"/>
          </p:cNvSpPr>
          <p:nvPr>
            <p:ph idx="1"/>
          </p:nvPr>
        </p:nvSpPr>
        <p:spPr>
          <a:xfrm>
            <a:off x="838200" y="1676400"/>
            <a:ext cx="9528175" cy="4724400"/>
          </a:xfrm>
        </p:spPr>
        <p:txBody>
          <a:bodyPr/>
          <a:lstStyle/>
          <a:p>
            <a:pPr eaLnBrk="1" hangingPunct="1"/>
            <a:r>
              <a:rPr lang="en-US" altLang="en-US" dirty="0"/>
              <a:t>Sets the cameras sensitivity to light.</a:t>
            </a:r>
          </a:p>
          <a:p>
            <a:pPr eaLnBrk="1" hangingPunct="1"/>
            <a:r>
              <a:rPr lang="en-US" altLang="en-US" dirty="0"/>
              <a:t>Cannot be changed when in auto modes.</a:t>
            </a:r>
          </a:p>
          <a:p>
            <a:pPr eaLnBrk="1" hangingPunct="1"/>
            <a:r>
              <a:rPr lang="en-US" altLang="en-US" dirty="0"/>
              <a:t>Can be changed as you go.</a:t>
            </a:r>
          </a:p>
          <a:p>
            <a:pPr eaLnBrk="1" hangingPunct="1"/>
            <a:r>
              <a:rPr lang="en-US" altLang="en-US" dirty="0"/>
              <a:t>Higher numbers increase the sensitivity to light.</a:t>
            </a:r>
          </a:p>
          <a:p>
            <a:pPr eaLnBrk="1" hangingPunct="1"/>
            <a:r>
              <a:rPr lang="en-US" altLang="en-US" dirty="0"/>
              <a:t>More noise at higher numbers.</a:t>
            </a:r>
          </a:p>
          <a:p>
            <a:pPr eaLnBrk="1" hangingPunct="1"/>
            <a:r>
              <a:rPr lang="en-US" altLang="en-US" dirty="0"/>
              <a:t>Use the lowest number that will give a good exposure.</a:t>
            </a:r>
          </a:p>
        </p:txBody>
      </p:sp>
      <p:pic>
        <p:nvPicPr>
          <p:cNvPr id="3" name="Graphic 2">
            <a:extLst>
              <a:ext uri="{FF2B5EF4-FFF2-40B4-BE49-F238E27FC236}">
                <a16:creationId xmlns:a16="http://schemas.microsoft.com/office/drawing/2014/main" id="{74B65044-685C-4FDD-8112-1DFBA007457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1774109">
            <a:off x="9135096" y="868009"/>
            <a:ext cx="2092553" cy="2092553"/>
          </a:xfrm>
          <a:prstGeom prst="rect">
            <a:avLst/>
          </a:prstGeom>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245971-014B-45EC-A0F4-1D6B24045A91}"/>
              </a:ext>
            </a:extLst>
          </p:cNvPr>
          <p:cNvSpPr>
            <a:spLocks noGrp="1"/>
          </p:cNvSpPr>
          <p:nvPr>
            <p:ph type="title"/>
          </p:nvPr>
        </p:nvSpPr>
        <p:spPr>
          <a:xfrm>
            <a:off x="466722" y="586855"/>
            <a:ext cx="3201366" cy="5095618"/>
          </a:xfrm>
        </p:spPr>
        <p:txBody>
          <a:bodyPr anchor="b">
            <a:normAutofit/>
          </a:bodyPr>
          <a:lstStyle/>
          <a:p>
            <a:pPr algn="r"/>
            <a:r>
              <a:rPr lang="en-US" sz="2800" b="1" i="0" dirty="0">
                <a:solidFill>
                  <a:srgbClr val="FFFFFF"/>
                </a:solidFill>
                <a:effectLst/>
                <a:latin typeface="proxima-nova"/>
              </a:rPr>
              <a:t>There are many ways to connect or guide learning opportunities.</a:t>
            </a:r>
            <a:br>
              <a:rPr lang="en-US" sz="2800" b="1" i="0" dirty="0">
                <a:solidFill>
                  <a:srgbClr val="FFFFFF"/>
                </a:solidFill>
                <a:effectLst/>
                <a:latin typeface="proxima-nova"/>
              </a:rPr>
            </a:br>
            <a:br>
              <a:rPr lang="en-US" sz="2800" b="1" i="0" dirty="0">
                <a:solidFill>
                  <a:srgbClr val="FFFFFF"/>
                </a:solidFill>
                <a:effectLst/>
                <a:latin typeface="proxima-nova"/>
              </a:rPr>
            </a:br>
            <a:r>
              <a:rPr lang="en-US" sz="2800" b="1" i="0" dirty="0">
                <a:solidFill>
                  <a:srgbClr val="FFFFFF"/>
                </a:solidFill>
                <a:effectLst/>
                <a:latin typeface="proxima-nova"/>
              </a:rPr>
              <a:t>In preparing </a:t>
            </a:r>
            <a:r>
              <a:rPr lang="en-US" sz="2800" b="1" dirty="0">
                <a:solidFill>
                  <a:srgbClr val="FFFFFF"/>
                </a:solidFill>
                <a:latin typeface="proxima-nova"/>
              </a:rPr>
              <a:t>a lesson/activity, a</a:t>
            </a:r>
            <a:r>
              <a:rPr lang="en-US" sz="2800" b="1" i="0" dirty="0">
                <a:solidFill>
                  <a:srgbClr val="FFFFFF"/>
                </a:solidFill>
                <a:effectLst/>
                <a:latin typeface="proxima-nova"/>
              </a:rPr>
              <a:t>sk yourself: </a:t>
            </a:r>
            <a:br>
              <a:rPr lang="en-US" sz="2800" b="1" i="0" dirty="0">
                <a:solidFill>
                  <a:srgbClr val="FFFFFF"/>
                </a:solidFill>
                <a:effectLst/>
                <a:latin typeface="proxima-nova"/>
              </a:rPr>
            </a:br>
            <a:br>
              <a:rPr lang="en-US" sz="2800" b="1" i="0" dirty="0">
                <a:solidFill>
                  <a:srgbClr val="FFFFFF"/>
                </a:solidFill>
                <a:effectLst/>
                <a:latin typeface="proxima-nova"/>
              </a:rPr>
            </a:br>
            <a:r>
              <a:rPr lang="en-US" sz="2800" b="1" i="0" dirty="0">
                <a:solidFill>
                  <a:srgbClr val="FFFFFF"/>
                </a:solidFill>
                <a:effectLst/>
                <a:latin typeface="proxima-nova"/>
              </a:rPr>
              <a:t>Are you teaching through photography or with it?</a:t>
            </a:r>
          </a:p>
        </p:txBody>
      </p:sp>
      <p:pic>
        <p:nvPicPr>
          <p:cNvPr id="14" name="Picture 13" descr="OSU and 4-H clover logo">
            <a:extLst>
              <a:ext uri="{FF2B5EF4-FFF2-40B4-BE49-F238E27FC236}">
                <a16:creationId xmlns:a16="http://schemas.microsoft.com/office/drawing/2014/main" id="{F244F566-C9AD-4A50-99C9-8CF5D81B7EDE}"/>
              </a:ext>
            </a:extLst>
          </p:cNvPr>
          <p:cNvPicPr>
            <a:picLocks noChangeAspect="1"/>
          </p:cNvPicPr>
          <p:nvPr/>
        </p:nvPicPr>
        <p:blipFill rotWithShape="1">
          <a:blip r:embed="rId2">
            <a:extLst>
              <a:ext uri="{28A0092B-C50C-407E-A947-70E740481C1C}">
                <a14:useLocalDpi xmlns:a14="http://schemas.microsoft.com/office/drawing/2010/main" val="0"/>
              </a:ext>
            </a:extLst>
          </a:blip>
          <a:srcRect r="59732"/>
          <a:stretch/>
        </p:blipFill>
        <p:spPr>
          <a:xfrm>
            <a:off x="381000" y="6214752"/>
            <a:ext cx="1331887" cy="411614"/>
          </a:xfrm>
          <a:prstGeom prst="rect">
            <a:avLst/>
          </a:prstGeom>
        </p:spPr>
      </p:pic>
      <p:sp>
        <p:nvSpPr>
          <p:cNvPr id="3" name="Content Placeholder 2">
            <a:extLst>
              <a:ext uri="{FF2B5EF4-FFF2-40B4-BE49-F238E27FC236}">
                <a16:creationId xmlns:a16="http://schemas.microsoft.com/office/drawing/2014/main" id="{1851143E-2D57-4E8A-AE55-F794B7B4917C}"/>
              </a:ext>
            </a:extLst>
          </p:cNvPr>
          <p:cNvSpPr>
            <a:spLocks noGrp="1"/>
          </p:cNvSpPr>
          <p:nvPr>
            <p:ph idx="1"/>
          </p:nvPr>
        </p:nvSpPr>
        <p:spPr>
          <a:xfrm>
            <a:off x="4810259" y="649480"/>
            <a:ext cx="6555347" cy="5546047"/>
          </a:xfrm>
        </p:spPr>
        <p:txBody>
          <a:bodyPr anchor="ctr">
            <a:normAutofit/>
          </a:bodyPr>
          <a:lstStyle/>
          <a:p>
            <a:pPr marL="0" indent="0">
              <a:buNone/>
            </a:pPr>
            <a:r>
              <a:rPr lang="en-US" sz="2000" b="1" i="0" dirty="0">
                <a:effectLst/>
                <a:latin typeface="proxima-nova"/>
              </a:rPr>
              <a:t>Math and Photography</a:t>
            </a:r>
          </a:p>
          <a:p>
            <a:pPr marL="457200" lvl="1" indent="0">
              <a:buNone/>
            </a:pPr>
            <a:r>
              <a:rPr lang="en-US" sz="2000" b="0" i="0" dirty="0">
                <a:effectLst/>
                <a:latin typeface="chaparral-pro"/>
              </a:rPr>
              <a:t>Calculations with camera, lens, ISO and lighting. Learn about the Rule of Thirds and other proportion tricks.</a:t>
            </a:r>
          </a:p>
          <a:p>
            <a:pPr marL="0" indent="0">
              <a:buNone/>
            </a:pPr>
            <a:r>
              <a:rPr lang="en-US" sz="2000" b="1" i="0" dirty="0">
                <a:effectLst/>
                <a:latin typeface="proxima-nova"/>
              </a:rPr>
              <a:t>Science and Photography</a:t>
            </a:r>
          </a:p>
          <a:p>
            <a:pPr marL="457200" lvl="1" indent="0">
              <a:buNone/>
            </a:pPr>
            <a:r>
              <a:rPr lang="en-US" sz="2000" b="0" i="0" dirty="0">
                <a:effectLst/>
                <a:latin typeface="chaparral-pro"/>
              </a:rPr>
              <a:t>Chemical reactions with film, light, liquids, sensors, etc. Applying filters to photos and properties of light and color. Use of technology - software and hardware.</a:t>
            </a:r>
          </a:p>
          <a:p>
            <a:pPr marL="0" indent="0">
              <a:buNone/>
            </a:pPr>
            <a:r>
              <a:rPr lang="en-US" sz="2000" b="1" i="0" dirty="0">
                <a:effectLst/>
                <a:latin typeface="proxima-nova"/>
              </a:rPr>
              <a:t>English and Photography</a:t>
            </a:r>
          </a:p>
          <a:p>
            <a:pPr marL="457200" lvl="1" indent="0">
              <a:buNone/>
            </a:pPr>
            <a:r>
              <a:rPr lang="en-US" sz="2000" b="0" i="0" dirty="0">
                <a:effectLst/>
                <a:latin typeface="chaparral-pro"/>
              </a:rPr>
              <a:t>Picture is worth a thousand words….. Students can use photography to prompt story telling, story writing or as a artistic statements.  Increase verbal skills and reasoning.</a:t>
            </a:r>
          </a:p>
          <a:p>
            <a:pPr marL="0" indent="0">
              <a:buNone/>
            </a:pPr>
            <a:r>
              <a:rPr lang="en-US" sz="2000" b="1" i="0" dirty="0">
                <a:effectLst/>
                <a:latin typeface="proxima-nova"/>
              </a:rPr>
              <a:t>History and Photography</a:t>
            </a:r>
          </a:p>
          <a:p>
            <a:pPr marL="457200" lvl="1" indent="0">
              <a:buNone/>
            </a:pPr>
            <a:r>
              <a:rPr lang="en-US" sz="2000" b="0" i="0" dirty="0">
                <a:effectLst/>
                <a:latin typeface="chaparral-pro"/>
              </a:rPr>
              <a:t>Images document our history! Students could analyze photographs for historical content. Students could write about what they see and know using historical clues within an image (triple integration). </a:t>
            </a:r>
          </a:p>
          <a:p>
            <a:endParaRPr lang="en-US" sz="1900" dirty="0"/>
          </a:p>
        </p:txBody>
      </p:sp>
      <p:sp>
        <p:nvSpPr>
          <p:cNvPr id="13" name="TextBox 12">
            <a:extLst>
              <a:ext uri="{FF2B5EF4-FFF2-40B4-BE49-F238E27FC236}">
                <a16:creationId xmlns:a16="http://schemas.microsoft.com/office/drawing/2014/main" id="{F94DB5AD-81B1-4EC1-99A8-94CB68AFE4CB}"/>
              </a:ext>
            </a:extLst>
          </p:cNvPr>
          <p:cNvSpPr txBox="1"/>
          <p:nvPr/>
        </p:nvSpPr>
        <p:spPr>
          <a:xfrm>
            <a:off x="4551298" y="5926646"/>
            <a:ext cx="7205740" cy="830997"/>
          </a:xfrm>
          <a:prstGeom prst="rect">
            <a:avLst/>
          </a:prstGeom>
          <a:noFill/>
        </p:spPr>
        <p:txBody>
          <a:bodyPr wrap="square">
            <a:spAutoFit/>
          </a:bodyPr>
          <a:lstStyle/>
          <a:p>
            <a:pPr algn="ctr"/>
            <a:r>
              <a:rPr lang="en-US" sz="2400" b="0" i="1" dirty="0">
                <a:solidFill>
                  <a:schemeClr val="tx2"/>
                </a:solidFill>
                <a:effectLst/>
                <a:latin typeface="chaparral-pro"/>
              </a:rPr>
              <a:t>Integration is an opportunity to elevate </a:t>
            </a:r>
          </a:p>
          <a:p>
            <a:pPr algn="ctr"/>
            <a:r>
              <a:rPr lang="en-US" sz="2400" b="0" i="1" dirty="0">
                <a:solidFill>
                  <a:schemeClr val="tx2"/>
                </a:solidFill>
                <a:effectLst/>
                <a:latin typeface="chaparral-pro"/>
              </a:rPr>
              <a:t>knowledge, skills, and life skills.</a:t>
            </a:r>
            <a:endParaRPr lang="en-US" sz="2400" i="1" dirty="0">
              <a:solidFill>
                <a:schemeClr val="tx2"/>
              </a:solidFill>
            </a:endParaRPr>
          </a:p>
        </p:txBody>
      </p:sp>
    </p:spTree>
    <p:extLst>
      <p:ext uri="{BB962C8B-B14F-4D97-AF65-F5344CB8AC3E}">
        <p14:creationId xmlns:p14="http://schemas.microsoft.com/office/powerpoint/2010/main" val="3607554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242A6-1784-4F25-92CE-6F9D64BB4F9D}"/>
              </a:ext>
            </a:extLst>
          </p:cNvPr>
          <p:cNvSpPr>
            <a:spLocks noGrp="1"/>
          </p:cNvSpPr>
          <p:nvPr>
            <p:ph type="title"/>
          </p:nvPr>
        </p:nvSpPr>
        <p:spPr/>
        <p:txBody>
          <a:bodyPr/>
          <a:lstStyle/>
          <a:p>
            <a:pPr algn="l"/>
            <a:r>
              <a:rPr lang="en-US" b="1" dirty="0"/>
              <a:t>Aperture</a:t>
            </a:r>
          </a:p>
        </p:txBody>
      </p:sp>
      <p:sp>
        <p:nvSpPr>
          <p:cNvPr id="5" name="TextBox 4">
            <a:extLst>
              <a:ext uri="{FF2B5EF4-FFF2-40B4-BE49-F238E27FC236}">
                <a16:creationId xmlns:a16="http://schemas.microsoft.com/office/drawing/2014/main" id="{91CDB971-9A68-4CF8-AC1C-BB61D4AE2D3A}"/>
              </a:ext>
            </a:extLst>
          </p:cNvPr>
          <p:cNvSpPr txBox="1"/>
          <p:nvPr/>
        </p:nvSpPr>
        <p:spPr>
          <a:xfrm>
            <a:off x="609600" y="1295400"/>
            <a:ext cx="4343400" cy="4708981"/>
          </a:xfrm>
          <a:prstGeom prst="rect">
            <a:avLst/>
          </a:prstGeom>
          <a:noFill/>
        </p:spPr>
        <p:txBody>
          <a:bodyPr wrap="square" rtlCol="0">
            <a:spAutoFit/>
          </a:bodyPr>
          <a:lstStyle/>
          <a:p>
            <a:r>
              <a:rPr lang="en-US" sz="2000" dirty="0">
                <a:solidFill>
                  <a:srgbClr val="000000"/>
                </a:solidFill>
                <a:latin typeface="+mn-lt"/>
              </a:rPr>
              <a:t>Aperture is the opening in the camera lens through which light enters the camera. How dark or bright the photo that the camera produces will turn out is determined by the size of this opening, the size of which is expressed in f-stops.</a:t>
            </a:r>
          </a:p>
          <a:p>
            <a:endParaRPr lang="en-US" sz="2000" dirty="0">
              <a:solidFill>
                <a:srgbClr val="000000"/>
              </a:solidFill>
              <a:latin typeface="+mn-lt"/>
            </a:endParaRPr>
          </a:p>
          <a:p>
            <a:r>
              <a:rPr lang="en-US" sz="2000" dirty="0">
                <a:solidFill>
                  <a:srgbClr val="000000"/>
                </a:solidFill>
                <a:latin typeface="+mn-lt"/>
              </a:rPr>
              <a:t>The smaller the f-stop number, the wider the opening and, ultimately, the more light reaches the sensor. </a:t>
            </a:r>
          </a:p>
          <a:p>
            <a:endParaRPr lang="en-US" sz="2000" dirty="0">
              <a:solidFill>
                <a:srgbClr val="000000"/>
              </a:solidFill>
              <a:latin typeface="+mn-lt"/>
            </a:endParaRPr>
          </a:p>
          <a:p>
            <a:r>
              <a:rPr lang="en-US" sz="2000" dirty="0">
                <a:solidFill>
                  <a:srgbClr val="000000"/>
                </a:solidFill>
                <a:latin typeface="+mn-lt"/>
              </a:rPr>
              <a:t>Aperture can be adjusted on traditional cameras but </a:t>
            </a:r>
            <a:r>
              <a:rPr lang="en-US" sz="2000" i="1" dirty="0">
                <a:solidFill>
                  <a:srgbClr val="0070C0"/>
                </a:solidFill>
                <a:latin typeface="+mn-lt"/>
              </a:rPr>
              <a:t>smartphone cameras commonly have a fixed aperture</a:t>
            </a:r>
            <a:r>
              <a:rPr lang="en-US" sz="2000" dirty="0">
                <a:solidFill>
                  <a:srgbClr val="000000"/>
                </a:solidFill>
                <a:latin typeface="+mn-lt"/>
              </a:rPr>
              <a:t>.</a:t>
            </a:r>
            <a:endParaRPr lang="en-US" sz="2000" dirty="0">
              <a:latin typeface="+mn-lt"/>
            </a:endParaRPr>
          </a:p>
        </p:txBody>
      </p:sp>
      <p:pic>
        <p:nvPicPr>
          <p:cNvPr id="109570" name="Picture 2" descr="illustration of how aperture affects images">
            <a:extLst>
              <a:ext uri="{FF2B5EF4-FFF2-40B4-BE49-F238E27FC236}">
                <a16:creationId xmlns:a16="http://schemas.microsoft.com/office/drawing/2014/main" id="{E9EC2947-CFD8-4C0C-AE58-00B5D3B3FC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99" t="16700" r="5139" b="6127"/>
          <a:stretch/>
        </p:blipFill>
        <p:spPr bwMode="auto">
          <a:xfrm>
            <a:off x="5334001" y="629425"/>
            <a:ext cx="6553200" cy="56312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30F46FD-5DE6-416B-BCA8-65DF29D055A8}"/>
              </a:ext>
              <a:ext uri="{C183D7F6-B498-43B3-948B-1728B52AA6E4}">
                <adec:decorative xmlns:adec="http://schemas.microsoft.com/office/drawing/2017/decorative" val="1"/>
              </a:ext>
            </a:extLst>
          </p:cNvPr>
          <p:cNvSpPr txBox="1"/>
          <p:nvPr/>
        </p:nvSpPr>
        <p:spPr>
          <a:xfrm>
            <a:off x="9677400" y="6248182"/>
            <a:ext cx="2057400" cy="400110"/>
          </a:xfrm>
          <a:prstGeom prst="rect">
            <a:avLst/>
          </a:prstGeom>
          <a:noFill/>
        </p:spPr>
        <p:txBody>
          <a:bodyPr wrap="square">
            <a:spAutoFit/>
          </a:bodyPr>
          <a:lstStyle/>
          <a:p>
            <a:r>
              <a:rPr lang="en-US" sz="2000" dirty="0">
                <a:hlinkClick r:id="rId3"/>
              </a:rPr>
              <a:t>Source</a:t>
            </a:r>
            <a:r>
              <a:rPr lang="en-US" sz="2000" dirty="0"/>
              <a:t> – 9/2022</a:t>
            </a:r>
          </a:p>
        </p:txBody>
      </p:sp>
    </p:spTree>
    <p:extLst>
      <p:ext uri="{BB962C8B-B14F-4D97-AF65-F5344CB8AC3E}">
        <p14:creationId xmlns:p14="http://schemas.microsoft.com/office/powerpoint/2010/main" val="11815277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a:extLst>
              <a:ext uri="{FF2B5EF4-FFF2-40B4-BE49-F238E27FC236}">
                <a16:creationId xmlns:a16="http://schemas.microsoft.com/office/drawing/2014/main" id="{2C350167-AC8B-42D1-AECD-98DBF1601EF1}"/>
              </a:ext>
            </a:extLst>
          </p:cNvPr>
          <p:cNvSpPr>
            <a:spLocks noGrp="1" noRot="1" noChangeArrowheads="1"/>
          </p:cNvSpPr>
          <p:nvPr>
            <p:ph type="title"/>
          </p:nvPr>
        </p:nvSpPr>
        <p:spPr>
          <a:xfrm>
            <a:off x="831272" y="1178603"/>
            <a:ext cx="4267200" cy="1143000"/>
          </a:xfrm>
        </p:spPr>
        <p:txBody>
          <a:bodyPr/>
          <a:lstStyle/>
          <a:p>
            <a:pPr algn="r" eaLnBrk="1" hangingPunct="1"/>
            <a:r>
              <a:rPr lang="en-US" altLang="en-US" b="1" dirty="0"/>
              <a:t>Focusing</a:t>
            </a:r>
          </a:p>
        </p:txBody>
      </p:sp>
      <p:sp>
        <p:nvSpPr>
          <p:cNvPr id="16388" name="Rectangle 3">
            <a:extLst>
              <a:ext uri="{FF2B5EF4-FFF2-40B4-BE49-F238E27FC236}">
                <a16:creationId xmlns:a16="http://schemas.microsoft.com/office/drawing/2014/main" id="{6DEF3BDA-288B-4FFA-A13F-AB52B17381B0}"/>
              </a:ext>
            </a:extLst>
          </p:cNvPr>
          <p:cNvSpPr>
            <a:spLocks noGrp="1" noRot="1" noChangeArrowheads="1"/>
          </p:cNvSpPr>
          <p:nvPr>
            <p:ph idx="1"/>
          </p:nvPr>
        </p:nvSpPr>
        <p:spPr>
          <a:xfrm>
            <a:off x="609600" y="2321603"/>
            <a:ext cx="4488872" cy="3620411"/>
          </a:xfrm>
        </p:spPr>
        <p:txBody>
          <a:bodyPr/>
          <a:lstStyle/>
          <a:p>
            <a:pPr marL="0" indent="0" algn="r" eaLnBrk="1" hangingPunct="1">
              <a:spcBef>
                <a:spcPts val="0"/>
              </a:spcBef>
              <a:spcAft>
                <a:spcPts val="1200"/>
              </a:spcAft>
              <a:buNone/>
            </a:pPr>
            <a:r>
              <a:rPr lang="en-US" altLang="en-US" sz="2800" dirty="0"/>
              <a:t>Know the auto focus points in your camera.</a:t>
            </a:r>
          </a:p>
          <a:p>
            <a:pPr marL="0" indent="0" algn="r" eaLnBrk="1" hangingPunct="1">
              <a:spcBef>
                <a:spcPts val="0"/>
              </a:spcBef>
              <a:spcAft>
                <a:spcPts val="1200"/>
              </a:spcAft>
              <a:buNone/>
            </a:pPr>
            <a:r>
              <a:rPr lang="en-US" altLang="en-US" sz="2800" dirty="0"/>
              <a:t>Single or continuous auto focus.</a:t>
            </a:r>
          </a:p>
          <a:p>
            <a:pPr marL="0" indent="0" algn="r" eaLnBrk="1" hangingPunct="1">
              <a:spcBef>
                <a:spcPts val="0"/>
              </a:spcBef>
              <a:spcAft>
                <a:spcPts val="1200"/>
              </a:spcAft>
              <a:buNone/>
            </a:pPr>
            <a:r>
              <a:rPr lang="en-US" altLang="en-US" sz="2800" dirty="0"/>
              <a:t>Face detection.</a:t>
            </a:r>
          </a:p>
          <a:p>
            <a:pPr marL="0" indent="0" algn="r" eaLnBrk="1" hangingPunct="1">
              <a:spcBef>
                <a:spcPts val="0"/>
              </a:spcBef>
              <a:spcAft>
                <a:spcPts val="1200"/>
              </a:spcAft>
              <a:buNone/>
            </a:pPr>
            <a:r>
              <a:rPr lang="en-US" altLang="en-US" sz="2800" dirty="0"/>
              <a:t>Use focus lock.</a:t>
            </a:r>
          </a:p>
          <a:p>
            <a:pPr marL="0" indent="0" algn="r" eaLnBrk="1" hangingPunct="1">
              <a:spcBef>
                <a:spcPts val="0"/>
              </a:spcBef>
              <a:spcAft>
                <a:spcPts val="1200"/>
              </a:spcAft>
              <a:buNone/>
            </a:pPr>
            <a:r>
              <a:rPr lang="en-US" altLang="en-US" sz="2800" dirty="0"/>
              <a:t>Try manual focus.</a:t>
            </a:r>
          </a:p>
          <a:p>
            <a:pPr eaLnBrk="1" hangingPunct="1">
              <a:lnSpc>
                <a:spcPct val="90000"/>
              </a:lnSpc>
            </a:pPr>
            <a:endParaRPr lang="en-US" altLang="en-US" dirty="0"/>
          </a:p>
        </p:txBody>
      </p:sp>
      <p:pic>
        <p:nvPicPr>
          <p:cNvPr id="16386" name="Picture 7" descr="A young blonde girl in a wheat field holding a bundle of wheat. The red square is showing focusing. ">
            <a:extLst>
              <a:ext uri="{FF2B5EF4-FFF2-40B4-BE49-F238E27FC236}">
                <a16:creationId xmlns:a16="http://schemas.microsoft.com/office/drawing/2014/main" id="{2293100C-F6CF-466B-A754-B2A5DB147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620" y="1750103"/>
            <a:ext cx="5337180" cy="4191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3" name="Rectangle 5">
            <a:extLst>
              <a:ext uri="{FF2B5EF4-FFF2-40B4-BE49-F238E27FC236}">
                <a16:creationId xmlns:a16="http://schemas.microsoft.com/office/drawing/2014/main" id="{B54DD31F-F501-4E66-8275-1DB0D57BD10B}"/>
              </a:ext>
              <a:ext uri="{C183D7F6-B498-43B3-948B-1728B52AA6E4}">
                <adec:decorative xmlns:adec="http://schemas.microsoft.com/office/drawing/2017/decorative" val="1"/>
              </a:ext>
            </a:extLst>
          </p:cNvPr>
          <p:cNvSpPr>
            <a:spLocks noChangeArrowheads="1"/>
          </p:cNvSpPr>
          <p:nvPr/>
        </p:nvSpPr>
        <p:spPr bwMode="auto">
          <a:xfrm>
            <a:off x="8077200" y="3352800"/>
            <a:ext cx="1371600" cy="1143000"/>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latin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grpId="0" nodeType="afterEffect">
                                  <p:stCondLst>
                                    <p:cond delay="1000"/>
                                  </p:stCondLst>
                                  <p:childTnLst>
                                    <p:animMotion origin="layout" path="M -0.00312 0.01341 C 0.01719 0.00323 0.10035 -0.01943 0.11927 -0.04834 C 0.1382 -0.07725 0.12118 -0.12882 0.11025 -0.15958 C 0.09931 -0.19034 0.08125 -0.21948 0.05365 -0.23312 C 0.02605 -0.24677 -0.02222 -0.25532 -0.05538 -0.24122 C -0.08854 -0.22711 -0.12639 -0.16721 -0.14496 -0.14778 " pathEditMode="relative" rAng="0" ptsTypes="aaaaaa">
                                      <p:cBhvr>
                                        <p:cTn id="6" dur="2000" fill="hold"/>
                                        <p:tgtEl>
                                          <p:spTgt spid="150533"/>
                                        </p:tgtEl>
                                        <p:attrNameLst>
                                          <p:attrName>ppt_x</p:attrName>
                                          <p:attrName>ppt_y</p:attrName>
                                        </p:attrNameLst>
                                      </p:cBhvr>
                                      <p:rCtr x="-35" y="-134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4C7B48DC-F619-4E06-A749-90FFC5A85640}"/>
              </a:ext>
            </a:extLst>
          </p:cNvPr>
          <p:cNvSpPr>
            <a:spLocks noGrp="1" noRot="1" noChangeArrowheads="1"/>
          </p:cNvSpPr>
          <p:nvPr>
            <p:ph type="title"/>
          </p:nvPr>
        </p:nvSpPr>
        <p:spPr>
          <a:xfrm>
            <a:off x="762000" y="381000"/>
            <a:ext cx="9577388" cy="914400"/>
          </a:xfrm>
        </p:spPr>
        <p:txBody>
          <a:bodyPr/>
          <a:lstStyle/>
          <a:p>
            <a:pPr algn="l" eaLnBrk="1" hangingPunct="1"/>
            <a:r>
              <a:rPr lang="en-US" altLang="en-US" b="1" dirty="0"/>
              <a:t>White Balance</a:t>
            </a:r>
          </a:p>
        </p:txBody>
      </p:sp>
      <p:sp>
        <p:nvSpPr>
          <p:cNvPr id="17411" name="Rectangle 3">
            <a:extLst>
              <a:ext uri="{FF2B5EF4-FFF2-40B4-BE49-F238E27FC236}">
                <a16:creationId xmlns:a16="http://schemas.microsoft.com/office/drawing/2014/main" id="{5BF8C2B7-AFA9-40B8-B567-D0A1A816D1CC}"/>
              </a:ext>
            </a:extLst>
          </p:cNvPr>
          <p:cNvSpPr>
            <a:spLocks noGrp="1" noRot="1" noChangeArrowheads="1"/>
          </p:cNvSpPr>
          <p:nvPr>
            <p:ph idx="1"/>
          </p:nvPr>
        </p:nvSpPr>
        <p:spPr>
          <a:xfrm>
            <a:off x="792162" y="1524000"/>
            <a:ext cx="9577388" cy="1905000"/>
          </a:xfrm>
        </p:spPr>
        <p:txBody>
          <a:bodyPr/>
          <a:lstStyle/>
          <a:p>
            <a:pPr eaLnBrk="1" hangingPunct="1"/>
            <a:r>
              <a:rPr lang="en-US" altLang="en-US" sz="2800" dirty="0"/>
              <a:t>Camera adjustment for different kinds of light</a:t>
            </a:r>
          </a:p>
          <a:p>
            <a:pPr eaLnBrk="1" hangingPunct="1"/>
            <a:r>
              <a:rPr lang="en-US" altLang="en-US" sz="2800" dirty="0"/>
              <a:t>Pre-sets usually give better results than auto</a:t>
            </a:r>
          </a:p>
          <a:p>
            <a:pPr eaLnBrk="1" hangingPunct="1"/>
            <a:r>
              <a:rPr lang="en-US" altLang="en-US" sz="2800" dirty="0"/>
              <a:t>Use as a creative tool</a:t>
            </a:r>
          </a:p>
        </p:txBody>
      </p:sp>
      <p:grpSp>
        <p:nvGrpSpPr>
          <p:cNvPr id="17412" name="Group 1" descr="AWB - Auto White Balance&#10;Daylight&#10;Shade&#10;Cloudy, Twilight &amp; Sunset&#10;Flash&#10;Fluorescent&#10;Tungsten&#10;Custom">
            <a:extLst>
              <a:ext uri="{FF2B5EF4-FFF2-40B4-BE49-F238E27FC236}">
                <a16:creationId xmlns:a16="http://schemas.microsoft.com/office/drawing/2014/main" id="{CCE4C93F-DA60-4E93-8779-6E31BF7174A7}"/>
              </a:ext>
              <a:ext uri="{C183D7F6-B498-43B3-948B-1728B52AA6E4}">
                <adec:decorative xmlns:adec="http://schemas.microsoft.com/office/drawing/2017/decorative" val="0"/>
              </a:ext>
            </a:extLst>
          </p:cNvPr>
          <p:cNvGrpSpPr>
            <a:grpSpLocks/>
          </p:cNvGrpSpPr>
          <p:nvPr/>
        </p:nvGrpSpPr>
        <p:grpSpPr bwMode="auto">
          <a:xfrm>
            <a:off x="1524000" y="3429000"/>
            <a:ext cx="8686800" cy="2135317"/>
            <a:chOff x="533400" y="3367881"/>
            <a:chExt cx="8686800" cy="2134898"/>
          </a:xfrm>
        </p:grpSpPr>
        <p:sp>
          <p:nvSpPr>
            <p:cNvPr id="17413" name="Text Box 4">
              <a:extLst>
                <a:ext uri="{FF2B5EF4-FFF2-40B4-BE49-F238E27FC236}">
                  <a16:creationId xmlns:a16="http://schemas.microsoft.com/office/drawing/2014/main" id="{A4BDABC5-889F-49FC-B948-B5A80524D33C}"/>
                </a:ext>
              </a:extLst>
            </p:cNvPr>
            <p:cNvSpPr txBox="1">
              <a:spLocks noChangeArrowheads="1"/>
            </p:cNvSpPr>
            <p:nvPr/>
          </p:nvSpPr>
          <p:spPr bwMode="auto">
            <a:xfrm>
              <a:off x="533400" y="3367881"/>
              <a:ext cx="46482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 typeface="Courier New" panose="02070309020205020404" pitchFamily="49" charset="0"/>
                <a:buChar char="o"/>
              </a:pPr>
              <a:r>
                <a:rPr lang="en-US" altLang="en-US" sz="2400" dirty="0">
                  <a:latin typeface="Arial" panose="020B0604020202020204" pitchFamily="34" charset="0"/>
                </a:rPr>
                <a:t>AWB – Auto White Balance</a:t>
              </a:r>
            </a:p>
            <a:p>
              <a:pPr eaLnBrk="1" hangingPunct="1">
                <a:spcBef>
                  <a:spcPct val="50000"/>
                </a:spcBef>
                <a:buFont typeface="Courier New" panose="02070309020205020404" pitchFamily="49" charset="0"/>
                <a:buChar char="o"/>
              </a:pPr>
              <a:r>
                <a:rPr lang="en-US" altLang="en-US" sz="2400" dirty="0">
                  <a:latin typeface="Arial" panose="020B0604020202020204" pitchFamily="34" charset="0"/>
                </a:rPr>
                <a:t>Daylight</a:t>
              </a:r>
            </a:p>
            <a:p>
              <a:pPr eaLnBrk="1" hangingPunct="1">
                <a:spcBef>
                  <a:spcPct val="50000"/>
                </a:spcBef>
                <a:buFont typeface="Courier New" panose="02070309020205020404" pitchFamily="49" charset="0"/>
                <a:buChar char="o"/>
              </a:pPr>
              <a:r>
                <a:rPr lang="en-US" altLang="en-US" sz="2400" dirty="0">
                  <a:latin typeface="Arial" panose="020B0604020202020204" pitchFamily="34" charset="0"/>
                </a:rPr>
                <a:t>Shade</a:t>
              </a:r>
            </a:p>
            <a:p>
              <a:pPr eaLnBrk="1" hangingPunct="1">
                <a:spcBef>
                  <a:spcPct val="50000"/>
                </a:spcBef>
                <a:buFont typeface="Courier New" panose="02070309020205020404" pitchFamily="49" charset="0"/>
                <a:buChar char="o"/>
              </a:pPr>
              <a:r>
                <a:rPr lang="en-US" altLang="en-US" sz="2400" dirty="0">
                  <a:latin typeface="Arial" panose="020B0604020202020204" pitchFamily="34" charset="0"/>
                </a:rPr>
                <a:t>Cloudy, Twilight &amp; Sunset</a:t>
              </a:r>
            </a:p>
          </p:txBody>
        </p:sp>
        <p:sp>
          <p:nvSpPr>
            <p:cNvPr id="17414" name="Text Box 5">
              <a:extLst>
                <a:ext uri="{FF2B5EF4-FFF2-40B4-BE49-F238E27FC236}">
                  <a16:creationId xmlns:a16="http://schemas.microsoft.com/office/drawing/2014/main" id="{7AEB952A-BCA0-429A-810C-7C8229564345}"/>
                </a:ext>
              </a:extLst>
            </p:cNvPr>
            <p:cNvSpPr txBox="1">
              <a:spLocks noChangeArrowheads="1"/>
            </p:cNvSpPr>
            <p:nvPr/>
          </p:nvSpPr>
          <p:spPr bwMode="auto">
            <a:xfrm>
              <a:off x="5943600" y="3379121"/>
              <a:ext cx="32766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Clr>
                  <a:schemeClr val="tx1"/>
                </a:buClr>
                <a:buFont typeface="Courier New" panose="02070309020205020404" pitchFamily="49" charset="0"/>
                <a:buChar char="o"/>
              </a:pPr>
              <a:r>
                <a:rPr lang="en-US" altLang="en-US" sz="2400" dirty="0">
                  <a:latin typeface="Arial" panose="020B0604020202020204" pitchFamily="34" charset="0"/>
                </a:rPr>
                <a:t>Flash</a:t>
              </a:r>
            </a:p>
            <a:p>
              <a:pPr eaLnBrk="1" hangingPunct="1">
                <a:spcBef>
                  <a:spcPct val="50000"/>
                </a:spcBef>
                <a:buClr>
                  <a:schemeClr val="tx1"/>
                </a:buClr>
                <a:buFont typeface="Courier New" panose="02070309020205020404" pitchFamily="49" charset="0"/>
                <a:buChar char="o"/>
              </a:pPr>
              <a:r>
                <a:rPr lang="en-US" altLang="en-US" sz="2400" dirty="0">
                  <a:latin typeface="Arial" panose="020B0604020202020204" pitchFamily="34" charset="0"/>
                </a:rPr>
                <a:t>Fluorescent</a:t>
              </a:r>
            </a:p>
            <a:p>
              <a:pPr eaLnBrk="1" hangingPunct="1">
                <a:spcBef>
                  <a:spcPct val="50000"/>
                </a:spcBef>
                <a:buClr>
                  <a:schemeClr val="tx1"/>
                </a:buClr>
                <a:buFont typeface="Courier New" panose="02070309020205020404" pitchFamily="49" charset="0"/>
                <a:buChar char="o"/>
              </a:pPr>
              <a:r>
                <a:rPr lang="en-US" altLang="en-US" sz="2400" dirty="0">
                  <a:latin typeface="Arial" panose="020B0604020202020204" pitchFamily="34" charset="0"/>
                </a:rPr>
                <a:t>Tungsten</a:t>
              </a:r>
            </a:p>
            <a:p>
              <a:pPr eaLnBrk="1" hangingPunct="1">
                <a:spcBef>
                  <a:spcPct val="50000"/>
                </a:spcBef>
                <a:buClr>
                  <a:schemeClr val="tx1"/>
                </a:buClr>
                <a:buFont typeface="Courier New" panose="02070309020205020404" pitchFamily="49" charset="0"/>
                <a:buChar char="o"/>
              </a:pPr>
              <a:r>
                <a:rPr lang="en-US" altLang="en-US" sz="2400" dirty="0">
                  <a:latin typeface="Arial" panose="020B0604020202020204" pitchFamily="34" charset="0"/>
                </a:rPr>
                <a:t>Custom</a:t>
              </a:r>
            </a:p>
          </p:txBody>
        </p:sp>
      </p:grpSp>
      <p:pic>
        <p:nvPicPr>
          <p:cNvPr id="5" name="Graphic 4">
            <a:extLst>
              <a:ext uri="{FF2B5EF4-FFF2-40B4-BE49-F238E27FC236}">
                <a16:creationId xmlns:a16="http://schemas.microsoft.com/office/drawing/2014/main" id="{9474053B-3114-44A4-B49D-12A366C83B4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04716" y="775116"/>
            <a:ext cx="2044284" cy="2044284"/>
          </a:xfrm>
          <a:prstGeom prst="rect">
            <a:avLst/>
          </a:prstGeom>
        </p:spPr>
      </p:pic>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9" name="Rectangle 2">
            <a:extLst>
              <a:ext uri="{FF2B5EF4-FFF2-40B4-BE49-F238E27FC236}">
                <a16:creationId xmlns:a16="http://schemas.microsoft.com/office/drawing/2014/main" id="{0CA11619-05C0-4680-8381-CB5B7F1F8F87}"/>
              </a:ext>
            </a:extLst>
          </p:cNvPr>
          <p:cNvSpPr txBox="1">
            <a:spLocks noGrp="1" noRot="1" noChangeArrowheads="1"/>
          </p:cNvSpPr>
          <p:nvPr>
            <p:ph type="title" idx="4294967295"/>
          </p:nvPr>
        </p:nvSpPr>
        <p:spPr bwMode="auto">
          <a:xfrm>
            <a:off x="762000" y="327820"/>
            <a:ext cx="8358188" cy="9144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6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White Balance continued</a:t>
            </a:r>
          </a:p>
        </p:txBody>
      </p:sp>
      <p:sp>
        <p:nvSpPr>
          <p:cNvPr id="18436" name="Text Box 5">
            <a:extLst>
              <a:ext uri="{FF2B5EF4-FFF2-40B4-BE49-F238E27FC236}">
                <a16:creationId xmlns:a16="http://schemas.microsoft.com/office/drawing/2014/main" id="{6D40A5D4-F219-4A33-9233-6ED14A4EE880}"/>
              </a:ext>
            </a:extLst>
          </p:cNvPr>
          <p:cNvSpPr txBox="1">
            <a:spLocks noChangeArrowheads="1"/>
          </p:cNvSpPr>
          <p:nvPr/>
        </p:nvSpPr>
        <p:spPr bwMode="auto">
          <a:xfrm>
            <a:off x="2187576" y="1600200"/>
            <a:ext cx="8001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dirty="0">
                <a:latin typeface="Arial" panose="020B0604020202020204" pitchFamily="34" charset="0"/>
              </a:rPr>
              <a:t>Available light for these photos was tungsten</a:t>
            </a:r>
          </a:p>
        </p:txBody>
      </p:sp>
      <p:pic>
        <p:nvPicPr>
          <p:cNvPr id="18437" name="Picture 6" descr="An image of a rock wall and greenery growing in front and on top.">
            <a:extLst>
              <a:ext uri="{FF2B5EF4-FFF2-40B4-BE49-F238E27FC236}">
                <a16:creationId xmlns:a16="http://schemas.microsoft.com/office/drawing/2014/main" id="{DA6DDFF4-AE85-4CE8-84C5-5EEB86DE6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687638"/>
            <a:ext cx="42672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3">
            <a:extLst>
              <a:ext uri="{FF2B5EF4-FFF2-40B4-BE49-F238E27FC236}">
                <a16:creationId xmlns:a16="http://schemas.microsoft.com/office/drawing/2014/main" id="{466BC198-39BA-4DD9-9D94-51380F84F00C}"/>
              </a:ext>
            </a:extLst>
          </p:cNvPr>
          <p:cNvSpPr>
            <a:spLocks noGrp="1" noRot="1" noChangeArrowheads="1"/>
          </p:cNvSpPr>
          <p:nvPr>
            <p:ph idx="1"/>
          </p:nvPr>
        </p:nvSpPr>
        <p:spPr>
          <a:xfrm>
            <a:off x="3276600" y="5638800"/>
            <a:ext cx="1219200" cy="609600"/>
          </a:xfrm>
        </p:spPr>
        <p:txBody>
          <a:bodyPr anchor="ctr"/>
          <a:lstStyle/>
          <a:p>
            <a:pPr eaLnBrk="1" hangingPunct="1">
              <a:buFont typeface="Wingdings" panose="05000000000000000000" pitchFamily="2" charset="2"/>
              <a:buNone/>
            </a:pPr>
            <a:r>
              <a:rPr lang="en-US" altLang="en-US"/>
              <a:t>Auto</a:t>
            </a:r>
          </a:p>
        </p:txBody>
      </p:sp>
      <p:pic>
        <p:nvPicPr>
          <p:cNvPr id="18438" name="Picture 7" descr="Same picture, just taken with a different light - An image of a rock wall and greenery growing in front and on top.">
            <a:extLst>
              <a:ext uri="{FF2B5EF4-FFF2-40B4-BE49-F238E27FC236}">
                <a16:creationId xmlns:a16="http://schemas.microsoft.com/office/drawing/2014/main" id="{E94577AB-21F1-4DAF-8B4E-01C3A5CB7F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8076" y="2687639"/>
            <a:ext cx="4327525"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4">
            <a:extLst>
              <a:ext uri="{FF2B5EF4-FFF2-40B4-BE49-F238E27FC236}">
                <a16:creationId xmlns:a16="http://schemas.microsoft.com/office/drawing/2014/main" id="{CF971643-6F59-404F-8A6B-5FA5CAC3377E}"/>
              </a:ext>
            </a:extLst>
          </p:cNvPr>
          <p:cNvSpPr txBox="1">
            <a:spLocks noChangeArrowheads="1"/>
          </p:cNvSpPr>
          <p:nvPr/>
        </p:nvSpPr>
        <p:spPr bwMode="auto">
          <a:xfrm>
            <a:off x="7132638" y="5659439"/>
            <a:ext cx="2438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Arial" panose="020B0604020202020204" pitchFamily="34" charset="0"/>
              </a:rPr>
              <a:t>Tungsten</a:t>
            </a: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E143B206-B1D4-4FF4-B6B4-240CE99FEA60}"/>
              </a:ext>
            </a:extLst>
          </p:cNvPr>
          <p:cNvSpPr>
            <a:spLocks noGrp="1" noRot="1" noChangeArrowheads="1"/>
          </p:cNvSpPr>
          <p:nvPr>
            <p:ph type="title"/>
          </p:nvPr>
        </p:nvSpPr>
        <p:spPr>
          <a:xfrm>
            <a:off x="762000" y="357450"/>
            <a:ext cx="8281988" cy="914400"/>
          </a:xfrm>
        </p:spPr>
        <p:txBody>
          <a:bodyPr/>
          <a:lstStyle/>
          <a:p>
            <a:pPr algn="l" eaLnBrk="1" hangingPunct="1"/>
            <a:r>
              <a:rPr lang="en-US" altLang="en-US" b="1" dirty="0"/>
              <a:t>Exposure Compensation</a:t>
            </a:r>
          </a:p>
        </p:txBody>
      </p:sp>
      <p:sp>
        <p:nvSpPr>
          <p:cNvPr id="19459" name="Rectangle 3">
            <a:extLst>
              <a:ext uri="{FF2B5EF4-FFF2-40B4-BE49-F238E27FC236}">
                <a16:creationId xmlns:a16="http://schemas.microsoft.com/office/drawing/2014/main" id="{0809BAC6-A391-4215-A6C8-D346DE83FA37}"/>
              </a:ext>
            </a:extLst>
          </p:cNvPr>
          <p:cNvSpPr>
            <a:spLocks noGrp="1" noRot="1" noChangeArrowheads="1"/>
          </p:cNvSpPr>
          <p:nvPr>
            <p:ph idx="1"/>
          </p:nvPr>
        </p:nvSpPr>
        <p:spPr>
          <a:xfrm>
            <a:off x="1066800" y="5257800"/>
            <a:ext cx="10363200" cy="914400"/>
          </a:xfrm>
        </p:spPr>
        <p:txBody>
          <a:bodyPr/>
          <a:lstStyle/>
          <a:p>
            <a:pPr marL="36513" indent="0" eaLnBrk="1" hangingPunct="1">
              <a:lnSpc>
                <a:spcPct val="90000"/>
              </a:lnSpc>
              <a:buNone/>
            </a:pPr>
            <a:r>
              <a:rPr lang="en-US" altLang="en-US" sz="2800" dirty="0"/>
              <a:t>Exposure compensation is used to alter the camera’s standard exposure setting. You can make the image look lighter or darker.</a:t>
            </a:r>
          </a:p>
        </p:txBody>
      </p:sp>
      <p:pic>
        <p:nvPicPr>
          <p:cNvPr id="19460" name="Picture 4" descr="Standard exposure index Decreased exposure, Increased exposure and exposure level mark">
            <a:extLst>
              <a:ext uri="{FF2B5EF4-FFF2-40B4-BE49-F238E27FC236}">
                <a16:creationId xmlns:a16="http://schemas.microsoft.com/office/drawing/2014/main" id="{FDAFE469-5B9D-4D26-A15B-E286B1FB8726}"/>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987" t="18750" r="12804" b="7500"/>
          <a:stretch>
            <a:fillRect/>
          </a:stretch>
        </p:blipFill>
        <p:spPr bwMode="auto">
          <a:xfrm>
            <a:off x="3200400" y="1524000"/>
            <a:ext cx="5410200" cy="370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811B3774-295F-4298-A0F0-0C0586CE65A2}"/>
              </a:ext>
            </a:extLst>
          </p:cNvPr>
          <p:cNvSpPr>
            <a:spLocks noGrp="1" noRot="1" noChangeArrowheads="1"/>
          </p:cNvSpPr>
          <p:nvPr>
            <p:ph type="title"/>
          </p:nvPr>
        </p:nvSpPr>
        <p:spPr>
          <a:xfrm>
            <a:off x="1066800" y="2046157"/>
            <a:ext cx="5867400" cy="1143000"/>
          </a:xfrm>
        </p:spPr>
        <p:txBody>
          <a:bodyPr/>
          <a:lstStyle/>
          <a:p>
            <a:pPr algn="r" eaLnBrk="1" hangingPunct="1"/>
            <a:r>
              <a:rPr lang="en-US" altLang="en-US" b="1" dirty="0"/>
              <a:t>Exposure and the Histogram</a:t>
            </a:r>
          </a:p>
        </p:txBody>
      </p:sp>
      <p:sp>
        <p:nvSpPr>
          <p:cNvPr id="20483" name="Rectangle 3">
            <a:extLst>
              <a:ext uri="{FF2B5EF4-FFF2-40B4-BE49-F238E27FC236}">
                <a16:creationId xmlns:a16="http://schemas.microsoft.com/office/drawing/2014/main" id="{21176F19-1964-4BA9-98DE-4C16CA4B5FD0}"/>
              </a:ext>
            </a:extLst>
          </p:cNvPr>
          <p:cNvSpPr>
            <a:spLocks noGrp="1" noRot="1" noChangeArrowheads="1"/>
          </p:cNvSpPr>
          <p:nvPr>
            <p:ph idx="1"/>
          </p:nvPr>
        </p:nvSpPr>
        <p:spPr>
          <a:xfrm>
            <a:off x="1066800" y="3657600"/>
            <a:ext cx="5867400" cy="2480872"/>
          </a:xfrm>
        </p:spPr>
        <p:txBody>
          <a:bodyPr/>
          <a:lstStyle/>
          <a:p>
            <a:pPr marL="0" indent="0" algn="r" eaLnBrk="1" hangingPunct="1">
              <a:buFont typeface="Wingdings" panose="05000000000000000000" pitchFamily="2" charset="2"/>
              <a:buNone/>
            </a:pPr>
            <a:r>
              <a:rPr lang="en-US" altLang="en-US" dirty="0"/>
              <a:t>Checking the exposure on the LCD screen can be misleading when viewed in bright sunlight or in a darkened room</a:t>
            </a:r>
          </a:p>
        </p:txBody>
      </p:sp>
      <p:grpSp>
        <p:nvGrpSpPr>
          <p:cNvPr id="20484" name="Group 7">
            <a:extLst>
              <a:ext uri="{FF2B5EF4-FFF2-40B4-BE49-F238E27FC236}">
                <a16:creationId xmlns:a16="http://schemas.microsoft.com/office/drawing/2014/main" id="{29034E26-1B76-4DFC-9665-A70EBFD501EC}"/>
              </a:ext>
              <a:ext uri="{C183D7F6-B498-43B3-948B-1728B52AA6E4}">
                <adec:decorative xmlns:adec="http://schemas.microsoft.com/office/drawing/2017/decorative" val="1"/>
              </a:ext>
            </a:extLst>
          </p:cNvPr>
          <p:cNvGrpSpPr>
            <a:grpSpLocks/>
          </p:cNvGrpSpPr>
          <p:nvPr/>
        </p:nvGrpSpPr>
        <p:grpSpPr bwMode="auto">
          <a:xfrm>
            <a:off x="7467600" y="737492"/>
            <a:ext cx="3962399" cy="5416220"/>
            <a:chOff x="3865" y="1091"/>
            <a:chExt cx="2002" cy="3168"/>
          </a:xfrm>
        </p:grpSpPr>
        <p:pic>
          <p:nvPicPr>
            <p:cNvPr id="20485" name="Picture 4">
              <a:extLst>
                <a:ext uri="{FF2B5EF4-FFF2-40B4-BE49-F238E27FC236}">
                  <a16:creationId xmlns:a16="http://schemas.microsoft.com/office/drawing/2014/main" id="{10980149-A809-4C48-A74F-A504E8E7815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5" y="1091"/>
              <a:ext cx="2002" cy="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 Box 5">
              <a:extLst>
                <a:ext uri="{FF2B5EF4-FFF2-40B4-BE49-F238E27FC236}">
                  <a16:creationId xmlns:a16="http://schemas.microsoft.com/office/drawing/2014/main" id="{BD7C8ACE-210B-43BC-8565-BF33509C6C16}"/>
                </a:ext>
              </a:extLst>
            </p:cNvPr>
            <p:cNvSpPr txBox="1">
              <a:spLocks noChangeArrowheads="1"/>
            </p:cNvSpPr>
            <p:nvPr/>
          </p:nvSpPr>
          <p:spPr bwMode="auto">
            <a:xfrm>
              <a:off x="3936" y="1776"/>
              <a:ext cx="125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chemeClr val="bg1"/>
                  </a:solidFill>
                  <a:latin typeface="Arial" panose="020B0604020202020204" pitchFamily="34" charset="0"/>
                </a:rPr>
                <a:t>Overexposed</a:t>
              </a:r>
            </a:p>
          </p:txBody>
        </p:sp>
        <p:sp>
          <p:nvSpPr>
            <p:cNvPr id="20487" name="Text Box 6">
              <a:extLst>
                <a:ext uri="{FF2B5EF4-FFF2-40B4-BE49-F238E27FC236}">
                  <a16:creationId xmlns:a16="http://schemas.microsoft.com/office/drawing/2014/main" id="{D75BE89C-D200-411D-938A-EBE5F3C7782E}"/>
                </a:ext>
              </a:extLst>
            </p:cNvPr>
            <p:cNvSpPr txBox="1">
              <a:spLocks noChangeArrowheads="1"/>
            </p:cNvSpPr>
            <p:nvPr/>
          </p:nvSpPr>
          <p:spPr bwMode="auto">
            <a:xfrm>
              <a:off x="3984" y="3888"/>
              <a:ext cx="136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chemeClr val="bg1"/>
                  </a:solidFill>
                  <a:latin typeface="Arial" panose="020B0604020202020204" pitchFamily="34" charset="0"/>
                </a:rPr>
                <a:t>Underexposed</a:t>
              </a:r>
            </a:p>
          </p:txBody>
        </p:sp>
      </p:gr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B8B25A40-F404-47B2-AE8B-E5867EE2CE22}"/>
              </a:ext>
            </a:extLst>
          </p:cNvPr>
          <p:cNvSpPr>
            <a:spLocks noGrp="1" noRot="1" noChangeArrowheads="1"/>
          </p:cNvSpPr>
          <p:nvPr>
            <p:ph type="title"/>
          </p:nvPr>
        </p:nvSpPr>
        <p:spPr>
          <a:xfrm>
            <a:off x="731836" y="2971800"/>
            <a:ext cx="5562600" cy="1143000"/>
          </a:xfrm>
        </p:spPr>
        <p:txBody>
          <a:bodyPr/>
          <a:lstStyle/>
          <a:p>
            <a:pPr algn="r" eaLnBrk="1" hangingPunct="1"/>
            <a:r>
              <a:rPr lang="en-US" altLang="en-US" b="1" dirty="0"/>
              <a:t>Be Ready….</a:t>
            </a:r>
          </a:p>
        </p:txBody>
      </p:sp>
      <p:sp>
        <p:nvSpPr>
          <p:cNvPr id="117763" name="Rectangle 3">
            <a:extLst>
              <a:ext uri="{FF2B5EF4-FFF2-40B4-BE49-F238E27FC236}">
                <a16:creationId xmlns:a16="http://schemas.microsoft.com/office/drawing/2014/main" id="{0CBBCABA-3F92-498B-BC28-9B53B79856E0}"/>
              </a:ext>
            </a:extLst>
          </p:cNvPr>
          <p:cNvSpPr>
            <a:spLocks noGrp="1" noRot="1" noChangeArrowheads="1"/>
          </p:cNvSpPr>
          <p:nvPr>
            <p:ph idx="1"/>
          </p:nvPr>
        </p:nvSpPr>
        <p:spPr>
          <a:xfrm>
            <a:off x="1874836" y="4267200"/>
            <a:ext cx="4419600" cy="1295400"/>
          </a:xfrm>
        </p:spPr>
        <p:txBody>
          <a:bodyPr rtlCol="0">
            <a:normAutofit fontScale="92500" lnSpcReduction="20000"/>
          </a:bodyPr>
          <a:lstStyle/>
          <a:p>
            <a:pPr marL="36576" indent="0" algn="r" eaLnBrk="1" fontAlgn="auto" hangingPunct="1">
              <a:spcAft>
                <a:spcPts val="0"/>
              </a:spcAft>
              <a:buNone/>
              <a:defRPr/>
            </a:pPr>
            <a:r>
              <a:rPr lang="en-US" altLang="en-US" dirty="0"/>
              <a:t>Reset to preferred defaults to be ready for the next photo opportunity</a:t>
            </a:r>
          </a:p>
        </p:txBody>
      </p:sp>
      <p:pic>
        <p:nvPicPr>
          <p:cNvPr id="21508" name="Picture 4" descr="A grey kitten licking her front paw.">
            <a:extLst>
              <a:ext uri="{FF2B5EF4-FFF2-40B4-BE49-F238E27FC236}">
                <a16:creationId xmlns:a16="http://schemas.microsoft.com/office/drawing/2014/main" id="{F94911B0-DF18-48FD-8FD8-EE0A28DF8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1" y="1676400"/>
            <a:ext cx="3306763"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1B0DEBB-FD50-4AF6-AAC7-0318832BA8CE}"/>
              </a:ext>
            </a:extLst>
          </p:cNvPr>
          <p:cNvSpPr>
            <a:spLocks noGrp="1" noChangeArrowheads="1"/>
          </p:cNvSpPr>
          <p:nvPr>
            <p:ph type="ctrTitle"/>
          </p:nvPr>
        </p:nvSpPr>
        <p:spPr/>
        <p:txBody>
          <a:bodyPr rtlCol="0">
            <a:noAutofit/>
          </a:bodyPr>
          <a:lstStyle/>
          <a:p>
            <a:pPr eaLnBrk="1" fontAlgn="auto" hangingPunct="1">
              <a:spcAft>
                <a:spcPts val="0"/>
              </a:spcAft>
              <a:defRPr/>
            </a:pPr>
            <a:r>
              <a:rPr lang="en-US" altLang="en-US" sz="6000" b="1" cap="small" dirty="0"/>
              <a:t>Photographic Composition</a:t>
            </a:r>
          </a:p>
        </p:txBody>
      </p:sp>
      <p:sp>
        <p:nvSpPr>
          <p:cNvPr id="2051" name="Rectangle 3">
            <a:extLst>
              <a:ext uri="{FF2B5EF4-FFF2-40B4-BE49-F238E27FC236}">
                <a16:creationId xmlns:a16="http://schemas.microsoft.com/office/drawing/2014/main" id="{460AAA8E-660F-46D5-AF2E-A46B8A3C00BD}"/>
              </a:ext>
            </a:extLst>
          </p:cNvPr>
          <p:cNvSpPr>
            <a:spLocks noGrp="1" noChangeArrowheads="1"/>
          </p:cNvSpPr>
          <p:nvPr>
            <p:ph type="subTitle" idx="1"/>
          </p:nvPr>
        </p:nvSpPr>
        <p:spPr>
          <a:xfrm>
            <a:off x="4724400" y="5029200"/>
            <a:ext cx="4572000" cy="609600"/>
          </a:xfrm>
        </p:spPr>
        <p:txBody>
          <a:bodyPr rtlCol="0">
            <a:normAutofit/>
          </a:bodyPr>
          <a:lstStyle/>
          <a:p>
            <a:pPr eaLnBrk="1" fontAlgn="auto" hangingPunct="1">
              <a:spcAft>
                <a:spcPts val="0"/>
              </a:spcAft>
              <a:defRPr/>
            </a:pPr>
            <a:r>
              <a:rPr lang="en-US" altLang="en-US" dirty="0"/>
              <a:t>4-H PHOTOGRAPHY</a:t>
            </a:r>
          </a:p>
        </p:txBody>
      </p:sp>
      <p:pic>
        <p:nvPicPr>
          <p:cNvPr id="28676" name="Picture 1" descr="4-H Clover logo">
            <a:extLst>
              <a:ext uri="{FF2B5EF4-FFF2-40B4-BE49-F238E27FC236}">
                <a16:creationId xmlns:a16="http://schemas.microsoft.com/office/drawing/2014/main" id="{686114F1-7774-4634-8088-F322D0338A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38550" y="4495800"/>
            <a:ext cx="131445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6B49F63-1E29-43EB-895D-9B04844FE32B}"/>
              </a:ext>
            </a:extLst>
          </p:cNvPr>
          <p:cNvSpPr>
            <a:spLocks noGrp="1" noChangeArrowheads="1"/>
          </p:cNvSpPr>
          <p:nvPr>
            <p:ph type="title"/>
          </p:nvPr>
        </p:nvSpPr>
        <p:spPr>
          <a:xfrm>
            <a:off x="1295400" y="2593301"/>
            <a:ext cx="3886200" cy="1066800"/>
          </a:xfrm>
        </p:spPr>
        <p:txBody>
          <a:bodyPr/>
          <a:lstStyle/>
          <a:p>
            <a:pPr algn="r" eaLnBrk="1" hangingPunct="1"/>
            <a:r>
              <a:rPr lang="en-US" altLang="en-US" sz="4000" b="1" dirty="0"/>
              <a:t>Strong Subject Example</a:t>
            </a:r>
          </a:p>
        </p:txBody>
      </p:sp>
      <p:sp>
        <p:nvSpPr>
          <p:cNvPr id="29699" name="Rectangle 3">
            <a:extLst>
              <a:ext uri="{FF2B5EF4-FFF2-40B4-BE49-F238E27FC236}">
                <a16:creationId xmlns:a16="http://schemas.microsoft.com/office/drawing/2014/main" id="{91FC298C-D0B0-4EF6-ACE2-29C11390AB00}"/>
              </a:ext>
            </a:extLst>
          </p:cNvPr>
          <p:cNvSpPr>
            <a:spLocks noGrp="1" noChangeArrowheads="1"/>
          </p:cNvSpPr>
          <p:nvPr>
            <p:ph idx="1"/>
          </p:nvPr>
        </p:nvSpPr>
        <p:spPr>
          <a:xfrm>
            <a:off x="685801" y="3660101"/>
            <a:ext cx="4360864" cy="2093625"/>
          </a:xfrm>
        </p:spPr>
        <p:txBody>
          <a:bodyPr/>
          <a:lstStyle/>
          <a:p>
            <a:pPr marL="0" indent="0" algn="r" eaLnBrk="1" hangingPunct="1">
              <a:spcAft>
                <a:spcPts val="600"/>
              </a:spcAft>
              <a:buNone/>
            </a:pPr>
            <a:r>
              <a:rPr lang="en-US" altLang="en-US" dirty="0"/>
              <a:t>Fills the frame.</a:t>
            </a:r>
          </a:p>
          <a:p>
            <a:pPr marL="0" indent="0" algn="r" eaLnBrk="1" hangingPunct="1">
              <a:buNone/>
            </a:pPr>
            <a:r>
              <a:rPr lang="en-US" altLang="en-US" dirty="0"/>
              <a:t>Leaves no doubt as to what the subject is.</a:t>
            </a:r>
            <a:endParaRPr lang="en-US" altLang="en-US" sz="3600" dirty="0"/>
          </a:p>
        </p:txBody>
      </p:sp>
      <p:sp>
        <p:nvSpPr>
          <p:cNvPr id="29701" name="Text Box 5">
            <a:extLst>
              <a:ext uri="{FF2B5EF4-FFF2-40B4-BE49-F238E27FC236}">
                <a16:creationId xmlns:a16="http://schemas.microsoft.com/office/drawing/2014/main" id="{CD78CE74-46FF-4AE9-85A5-78E364E84346}"/>
              </a:ext>
            </a:extLst>
          </p:cNvPr>
          <p:cNvSpPr txBox="1">
            <a:spLocks noChangeArrowheads="1"/>
          </p:cNvSpPr>
          <p:nvPr/>
        </p:nvSpPr>
        <p:spPr bwMode="auto">
          <a:xfrm>
            <a:off x="1905000" y="6019800"/>
            <a:ext cx="35814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1800">
                <a:latin typeface="Arial" panose="020B0604020202020204" pitchFamily="34" charset="0"/>
              </a:rPr>
              <a:t>Kaylee Littrell, McPherson Co.</a:t>
            </a:r>
          </a:p>
        </p:txBody>
      </p:sp>
      <p:pic>
        <p:nvPicPr>
          <p:cNvPr id="29700" name="Picture 4" descr="A clock tower taken at night.">
            <a:extLst>
              <a:ext uri="{FF2B5EF4-FFF2-40B4-BE49-F238E27FC236}">
                <a16:creationId xmlns:a16="http://schemas.microsoft.com/office/drawing/2014/main" id="{250CEA40-6607-406D-B58F-A1629FA06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457200"/>
            <a:ext cx="47371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a:extLst>
              <a:ext uri="{FF2B5EF4-FFF2-40B4-BE49-F238E27FC236}">
                <a16:creationId xmlns:a16="http://schemas.microsoft.com/office/drawing/2014/main" id="{3A8F699D-C6BE-4364-A566-6321CBA70D1F}"/>
              </a:ext>
            </a:extLst>
          </p:cNvPr>
          <p:cNvSpPr txBox="1">
            <a:spLocks noGrp="1" noChangeArrowheads="1"/>
          </p:cNvSpPr>
          <p:nvPr>
            <p:ph type="title" idx="4294967295"/>
          </p:nvPr>
        </p:nvSpPr>
        <p:spPr bwMode="auto">
          <a:xfrm>
            <a:off x="-19987" y="3895725"/>
            <a:ext cx="3886200" cy="10668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Strong Subject</a:t>
            </a:r>
            <a:br>
              <a:rPr kumimoji="0" lang="en-US" altLang="en-US" sz="40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br>
            <a:r>
              <a:rPr kumimoji="0" lang="en-US" altLang="en-US" sz="1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example 2</a:t>
            </a:r>
          </a:p>
        </p:txBody>
      </p:sp>
      <p:pic>
        <p:nvPicPr>
          <p:cNvPr id="30722" name="Picture 5" descr="An windmill on the tale The aermotor Chicago.">
            <a:extLst>
              <a:ext uri="{FF2B5EF4-FFF2-40B4-BE49-F238E27FC236}">
                <a16:creationId xmlns:a16="http://schemas.microsoft.com/office/drawing/2014/main" id="{02A41852-1EF6-4764-991E-D8514A58D7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7863" y="1619250"/>
            <a:ext cx="5764212"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6">
            <a:extLst>
              <a:ext uri="{FF2B5EF4-FFF2-40B4-BE49-F238E27FC236}">
                <a16:creationId xmlns:a16="http://schemas.microsoft.com/office/drawing/2014/main" id="{1C8AD330-225F-4256-84BD-77432195B2FD}"/>
              </a:ext>
            </a:extLst>
          </p:cNvPr>
          <p:cNvSpPr txBox="1">
            <a:spLocks noChangeArrowheads="1"/>
          </p:cNvSpPr>
          <p:nvPr/>
        </p:nvSpPr>
        <p:spPr bwMode="auto">
          <a:xfrm>
            <a:off x="7215188" y="6245225"/>
            <a:ext cx="30480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1800">
                <a:latin typeface="Arial" panose="020B0604020202020204" pitchFamily="34" charset="0"/>
              </a:rPr>
              <a:t>Katy Nuss, Ellsworth Co.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itle 1">
            <a:extLst>
              <a:ext uri="{FF2B5EF4-FFF2-40B4-BE49-F238E27FC236}">
                <a16:creationId xmlns:a16="http://schemas.microsoft.com/office/drawing/2014/main" id="{AD4199B3-0E1E-4748-9F98-DEC9FD4040B4}"/>
              </a:ext>
            </a:extLst>
          </p:cNvPr>
          <p:cNvSpPr>
            <a:spLocks noGrp="1"/>
          </p:cNvSpPr>
          <p:nvPr>
            <p:ph type="title"/>
          </p:nvPr>
        </p:nvSpPr>
        <p:spPr>
          <a:xfrm>
            <a:off x="466722" y="586855"/>
            <a:ext cx="3201366" cy="3832745"/>
          </a:xfrm>
        </p:spPr>
        <p:txBody>
          <a:bodyPr anchor="b">
            <a:normAutofit/>
          </a:bodyPr>
          <a:lstStyle/>
          <a:p>
            <a:pPr algn="r"/>
            <a:r>
              <a:rPr lang="en-US" b="1" i="0" dirty="0">
                <a:solidFill>
                  <a:srgbClr val="FFFFFF"/>
                </a:solidFill>
                <a:effectLst/>
                <a:latin typeface="proxima-nova"/>
              </a:rPr>
              <a:t>Art and Photography</a:t>
            </a:r>
          </a:p>
        </p:txBody>
      </p:sp>
      <p:pic>
        <p:nvPicPr>
          <p:cNvPr id="14" name="Picture 13" descr="OSU 4-H clover logo">
            <a:extLst>
              <a:ext uri="{FF2B5EF4-FFF2-40B4-BE49-F238E27FC236}">
                <a16:creationId xmlns:a16="http://schemas.microsoft.com/office/drawing/2014/main" id="{F244F566-C9AD-4A50-99C9-8CF5D81B7EDE}"/>
              </a:ext>
            </a:extLst>
          </p:cNvPr>
          <p:cNvPicPr>
            <a:picLocks noChangeAspect="1"/>
          </p:cNvPicPr>
          <p:nvPr/>
        </p:nvPicPr>
        <p:blipFill rotWithShape="1">
          <a:blip r:embed="rId3">
            <a:extLst>
              <a:ext uri="{28A0092B-C50C-407E-A947-70E740481C1C}">
                <a14:useLocalDpi xmlns:a14="http://schemas.microsoft.com/office/drawing/2010/main" val="0"/>
              </a:ext>
            </a:extLst>
          </a:blip>
          <a:srcRect r="59732"/>
          <a:stretch/>
        </p:blipFill>
        <p:spPr>
          <a:xfrm>
            <a:off x="381000" y="6214752"/>
            <a:ext cx="1331887" cy="411614"/>
          </a:xfrm>
          <a:prstGeom prst="rect">
            <a:avLst/>
          </a:prstGeom>
        </p:spPr>
      </p:pic>
      <p:pic>
        <p:nvPicPr>
          <p:cNvPr id="15" name="Picture 14" descr="The first picture is in color, features a brown and white dog. The second is in black and white, also of a dog.">
            <a:extLst>
              <a:ext uri="{FF2B5EF4-FFF2-40B4-BE49-F238E27FC236}">
                <a16:creationId xmlns:a16="http://schemas.microsoft.com/office/drawing/2014/main" id="{5E8B8F96-3C27-4A6F-9337-6380F524C1E1}"/>
              </a:ext>
            </a:extLst>
          </p:cNvPr>
          <p:cNvPicPr>
            <a:picLocks noChangeAspect="1"/>
          </p:cNvPicPr>
          <p:nvPr/>
        </p:nvPicPr>
        <p:blipFill rotWithShape="1">
          <a:blip r:embed="rId4">
            <a:extLst>
              <a:ext uri="{28A0092B-C50C-407E-A947-70E740481C1C}">
                <a14:useLocalDpi xmlns:a14="http://schemas.microsoft.com/office/drawing/2010/main" val="0"/>
              </a:ext>
            </a:extLst>
          </a:blip>
          <a:srcRect l="4167" t="22223" r="1666" b="7777"/>
          <a:stretch/>
        </p:blipFill>
        <p:spPr>
          <a:xfrm>
            <a:off x="4300921" y="1545250"/>
            <a:ext cx="7522764" cy="4194107"/>
          </a:xfrm>
          <a:prstGeom prst="rect">
            <a:avLst/>
          </a:prstGeom>
        </p:spPr>
      </p:pic>
      <p:grpSp>
        <p:nvGrpSpPr>
          <p:cNvPr id="16" name="Group 15">
            <a:extLst>
              <a:ext uri="{FF2B5EF4-FFF2-40B4-BE49-F238E27FC236}">
                <a16:creationId xmlns:a16="http://schemas.microsoft.com/office/drawing/2014/main" id="{1E6D4E10-0BB7-4433-AD4B-28B57A588051}"/>
              </a:ext>
              <a:ext uri="{C183D7F6-B498-43B3-948B-1728B52AA6E4}">
                <adec:decorative xmlns:adec="http://schemas.microsoft.com/office/drawing/2017/decorative" val="1"/>
              </a:ext>
            </a:extLst>
          </p:cNvPr>
          <p:cNvGrpSpPr/>
          <p:nvPr/>
        </p:nvGrpSpPr>
        <p:grpSpPr>
          <a:xfrm>
            <a:off x="4192816" y="1545250"/>
            <a:ext cx="7646109" cy="4210512"/>
            <a:chOff x="1799051" y="1828800"/>
            <a:chExt cx="8593898" cy="4803766"/>
          </a:xfrm>
        </p:grpSpPr>
        <p:sp>
          <p:nvSpPr>
            <p:cNvPr id="17" name="Rectangle 16">
              <a:extLst>
                <a:ext uri="{FF2B5EF4-FFF2-40B4-BE49-F238E27FC236}">
                  <a16:creationId xmlns:a16="http://schemas.microsoft.com/office/drawing/2014/main" id="{329D0975-6F4A-4EE6-9F94-E64D7C275AEA}"/>
                </a:ext>
              </a:extLst>
            </p:cNvPr>
            <p:cNvSpPr/>
            <p:nvPr/>
          </p:nvSpPr>
          <p:spPr>
            <a:xfrm>
              <a:off x="5867400" y="1828800"/>
              <a:ext cx="1042455" cy="47922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brown and white dog sitting in the grass. ">
              <a:extLst>
                <a:ext uri="{FF2B5EF4-FFF2-40B4-BE49-F238E27FC236}">
                  <a16:creationId xmlns:a16="http://schemas.microsoft.com/office/drawing/2014/main" id="{3F051A31-FFE3-4DD5-B209-49FED899C649}"/>
                </a:ext>
              </a:extLst>
            </p:cNvPr>
            <p:cNvPicPr>
              <a:picLocks noChangeAspect="1"/>
            </p:cNvPicPr>
            <p:nvPr/>
          </p:nvPicPr>
          <p:blipFill rotWithShape="1">
            <a:blip r:embed="rId5">
              <a:extLst>
                <a:ext uri="{28A0092B-C50C-407E-A947-70E740481C1C}">
                  <a14:useLocalDpi xmlns:a14="http://schemas.microsoft.com/office/drawing/2010/main" val="0"/>
                </a:ext>
              </a:extLst>
            </a:blip>
            <a:srcRect l="2426" t="3332" r="10232" b="4445"/>
            <a:stretch/>
          </p:blipFill>
          <p:spPr>
            <a:xfrm>
              <a:off x="1799051" y="1828800"/>
              <a:ext cx="4164376" cy="4800600"/>
            </a:xfrm>
            <a:prstGeom prst="rect">
              <a:avLst/>
            </a:prstGeom>
          </p:spPr>
        </p:pic>
        <p:pic>
          <p:nvPicPr>
            <p:cNvPr id="19" name="Picture 18" descr="A black and white photo of a dog. ">
              <a:extLst>
                <a:ext uri="{FF2B5EF4-FFF2-40B4-BE49-F238E27FC236}">
                  <a16:creationId xmlns:a16="http://schemas.microsoft.com/office/drawing/2014/main" id="{19EFB630-5124-42D8-8190-DF021C61CE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9855" y="1828800"/>
              <a:ext cx="3483094" cy="4803766"/>
            </a:xfrm>
            <a:prstGeom prst="rect">
              <a:avLst/>
            </a:prstGeom>
          </p:spPr>
        </p:pic>
      </p:grpSp>
    </p:spTree>
    <p:extLst>
      <p:ext uri="{BB962C8B-B14F-4D97-AF65-F5344CB8AC3E}">
        <p14:creationId xmlns:p14="http://schemas.microsoft.com/office/powerpoint/2010/main" val="213976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B0EBBA82-D51C-4A23-BE0E-4D20181EAEB3}"/>
              </a:ext>
            </a:extLst>
          </p:cNvPr>
          <p:cNvSpPr txBox="1">
            <a:spLocks noGrp="1" noChangeArrowheads="1"/>
          </p:cNvSpPr>
          <p:nvPr>
            <p:ph type="title" idx="4294967295"/>
          </p:nvPr>
        </p:nvSpPr>
        <p:spPr bwMode="auto">
          <a:xfrm>
            <a:off x="914400" y="3657600"/>
            <a:ext cx="3886200" cy="10668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Strong Subject</a:t>
            </a:r>
            <a:br>
              <a:rPr kumimoji="0" lang="en-US" altLang="en-US" sz="40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br>
            <a:r>
              <a:rPr kumimoji="0" lang="en-US" altLang="en-US" sz="1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example 3</a:t>
            </a:r>
          </a:p>
        </p:txBody>
      </p:sp>
      <p:pic>
        <p:nvPicPr>
          <p:cNvPr id="31746" name="Picture 5" descr="A collie sitting in tall green weeds.">
            <a:extLst>
              <a:ext uri="{FF2B5EF4-FFF2-40B4-BE49-F238E27FC236}">
                <a16:creationId xmlns:a16="http://schemas.microsoft.com/office/drawing/2014/main" id="{0BB5FF59-5A0C-4599-8EBC-BA13A23BD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5838" y="781050"/>
            <a:ext cx="4265612"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6">
            <a:extLst>
              <a:ext uri="{FF2B5EF4-FFF2-40B4-BE49-F238E27FC236}">
                <a16:creationId xmlns:a16="http://schemas.microsoft.com/office/drawing/2014/main" id="{83CEFECB-B641-43DC-9C0A-D8B799A02BA3}"/>
              </a:ext>
            </a:extLst>
          </p:cNvPr>
          <p:cNvSpPr txBox="1">
            <a:spLocks noChangeArrowheads="1"/>
          </p:cNvSpPr>
          <p:nvPr/>
        </p:nvSpPr>
        <p:spPr bwMode="auto">
          <a:xfrm>
            <a:off x="6080125" y="6248400"/>
            <a:ext cx="42672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2000">
                <a:latin typeface="Arial" panose="020B0604020202020204" pitchFamily="34" charset="0"/>
              </a:rPr>
              <a:t>Michaela Sellers,  Dickinson Co.</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a:extLst>
              <a:ext uri="{FF2B5EF4-FFF2-40B4-BE49-F238E27FC236}">
                <a16:creationId xmlns:a16="http://schemas.microsoft.com/office/drawing/2014/main" id="{184F0971-A1C1-4955-831A-C04760FF5B9C}"/>
              </a:ext>
            </a:extLst>
          </p:cNvPr>
          <p:cNvSpPr txBox="1">
            <a:spLocks noGrp="1" noChangeArrowheads="1"/>
          </p:cNvSpPr>
          <p:nvPr>
            <p:ph type="title" idx="4294967295"/>
          </p:nvPr>
        </p:nvSpPr>
        <p:spPr bwMode="auto">
          <a:xfrm>
            <a:off x="715108" y="3938109"/>
            <a:ext cx="3657600" cy="10668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NOT a Strong Subject</a:t>
            </a:r>
          </a:p>
        </p:txBody>
      </p:sp>
      <p:grpSp>
        <p:nvGrpSpPr>
          <p:cNvPr id="32770" name="Group 2" descr="A group of people sitting around a table; an example of Not a strong subject.">
            <a:extLst>
              <a:ext uri="{FF2B5EF4-FFF2-40B4-BE49-F238E27FC236}">
                <a16:creationId xmlns:a16="http://schemas.microsoft.com/office/drawing/2014/main" id="{F414CFD0-42A4-49BA-AAC9-6A04D9437878}"/>
              </a:ext>
            </a:extLst>
          </p:cNvPr>
          <p:cNvGrpSpPr>
            <a:grpSpLocks/>
          </p:cNvGrpSpPr>
          <p:nvPr/>
        </p:nvGrpSpPr>
        <p:grpSpPr bwMode="auto">
          <a:xfrm>
            <a:off x="4953000" y="1524000"/>
            <a:ext cx="5867400" cy="4724400"/>
            <a:chOff x="1066800" y="1295400"/>
            <a:chExt cx="6934200" cy="5562600"/>
          </a:xfrm>
        </p:grpSpPr>
        <p:pic>
          <p:nvPicPr>
            <p:cNvPr id="32772" name="Picture 4" descr="IMG_0251">
              <a:extLst>
                <a:ext uri="{FF2B5EF4-FFF2-40B4-BE49-F238E27FC236}">
                  <a16:creationId xmlns:a16="http://schemas.microsoft.com/office/drawing/2014/main" id="{0F00D103-E0D3-4B82-BBA8-18C8FF1573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17638"/>
              <a:ext cx="6934200" cy="544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3" name="Group 7">
              <a:extLst>
                <a:ext uri="{FF2B5EF4-FFF2-40B4-BE49-F238E27FC236}">
                  <a16:creationId xmlns:a16="http://schemas.microsoft.com/office/drawing/2014/main" id="{1772D629-76FA-4A07-86D5-725FFF788DA2}"/>
                </a:ext>
              </a:extLst>
            </p:cNvPr>
            <p:cNvGrpSpPr>
              <a:grpSpLocks/>
            </p:cNvGrpSpPr>
            <p:nvPr/>
          </p:nvGrpSpPr>
          <p:grpSpPr bwMode="auto">
            <a:xfrm>
              <a:off x="1447800" y="1295400"/>
              <a:ext cx="5867400" cy="5410200"/>
              <a:chOff x="912" y="816"/>
              <a:chExt cx="3696" cy="3408"/>
            </a:xfrm>
          </p:grpSpPr>
          <p:sp>
            <p:nvSpPr>
              <p:cNvPr id="32774" name="Oval 5">
                <a:extLst>
                  <a:ext uri="{FF2B5EF4-FFF2-40B4-BE49-F238E27FC236}">
                    <a16:creationId xmlns:a16="http://schemas.microsoft.com/office/drawing/2014/main" id="{EEB40776-CB04-4E11-82EE-8EC18EBAF8C4}"/>
                  </a:ext>
                </a:extLst>
              </p:cNvPr>
              <p:cNvSpPr>
                <a:spLocks noChangeArrowheads="1"/>
              </p:cNvSpPr>
              <p:nvPr/>
            </p:nvSpPr>
            <p:spPr bwMode="auto">
              <a:xfrm>
                <a:off x="912" y="816"/>
                <a:ext cx="3696" cy="340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latin typeface="Arial" panose="020B0604020202020204" pitchFamily="34" charset="0"/>
                </a:endParaRPr>
              </a:p>
            </p:txBody>
          </p:sp>
          <p:sp>
            <p:nvSpPr>
              <p:cNvPr id="32775" name="Line 6">
                <a:extLst>
                  <a:ext uri="{FF2B5EF4-FFF2-40B4-BE49-F238E27FC236}">
                    <a16:creationId xmlns:a16="http://schemas.microsoft.com/office/drawing/2014/main" id="{9116B295-2D59-4340-AA18-5CC924569F21}"/>
                  </a:ext>
                </a:extLst>
              </p:cNvPr>
              <p:cNvSpPr>
                <a:spLocks noChangeShapeType="1"/>
              </p:cNvSpPr>
              <p:nvPr/>
            </p:nvSpPr>
            <p:spPr bwMode="auto">
              <a:xfrm flipH="1">
                <a:off x="1296" y="1200"/>
                <a:ext cx="2640" cy="24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2">
            <a:extLst>
              <a:ext uri="{FF2B5EF4-FFF2-40B4-BE49-F238E27FC236}">
                <a16:creationId xmlns:a16="http://schemas.microsoft.com/office/drawing/2014/main" id="{8534056A-365C-44CE-9EE6-4D6D7B3A66B0}"/>
              </a:ext>
            </a:extLst>
          </p:cNvPr>
          <p:cNvSpPr txBox="1">
            <a:spLocks noGrp="1" noChangeArrowheads="1"/>
          </p:cNvSpPr>
          <p:nvPr>
            <p:ph type="title" idx="4294967295"/>
          </p:nvPr>
        </p:nvSpPr>
        <p:spPr bwMode="auto">
          <a:xfrm>
            <a:off x="-228600" y="3657600"/>
            <a:ext cx="3886200" cy="10668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Get Close</a:t>
            </a:r>
          </a:p>
        </p:txBody>
      </p:sp>
      <p:pic>
        <p:nvPicPr>
          <p:cNvPr id="33794" name="Picture 4" descr="A dragonfly is sitting on a green flower bulb.">
            <a:extLst>
              <a:ext uri="{FF2B5EF4-FFF2-40B4-BE49-F238E27FC236}">
                <a16:creationId xmlns:a16="http://schemas.microsoft.com/office/drawing/2014/main" id="{CBA7BEB6-DB97-4D34-B833-2A362696BC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1" y="1508126"/>
            <a:ext cx="5992813" cy="46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5">
            <a:extLst>
              <a:ext uri="{FF2B5EF4-FFF2-40B4-BE49-F238E27FC236}">
                <a16:creationId xmlns:a16="http://schemas.microsoft.com/office/drawing/2014/main" id="{AE5D6089-1B4F-4D4C-AF44-6DBEEBE25689}"/>
              </a:ext>
            </a:extLst>
          </p:cNvPr>
          <p:cNvSpPr txBox="1">
            <a:spLocks noChangeArrowheads="1"/>
          </p:cNvSpPr>
          <p:nvPr/>
        </p:nvSpPr>
        <p:spPr bwMode="auto">
          <a:xfrm>
            <a:off x="6145213" y="6203950"/>
            <a:ext cx="4191000"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2000">
                <a:latin typeface="Arial" panose="020B0604020202020204" pitchFamily="34" charset="0"/>
              </a:rPr>
              <a:t>Allie Ifland, Smith Co.</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7506B71F-C7C3-4920-BEBA-AC6228375B11}"/>
              </a:ext>
            </a:extLst>
          </p:cNvPr>
          <p:cNvSpPr>
            <a:spLocks noGrp="1" noChangeArrowheads="1"/>
          </p:cNvSpPr>
          <p:nvPr>
            <p:ph type="title"/>
          </p:nvPr>
        </p:nvSpPr>
        <p:spPr>
          <a:xfrm>
            <a:off x="685800" y="2552700"/>
            <a:ext cx="4840289" cy="1752600"/>
          </a:xfrm>
        </p:spPr>
        <p:txBody>
          <a:bodyPr/>
          <a:lstStyle/>
          <a:p>
            <a:pPr algn="r" eaLnBrk="1" hangingPunct="1"/>
            <a:r>
              <a:rPr lang="en-US" altLang="en-US" sz="4000" b="1" dirty="0"/>
              <a:t>Plain Uncluttered Background Example</a:t>
            </a:r>
          </a:p>
        </p:txBody>
      </p:sp>
      <p:sp>
        <p:nvSpPr>
          <p:cNvPr id="34819" name="Rectangle 3">
            <a:extLst>
              <a:ext uri="{FF2B5EF4-FFF2-40B4-BE49-F238E27FC236}">
                <a16:creationId xmlns:a16="http://schemas.microsoft.com/office/drawing/2014/main" id="{FE94923D-3F76-4BD3-A2E0-A6836C694960}"/>
              </a:ext>
            </a:extLst>
          </p:cNvPr>
          <p:cNvSpPr>
            <a:spLocks noGrp="1" noChangeArrowheads="1"/>
          </p:cNvSpPr>
          <p:nvPr>
            <p:ph idx="1"/>
          </p:nvPr>
        </p:nvSpPr>
        <p:spPr>
          <a:xfrm>
            <a:off x="685800" y="4413250"/>
            <a:ext cx="5181600" cy="1752600"/>
          </a:xfrm>
        </p:spPr>
        <p:txBody>
          <a:bodyPr/>
          <a:lstStyle/>
          <a:p>
            <a:pPr marL="0" indent="0" eaLnBrk="1" hangingPunct="1">
              <a:buNone/>
            </a:pPr>
            <a:r>
              <a:rPr lang="en-US" altLang="en-US" sz="3600" dirty="0"/>
              <a:t>Background should not distract from the subject.</a:t>
            </a:r>
          </a:p>
        </p:txBody>
      </p:sp>
      <p:pic>
        <p:nvPicPr>
          <p:cNvPr id="34820" name="Picture 5" descr="Two deer standing in a wheat field.">
            <a:extLst>
              <a:ext uri="{FF2B5EF4-FFF2-40B4-BE49-F238E27FC236}">
                <a16:creationId xmlns:a16="http://schemas.microsoft.com/office/drawing/2014/main" id="{2684DC6A-2549-4617-88C2-D497E5CB01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2547"/>
          <a:stretch>
            <a:fillRect/>
          </a:stretch>
        </p:blipFill>
        <p:spPr bwMode="auto">
          <a:xfrm>
            <a:off x="6665912" y="609600"/>
            <a:ext cx="4535488" cy="534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6">
            <a:extLst>
              <a:ext uri="{FF2B5EF4-FFF2-40B4-BE49-F238E27FC236}">
                <a16:creationId xmlns:a16="http://schemas.microsoft.com/office/drawing/2014/main" id="{0A4F0B66-1157-4C00-9C29-FE062A826377}"/>
              </a:ext>
            </a:extLst>
          </p:cNvPr>
          <p:cNvSpPr txBox="1">
            <a:spLocks noChangeArrowheads="1"/>
          </p:cNvSpPr>
          <p:nvPr/>
        </p:nvSpPr>
        <p:spPr bwMode="auto">
          <a:xfrm>
            <a:off x="7162800" y="5957886"/>
            <a:ext cx="40386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2000">
                <a:latin typeface="Arial" panose="020B0604020202020204" pitchFamily="34" charset="0"/>
              </a:rPr>
              <a:t>Sydnee Hale, Grant Co.</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671C4B2D-E913-49F7-AFCB-8B7ADC937CB1}"/>
              </a:ext>
            </a:extLst>
          </p:cNvPr>
          <p:cNvSpPr>
            <a:spLocks noGrp="1" noChangeArrowheads="1"/>
          </p:cNvSpPr>
          <p:nvPr>
            <p:ph type="title"/>
          </p:nvPr>
        </p:nvSpPr>
        <p:spPr>
          <a:xfrm>
            <a:off x="862662" y="2588051"/>
            <a:ext cx="4166537" cy="990600"/>
          </a:xfrm>
        </p:spPr>
        <p:txBody>
          <a:bodyPr/>
          <a:lstStyle/>
          <a:p>
            <a:pPr algn="r" eaLnBrk="1" hangingPunct="1"/>
            <a:r>
              <a:rPr lang="en-US" altLang="en-US" b="1" dirty="0"/>
              <a:t>Focus Example</a:t>
            </a:r>
          </a:p>
        </p:txBody>
      </p:sp>
      <p:sp>
        <p:nvSpPr>
          <p:cNvPr id="39939" name="Rectangle 3">
            <a:extLst>
              <a:ext uri="{FF2B5EF4-FFF2-40B4-BE49-F238E27FC236}">
                <a16:creationId xmlns:a16="http://schemas.microsoft.com/office/drawing/2014/main" id="{5457DD5D-129E-4E83-B2EF-98E37D293CE8}"/>
              </a:ext>
            </a:extLst>
          </p:cNvPr>
          <p:cNvSpPr>
            <a:spLocks noGrp="1" noChangeArrowheads="1"/>
          </p:cNvSpPr>
          <p:nvPr>
            <p:ph idx="1"/>
          </p:nvPr>
        </p:nvSpPr>
        <p:spPr>
          <a:xfrm>
            <a:off x="838200" y="3667862"/>
            <a:ext cx="4346576" cy="2209801"/>
          </a:xfrm>
        </p:spPr>
        <p:txBody>
          <a:bodyPr/>
          <a:lstStyle/>
          <a:p>
            <a:pPr marL="0" indent="0" algn="r" eaLnBrk="1" hangingPunct="1">
              <a:spcBef>
                <a:spcPts val="0"/>
              </a:spcBef>
              <a:spcAft>
                <a:spcPts val="1800"/>
              </a:spcAft>
              <a:buNone/>
            </a:pPr>
            <a:r>
              <a:rPr lang="en-US" altLang="en-US" sz="2800" dirty="0"/>
              <a:t>The sharpest focus should be on the subject.</a:t>
            </a:r>
          </a:p>
          <a:p>
            <a:pPr marL="0" indent="0" algn="r" eaLnBrk="1" hangingPunct="1">
              <a:spcBef>
                <a:spcPts val="0"/>
              </a:spcBef>
              <a:spcAft>
                <a:spcPts val="2400"/>
              </a:spcAft>
              <a:buNone/>
            </a:pPr>
            <a:r>
              <a:rPr lang="en-US" altLang="en-US" sz="2800" dirty="0"/>
              <a:t>The eyes of people and animals need to be sharp.</a:t>
            </a:r>
          </a:p>
        </p:txBody>
      </p:sp>
      <p:pic>
        <p:nvPicPr>
          <p:cNvPr id="39940" name="Picture 4" descr="A brown and black dog face close up of eyes and how to get the sharpest focus.">
            <a:extLst>
              <a:ext uri="{FF2B5EF4-FFF2-40B4-BE49-F238E27FC236}">
                <a16:creationId xmlns:a16="http://schemas.microsoft.com/office/drawing/2014/main" id="{879243AB-C56E-4FB2-B57C-3EA194B265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1" y="1374576"/>
            <a:ext cx="5719763"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Oval 5">
            <a:extLst>
              <a:ext uri="{FF2B5EF4-FFF2-40B4-BE49-F238E27FC236}">
                <a16:creationId xmlns:a16="http://schemas.microsoft.com/office/drawing/2014/main" id="{7724CA27-A8CE-493D-AF3F-C227842E7E07}"/>
              </a:ext>
              <a:ext uri="{C183D7F6-B498-43B3-948B-1728B52AA6E4}">
                <adec:decorative xmlns:adec="http://schemas.microsoft.com/office/drawing/2017/decorative" val="1"/>
              </a:ext>
            </a:extLst>
          </p:cNvPr>
          <p:cNvSpPr>
            <a:spLocks noChangeArrowheads="1"/>
          </p:cNvSpPr>
          <p:nvPr/>
        </p:nvSpPr>
        <p:spPr bwMode="auto">
          <a:xfrm rot="20888300">
            <a:off x="5926139" y="1555552"/>
            <a:ext cx="3470275" cy="1901825"/>
          </a:xfrm>
          <a:prstGeom prst="ellipse">
            <a:avLst/>
          </a:prstGeom>
          <a:noFill/>
          <a:ln w="31750">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latin typeface="Arial" panose="020B0604020202020204" pitchFamily="34" charset="0"/>
            </a:endParaRPr>
          </a:p>
        </p:txBody>
      </p:sp>
      <p:sp>
        <p:nvSpPr>
          <p:cNvPr id="39942" name="Text Box 6">
            <a:extLst>
              <a:ext uri="{FF2B5EF4-FFF2-40B4-BE49-F238E27FC236}">
                <a16:creationId xmlns:a16="http://schemas.microsoft.com/office/drawing/2014/main" id="{BCB93598-0682-42DD-9131-8F2A1F52302E}"/>
              </a:ext>
            </a:extLst>
          </p:cNvPr>
          <p:cNvSpPr txBox="1">
            <a:spLocks noChangeArrowheads="1"/>
          </p:cNvSpPr>
          <p:nvPr/>
        </p:nvSpPr>
        <p:spPr bwMode="auto">
          <a:xfrm>
            <a:off x="7620000" y="5857676"/>
            <a:ext cx="37338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2000">
                <a:latin typeface="Arial" panose="020B0604020202020204" pitchFamily="34" charset="0"/>
              </a:rPr>
              <a:t>Morgan Poole, Morris Co.</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41989"/>
                                        </p:tgtEl>
                                        <p:attrNameLst>
                                          <p:attrName>style.visibility</p:attrName>
                                        </p:attrNameLst>
                                      </p:cBhvr>
                                      <p:to>
                                        <p:strVal val="visible"/>
                                      </p:to>
                                    </p:set>
                                    <p:animEffect transition="in" filter="dissolve">
                                      <p:cBhvr>
                                        <p:cTn id="7" dur="500"/>
                                        <p:tgtEl>
                                          <p:spTgt spid="41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AE6A130D-EFA1-4FA2-AF20-96EF29C27068}"/>
              </a:ext>
            </a:extLst>
          </p:cNvPr>
          <p:cNvSpPr>
            <a:spLocks noGrp="1" noChangeArrowheads="1"/>
          </p:cNvSpPr>
          <p:nvPr>
            <p:ph type="title"/>
          </p:nvPr>
        </p:nvSpPr>
        <p:spPr>
          <a:xfrm>
            <a:off x="762000" y="2514600"/>
            <a:ext cx="4267200" cy="990600"/>
          </a:xfrm>
        </p:spPr>
        <p:txBody>
          <a:bodyPr/>
          <a:lstStyle/>
          <a:p>
            <a:pPr algn="r" eaLnBrk="1" hangingPunct="1"/>
            <a:r>
              <a:rPr lang="en-US" altLang="en-US" b="1" dirty="0"/>
              <a:t>Horizon</a:t>
            </a:r>
          </a:p>
        </p:txBody>
      </p:sp>
      <p:sp>
        <p:nvSpPr>
          <p:cNvPr id="40964" name="Text Box 8">
            <a:extLst>
              <a:ext uri="{FF2B5EF4-FFF2-40B4-BE49-F238E27FC236}">
                <a16:creationId xmlns:a16="http://schemas.microsoft.com/office/drawing/2014/main" id="{BC63BB8F-1BD6-406C-AB10-E1F462959998}"/>
              </a:ext>
            </a:extLst>
          </p:cNvPr>
          <p:cNvSpPr txBox="1">
            <a:spLocks noChangeArrowheads="1"/>
          </p:cNvSpPr>
          <p:nvPr/>
        </p:nvSpPr>
        <p:spPr bwMode="auto">
          <a:xfrm>
            <a:off x="609600" y="3352800"/>
            <a:ext cx="4419600"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gn="r" eaLnBrk="1" hangingPunct="1">
              <a:spcBef>
                <a:spcPct val="0"/>
              </a:spcBef>
              <a:spcAft>
                <a:spcPts val="1800"/>
              </a:spcAft>
              <a:buNone/>
            </a:pPr>
            <a:r>
              <a:rPr lang="en-US" altLang="en-US" sz="2800" dirty="0">
                <a:latin typeface="Arial" panose="020B0604020202020204" pitchFamily="34" charset="0"/>
              </a:rPr>
              <a:t>Better if horizon is not centered.</a:t>
            </a:r>
          </a:p>
          <a:p>
            <a:pPr marL="0" indent="0" algn="r" eaLnBrk="1" hangingPunct="1">
              <a:spcBef>
                <a:spcPct val="0"/>
              </a:spcBef>
              <a:spcAft>
                <a:spcPts val="1800"/>
              </a:spcAft>
              <a:buNone/>
            </a:pPr>
            <a:r>
              <a:rPr lang="en-US" altLang="en-US" sz="2800" dirty="0">
                <a:latin typeface="Arial" panose="020B0604020202020204" pitchFamily="34" charset="0"/>
              </a:rPr>
              <a:t>Keep it high or low.</a:t>
            </a:r>
          </a:p>
          <a:p>
            <a:pPr marL="0" indent="0" algn="r" eaLnBrk="1" hangingPunct="1">
              <a:spcBef>
                <a:spcPct val="0"/>
              </a:spcBef>
              <a:spcAft>
                <a:spcPts val="1800"/>
              </a:spcAft>
              <a:buNone/>
            </a:pPr>
            <a:r>
              <a:rPr lang="en-US" altLang="en-US" sz="2800" dirty="0">
                <a:latin typeface="Arial" panose="020B0604020202020204" pitchFamily="34" charset="0"/>
              </a:rPr>
              <a:t>Centered divides the picture in two.</a:t>
            </a:r>
          </a:p>
        </p:txBody>
      </p:sp>
      <p:pic>
        <p:nvPicPr>
          <p:cNvPr id="40966" name="Picture 9" descr="Three horses running in a field - this photo is showing how to shoot high horizon.">
            <a:extLst>
              <a:ext uri="{FF2B5EF4-FFF2-40B4-BE49-F238E27FC236}">
                <a16:creationId xmlns:a16="http://schemas.microsoft.com/office/drawing/2014/main" id="{9654FA02-4428-4118-B50F-1C8807D38E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009945"/>
            <a:ext cx="5894388" cy="4692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67" name="Group 5">
            <a:extLst>
              <a:ext uri="{FF2B5EF4-FFF2-40B4-BE49-F238E27FC236}">
                <a16:creationId xmlns:a16="http://schemas.microsoft.com/office/drawing/2014/main" id="{A4035423-3B4D-46E3-BEDA-62D4A2691819}"/>
              </a:ext>
              <a:ext uri="{C183D7F6-B498-43B3-948B-1728B52AA6E4}">
                <adec:decorative xmlns:adec="http://schemas.microsoft.com/office/drawing/2017/decorative" val="1"/>
              </a:ext>
            </a:extLst>
          </p:cNvPr>
          <p:cNvGrpSpPr>
            <a:grpSpLocks/>
          </p:cNvGrpSpPr>
          <p:nvPr/>
        </p:nvGrpSpPr>
        <p:grpSpPr bwMode="auto">
          <a:xfrm>
            <a:off x="5410200" y="943574"/>
            <a:ext cx="5870489" cy="1200202"/>
            <a:chOff x="288" y="3216"/>
            <a:chExt cx="5184" cy="868"/>
          </a:xfrm>
        </p:grpSpPr>
        <p:sp>
          <p:nvSpPr>
            <p:cNvPr id="40968" name="Line 6">
              <a:extLst>
                <a:ext uri="{FF2B5EF4-FFF2-40B4-BE49-F238E27FC236}">
                  <a16:creationId xmlns:a16="http://schemas.microsoft.com/office/drawing/2014/main" id="{055CBACF-7CDA-41B4-A910-A8AC271F3991}"/>
                </a:ext>
              </a:extLst>
            </p:cNvPr>
            <p:cNvSpPr>
              <a:spLocks noChangeShapeType="1"/>
            </p:cNvSpPr>
            <p:nvPr/>
          </p:nvSpPr>
          <p:spPr bwMode="auto">
            <a:xfrm>
              <a:off x="288" y="3552"/>
              <a:ext cx="5184"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69" name="Text Box 7">
              <a:extLst>
                <a:ext uri="{FF2B5EF4-FFF2-40B4-BE49-F238E27FC236}">
                  <a16:creationId xmlns:a16="http://schemas.microsoft.com/office/drawing/2014/main" id="{FFF63729-0C8D-4164-8CF3-96E1B9D597B4}"/>
                </a:ext>
              </a:extLst>
            </p:cNvPr>
            <p:cNvSpPr txBox="1">
              <a:spLocks noChangeArrowheads="1"/>
            </p:cNvSpPr>
            <p:nvPr/>
          </p:nvSpPr>
          <p:spPr bwMode="auto">
            <a:xfrm>
              <a:off x="1537" y="3216"/>
              <a:ext cx="2686" cy="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3600" b="1" dirty="0">
                  <a:solidFill>
                    <a:srgbClr val="FF0000"/>
                  </a:solidFill>
                  <a:latin typeface="Arial" panose="020B0604020202020204" pitchFamily="34" charset="0"/>
                </a:rPr>
                <a:t>HIGH HORIZON</a:t>
              </a:r>
            </a:p>
          </p:txBody>
        </p:sp>
      </p:grpSp>
      <p:sp>
        <p:nvSpPr>
          <p:cNvPr id="40965" name="Text Box 10">
            <a:extLst>
              <a:ext uri="{FF2B5EF4-FFF2-40B4-BE49-F238E27FC236}">
                <a16:creationId xmlns:a16="http://schemas.microsoft.com/office/drawing/2014/main" id="{AC1CAD87-B14A-4EE6-95A8-00B0855AAFE5}"/>
              </a:ext>
            </a:extLst>
          </p:cNvPr>
          <p:cNvSpPr txBox="1">
            <a:spLocks noChangeArrowheads="1"/>
          </p:cNvSpPr>
          <p:nvPr/>
        </p:nvSpPr>
        <p:spPr bwMode="auto">
          <a:xfrm>
            <a:off x="6884988" y="5752111"/>
            <a:ext cx="44196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2000">
                <a:latin typeface="Arial" panose="020B0604020202020204" pitchFamily="34" charset="0"/>
              </a:rPr>
              <a:t>Taylor Bunch, Ellsworth Co.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0967"/>
                                        </p:tgtEl>
                                        <p:attrNameLst>
                                          <p:attrName>style.visibility</p:attrName>
                                        </p:attrNameLst>
                                      </p:cBhvr>
                                      <p:to>
                                        <p:strVal val="visible"/>
                                      </p:to>
                                    </p:set>
                                    <p:anim calcmode="lin" valueType="num">
                                      <p:cBhvr>
                                        <p:cTn id="7" dur="1000" fill="hold"/>
                                        <p:tgtEl>
                                          <p:spTgt spid="40967"/>
                                        </p:tgtEl>
                                        <p:attrNameLst>
                                          <p:attrName>ppt_w</p:attrName>
                                        </p:attrNameLst>
                                      </p:cBhvr>
                                      <p:tavLst>
                                        <p:tav tm="0">
                                          <p:val>
                                            <p:fltVal val="0"/>
                                          </p:val>
                                        </p:tav>
                                        <p:tav tm="100000">
                                          <p:val>
                                            <p:strVal val="#ppt_w"/>
                                          </p:val>
                                        </p:tav>
                                      </p:tavLst>
                                    </p:anim>
                                    <p:anim calcmode="lin" valueType="num">
                                      <p:cBhvr>
                                        <p:cTn id="8" dur="1000" fill="hold"/>
                                        <p:tgtEl>
                                          <p:spTgt spid="40967"/>
                                        </p:tgtEl>
                                        <p:attrNameLst>
                                          <p:attrName>ppt_h</p:attrName>
                                        </p:attrNameLst>
                                      </p:cBhvr>
                                      <p:tavLst>
                                        <p:tav tm="0">
                                          <p:val>
                                            <p:fltVal val="0"/>
                                          </p:val>
                                        </p:tav>
                                        <p:tav tm="100000">
                                          <p:val>
                                            <p:strVal val="#ppt_h"/>
                                          </p:val>
                                        </p:tav>
                                      </p:tavLst>
                                    </p:anim>
                                    <p:anim calcmode="lin" valueType="num">
                                      <p:cBhvr>
                                        <p:cTn id="9" dur="1000" fill="hold"/>
                                        <p:tgtEl>
                                          <p:spTgt spid="40967"/>
                                        </p:tgtEl>
                                        <p:attrNameLst>
                                          <p:attrName>style.rotation</p:attrName>
                                        </p:attrNameLst>
                                      </p:cBhvr>
                                      <p:tavLst>
                                        <p:tav tm="0">
                                          <p:val>
                                            <p:fltVal val="90"/>
                                          </p:val>
                                        </p:tav>
                                        <p:tav tm="100000">
                                          <p:val>
                                            <p:fltVal val="0"/>
                                          </p:val>
                                        </p:tav>
                                      </p:tavLst>
                                    </p:anim>
                                    <p:animEffect transition="in" filter="fade">
                                      <p:cBhvr>
                                        <p:cTn id="10" dur="1000"/>
                                        <p:tgtEl>
                                          <p:spTgt spid="40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Rectangle 2">
            <a:extLst>
              <a:ext uri="{FF2B5EF4-FFF2-40B4-BE49-F238E27FC236}">
                <a16:creationId xmlns:a16="http://schemas.microsoft.com/office/drawing/2014/main" id="{E7B7849C-A4F0-4A06-A0D8-24D6AF4A4462}"/>
              </a:ext>
            </a:extLst>
          </p:cNvPr>
          <p:cNvSpPr>
            <a:spLocks noGrp="1" noChangeArrowheads="1"/>
          </p:cNvSpPr>
          <p:nvPr>
            <p:ph type="title"/>
          </p:nvPr>
        </p:nvSpPr>
        <p:spPr>
          <a:xfrm>
            <a:off x="1905000" y="2895600"/>
            <a:ext cx="2438400" cy="1752600"/>
          </a:xfrm>
        </p:spPr>
        <p:txBody>
          <a:bodyPr/>
          <a:lstStyle/>
          <a:p>
            <a:pPr eaLnBrk="1" hangingPunct="1"/>
            <a:r>
              <a:rPr lang="en-US" altLang="en-US" b="1" dirty="0"/>
              <a:t>Horizon – Low Horizon</a:t>
            </a:r>
          </a:p>
        </p:txBody>
      </p:sp>
      <p:grpSp>
        <p:nvGrpSpPr>
          <p:cNvPr id="8205" name="Group 13">
            <a:extLst>
              <a:ext uri="{FF2B5EF4-FFF2-40B4-BE49-F238E27FC236}">
                <a16:creationId xmlns:a16="http://schemas.microsoft.com/office/drawing/2014/main" id="{489EFBCC-5C56-43CD-8CC1-7470070DDC76}"/>
              </a:ext>
              <a:ext uri="{C183D7F6-B498-43B3-948B-1728B52AA6E4}">
                <adec:decorative xmlns:adec="http://schemas.microsoft.com/office/drawing/2017/decorative" val="1"/>
              </a:ext>
            </a:extLst>
          </p:cNvPr>
          <p:cNvGrpSpPr>
            <a:grpSpLocks/>
          </p:cNvGrpSpPr>
          <p:nvPr/>
        </p:nvGrpSpPr>
        <p:grpSpPr bwMode="auto">
          <a:xfrm>
            <a:off x="5029200" y="4792664"/>
            <a:ext cx="6019800" cy="522287"/>
            <a:chOff x="288" y="3216"/>
            <a:chExt cx="5184" cy="425"/>
          </a:xfrm>
        </p:grpSpPr>
        <p:sp>
          <p:nvSpPr>
            <p:cNvPr id="41990" name="Line 11">
              <a:extLst>
                <a:ext uri="{FF2B5EF4-FFF2-40B4-BE49-F238E27FC236}">
                  <a16:creationId xmlns:a16="http://schemas.microsoft.com/office/drawing/2014/main" id="{91592FDD-E9B2-4B29-84F2-92B55732DF2F}"/>
                </a:ext>
              </a:extLst>
            </p:cNvPr>
            <p:cNvSpPr>
              <a:spLocks noChangeShapeType="1"/>
            </p:cNvSpPr>
            <p:nvPr/>
          </p:nvSpPr>
          <p:spPr bwMode="auto">
            <a:xfrm>
              <a:off x="288" y="3552"/>
              <a:ext cx="5184"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91" name="Text Box 12">
              <a:extLst>
                <a:ext uri="{FF2B5EF4-FFF2-40B4-BE49-F238E27FC236}">
                  <a16:creationId xmlns:a16="http://schemas.microsoft.com/office/drawing/2014/main" id="{8E8E279B-D6A9-4F5C-8FF8-721F8ED1FA7A}"/>
                </a:ext>
              </a:extLst>
            </p:cNvPr>
            <p:cNvSpPr txBox="1">
              <a:spLocks noChangeArrowheads="1"/>
            </p:cNvSpPr>
            <p:nvPr/>
          </p:nvSpPr>
          <p:spPr bwMode="auto">
            <a:xfrm>
              <a:off x="1536" y="3216"/>
              <a:ext cx="2688" cy="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800" b="1">
                  <a:solidFill>
                    <a:srgbClr val="FF0000"/>
                  </a:solidFill>
                  <a:latin typeface="Arial" panose="020B0604020202020204" pitchFamily="34" charset="0"/>
                </a:rPr>
                <a:t>LOW HORIZON</a:t>
              </a:r>
            </a:p>
          </p:txBody>
        </p:sp>
      </p:grpSp>
      <p:pic>
        <p:nvPicPr>
          <p:cNvPr id="41986" name="Picture 14" descr="A sunset over a body of water with fence posts and barbed wire fencing gives an example of a low horizon.">
            <a:extLst>
              <a:ext uri="{FF2B5EF4-FFF2-40B4-BE49-F238E27FC236}">
                <a16:creationId xmlns:a16="http://schemas.microsoft.com/office/drawing/2014/main" id="{DD22825B-991F-4AFB-AAEC-1229C9996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066800"/>
            <a:ext cx="6019800" cy="471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15">
            <a:extLst>
              <a:ext uri="{FF2B5EF4-FFF2-40B4-BE49-F238E27FC236}">
                <a16:creationId xmlns:a16="http://schemas.microsoft.com/office/drawing/2014/main" id="{27FF5824-C376-48A1-9158-FDD82BF220AC}"/>
              </a:ext>
            </a:extLst>
          </p:cNvPr>
          <p:cNvSpPr txBox="1">
            <a:spLocks noChangeArrowheads="1"/>
          </p:cNvSpPr>
          <p:nvPr/>
        </p:nvSpPr>
        <p:spPr bwMode="auto">
          <a:xfrm>
            <a:off x="7924800" y="5780088"/>
            <a:ext cx="31242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2000">
                <a:latin typeface="Arial" panose="020B0604020202020204" pitchFamily="34" charset="0"/>
              </a:rPr>
              <a:t>Karsen Odle, Mitchell Co.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8205"/>
                                        </p:tgtEl>
                                        <p:attrNameLst>
                                          <p:attrName>style.visibility</p:attrName>
                                        </p:attrNameLst>
                                      </p:cBhvr>
                                      <p:to>
                                        <p:strVal val="visible"/>
                                      </p:to>
                                    </p:set>
                                    <p:anim calcmode="lin" valueType="num">
                                      <p:cBhvr>
                                        <p:cTn id="7" dur="1000" fill="hold"/>
                                        <p:tgtEl>
                                          <p:spTgt spid="8205"/>
                                        </p:tgtEl>
                                        <p:attrNameLst>
                                          <p:attrName>ppt_w</p:attrName>
                                        </p:attrNameLst>
                                      </p:cBhvr>
                                      <p:tavLst>
                                        <p:tav tm="0">
                                          <p:val>
                                            <p:fltVal val="0"/>
                                          </p:val>
                                        </p:tav>
                                        <p:tav tm="100000">
                                          <p:val>
                                            <p:strVal val="#ppt_w"/>
                                          </p:val>
                                        </p:tav>
                                      </p:tavLst>
                                    </p:anim>
                                    <p:anim calcmode="lin" valueType="num">
                                      <p:cBhvr>
                                        <p:cTn id="8" dur="1000" fill="hold"/>
                                        <p:tgtEl>
                                          <p:spTgt spid="8205"/>
                                        </p:tgtEl>
                                        <p:attrNameLst>
                                          <p:attrName>ppt_h</p:attrName>
                                        </p:attrNameLst>
                                      </p:cBhvr>
                                      <p:tavLst>
                                        <p:tav tm="0">
                                          <p:val>
                                            <p:fltVal val="0"/>
                                          </p:val>
                                        </p:tav>
                                        <p:tav tm="100000">
                                          <p:val>
                                            <p:strVal val="#ppt_h"/>
                                          </p:val>
                                        </p:tav>
                                      </p:tavLst>
                                    </p:anim>
                                    <p:anim calcmode="lin" valueType="num">
                                      <p:cBhvr>
                                        <p:cTn id="9" dur="1000" fill="hold"/>
                                        <p:tgtEl>
                                          <p:spTgt spid="8205"/>
                                        </p:tgtEl>
                                        <p:attrNameLst>
                                          <p:attrName>style.rotation</p:attrName>
                                        </p:attrNameLst>
                                      </p:cBhvr>
                                      <p:tavLst>
                                        <p:tav tm="0">
                                          <p:val>
                                            <p:fltVal val="90"/>
                                          </p:val>
                                        </p:tav>
                                        <p:tav tm="100000">
                                          <p:val>
                                            <p:fltVal val="0"/>
                                          </p:val>
                                        </p:tav>
                                      </p:tavLst>
                                    </p:anim>
                                    <p:animEffect transition="in" filter="fade">
                                      <p:cBhvr>
                                        <p:cTn id="10" dur="1000"/>
                                        <p:tgtEl>
                                          <p:spTgt spid="8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DA8C7A1F-17D5-485D-A43A-2BE0513385E4}"/>
              </a:ext>
            </a:extLst>
          </p:cNvPr>
          <p:cNvSpPr>
            <a:spLocks noGrp="1" noChangeArrowheads="1"/>
          </p:cNvSpPr>
          <p:nvPr>
            <p:ph type="title"/>
          </p:nvPr>
        </p:nvSpPr>
        <p:spPr>
          <a:xfrm>
            <a:off x="918460" y="3429000"/>
            <a:ext cx="4418014" cy="1066800"/>
          </a:xfrm>
        </p:spPr>
        <p:txBody>
          <a:bodyPr/>
          <a:lstStyle/>
          <a:p>
            <a:pPr algn="r" eaLnBrk="1" hangingPunct="1"/>
            <a:r>
              <a:rPr lang="en-US" altLang="en-US" b="1" dirty="0"/>
              <a:t>Front Lighting</a:t>
            </a:r>
          </a:p>
        </p:txBody>
      </p:sp>
      <p:sp>
        <p:nvSpPr>
          <p:cNvPr id="43012" name="Text Box 8">
            <a:extLst>
              <a:ext uri="{FF2B5EF4-FFF2-40B4-BE49-F238E27FC236}">
                <a16:creationId xmlns:a16="http://schemas.microsoft.com/office/drawing/2014/main" id="{AA0F5F76-9271-4F8A-B3CB-8F4E748305CD}"/>
              </a:ext>
            </a:extLst>
          </p:cNvPr>
          <p:cNvSpPr txBox="1">
            <a:spLocks noChangeArrowheads="1"/>
          </p:cNvSpPr>
          <p:nvPr/>
        </p:nvSpPr>
        <p:spPr bwMode="auto">
          <a:xfrm>
            <a:off x="933450" y="4673600"/>
            <a:ext cx="447675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2800" dirty="0">
                <a:latin typeface="Arial" panose="020B0604020202020204" pitchFamily="34" charset="0"/>
              </a:rPr>
              <a:t>The light shines on the side of the subject that is toward the photographer.</a:t>
            </a:r>
          </a:p>
        </p:txBody>
      </p:sp>
      <p:pic>
        <p:nvPicPr>
          <p:cNvPr id="43011" name="Picture 6" descr="A orange moth sitting on a young persons fingers.">
            <a:extLst>
              <a:ext uri="{FF2B5EF4-FFF2-40B4-BE49-F238E27FC236}">
                <a16:creationId xmlns:a16="http://schemas.microsoft.com/office/drawing/2014/main" id="{6001854A-CF9D-49A4-B7E5-092EEEF1BB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4213" y="533401"/>
            <a:ext cx="4476750" cy="574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9">
            <a:extLst>
              <a:ext uri="{FF2B5EF4-FFF2-40B4-BE49-F238E27FC236}">
                <a16:creationId xmlns:a16="http://schemas.microsoft.com/office/drawing/2014/main" id="{07DB356D-1DCA-4A1D-A427-881CBFB7D598}"/>
              </a:ext>
            </a:extLst>
          </p:cNvPr>
          <p:cNvSpPr txBox="1">
            <a:spLocks noChangeArrowheads="1"/>
          </p:cNvSpPr>
          <p:nvPr/>
        </p:nvSpPr>
        <p:spPr bwMode="auto">
          <a:xfrm>
            <a:off x="5180014" y="6248400"/>
            <a:ext cx="510698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2000">
                <a:latin typeface="Arial" panose="020B0604020202020204" pitchFamily="34" charset="0"/>
              </a:rPr>
              <a:t>Rachel Juenemann, Thomas Co.</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5AA1F518-EF62-4A06-88E6-2BE88CF75B0A}"/>
              </a:ext>
            </a:extLst>
          </p:cNvPr>
          <p:cNvSpPr>
            <a:spLocks noGrp="1" noChangeArrowheads="1"/>
          </p:cNvSpPr>
          <p:nvPr>
            <p:ph type="title"/>
          </p:nvPr>
        </p:nvSpPr>
        <p:spPr>
          <a:xfrm>
            <a:off x="838200" y="3733800"/>
            <a:ext cx="3352800" cy="838200"/>
          </a:xfrm>
        </p:spPr>
        <p:txBody>
          <a:bodyPr/>
          <a:lstStyle/>
          <a:p>
            <a:pPr algn="r" eaLnBrk="1" hangingPunct="1"/>
            <a:r>
              <a:rPr lang="en-US" altLang="en-US" b="1" dirty="0"/>
              <a:t>Backlighting</a:t>
            </a:r>
          </a:p>
        </p:txBody>
      </p:sp>
      <p:pic>
        <p:nvPicPr>
          <p:cNvPr id="44035" name="Picture 4" descr="A post with a barbed wire sunset behind the field of grass.">
            <a:extLst>
              <a:ext uri="{FF2B5EF4-FFF2-40B4-BE49-F238E27FC236}">
                <a16:creationId xmlns:a16="http://schemas.microsoft.com/office/drawing/2014/main" id="{04117087-C3AC-409C-A1A8-D9E387EB8B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101726"/>
            <a:ext cx="6477000"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 Box 5">
            <a:extLst>
              <a:ext uri="{FF2B5EF4-FFF2-40B4-BE49-F238E27FC236}">
                <a16:creationId xmlns:a16="http://schemas.microsoft.com/office/drawing/2014/main" id="{D16D6D5E-69ED-474D-8508-4ADF33BAAABC}"/>
              </a:ext>
            </a:extLst>
          </p:cNvPr>
          <p:cNvSpPr txBox="1">
            <a:spLocks noChangeArrowheads="1"/>
          </p:cNvSpPr>
          <p:nvPr/>
        </p:nvSpPr>
        <p:spPr bwMode="auto">
          <a:xfrm>
            <a:off x="7315200" y="6172200"/>
            <a:ext cx="3810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2000">
                <a:latin typeface="Arial" panose="020B0604020202020204" pitchFamily="34" charset="0"/>
              </a:rPr>
              <a:t>Karsen Odle, Mitchell Co.</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2">
            <a:extLst>
              <a:ext uri="{FF2B5EF4-FFF2-40B4-BE49-F238E27FC236}">
                <a16:creationId xmlns:a16="http://schemas.microsoft.com/office/drawing/2014/main" id="{A2DA4D9B-AD1D-423D-A154-8DD06D04CB8C}"/>
              </a:ext>
            </a:extLst>
          </p:cNvPr>
          <p:cNvSpPr>
            <a:spLocks noGrp="1" noChangeArrowheads="1"/>
          </p:cNvSpPr>
          <p:nvPr>
            <p:ph type="title"/>
          </p:nvPr>
        </p:nvSpPr>
        <p:spPr>
          <a:xfrm>
            <a:off x="1014334" y="3571081"/>
            <a:ext cx="3352800" cy="838200"/>
          </a:xfrm>
        </p:spPr>
        <p:txBody>
          <a:bodyPr/>
          <a:lstStyle/>
          <a:p>
            <a:pPr algn="r" eaLnBrk="1" hangingPunct="1"/>
            <a:r>
              <a:rPr lang="en-US" altLang="en-US" b="1" dirty="0"/>
              <a:t>Backlighting Example</a:t>
            </a:r>
          </a:p>
        </p:txBody>
      </p:sp>
      <p:pic>
        <p:nvPicPr>
          <p:cNvPr id="45058" name="Picture 5" descr="A close-up of sunflowers.">
            <a:extLst>
              <a:ext uri="{FF2B5EF4-FFF2-40B4-BE49-F238E27FC236}">
                <a16:creationId xmlns:a16="http://schemas.microsoft.com/office/drawing/2014/main" id="{F13A37A8-4545-4805-AED7-5A270DEBB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143000"/>
            <a:ext cx="6248400" cy="485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6">
            <a:extLst>
              <a:ext uri="{FF2B5EF4-FFF2-40B4-BE49-F238E27FC236}">
                <a16:creationId xmlns:a16="http://schemas.microsoft.com/office/drawing/2014/main" id="{8BBABEC6-113C-4975-B87B-D2EEEFE1C6AB}"/>
              </a:ext>
            </a:extLst>
          </p:cNvPr>
          <p:cNvSpPr txBox="1">
            <a:spLocks noChangeArrowheads="1"/>
          </p:cNvSpPr>
          <p:nvPr/>
        </p:nvSpPr>
        <p:spPr bwMode="auto">
          <a:xfrm>
            <a:off x="7620000" y="6075362"/>
            <a:ext cx="35814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2000">
                <a:latin typeface="Arial" panose="020B0604020202020204" pitchFamily="34" charset="0"/>
              </a:rPr>
              <a:t>Stacy Cox, Butler Co.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7" name="Rectangle 2">
            <a:extLst>
              <a:ext uri="{FF2B5EF4-FFF2-40B4-BE49-F238E27FC236}">
                <a16:creationId xmlns:a16="http://schemas.microsoft.com/office/drawing/2014/main" id="{E5728C6F-7B08-48A7-9301-56D7097DCE4A}"/>
              </a:ext>
            </a:extLst>
          </p:cNvPr>
          <p:cNvSpPr>
            <a:spLocks noGrp="1" noRot="1" noChangeArrowheads="1"/>
          </p:cNvSpPr>
          <p:nvPr>
            <p:ph type="title"/>
          </p:nvPr>
        </p:nvSpPr>
        <p:spPr>
          <a:xfrm>
            <a:off x="833119" y="1122363"/>
            <a:ext cx="4497887" cy="2387600"/>
          </a:xfrm>
        </p:spPr>
        <p:txBody>
          <a:bodyPr vert="horz" lIns="91440" tIns="45720" rIns="91440" bIns="45720" rtlCol="0" anchor="b">
            <a:normAutofit/>
          </a:bodyPr>
          <a:lstStyle/>
          <a:p>
            <a:r>
              <a:rPr lang="en-US" altLang="en-US" sz="5400" b="1" kern="1200" dirty="0">
                <a:solidFill>
                  <a:schemeClr val="tx1"/>
                </a:solidFill>
                <a:latin typeface="+mj-lt"/>
                <a:ea typeface="+mj-ea"/>
                <a:cs typeface="+mj-cs"/>
              </a:rPr>
              <a:t>What is the best camera?</a:t>
            </a:r>
          </a:p>
        </p:txBody>
      </p:sp>
      <p:sp>
        <p:nvSpPr>
          <p:cNvPr id="214019" name="Rectangle 3">
            <a:extLst>
              <a:ext uri="{FF2B5EF4-FFF2-40B4-BE49-F238E27FC236}">
                <a16:creationId xmlns:a16="http://schemas.microsoft.com/office/drawing/2014/main" id="{9CCCD76D-54BA-4031-8701-016638C32C3C}"/>
              </a:ext>
            </a:extLst>
          </p:cNvPr>
          <p:cNvSpPr>
            <a:spLocks noGrp="1" noRot="1" noChangeArrowheads="1"/>
          </p:cNvSpPr>
          <p:nvPr>
            <p:ph idx="1"/>
          </p:nvPr>
        </p:nvSpPr>
        <p:spPr>
          <a:xfrm>
            <a:off x="833119" y="4020622"/>
            <a:ext cx="4497883" cy="1122362"/>
          </a:xfrm>
        </p:spPr>
        <p:txBody>
          <a:bodyPr vert="horz" lIns="91440" tIns="45720" rIns="91440" bIns="45720" rtlCol="0">
            <a:noAutofit/>
          </a:bodyPr>
          <a:lstStyle/>
          <a:p>
            <a:pPr marL="0" indent="0" algn="ctr">
              <a:buNone/>
            </a:pPr>
            <a:r>
              <a:rPr lang="en-US" altLang="en-US" sz="4000" b="1" kern="1200" dirty="0">
                <a:solidFill>
                  <a:srgbClr val="0070C0"/>
                </a:solidFill>
                <a:latin typeface="+mn-lt"/>
                <a:ea typeface="+mn-ea"/>
                <a:cs typeface="+mn-cs"/>
              </a:rPr>
              <a:t>The one in your hand!</a:t>
            </a:r>
          </a:p>
        </p:txBody>
      </p:sp>
      <p:pic>
        <p:nvPicPr>
          <p:cNvPr id="13" name="Picture 12" descr="OSU 4-H clover logo">
            <a:extLst>
              <a:ext uri="{FF2B5EF4-FFF2-40B4-BE49-F238E27FC236}">
                <a16:creationId xmlns:a16="http://schemas.microsoft.com/office/drawing/2014/main" id="{F4FAFB9A-0CA0-4885-A048-A7E132518647}"/>
              </a:ext>
            </a:extLst>
          </p:cNvPr>
          <p:cNvPicPr>
            <a:picLocks noChangeAspect="1"/>
          </p:cNvPicPr>
          <p:nvPr/>
        </p:nvPicPr>
        <p:blipFill rotWithShape="1">
          <a:blip r:embed="rId3">
            <a:extLst>
              <a:ext uri="{28A0092B-C50C-407E-A947-70E740481C1C}">
                <a14:useLocalDpi xmlns:a14="http://schemas.microsoft.com/office/drawing/2010/main" val="0"/>
              </a:ext>
            </a:extLst>
          </a:blip>
          <a:srcRect r="59732"/>
          <a:stretch/>
        </p:blipFill>
        <p:spPr>
          <a:xfrm>
            <a:off x="381000" y="6214752"/>
            <a:ext cx="1331887" cy="411614"/>
          </a:xfrm>
          <a:prstGeom prst="rect">
            <a:avLst/>
          </a:prstGeom>
        </p:spPr>
      </p:pic>
      <p:pic>
        <p:nvPicPr>
          <p:cNvPr id="3074" name="Picture 8" descr="A black Sony digital camera.">
            <a:extLst>
              <a:ext uri="{FF2B5EF4-FFF2-40B4-BE49-F238E27FC236}">
                <a16:creationId xmlns:a16="http://schemas.microsoft.com/office/drawing/2014/main" id="{1196D0B2-483D-484A-B7C0-5EE3173388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56" b="7646"/>
          <a:stretch>
            <a:fillRect/>
          </a:stretch>
        </p:blipFill>
        <p:spPr bwMode="auto">
          <a:xfrm>
            <a:off x="6277330" y="321732"/>
            <a:ext cx="2077308" cy="16179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6" descr="Another style of digital black camera with silver focus lens.">
            <a:extLst>
              <a:ext uri="{FF2B5EF4-FFF2-40B4-BE49-F238E27FC236}">
                <a16:creationId xmlns:a16="http://schemas.microsoft.com/office/drawing/2014/main" id="{BCD9BB5A-A340-4840-9AD9-E45E5D7C16D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189175" y="321732"/>
            <a:ext cx="2350032" cy="16179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blue cell phone.">
            <a:extLst>
              <a:ext uri="{FF2B5EF4-FFF2-40B4-BE49-F238E27FC236}">
                <a16:creationId xmlns:a16="http://schemas.microsoft.com/office/drawing/2014/main" id="{57479958-EEEA-429A-A3A8-486FE9E7D06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104070" y="2557929"/>
            <a:ext cx="2422968" cy="1702135"/>
          </a:xfrm>
          <a:prstGeom prst="rect">
            <a:avLst/>
          </a:prstGeom>
        </p:spPr>
      </p:pic>
      <p:pic>
        <p:nvPicPr>
          <p:cNvPr id="3080" name="Picture 4" descr="A black Canon digital camera.">
            <a:extLst>
              <a:ext uri="{FF2B5EF4-FFF2-40B4-BE49-F238E27FC236}">
                <a16:creationId xmlns:a16="http://schemas.microsoft.com/office/drawing/2014/main" id="{5E5B53BA-BA7E-4AA1-AB5E-C9FFCBC0A67E}"/>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9183969" y="2517903"/>
            <a:ext cx="2359177" cy="17421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7" descr="Silver compact digital camera.">
            <a:extLst>
              <a:ext uri="{FF2B5EF4-FFF2-40B4-BE49-F238E27FC236}">
                <a16:creationId xmlns:a16="http://schemas.microsoft.com/office/drawing/2014/main" id="{8674A4E1-C510-40C7-A339-72E4712812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8860" t="14159" r="60393" b="7965"/>
          <a:stretch>
            <a:fillRect/>
          </a:stretch>
        </p:blipFill>
        <p:spPr bwMode="auto">
          <a:xfrm>
            <a:off x="6148870" y="4903537"/>
            <a:ext cx="2333366" cy="15765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5" descr="Black Digital camera with a picture of a couple standing facing each other at sunset.">
            <a:extLst>
              <a:ext uri="{FF2B5EF4-FFF2-40B4-BE49-F238E27FC236}">
                <a16:creationId xmlns:a16="http://schemas.microsoft.com/office/drawing/2014/main" id="{DD2657DA-7640-4C51-B430-225637DC6293}"/>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9178592" y="4963051"/>
            <a:ext cx="2369932" cy="145750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4024" name="Straight Connector 214023">
            <a:extLst>
              <a:ext uri="{FF2B5EF4-FFF2-40B4-BE49-F238E27FC236}">
                <a16:creationId xmlns:a16="http://schemas.microsoft.com/office/drawing/2014/main" id="{DC034BB4-8B50-4484-85C4-0CE4699284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56858" y="0"/>
            <a:ext cx="0" cy="6858000"/>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4026" name="Straight Connector 214025">
            <a:extLst>
              <a:ext uri="{FF2B5EF4-FFF2-40B4-BE49-F238E27FC236}">
                <a16:creationId xmlns:a16="http://schemas.microsoft.com/office/drawing/2014/main" id="{81B200F7-B57A-4824-BB91-B6624450A5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2228770"/>
            <a:ext cx="6096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4028" name="Straight Connector 214027">
            <a:extLst>
              <a:ext uri="{FF2B5EF4-FFF2-40B4-BE49-F238E27FC236}">
                <a16:creationId xmlns:a16="http://schemas.microsoft.com/office/drawing/2014/main" id="{FA92245C-961F-47D5-9691-272D28692D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36750" y="4581803"/>
            <a:ext cx="60552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140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19"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2">
            <a:extLst>
              <a:ext uri="{FF2B5EF4-FFF2-40B4-BE49-F238E27FC236}">
                <a16:creationId xmlns:a16="http://schemas.microsoft.com/office/drawing/2014/main" id="{92CC38AB-DC07-455A-9DE5-E66081FE6AC9}"/>
              </a:ext>
            </a:extLst>
          </p:cNvPr>
          <p:cNvSpPr txBox="1">
            <a:spLocks noGrp="1" noChangeArrowheads="1"/>
          </p:cNvSpPr>
          <p:nvPr>
            <p:ph type="title" idx="4294967295"/>
          </p:nvPr>
        </p:nvSpPr>
        <p:spPr bwMode="auto">
          <a:xfrm>
            <a:off x="609600" y="3352800"/>
            <a:ext cx="4656138" cy="838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46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Backlighting</a:t>
            </a:r>
            <a:br>
              <a:rPr kumimoji="0" lang="en-US" altLang="en-US" sz="46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br>
            <a:r>
              <a:rPr kumimoji="0" lang="en-US" altLang="en-US" sz="1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example 1</a:t>
            </a:r>
          </a:p>
        </p:txBody>
      </p:sp>
      <p:sp>
        <p:nvSpPr>
          <p:cNvPr id="46083" name="Text Box 5">
            <a:extLst>
              <a:ext uri="{FF2B5EF4-FFF2-40B4-BE49-F238E27FC236}">
                <a16:creationId xmlns:a16="http://schemas.microsoft.com/office/drawing/2014/main" id="{5259C7C7-A288-439F-8886-6EC65E41D504}"/>
              </a:ext>
            </a:extLst>
          </p:cNvPr>
          <p:cNvSpPr txBox="1">
            <a:spLocks noChangeArrowheads="1"/>
          </p:cNvSpPr>
          <p:nvPr/>
        </p:nvSpPr>
        <p:spPr bwMode="auto">
          <a:xfrm>
            <a:off x="537369" y="4419600"/>
            <a:ext cx="48006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2800" dirty="0">
                <a:latin typeface="Arial" panose="020B0604020202020204" pitchFamily="34" charset="0"/>
              </a:rPr>
              <a:t>Shows the texture of the subject better and adds depth to the image.</a:t>
            </a:r>
          </a:p>
        </p:txBody>
      </p:sp>
      <p:pic>
        <p:nvPicPr>
          <p:cNvPr id="46082" name="Picture 4" descr="A rusty old lantern hanging from old fencing.">
            <a:extLst>
              <a:ext uri="{FF2B5EF4-FFF2-40B4-BE49-F238E27FC236}">
                <a16:creationId xmlns:a16="http://schemas.microsoft.com/office/drawing/2014/main" id="{A7D20666-E889-470C-B36D-28EF6F5FD0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381000"/>
            <a:ext cx="457993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6">
            <a:extLst>
              <a:ext uri="{FF2B5EF4-FFF2-40B4-BE49-F238E27FC236}">
                <a16:creationId xmlns:a16="http://schemas.microsoft.com/office/drawing/2014/main" id="{DF3418B3-C721-431E-AA1F-432C35055592}"/>
              </a:ext>
            </a:extLst>
          </p:cNvPr>
          <p:cNvSpPr txBox="1">
            <a:spLocks noChangeArrowheads="1"/>
          </p:cNvSpPr>
          <p:nvPr/>
        </p:nvSpPr>
        <p:spPr bwMode="auto">
          <a:xfrm>
            <a:off x="6180138" y="6324600"/>
            <a:ext cx="4191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2000">
                <a:latin typeface="Arial" panose="020B0604020202020204" pitchFamily="34" charset="0"/>
              </a:rPr>
              <a:t>Kimberly Doman, Barber Co.</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F2B031BB-6CA0-4CD8-BD2D-38D06C4538D2}"/>
              </a:ext>
            </a:extLst>
          </p:cNvPr>
          <p:cNvSpPr>
            <a:spLocks noGrp="1" noChangeArrowheads="1"/>
          </p:cNvSpPr>
          <p:nvPr>
            <p:ph type="title"/>
          </p:nvPr>
        </p:nvSpPr>
        <p:spPr>
          <a:xfrm>
            <a:off x="1319134" y="2743200"/>
            <a:ext cx="3962400" cy="990600"/>
          </a:xfrm>
        </p:spPr>
        <p:txBody>
          <a:bodyPr/>
          <a:lstStyle/>
          <a:p>
            <a:pPr algn="r" eaLnBrk="1" hangingPunct="1"/>
            <a:r>
              <a:rPr lang="en-US" altLang="en-US" b="1" dirty="0"/>
              <a:t>Diffuse Lighting</a:t>
            </a:r>
          </a:p>
        </p:txBody>
      </p:sp>
      <p:sp>
        <p:nvSpPr>
          <p:cNvPr id="47108" name="Text Box 6">
            <a:extLst>
              <a:ext uri="{FF2B5EF4-FFF2-40B4-BE49-F238E27FC236}">
                <a16:creationId xmlns:a16="http://schemas.microsoft.com/office/drawing/2014/main" id="{ACE0A6F3-332A-490C-A131-FBBFFCFEAD48}"/>
              </a:ext>
            </a:extLst>
          </p:cNvPr>
          <p:cNvSpPr txBox="1">
            <a:spLocks noChangeArrowheads="1"/>
          </p:cNvSpPr>
          <p:nvPr/>
        </p:nvSpPr>
        <p:spPr bwMode="auto">
          <a:xfrm>
            <a:off x="861934" y="3886200"/>
            <a:ext cx="44196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2800" dirty="0">
                <a:latin typeface="Arial" panose="020B0604020202020204" pitchFamily="34" charset="0"/>
              </a:rPr>
              <a:t>Soft light, no distinct shadows, can be found in shade, indoors near a window, on cloudy days.</a:t>
            </a:r>
            <a:endParaRPr lang="en-US" altLang="en-US" dirty="0">
              <a:latin typeface="Arial" panose="020B0604020202020204" pitchFamily="34" charset="0"/>
            </a:endParaRPr>
          </a:p>
        </p:txBody>
      </p:sp>
      <p:pic>
        <p:nvPicPr>
          <p:cNvPr id="47107" name="Picture 5" descr="Photo of Katelyn Niehues, from Nemaha County.">
            <a:extLst>
              <a:ext uri="{FF2B5EF4-FFF2-40B4-BE49-F238E27FC236}">
                <a16:creationId xmlns:a16="http://schemas.microsoft.com/office/drawing/2014/main" id="{640FE38B-EDE7-4F68-971E-8B1F67D679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8051" y="762001"/>
            <a:ext cx="4144963" cy="534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7">
            <a:extLst>
              <a:ext uri="{FF2B5EF4-FFF2-40B4-BE49-F238E27FC236}">
                <a16:creationId xmlns:a16="http://schemas.microsoft.com/office/drawing/2014/main" id="{EDFC1715-62EC-40C9-B2A4-90A0877293F8}"/>
              </a:ext>
            </a:extLst>
          </p:cNvPr>
          <p:cNvSpPr txBox="1">
            <a:spLocks noChangeArrowheads="1"/>
          </p:cNvSpPr>
          <p:nvPr/>
        </p:nvSpPr>
        <p:spPr bwMode="auto">
          <a:xfrm>
            <a:off x="6019800" y="6219825"/>
            <a:ext cx="41148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2000">
                <a:latin typeface="Arial" panose="020B0604020202020204" pitchFamily="34" charset="0"/>
              </a:rPr>
              <a:t>Katelyn Niehues, Nemaha Co.</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2">
            <a:extLst>
              <a:ext uri="{FF2B5EF4-FFF2-40B4-BE49-F238E27FC236}">
                <a16:creationId xmlns:a16="http://schemas.microsoft.com/office/drawing/2014/main" id="{9E9072C1-9801-491D-A823-7284E4E0B982}"/>
              </a:ext>
            </a:extLst>
          </p:cNvPr>
          <p:cNvSpPr txBox="1">
            <a:spLocks noGrp="1" noChangeArrowheads="1"/>
          </p:cNvSpPr>
          <p:nvPr>
            <p:ph type="title" idx="4294967295"/>
          </p:nvPr>
        </p:nvSpPr>
        <p:spPr bwMode="auto">
          <a:xfrm>
            <a:off x="1447800" y="3657600"/>
            <a:ext cx="3962400" cy="9906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46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Diffuse Lighting Example</a:t>
            </a:r>
          </a:p>
        </p:txBody>
      </p:sp>
      <p:pic>
        <p:nvPicPr>
          <p:cNvPr id="48130" name="Picture 4" descr="A grey kitten licking his front paw. ">
            <a:extLst>
              <a:ext uri="{FF2B5EF4-FFF2-40B4-BE49-F238E27FC236}">
                <a16:creationId xmlns:a16="http://schemas.microsoft.com/office/drawing/2014/main" id="{0F9FCC90-7B00-4844-AB54-EC297A822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0913" y="698501"/>
            <a:ext cx="4267200" cy="555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5">
            <a:extLst>
              <a:ext uri="{FF2B5EF4-FFF2-40B4-BE49-F238E27FC236}">
                <a16:creationId xmlns:a16="http://schemas.microsoft.com/office/drawing/2014/main" id="{2B739AA6-081E-4995-9021-FC3D0184534D}"/>
              </a:ext>
            </a:extLst>
          </p:cNvPr>
          <p:cNvSpPr txBox="1">
            <a:spLocks noChangeArrowheads="1"/>
          </p:cNvSpPr>
          <p:nvPr/>
        </p:nvSpPr>
        <p:spPr bwMode="auto">
          <a:xfrm>
            <a:off x="6411913" y="6253163"/>
            <a:ext cx="38862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2000">
                <a:latin typeface="Arial" panose="020B0604020202020204" pitchFamily="34" charset="0"/>
              </a:rPr>
              <a:t>Marcus Resco, Cloud Co.</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45ED4DE8-FFFF-437C-88A0-C1CA7B90EA62}"/>
              </a:ext>
            </a:extLst>
          </p:cNvPr>
          <p:cNvSpPr>
            <a:spLocks noGrp="1" noChangeArrowheads="1"/>
          </p:cNvSpPr>
          <p:nvPr>
            <p:ph type="title"/>
          </p:nvPr>
        </p:nvSpPr>
        <p:spPr>
          <a:xfrm>
            <a:off x="838200" y="309797"/>
            <a:ext cx="8229600" cy="1143000"/>
          </a:xfrm>
        </p:spPr>
        <p:txBody>
          <a:bodyPr/>
          <a:lstStyle/>
          <a:p>
            <a:pPr algn="l" eaLnBrk="1" hangingPunct="1"/>
            <a:r>
              <a:rPr lang="en-US" altLang="en-US" b="1" dirty="0"/>
              <a:t>Depth-Of-Field</a:t>
            </a:r>
          </a:p>
        </p:txBody>
      </p:sp>
      <p:sp>
        <p:nvSpPr>
          <p:cNvPr id="49155" name="Rectangle 3">
            <a:extLst>
              <a:ext uri="{FF2B5EF4-FFF2-40B4-BE49-F238E27FC236}">
                <a16:creationId xmlns:a16="http://schemas.microsoft.com/office/drawing/2014/main" id="{9219900F-9281-4E4B-A64C-0E21B8CD1BBB}"/>
              </a:ext>
            </a:extLst>
          </p:cNvPr>
          <p:cNvSpPr>
            <a:spLocks noGrp="1" noChangeArrowheads="1"/>
          </p:cNvSpPr>
          <p:nvPr>
            <p:ph idx="1"/>
          </p:nvPr>
        </p:nvSpPr>
        <p:spPr>
          <a:xfrm>
            <a:off x="1295400" y="1600200"/>
            <a:ext cx="10058400" cy="1752600"/>
          </a:xfrm>
        </p:spPr>
        <p:txBody>
          <a:bodyPr/>
          <a:lstStyle/>
          <a:p>
            <a:pPr marL="0" indent="0" eaLnBrk="1" hangingPunct="1">
              <a:buNone/>
            </a:pPr>
            <a:r>
              <a:rPr lang="en-US" altLang="en-US" dirty="0">
                <a:solidFill>
                  <a:srgbClr val="0070C0"/>
                </a:solidFill>
              </a:rPr>
              <a:t>Depth-of-field – the area in front of and beyond the point of focus that will still be in focus</a:t>
            </a:r>
          </a:p>
        </p:txBody>
      </p:sp>
      <p:graphicFrame>
        <p:nvGraphicFramePr>
          <p:cNvPr id="45098" name="Group 42">
            <a:extLst>
              <a:ext uri="{FF2B5EF4-FFF2-40B4-BE49-F238E27FC236}">
                <a16:creationId xmlns:a16="http://schemas.microsoft.com/office/drawing/2014/main" id="{D15C8910-C952-4080-9E8E-8FBD7A79CE4F}"/>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4146885635"/>
              </p:ext>
            </p:extLst>
          </p:nvPr>
        </p:nvGraphicFramePr>
        <p:xfrm>
          <a:off x="1371601" y="2819400"/>
          <a:ext cx="9083675" cy="3886200"/>
        </p:xfrm>
        <a:graphic>
          <a:graphicData uri="http://schemas.openxmlformats.org/drawingml/2006/table">
            <a:tbl>
              <a:tblPr firstRow="1"/>
              <a:tblGrid>
                <a:gridCol w="3259138">
                  <a:extLst>
                    <a:ext uri="{9D8B030D-6E8A-4147-A177-3AD203B41FA5}">
                      <a16:colId xmlns:a16="http://schemas.microsoft.com/office/drawing/2014/main" val="20000"/>
                    </a:ext>
                  </a:extLst>
                </a:gridCol>
                <a:gridCol w="2928937">
                  <a:extLst>
                    <a:ext uri="{9D8B030D-6E8A-4147-A177-3AD203B41FA5}">
                      <a16:colId xmlns:a16="http://schemas.microsoft.com/office/drawing/2014/main" val="20001"/>
                    </a:ext>
                  </a:extLst>
                </a:gridCol>
                <a:gridCol w="2584450">
                  <a:extLst>
                    <a:ext uri="{9D8B030D-6E8A-4147-A177-3AD203B41FA5}">
                      <a16:colId xmlns:a16="http://schemas.microsoft.com/office/drawing/2014/main" val="20002"/>
                    </a:ext>
                  </a:extLst>
                </a:gridCol>
                <a:gridCol w="311150">
                  <a:extLst>
                    <a:ext uri="{9D8B030D-6E8A-4147-A177-3AD203B41FA5}">
                      <a16:colId xmlns:a16="http://schemas.microsoft.com/office/drawing/2014/main" val="20003"/>
                    </a:ext>
                  </a:extLst>
                </a:gridCol>
              </a:tblGrid>
              <a:tr h="469900">
                <a:tc gridSpan="3">
                  <a:txBody>
                    <a:bodyPr/>
                    <a:lstStyle>
                      <a:lvl1pPr>
                        <a:spcBef>
                          <a:spcPct val="20000"/>
                        </a:spcBef>
                        <a:defRPr sz="2800">
                          <a:solidFill>
                            <a:schemeClr val="tx1"/>
                          </a:solidFill>
                          <a:latin typeface="Arial" pitchFamily="34" charset="0"/>
                          <a:cs typeface="Arial" pitchFamily="34" charset="0"/>
                        </a:defRPr>
                      </a:lvl1pPr>
                      <a:lvl2pPr>
                        <a:spcBef>
                          <a:spcPct val="20000"/>
                        </a:spcBef>
                        <a:defRPr sz="2400">
                          <a:solidFill>
                            <a:schemeClr val="tx1"/>
                          </a:solidFill>
                          <a:latin typeface="Arial" pitchFamily="34" charset="0"/>
                          <a:cs typeface="Arial" pitchFamily="34" charset="0"/>
                        </a:defRPr>
                      </a:lvl2pPr>
                      <a:lvl3pPr>
                        <a:spcBef>
                          <a:spcPct val="20000"/>
                        </a:spcBef>
                        <a:defRPr sz="2000">
                          <a:solidFill>
                            <a:schemeClr val="tx1"/>
                          </a:solidFill>
                          <a:latin typeface="Arial" pitchFamily="34" charset="0"/>
                          <a:cs typeface="Arial" pitchFamily="34" charset="0"/>
                        </a:defRPr>
                      </a:lvl3pPr>
                      <a:lvl4pPr>
                        <a:spcBef>
                          <a:spcPct val="20000"/>
                        </a:spcBef>
                        <a:defRPr>
                          <a:solidFill>
                            <a:schemeClr val="tx1"/>
                          </a:solidFill>
                          <a:latin typeface="Arial" pitchFamily="34" charset="0"/>
                          <a:cs typeface="Arial" pitchFamily="34" charset="0"/>
                        </a:defRPr>
                      </a:lvl4pPr>
                      <a:lvl5pPr>
                        <a:spcBef>
                          <a:spcPct val="20000"/>
                        </a:spcBef>
                        <a:defRPr>
                          <a:solidFill>
                            <a:schemeClr val="tx1"/>
                          </a:solidFill>
                          <a:latin typeface="Arial" pitchFamily="34" charset="0"/>
                          <a:cs typeface="Arial" pitchFamily="34" charset="0"/>
                        </a:defRPr>
                      </a:lvl5pPr>
                      <a:lvl6pPr fontAlgn="base">
                        <a:spcBef>
                          <a:spcPct val="20000"/>
                        </a:spcBef>
                        <a:spcAft>
                          <a:spcPct val="0"/>
                        </a:spcAft>
                        <a:defRPr>
                          <a:solidFill>
                            <a:schemeClr val="tx1"/>
                          </a:solidFill>
                          <a:latin typeface="Arial" pitchFamily="34" charset="0"/>
                          <a:cs typeface="Arial" pitchFamily="34" charset="0"/>
                        </a:defRPr>
                      </a:lvl6pPr>
                      <a:lvl7pPr fontAlgn="base">
                        <a:spcBef>
                          <a:spcPct val="20000"/>
                        </a:spcBef>
                        <a:spcAft>
                          <a:spcPct val="0"/>
                        </a:spcAft>
                        <a:defRPr>
                          <a:solidFill>
                            <a:schemeClr val="tx1"/>
                          </a:solidFill>
                          <a:latin typeface="Arial" pitchFamily="34" charset="0"/>
                          <a:cs typeface="Arial" pitchFamily="34" charset="0"/>
                        </a:defRPr>
                      </a:lvl7pPr>
                      <a:lvl8pPr fontAlgn="base">
                        <a:spcBef>
                          <a:spcPct val="20000"/>
                        </a:spcBef>
                        <a:spcAft>
                          <a:spcPct val="0"/>
                        </a:spcAft>
                        <a:defRPr>
                          <a:solidFill>
                            <a:schemeClr val="tx1"/>
                          </a:solidFill>
                          <a:latin typeface="Arial" pitchFamily="34" charset="0"/>
                          <a:cs typeface="Arial" pitchFamily="34" charset="0"/>
                        </a:defRPr>
                      </a:lvl8pPr>
                      <a:lvl9pPr fontAlgn="base">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itchFamily="34" charset="0"/>
                          <a:cs typeface="Arial" pitchFamily="34" charset="0"/>
                        </a:rPr>
                        <a:t>      Focus at the subject distance, 10 </a:t>
                      </a:r>
                      <a:r>
                        <a:rPr kumimoji="0" lang="en-US" altLang="en-US" sz="2000" b="0" i="0" u="none" strike="noStrike" cap="none" normalizeH="0" baseline="0" dirty="0" err="1">
                          <a:ln>
                            <a:noFill/>
                          </a:ln>
                          <a:solidFill>
                            <a:schemeClr val="tx1"/>
                          </a:solidFill>
                          <a:effectLst/>
                          <a:latin typeface="Arial" pitchFamily="34" charset="0"/>
                          <a:cs typeface="Arial" pitchFamily="34" charset="0"/>
                        </a:rPr>
                        <a:t>ft</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anchor="b" horzOverflow="overflow">
                    <a:lnL cap="flat">
                      <a:noFill/>
                    </a:lnL>
                    <a:lnR>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lvl1pPr>
                        <a:spcBef>
                          <a:spcPct val="20000"/>
                        </a:spcBef>
                        <a:defRPr sz="2800">
                          <a:solidFill>
                            <a:schemeClr val="tx1"/>
                          </a:solidFill>
                          <a:latin typeface="Arial" pitchFamily="34" charset="0"/>
                          <a:cs typeface="Arial" pitchFamily="34" charset="0"/>
                        </a:defRPr>
                      </a:lvl1pPr>
                      <a:lvl2pPr>
                        <a:spcBef>
                          <a:spcPct val="20000"/>
                        </a:spcBef>
                        <a:defRPr sz="2400">
                          <a:solidFill>
                            <a:schemeClr val="tx1"/>
                          </a:solidFill>
                          <a:latin typeface="Arial" pitchFamily="34" charset="0"/>
                          <a:cs typeface="Arial" pitchFamily="34" charset="0"/>
                        </a:defRPr>
                      </a:lvl2pPr>
                      <a:lvl3pPr>
                        <a:spcBef>
                          <a:spcPct val="20000"/>
                        </a:spcBef>
                        <a:defRPr sz="2000">
                          <a:solidFill>
                            <a:schemeClr val="tx1"/>
                          </a:solidFill>
                          <a:latin typeface="Arial" pitchFamily="34" charset="0"/>
                          <a:cs typeface="Arial" pitchFamily="34" charset="0"/>
                        </a:defRPr>
                      </a:lvl3pPr>
                      <a:lvl4pPr>
                        <a:spcBef>
                          <a:spcPct val="20000"/>
                        </a:spcBef>
                        <a:defRPr>
                          <a:solidFill>
                            <a:schemeClr val="tx1"/>
                          </a:solidFill>
                          <a:latin typeface="Arial" pitchFamily="34" charset="0"/>
                          <a:cs typeface="Arial" pitchFamily="34" charset="0"/>
                        </a:defRPr>
                      </a:lvl4pPr>
                      <a:lvl5pPr>
                        <a:spcBef>
                          <a:spcPct val="20000"/>
                        </a:spcBef>
                        <a:defRPr>
                          <a:solidFill>
                            <a:schemeClr val="tx1"/>
                          </a:solidFill>
                          <a:latin typeface="Arial" pitchFamily="34" charset="0"/>
                          <a:cs typeface="Arial" pitchFamily="34" charset="0"/>
                        </a:defRPr>
                      </a:lvl5pPr>
                      <a:lvl6pPr fontAlgn="base">
                        <a:spcBef>
                          <a:spcPct val="20000"/>
                        </a:spcBef>
                        <a:spcAft>
                          <a:spcPct val="0"/>
                        </a:spcAft>
                        <a:defRPr>
                          <a:solidFill>
                            <a:schemeClr val="tx1"/>
                          </a:solidFill>
                          <a:latin typeface="Arial" pitchFamily="34" charset="0"/>
                          <a:cs typeface="Arial" pitchFamily="34" charset="0"/>
                        </a:defRPr>
                      </a:lvl6pPr>
                      <a:lvl7pPr fontAlgn="base">
                        <a:spcBef>
                          <a:spcPct val="20000"/>
                        </a:spcBef>
                        <a:spcAft>
                          <a:spcPct val="0"/>
                        </a:spcAft>
                        <a:defRPr>
                          <a:solidFill>
                            <a:schemeClr val="tx1"/>
                          </a:solidFill>
                          <a:latin typeface="Arial" pitchFamily="34" charset="0"/>
                          <a:cs typeface="Arial" pitchFamily="34" charset="0"/>
                        </a:defRPr>
                      </a:lvl7pPr>
                      <a:lvl8pPr fontAlgn="base">
                        <a:spcBef>
                          <a:spcPct val="20000"/>
                        </a:spcBef>
                        <a:spcAft>
                          <a:spcPct val="0"/>
                        </a:spcAft>
                        <a:defRPr>
                          <a:solidFill>
                            <a:schemeClr val="tx1"/>
                          </a:solidFill>
                          <a:latin typeface="Arial" pitchFamily="34" charset="0"/>
                          <a:cs typeface="Arial" pitchFamily="34" charset="0"/>
                        </a:defRPr>
                      </a:lvl8pPr>
                      <a:lvl9pPr fontAlgn="base">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itchFamily="34" charset="0"/>
                          <a:cs typeface="Arial" pitchFamily="34" charset="0"/>
                        </a:rPr>
                        <a:t> </a:t>
                      </a:r>
                    </a:p>
                  </a:txBody>
                  <a:tcPr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2051049">
                <a:tc gridSpan="3">
                  <a:txBody>
                    <a:bodyPr/>
                    <a:lstStyle>
                      <a:lvl1pPr>
                        <a:spcBef>
                          <a:spcPct val="20000"/>
                        </a:spcBef>
                        <a:defRPr sz="2800">
                          <a:solidFill>
                            <a:schemeClr val="tx1"/>
                          </a:solidFill>
                          <a:latin typeface="Arial" pitchFamily="34" charset="0"/>
                          <a:cs typeface="Arial" pitchFamily="34" charset="0"/>
                        </a:defRPr>
                      </a:lvl1pPr>
                      <a:lvl2pPr>
                        <a:spcBef>
                          <a:spcPct val="20000"/>
                        </a:spcBef>
                        <a:defRPr sz="2400">
                          <a:solidFill>
                            <a:schemeClr val="tx1"/>
                          </a:solidFill>
                          <a:latin typeface="Arial" pitchFamily="34" charset="0"/>
                          <a:cs typeface="Arial" pitchFamily="34" charset="0"/>
                        </a:defRPr>
                      </a:lvl2pPr>
                      <a:lvl3pPr>
                        <a:spcBef>
                          <a:spcPct val="20000"/>
                        </a:spcBef>
                        <a:defRPr sz="2000">
                          <a:solidFill>
                            <a:schemeClr val="tx1"/>
                          </a:solidFill>
                          <a:latin typeface="Arial" pitchFamily="34" charset="0"/>
                          <a:cs typeface="Arial" pitchFamily="34" charset="0"/>
                        </a:defRPr>
                      </a:lvl3pPr>
                      <a:lvl4pPr>
                        <a:spcBef>
                          <a:spcPct val="20000"/>
                        </a:spcBef>
                        <a:defRPr>
                          <a:solidFill>
                            <a:schemeClr val="tx1"/>
                          </a:solidFill>
                          <a:latin typeface="Arial" pitchFamily="34" charset="0"/>
                          <a:cs typeface="Arial" pitchFamily="34" charset="0"/>
                        </a:defRPr>
                      </a:lvl4pPr>
                      <a:lvl5pPr>
                        <a:spcBef>
                          <a:spcPct val="20000"/>
                        </a:spcBef>
                        <a:defRPr>
                          <a:solidFill>
                            <a:schemeClr val="tx1"/>
                          </a:solidFill>
                          <a:latin typeface="Arial" pitchFamily="34" charset="0"/>
                          <a:cs typeface="Arial" pitchFamily="34" charset="0"/>
                        </a:defRPr>
                      </a:lvl5pPr>
                      <a:lvl6pPr fontAlgn="base">
                        <a:spcBef>
                          <a:spcPct val="20000"/>
                        </a:spcBef>
                        <a:spcAft>
                          <a:spcPct val="0"/>
                        </a:spcAft>
                        <a:defRPr>
                          <a:solidFill>
                            <a:schemeClr val="tx1"/>
                          </a:solidFill>
                          <a:latin typeface="Arial" pitchFamily="34" charset="0"/>
                          <a:cs typeface="Arial" pitchFamily="34" charset="0"/>
                        </a:defRPr>
                      </a:lvl6pPr>
                      <a:lvl7pPr fontAlgn="base">
                        <a:spcBef>
                          <a:spcPct val="20000"/>
                        </a:spcBef>
                        <a:spcAft>
                          <a:spcPct val="0"/>
                        </a:spcAft>
                        <a:defRPr>
                          <a:solidFill>
                            <a:schemeClr val="tx1"/>
                          </a:solidFill>
                          <a:latin typeface="Arial" pitchFamily="34" charset="0"/>
                          <a:cs typeface="Arial" pitchFamily="34" charset="0"/>
                        </a:defRPr>
                      </a:lvl7pPr>
                      <a:lvl8pPr fontAlgn="base">
                        <a:spcBef>
                          <a:spcPct val="20000"/>
                        </a:spcBef>
                        <a:spcAft>
                          <a:spcPct val="0"/>
                        </a:spcAft>
                        <a:defRPr>
                          <a:solidFill>
                            <a:schemeClr val="tx1"/>
                          </a:solidFill>
                          <a:latin typeface="Arial" pitchFamily="34" charset="0"/>
                          <a:cs typeface="Arial" pitchFamily="34" charset="0"/>
                        </a:defRPr>
                      </a:lvl8pPr>
                      <a:lvl9pPr fontAlgn="base">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itchFamily="34" charset="0"/>
                          <a:cs typeface="Arial" pitchFamily="34" charset="0"/>
                        </a:rPr>
                        <a:t>  </a:t>
                      </a:r>
                      <a:r>
                        <a:rPr kumimoji="0" lang="en-US" altLang="en-US" sz="8100" b="0" i="0" u="none" strike="noStrike" cap="none" normalizeH="0" baseline="0">
                          <a:ln>
                            <a:noFill/>
                          </a:ln>
                          <a:solidFill>
                            <a:schemeClr val="tx1"/>
                          </a:solidFill>
                          <a:effectLst/>
                          <a:latin typeface="Arial" pitchFamily="34" charset="0"/>
                          <a:cs typeface="Arial" pitchFamily="34" charset="0"/>
                        </a:rPr>
                        <a:t> </a:t>
                      </a:r>
                      <a:r>
                        <a:rPr kumimoji="0" lang="en-US" altLang="en-US" sz="1800" b="0" i="0" u="none" strike="noStrike" cap="none" normalizeH="0" baseline="0">
                          <a:ln>
                            <a:noFill/>
                          </a:ln>
                          <a:solidFill>
                            <a:schemeClr val="tx1"/>
                          </a:solidFill>
                          <a:effectLst/>
                          <a:latin typeface="Arial" pitchFamily="34" charset="0"/>
                          <a:cs typeface="Arial" pitchFamily="34" charset="0"/>
                        </a:rPr>
                        <a:t>                                                                                                                                                        </a:t>
                      </a:r>
                    </a:p>
                  </a:txBody>
                  <a:tcPr anchor="ctr"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lvl1pPr>
                        <a:spcBef>
                          <a:spcPct val="20000"/>
                        </a:spcBef>
                        <a:defRPr sz="2800">
                          <a:solidFill>
                            <a:schemeClr val="tx1"/>
                          </a:solidFill>
                          <a:latin typeface="Arial" pitchFamily="34" charset="0"/>
                          <a:cs typeface="Arial" pitchFamily="34" charset="0"/>
                        </a:defRPr>
                      </a:lvl1pPr>
                      <a:lvl2pPr>
                        <a:spcBef>
                          <a:spcPct val="20000"/>
                        </a:spcBef>
                        <a:defRPr sz="2400">
                          <a:solidFill>
                            <a:schemeClr val="tx1"/>
                          </a:solidFill>
                          <a:latin typeface="Arial" pitchFamily="34" charset="0"/>
                          <a:cs typeface="Arial" pitchFamily="34" charset="0"/>
                        </a:defRPr>
                      </a:lvl2pPr>
                      <a:lvl3pPr>
                        <a:spcBef>
                          <a:spcPct val="20000"/>
                        </a:spcBef>
                        <a:defRPr sz="2000">
                          <a:solidFill>
                            <a:schemeClr val="tx1"/>
                          </a:solidFill>
                          <a:latin typeface="Arial" pitchFamily="34" charset="0"/>
                          <a:cs typeface="Arial" pitchFamily="34" charset="0"/>
                        </a:defRPr>
                      </a:lvl3pPr>
                      <a:lvl4pPr>
                        <a:spcBef>
                          <a:spcPct val="20000"/>
                        </a:spcBef>
                        <a:defRPr>
                          <a:solidFill>
                            <a:schemeClr val="tx1"/>
                          </a:solidFill>
                          <a:latin typeface="Arial" pitchFamily="34" charset="0"/>
                          <a:cs typeface="Arial" pitchFamily="34" charset="0"/>
                        </a:defRPr>
                      </a:lvl4pPr>
                      <a:lvl5pPr>
                        <a:spcBef>
                          <a:spcPct val="20000"/>
                        </a:spcBef>
                        <a:defRPr>
                          <a:solidFill>
                            <a:schemeClr val="tx1"/>
                          </a:solidFill>
                          <a:latin typeface="Arial" pitchFamily="34" charset="0"/>
                          <a:cs typeface="Arial" pitchFamily="34" charset="0"/>
                        </a:defRPr>
                      </a:lvl5pPr>
                      <a:lvl6pPr fontAlgn="base">
                        <a:spcBef>
                          <a:spcPct val="20000"/>
                        </a:spcBef>
                        <a:spcAft>
                          <a:spcPct val="0"/>
                        </a:spcAft>
                        <a:defRPr>
                          <a:solidFill>
                            <a:schemeClr val="tx1"/>
                          </a:solidFill>
                          <a:latin typeface="Arial" pitchFamily="34" charset="0"/>
                          <a:cs typeface="Arial" pitchFamily="34" charset="0"/>
                        </a:defRPr>
                      </a:lvl6pPr>
                      <a:lvl7pPr fontAlgn="base">
                        <a:spcBef>
                          <a:spcPct val="20000"/>
                        </a:spcBef>
                        <a:spcAft>
                          <a:spcPct val="0"/>
                        </a:spcAft>
                        <a:defRPr>
                          <a:solidFill>
                            <a:schemeClr val="tx1"/>
                          </a:solidFill>
                          <a:latin typeface="Arial" pitchFamily="34" charset="0"/>
                          <a:cs typeface="Arial" pitchFamily="34" charset="0"/>
                        </a:defRPr>
                      </a:lvl7pPr>
                      <a:lvl8pPr fontAlgn="base">
                        <a:spcBef>
                          <a:spcPct val="20000"/>
                        </a:spcBef>
                        <a:spcAft>
                          <a:spcPct val="0"/>
                        </a:spcAft>
                        <a:defRPr>
                          <a:solidFill>
                            <a:schemeClr val="tx1"/>
                          </a:solidFill>
                          <a:latin typeface="Arial" pitchFamily="34" charset="0"/>
                          <a:cs typeface="Arial" pitchFamily="34" charset="0"/>
                        </a:defRPr>
                      </a:lvl8pPr>
                      <a:lvl9pPr fontAlgn="base">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itchFamily="34" charset="0"/>
                        <a:cs typeface="Arial" pitchFamily="34"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703263">
                <a:tc>
                  <a:txBody>
                    <a:bodyPr/>
                    <a:lstStyle>
                      <a:lvl1pPr>
                        <a:spcBef>
                          <a:spcPct val="20000"/>
                        </a:spcBef>
                        <a:defRPr sz="2800">
                          <a:solidFill>
                            <a:schemeClr val="tx1"/>
                          </a:solidFill>
                          <a:latin typeface="Arial" pitchFamily="34" charset="0"/>
                          <a:cs typeface="Arial" pitchFamily="34" charset="0"/>
                        </a:defRPr>
                      </a:lvl1pPr>
                      <a:lvl2pPr>
                        <a:spcBef>
                          <a:spcPct val="20000"/>
                        </a:spcBef>
                        <a:defRPr sz="2400">
                          <a:solidFill>
                            <a:schemeClr val="tx1"/>
                          </a:solidFill>
                          <a:latin typeface="Arial" pitchFamily="34" charset="0"/>
                          <a:cs typeface="Arial" pitchFamily="34" charset="0"/>
                        </a:defRPr>
                      </a:lvl2pPr>
                      <a:lvl3pPr>
                        <a:spcBef>
                          <a:spcPct val="20000"/>
                        </a:spcBef>
                        <a:defRPr sz="2000">
                          <a:solidFill>
                            <a:schemeClr val="tx1"/>
                          </a:solidFill>
                          <a:latin typeface="Arial" pitchFamily="34" charset="0"/>
                          <a:cs typeface="Arial" pitchFamily="34" charset="0"/>
                        </a:defRPr>
                      </a:lvl3pPr>
                      <a:lvl4pPr>
                        <a:spcBef>
                          <a:spcPct val="20000"/>
                        </a:spcBef>
                        <a:defRPr>
                          <a:solidFill>
                            <a:schemeClr val="tx1"/>
                          </a:solidFill>
                          <a:latin typeface="Arial" pitchFamily="34" charset="0"/>
                          <a:cs typeface="Arial" pitchFamily="34" charset="0"/>
                        </a:defRPr>
                      </a:lvl4pPr>
                      <a:lvl5pPr>
                        <a:spcBef>
                          <a:spcPct val="20000"/>
                        </a:spcBef>
                        <a:defRPr>
                          <a:solidFill>
                            <a:schemeClr val="tx1"/>
                          </a:solidFill>
                          <a:latin typeface="Arial" pitchFamily="34" charset="0"/>
                          <a:cs typeface="Arial" pitchFamily="34" charset="0"/>
                        </a:defRPr>
                      </a:lvl5pPr>
                      <a:lvl6pPr fontAlgn="base">
                        <a:spcBef>
                          <a:spcPct val="20000"/>
                        </a:spcBef>
                        <a:spcAft>
                          <a:spcPct val="0"/>
                        </a:spcAft>
                        <a:defRPr>
                          <a:solidFill>
                            <a:schemeClr val="tx1"/>
                          </a:solidFill>
                          <a:latin typeface="Arial" pitchFamily="34" charset="0"/>
                          <a:cs typeface="Arial" pitchFamily="34" charset="0"/>
                        </a:defRPr>
                      </a:lvl6pPr>
                      <a:lvl7pPr fontAlgn="base">
                        <a:spcBef>
                          <a:spcPct val="20000"/>
                        </a:spcBef>
                        <a:spcAft>
                          <a:spcPct val="0"/>
                        </a:spcAft>
                        <a:defRPr>
                          <a:solidFill>
                            <a:schemeClr val="tx1"/>
                          </a:solidFill>
                          <a:latin typeface="Arial" pitchFamily="34" charset="0"/>
                          <a:cs typeface="Arial" pitchFamily="34" charset="0"/>
                        </a:defRPr>
                      </a:lvl7pPr>
                      <a:lvl8pPr fontAlgn="base">
                        <a:spcBef>
                          <a:spcPct val="20000"/>
                        </a:spcBef>
                        <a:spcAft>
                          <a:spcPct val="0"/>
                        </a:spcAft>
                        <a:defRPr>
                          <a:solidFill>
                            <a:schemeClr val="tx1"/>
                          </a:solidFill>
                          <a:latin typeface="Arial" pitchFamily="34" charset="0"/>
                          <a:cs typeface="Arial" pitchFamily="34" charset="0"/>
                        </a:defRPr>
                      </a:lvl8pPr>
                      <a:lvl9pPr fontAlgn="base">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itchFamily="34" charset="0"/>
                          <a:cs typeface="Arial" pitchFamily="34" charset="0"/>
                        </a:rPr>
                        <a:t>  </a:t>
                      </a:r>
                      <a:r>
                        <a:rPr kumimoji="0" lang="en-US" altLang="en-US" sz="3000" b="0" i="0" u="none" strike="noStrike" cap="none" normalizeH="0" baseline="0">
                          <a:ln>
                            <a:noFill/>
                          </a:ln>
                          <a:solidFill>
                            <a:schemeClr val="tx1"/>
                          </a:solidFill>
                          <a:effectLst/>
                          <a:latin typeface="Arial" pitchFamily="34" charset="0"/>
                          <a:cs typeface="Arial" pitchFamily="34" charset="0"/>
                        </a:rPr>
                        <a:t> </a:t>
                      </a:r>
                      <a:r>
                        <a:rPr kumimoji="0" lang="en-US" altLang="en-US" sz="1800" b="0" i="0" u="none" strike="noStrike" cap="none" normalizeH="0" baseline="0">
                          <a:ln>
                            <a:noFill/>
                          </a:ln>
                          <a:solidFill>
                            <a:schemeClr val="tx1"/>
                          </a:solidFill>
                          <a:effectLst/>
                          <a:latin typeface="Arial" pitchFamily="34" charset="0"/>
                          <a:cs typeface="Arial" pitchFamily="34" charset="0"/>
                        </a:rPr>
                        <a:t>                            </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a:spcBef>
                          <a:spcPct val="20000"/>
                        </a:spcBef>
                        <a:defRPr sz="2400">
                          <a:solidFill>
                            <a:schemeClr val="tx1"/>
                          </a:solidFill>
                          <a:latin typeface="Arial" pitchFamily="34" charset="0"/>
                          <a:cs typeface="Arial" pitchFamily="34" charset="0"/>
                        </a:defRPr>
                      </a:lvl2pPr>
                      <a:lvl3pPr>
                        <a:spcBef>
                          <a:spcPct val="20000"/>
                        </a:spcBef>
                        <a:defRPr sz="2000">
                          <a:solidFill>
                            <a:schemeClr val="tx1"/>
                          </a:solidFill>
                          <a:latin typeface="Arial" pitchFamily="34" charset="0"/>
                          <a:cs typeface="Arial" pitchFamily="34" charset="0"/>
                        </a:defRPr>
                      </a:lvl3pPr>
                      <a:lvl4pPr>
                        <a:spcBef>
                          <a:spcPct val="20000"/>
                        </a:spcBef>
                        <a:defRPr>
                          <a:solidFill>
                            <a:schemeClr val="tx1"/>
                          </a:solidFill>
                          <a:latin typeface="Arial" pitchFamily="34" charset="0"/>
                          <a:cs typeface="Arial" pitchFamily="34" charset="0"/>
                        </a:defRPr>
                      </a:lvl4pPr>
                      <a:lvl5pPr>
                        <a:spcBef>
                          <a:spcPct val="20000"/>
                        </a:spcBef>
                        <a:defRPr>
                          <a:solidFill>
                            <a:schemeClr val="tx1"/>
                          </a:solidFill>
                          <a:latin typeface="Arial" pitchFamily="34" charset="0"/>
                          <a:cs typeface="Arial" pitchFamily="34" charset="0"/>
                        </a:defRPr>
                      </a:lvl5pPr>
                      <a:lvl6pPr fontAlgn="base">
                        <a:spcBef>
                          <a:spcPct val="20000"/>
                        </a:spcBef>
                        <a:spcAft>
                          <a:spcPct val="0"/>
                        </a:spcAft>
                        <a:defRPr>
                          <a:solidFill>
                            <a:schemeClr val="tx1"/>
                          </a:solidFill>
                          <a:latin typeface="Arial" pitchFamily="34" charset="0"/>
                          <a:cs typeface="Arial" pitchFamily="34" charset="0"/>
                        </a:defRPr>
                      </a:lvl6pPr>
                      <a:lvl7pPr fontAlgn="base">
                        <a:spcBef>
                          <a:spcPct val="20000"/>
                        </a:spcBef>
                        <a:spcAft>
                          <a:spcPct val="0"/>
                        </a:spcAft>
                        <a:defRPr>
                          <a:solidFill>
                            <a:schemeClr val="tx1"/>
                          </a:solidFill>
                          <a:latin typeface="Arial" pitchFamily="34" charset="0"/>
                          <a:cs typeface="Arial" pitchFamily="34" charset="0"/>
                        </a:defRPr>
                      </a:lvl7pPr>
                      <a:lvl8pPr fontAlgn="base">
                        <a:spcBef>
                          <a:spcPct val="20000"/>
                        </a:spcBef>
                        <a:spcAft>
                          <a:spcPct val="0"/>
                        </a:spcAft>
                        <a:defRPr>
                          <a:solidFill>
                            <a:schemeClr val="tx1"/>
                          </a:solidFill>
                          <a:latin typeface="Arial" pitchFamily="34" charset="0"/>
                          <a:cs typeface="Arial" pitchFamily="34" charset="0"/>
                        </a:defRPr>
                      </a:lvl8pPr>
                      <a:lvl9pPr fontAlgn="base">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itchFamily="34" charset="0"/>
                          <a:cs typeface="Arial" pitchFamily="34" charset="0"/>
                        </a:rPr>
                        <a:t>          6.61 ft</a:t>
                      </a:r>
                    </a:p>
                  </a:txBody>
                  <a:tcP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a:spcBef>
                          <a:spcPct val="20000"/>
                        </a:spcBef>
                        <a:defRPr sz="2400">
                          <a:solidFill>
                            <a:schemeClr val="tx1"/>
                          </a:solidFill>
                          <a:latin typeface="Arial" pitchFamily="34" charset="0"/>
                          <a:cs typeface="Arial" pitchFamily="34" charset="0"/>
                        </a:defRPr>
                      </a:lvl2pPr>
                      <a:lvl3pPr>
                        <a:spcBef>
                          <a:spcPct val="20000"/>
                        </a:spcBef>
                        <a:defRPr sz="2000">
                          <a:solidFill>
                            <a:schemeClr val="tx1"/>
                          </a:solidFill>
                          <a:latin typeface="Arial" pitchFamily="34" charset="0"/>
                          <a:cs typeface="Arial" pitchFamily="34" charset="0"/>
                        </a:defRPr>
                      </a:lvl3pPr>
                      <a:lvl4pPr>
                        <a:spcBef>
                          <a:spcPct val="20000"/>
                        </a:spcBef>
                        <a:defRPr>
                          <a:solidFill>
                            <a:schemeClr val="tx1"/>
                          </a:solidFill>
                          <a:latin typeface="Arial" pitchFamily="34" charset="0"/>
                          <a:cs typeface="Arial" pitchFamily="34" charset="0"/>
                        </a:defRPr>
                      </a:lvl4pPr>
                      <a:lvl5pPr>
                        <a:spcBef>
                          <a:spcPct val="20000"/>
                        </a:spcBef>
                        <a:defRPr>
                          <a:solidFill>
                            <a:schemeClr val="tx1"/>
                          </a:solidFill>
                          <a:latin typeface="Arial" pitchFamily="34" charset="0"/>
                          <a:cs typeface="Arial" pitchFamily="34" charset="0"/>
                        </a:defRPr>
                      </a:lvl5pPr>
                      <a:lvl6pPr fontAlgn="base">
                        <a:spcBef>
                          <a:spcPct val="20000"/>
                        </a:spcBef>
                        <a:spcAft>
                          <a:spcPct val="0"/>
                        </a:spcAft>
                        <a:defRPr>
                          <a:solidFill>
                            <a:schemeClr val="tx1"/>
                          </a:solidFill>
                          <a:latin typeface="Arial" pitchFamily="34" charset="0"/>
                          <a:cs typeface="Arial" pitchFamily="34" charset="0"/>
                        </a:defRPr>
                      </a:lvl6pPr>
                      <a:lvl7pPr fontAlgn="base">
                        <a:spcBef>
                          <a:spcPct val="20000"/>
                        </a:spcBef>
                        <a:spcAft>
                          <a:spcPct val="0"/>
                        </a:spcAft>
                        <a:defRPr>
                          <a:solidFill>
                            <a:schemeClr val="tx1"/>
                          </a:solidFill>
                          <a:latin typeface="Arial" pitchFamily="34" charset="0"/>
                          <a:cs typeface="Arial" pitchFamily="34" charset="0"/>
                        </a:defRPr>
                      </a:lvl7pPr>
                      <a:lvl8pPr fontAlgn="base">
                        <a:spcBef>
                          <a:spcPct val="20000"/>
                        </a:spcBef>
                        <a:spcAft>
                          <a:spcPct val="0"/>
                        </a:spcAft>
                        <a:defRPr>
                          <a:solidFill>
                            <a:schemeClr val="tx1"/>
                          </a:solidFill>
                          <a:latin typeface="Arial" pitchFamily="34" charset="0"/>
                          <a:cs typeface="Arial" pitchFamily="34" charset="0"/>
                        </a:defRPr>
                      </a:lvl8pPr>
                      <a:lvl9pPr fontAlgn="base">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itchFamily="34" charset="0"/>
                          <a:cs typeface="Arial" pitchFamily="34" charset="0"/>
                        </a:rPr>
                        <a:t>  </a:t>
                      </a:r>
                      <a:r>
                        <a:rPr kumimoji="0" lang="en-US" altLang="en-US" sz="3000" b="0" i="0" u="none" strike="noStrike" cap="none" normalizeH="0" baseline="0">
                          <a:ln>
                            <a:noFill/>
                          </a:ln>
                          <a:solidFill>
                            <a:schemeClr val="tx1"/>
                          </a:solidFill>
                          <a:effectLst/>
                          <a:latin typeface="Arial" pitchFamily="34" charset="0"/>
                          <a:cs typeface="Arial" pitchFamily="34" charset="0"/>
                        </a:rPr>
                        <a:t> </a:t>
                      </a:r>
                      <a:r>
                        <a:rPr kumimoji="0" lang="en-US" altLang="en-US" sz="1800" b="0" i="0" u="none" strike="noStrike" cap="none" normalizeH="0" baseline="0">
                          <a:ln>
                            <a:noFill/>
                          </a:ln>
                          <a:solidFill>
                            <a:schemeClr val="tx1"/>
                          </a:solidFill>
                          <a:effectLst/>
                          <a:latin typeface="Arial" pitchFamily="34" charset="0"/>
                          <a:cs typeface="Arial" pitchFamily="34" charset="0"/>
                        </a:rPr>
                        <a:t>                      </a:t>
                      </a: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a:spcBef>
                          <a:spcPct val="20000"/>
                        </a:spcBef>
                        <a:defRPr sz="2400">
                          <a:solidFill>
                            <a:schemeClr val="tx1"/>
                          </a:solidFill>
                          <a:latin typeface="Arial" pitchFamily="34" charset="0"/>
                          <a:cs typeface="Arial" pitchFamily="34" charset="0"/>
                        </a:defRPr>
                      </a:lvl2pPr>
                      <a:lvl3pPr>
                        <a:spcBef>
                          <a:spcPct val="20000"/>
                        </a:spcBef>
                        <a:defRPr sz="2000">
                          <a:solidFill>
                            <a:schemeClr val="tx1"/>
                          </a:solidFill>
                          <a:latin typeface="Arial" pitchFamily="34" charset="0"/>
                          <a:cs typeface="Arial" pitchFamily="34" charset="0"/>
                        </a:defRPr>
                      </a:lvl3pPr>
                      <a:lvl4pPr>
                        <a:spcBef>
                          <a:spcPct val="20000"/>
                        </a:spcBef>
                        <a:defRPr>
                          <a:solidFill>
                            <a:schemeClr val="tx1"/>
                          </a:solidFill>
                          <a:latin typeface="Arial" pitchFamily="34" charset="0"/>
                          <a:cs typeface="Arial" pitchFamily="34" charset="0"/>
                        </a:defRPr>
                      </a:lvl4pPr>
                      <a:lvl5pPr>
                        <a:spcBef>
                          <a:spcPct val="20000"/>
                        </a:spcBef>
                        <a:defRPr>
                          <a:solidFill>
                            <a:schemeClr val="tx1"/>
                          </a:solidFill>
                          <a:latin typeface="Arial" pitchFamily="34" charset="0"/>
                          <a:cs typeface="Arial" pitchFamily="34" charset="0"/>
                        </a:defRPr>
                      </a:lvl5pPr>
                      <a:lvl6pPr fontAlgn="base">
                        <a:spcBef>
                          <a:spcPct val="20000"/>
                        </a:spcBef>
                        <a:spcAft>
                          <a:spcPct val="0"/>
                        </a:spcAft>
                        <a:defRPr>
                          <a:solidFill>
                            <a:schemeClr val="tx1"/>
                          </a:solidFill>
                          <a:latin typeface="Arial" pitchFamily="34" charset="0"/>
                          <a:cs typeface="Arial" pitchFamily="34" charset="0"/>
                        </a:defRPr>
                      </a:lvl6pPr>
                      <a:lvl7pPr fontAlgn="base">
                        <a:spcBef>
                          <a:spcPct val="20000"/>
                        </a:spcBef>
                        <a:spcAft>
                          <a:spcPct val="0"/>
                        </a:spcAft>
                        <a:defRPr>
                          <a:solidFill>
                            <a:schemeClr val="tx1"/>
                          </a:solidFill>
                          <a:latin typeface="Arial" pitchFamily="34" charset="0"/>
                          <a:cs typeface="Arial" pitchFamily="34" charset="0"/>
                        </a:defRPr>
                      </a:lvl7pPr>
                      <a:lvl8pPr fontAlgn="base">
                        <a:spcBef>
                          <a:spcPct val="20000"/>
                        </a:spcBef>
                        <a:spcAft>
                          <a:spcPct val="0"/>
                        </a:spcAft>
                        <a:defRPr>
                          <a:solidFill>
                            <a:schemeClr val="tx1"/>
                          </a:solidFill>
                          <a:latin typeface="Arial" pitchFamily="34" charset="0"/>
                          <a:cs typeface="Arial" pitchFamily="34" charset="0"/>
                        </a:defRPr>
                      </a:lvl8pPr>
                      <a:lvl9pPr fontAlgn="base">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itchFamily="34" charset="0"/>
                        <a:cs typeface="Arial" pitchFamily="34"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661988">
                <a:tc>
                  <a:txBody>
                    <a:bodyPr/>
                    <a:lstStyle>
                      <a:lvl1pPr>
                        <a:spcBef>
                          <a:spcPct val="20000"/>
                        </a:spcBef>
                        <a:defRPr sz="2800">
                          <a:solidFill>
                            <a:schemeClr val="tx1"/>
                          </a:solidFill>
                          <a:latin typeface="Arial" pitchFamily="34" charset="0"/>
                          <a:cs typeface="Arial" pitchFamily="34" charset="0"/>
                        </a:defRPr>
                      </a:lvl1pPr>
                      <a:lvl2pPr>
                        <a:spcBef>
                          <a:spcPct val="20000"/>
                        </a:spcBef>
                        <a:defRPr sz="2400">
                          <a:solidFill>
                            <a:schemeClr val="tx1"/>
                          </a:solidFill>
                          <a:latin typeface="Arial" pitchFamily="34" charset="0"/>
                          <a:cs typeface="Arial" pitchFamily="34" charset="0"/>
                        </a:defRPr>
                      </a:lvl2pPr>
                      <a:lvl3pPr>
                        <a:spcBef>
                          <a:spcPct val="20000"/>
                        </a:spcBef>
                        <a:defRPr sz="2000">
                          <a:solidFill>
                            <a:schemeClr val="tx1"/>
                          </a:solidFill>
                          <a:latin typeface="Arial" pitchFamily="34" charset="0"/>
                          <a:cs typeface="Arial" pitchFamily="34" charset="0"/>
                        </a:defRPr>
                      </a:lvl3pPr>
                      <a:lvl4pPr>
                        <a:spcBef>
                          <a:spcPct val="20000"/>
                        </a:spcBef>
                        <a:defRPr>
                          <a:solidFill>
                            <a:schemeClr val="tx1"/>
                          </a:solidFill>
                          <a:latin typeface="Arial" pitchFamily="34" charset="0"/>
                          <a:cs typeface="Arial" pitchFamily="34" charset="0"/>
                        </a:defRPr>
                      </a:lvl4pPr>
                      <a:lvl5pPr>
                        <a:spcBef>
                          <a:spcPct val="20000"/>
                        </a:spcBef>
                        <a:defRPr>
                          <a:solidFill>
                            <a:schemeClr val="tx1"/>
                          </a:solidFill>
                          <a:latin typeface="Arial" pitchFamily="34" charset="0"/>
                          <a:cs typeface="Arial" pitchFamily="34" charset="0"/>
                        </a:defRPr>
                      </a:lvl5pPr>
                      <a:lvl6pPr fontAlgn="base">
                        <a:spcBef>
                          <a:spcPct val="20000"/>
                        </a:spcBef>
                        <a:spcAft>
                          <a:spcPct val="0"/>
                        </a:spcAft>
                        <a:defRPr>
                          <a:solidFill>
                            <a:schemeClr val="tx1"/>
                          </a:solidFill>
                          <a:latin typeface="Arial" pitchFamily="34" charset="0"/>
                          <a:cs typeface="Arial" pitchFamily="34" charset="0"/>
                        </a:defRPr>
                      </a:lvl6pPr>
                      <a:lvl7pPr fontAlgn="base">
                        <a:spcBef>
                          <a:spcPct val="20000"/>
                        </a:spcBef>
                        <a:spcAft>
                          <a:spcPct val="0"/>
                        </a:spcAft>
                        <a:defRPr>
                          <a:solidFill>
                            <a:schemeClr val="tx1"/>
                          </a:solidFill>
                          <a:latin typeface="Arial" pitchFamily="34" charset="0"/>
                          <a:cs typeface="Arial" pitchFamily="34" charset="0"/>
                        </a:defRPr>
                      </a:lvl7pPr>
                      <a:lvl8pPr fontAlgn="base">
                        <a:spcBef>
                          <a:spcPct val="20000"/>
                        </a:spcBef>
                        <a:spcAft>
                          <a:spcPct val="0"/>
                        </a:spcAft>
                        <a:defRPr>
                          <a:solidFill>
                            <a:schemeClr val="tx1"/>
                          </a:solidFill>
                          <a:latin typeface="Arial" pitchFamily="34" charset="0"/>
                          <a:cs typeface="Arial" pitchFamily="34" charset="0"/>
                        </a:defRPr>
                      </a:lvl8pPr>
                      <a:lvl9pPr fontAlgn="base">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itchFamily="34" charset="0"/>
                          <a:cs typeface="Arial" pitchFamily="34" charset="0"/>
                        </a:rPr>
                        <a:t>                         7.69 ft</a:t>
                      </a:r>
                    </a:p>
                  </a:txBody>
                  <a:tcPr horzOverflow="overflow">
                    <a:lnL cap="flat">
                      <a:noFill/>
                    </a:lnL>
                    <a:lnR>
                      <a:noFill/>
                    </a:lnR>
                    <a:lnT>
                      <a:noFill/>
                    </a:lnT>
                    <a:lnB cap="flat">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a:spcBef>
                          <a:spcPct val="20000"/>
                        </a:spcBef>
                        <a:defRPr sz="2400">
                          <a:solidFill>
                            <a:schemeClr val="tx1"/>
                          </a:solidFill>
                          <a:latin typeface="Arial" pitchFamily="34" charset="0"/>
                          <a:cs typeface="Arial" pitchFamily="34" charset="0"/>
                        </a:defRPr>
                      </a:lvl2pPr>
                      <a:lvl3pPr>
                        <a:spcBef>
                          <a:spcPct val="20000"/>
                        </a:spcBef>
                        <a:defRPr sz="2000">
                          <a:solidFill>
                            <a:schemeClr val="tx1"/>
                          </a:solidFill>
                          <a:latin typeface="Arial" pitchFamily="34" charset="0"/>
                          <a:cs typeface="Arial" pitchFamily="34" charset="0"/>
                        </a:defRPr>
                      </a:lvl3pPr>
                      <a:lvl4pPr>
                        <a:spcBef>
                          <a:spcPct val="20000"/>
                        </a:spcBef>
                        <a:defRPr>
                          <a:solidFill>
                            <a:schemeClr val="tx1"/>
                          </a:solidFill>
                          <a:latin typeface="Arial" pitchFamily="34" charset="0"/>
                          <a:cs typeface="Arial" pitchFamily="34" charset="0"/>
                        </a:defRPr>
                      </a:lvl4pPr>
                      <a:lvl5pPr>
                        <a:spcBef>
                          <a:spcPct val="20000"/>
                        </a:spcBef>
                        <a:defRPr>
                          <a:solidFill>
                            <a:schemeClr val="tx1"/>
                          </a:solidFill>
                          <a:latin typeface="Arial" pitchFamily="34" charset="0"/>
                          <a:cs typeface="Arial" pitchFamily="34" charset="0"/>
                        </a:defRPr>
                      </a:lvl5pPr>
                      <a:lvl6pPr fontAlgn="base">
                        <a:spcBef>
                          <a:spcPct val="20000"/>
                        </a:spcBef>
                        <a:spcAft>
                          <a:spcPct val="0"/>
                        </a:spcAft>
                        <a:defRPr>
                          <a:solidFill>
                            <a:schemeClr val="tx1"/>
                          </a:solidFill>
                          <a:latin typeface="Arial" pitchFamily="34" charset="0"/>
                          <a:cs typeface="Arial" pitchFamily="34" charset="0"/>
                        </a:defRPr>
                      </a:lvl6pPr>
                      <a:lvl7pPr fontAlgn="base">
                        <a:spcBef>
                          <a:spcPct val="20000"/>
                        </a:spcBef>
                        <a:spcAft>
                          <a:spcPct val="0"/>
                        </a:spcAft>
                        <a:defRPr>
                          <a:solidFill>
                            <a:schemeClr val="tx1"/>
                          </a:solidFill>
                          <a:latin typeface="Arial" pitchFamily="34" charset="0"/>
                          <a:cs typeface="Arial" pitchFamily="34" charset="0"/>
                        </a:defRPr>
                      </a:lvl7pPr>
                      <a:lvl8pPr fontAlgn="base">
                        <a:spcBef>
                          <a:spcPct val="20000"/>
                        </a:spcBef>
                        <a:spcAft>
                          <a:spcPct val="0"/>
                        </a:spcAft>
                        <a:defRPr>
                          <a:solidFill>
                            <a:schemeClr val="tx1"/>
                          </a:solidFill>
                          <a:latin typeface="Arial" pitchFamily="34" charset="0"/>
                          <a:cs typeface="Arial" pitchFamily="34" charset="0"/>
                        </a:defRPr>
                      </a:lvl8pPr>
                      <a:lvl9pPr fontAlgn="base">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itchFamily="34" charset="0"/>
                          <a:cs typeface="Arial" pitchFamily="34" charset="0"/>
                        </a:rPr>
                        <a:t> </a:t>
                      </a:r>
                    </a:p>
                  </a:txBody>
                  <a:tcPr anchor="ctr" horzOverflow="overflow">
                    <a:lnL>
                      <a:noFill/>
                    </a:lnL>
                    <a:lnR>
                      <a:noFill/>
                    </a:lnR>
                    <a:lnT>
                      <a:noFill/>
                    </a:lnT>
                    <a:lnB cap="flat">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a:spcBef>
                          <a:spcPct val="20000"/>
                        </a:spcBef>
                        <a:defRPr sz="2400">
                          <a:solidFill>
                            <a:schemeClr val="tx1"/>
                          </a:solidFill>
                          <a:latin typeface="Arial" pitchFamily="34" charset="0"/>
                          <a:cs typeface="Arial" pitchFamily="34" charset="0"/>
                        </a:defRPr>
                      </a:lvl2pPr>
                      <a:lvl3pPr>
                        <a:spcBef>
                          <a:spcPct val="20000"/>
                        </a:spcBef>
                        <a:defRPr sz="2000">
                          <a:solidFill>
                            <a:schemeClr val="tx1"/>
                          </a:solidFill>
                          <a:latin typeface="Arial" pitchFamily="34" charset="0"/>
                          <a:cs typeface="Arial" pitchFamily="34" charset="0"/>
                        </a:defRPr>
                      </a:lvl3pPr>
                      <a:lvl4pPr>
                        <a:spcBef>
                          <a:spcPct val="20000"/>
                        </a:spcBef>
                        <a:defRPr>
                          <a:solidFill>
                            <a:schemeClr val="tx1"/>
                          </a:solidFill>
                          <a:latin typeface="Arial" pitchFamily="34" charset="0"/>
                          <a:cs typeface="Arial" pitchFamily="34" charset="0"/>
                        </a:defRPr>
                      </a:lvl4pPr>
                      <a:lvl5pPr>
                        <a:spcBef>
                          <a:spcPct val="20000"/>
                        </a:spcBef>
                        <a:defRPr>
                          <a:solidFill>
                            <a:schemeClr val="tx1"/>
                          </a:solidFill>
                          <a:latin typeface="Arial" pitchFamily="34" charset="0"/>
                          <a:cs typeface="Arial" pitchFamily="34" charset="0"/>
                        </a:defRPr>
                      </a:lvl5pPr>
                      <a:lvl6pPr fontAlgn="base">
                        <a:spcBef>
                          <a:spcPct val="20000"/>
                        </a:spcBef>
                        <a:spcAft>
                          <a:spcPct val="0"/>
                        </a:spcAft>
                        <a:defRPr>
                          <a:solidFill>
                            <a:schemeClr val="tx1"/>
                          </a:solidFill>
                          <a:latin typeface="Arial" pitchFamily="34" charset="0"/>
                          <a:cs typeface="Arial" pitchFamily="34" charset="0"/>
                        </a:defRPr>
                      </a:lvl6pPr>
                      <a:lvl7pPr fontAlgn="base">
                        <a:spcBef>
                          <a:spcPct val="20000"/>
                        </a:spcBef>
                        <a:spcAft>
                          <a:spcPct val="0"/>
                        </a:spcAft>
                        <a:defRPr>
                          <a:solidFill>
                            <a:schemeClr val="tx1"/>
                          </a:solidFill>
                          <a:latin typeface="Arial" pitchFamily="34" charset="0"/>
                          <a:cs typeface="Arial" pitchFamily="34" charset="0"/>
                        </a:defRPr>
                      </a:lvl7pPr>
                      <a:lvl8pPr fontAlgn="base">
                        <a:spcBef>
                          <a:spcPct val="20000"/>
                        </a:spcBef>
                        <a:spcAft>
                          <a:spcPct val="0"/>
                        </a:spcAft>
                        <a:defRPr>
                          <a:solidFill>
                            <a:schemeClr val="tx1"/>
                          </a:solidFill>
                          <a:latin typeface="Arial" pitchFamily="34" charset="0"/>
                          <a:cs typeface="Arial" pitchFamily="34" charset="0"/>
                        </a:defRPr>
                      </a:lvl8pPr>
                      <a:lvl9pPr fontAlgn="base">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itchFamily="34" charset="0"/>
                          <a:cs typeface="Arial" pitchFamily="34" charset="0"/>
                        </a:rPr>
                        <a:t>14.3 ft</a:t>
                      </a:r>
                    </a:p>
                  </a:txBody>
                  <a:tcPr horzOverflow="overflow">
                    <a:lnL>
                      <a:noFill/>
                    </a:lnL>
                    <a:lnR>
                      <a:noFill/>
                    </a:lnR>
                    <a:lnT>
                      <a:noFill/>
                    </a:lnT>
                    <a:lnB cap="flat">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a:spcBef>
                          <a:spcPct val="20000"/>
                        </a:spcBef>
                        <a:defRPr sz="2400">
                          <a:solidFill>
                            <a:schemeClr val="tx1"/>
                          </a:solidFill>
                          <a:latin typeface="Arial" pitchFamily="34" charset="0"/>
                          <a:cs typeface="Arial" pitchFamily="34" charset="0"/>
                        </a:defRPr>
                      </a:lvl2pPr>
                      <a:lvl3pPr>
                        <a:spcBef>
                          <a:spcPct val="20000"/>
                        </a:spcBef>
                        <a:defRPr sz="2000">
                          <a:solidFill>
                            <a:schemeClr val="tx1"/>
                          </a:solidFill>
                          <a:latin typeface="Arial" pitchFamily="34" charset="0"/>
                          <a:cs typeface="Arial" pitchFamily="34" charset="0"/>
                        </a:defRPr>
                      </a:lvl3pPr>
                      <a:lvl4pPr>
                        <a:spcBef>
                          <a:spcPct val="20000"/>
                        </a:spcBef>
                        <a:defRPr>
                          <a:solidFill>
                            <a:schemeClr val="tx1"/>
                          </a:solidFill>
                          <a:latin typeface="Arial" pitchFamily="34" charset="0"/>
                          <a:cs typeface="Arial" pitchFamily="34" charset="0"/>
                        </a:defRPr>
                      </a:lvl4pPr>
                      <a:lvl5pPr>
                        <a:spcBef>
                          <a:spcPct val="20000"/>
                        </a:spcBef>
                        <a:defRPr>
                          <a:solidFill>
                            <a:schemeClr val="tx1"/>
                          </a:solidFill>
                          <a:latin typeface="Arial" pitchFamily="34" charset="0"/>
                          <a:cs typeface="Arial" pitchFamily="34" charset="0"/>
                        </a:defRPr>
                      </a:lvl5pPr>
                      <a:lvl6pPr fontAlgn="base">
                        <a:spcBef>
                          <a:spcPct val="20000"/>
                        </a:spcBef>
                        <a:spcAft>
                          <a:spcPct val="0"/>
                        </a:spcAft>
                        <a:defRPr>
                          <a:solidFill>
                            <a:schemeClr val="tx1"/>
                          </a:solidFill>
                          <a:latin typeface="Arial" pitchFamily="34" charset="0"/>
                          <a:cs typeface="Arial" pitchFamily="34" charset="0"/>
                        </a:defRPr>
                      </a:lvl6pPr>
                      <a:lvl7pPr fontAlgn="base">
                        <a:spcBef>
                          <a:spcPct val="20000"/>
                        </a:spcBef>
                        <a:spcAft>
                          <a:spcPct val="0"/>
                        </a:spcAft>
                        <a:defRPr>
                          <a:solidFill>
                            <a:schemeClr val="tx1"/>
                          </a:solidFill>
                          <a:latin typeface="Arial" pitchFamily="34" charset="0"/>
                          <a:cs typeface="Arial" pitchFamily="34" charset="0"/>
                        </a:defRPr>
                      </a:lvl7pPr>
                      <a:lvl8pPr fontAlgn="base">
                        <a:spcBef>
                          <a:spcPct val="20000"/>
                        </a:spcBef>
                        <a:spcAft>
                          <a:spcPct val="0"/>
                        </a:spcAft>
                        <a:defRPr>
                          <a:solidFill>
                            <a:schemeClr val="tx1"/>
                          </a:solidFill>
                          <a:latin typeface="Arial" pitchFamily="34" charset="0"/>
                          <a:cs typeface="Arial" pitchFamily="34" charset="0"/>
                        </a:defRPr>
                      </a:lvl8pPr>
                      <a:lvl9pPr fontAlgn="base">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itchFamily="34" charset="0"/>
                        <a:cs typeface="Arial" pitchFamily="34" charset="0"/>
                      </a:endParaRPr>
                    </a:p>
                  </a:txBody>
                  <a:tcP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49169" name="Picture 9" descr="Focus at the subject distance, 10 ft - total depth of field example what it looks like when you are looking through the lens of the camera Total depth of field">
            <a:extLst>
              <a:ext uri="{FF2B5EF4-FFF2-40B4-BE49-F238E27FC236}">
                <a16:creationId xmlns:a16="http://schemas.microsoft.com/office/drawing/2014/main" id="{A1B2E449-09FC-4377-8F9A-BEA3AA1DA3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338514"/>
            <a:ext cx="7467600"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0" name="Picture 11" descr="Near limit of acceptable sharpness">
            <a:extLst>
              <a:ext uri="{FF2B5EF4-FFF2-40B4-BE49-F238E27FC236}">
                <a16:creationId xmlns:a16="http://schemas.microsoft.com/office/drawing/2014/main" id="{5D9E1E95-8B50-42A3-BF23-AF5DBDC2E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5294314"/>
            <a:ext cx="2971800"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1" name="Picture 14" descr="Far limit of acceptable sharpness">
            <a:extLst>
              <a:ext uri="{FF2B5EF4-FFF2-40B4-BE49-F238E27FC236}">
                <a16:creationId xmlns:a16="http://schemas.microsoft.com/office/drawing/2014/main" id="{74058FF3-63C8-4312-9553-D85B208AA2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5319714"/>
            <a:ext cx="22860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783819BB-7077-4437-A901-6D7516CD6DF8}"/>
              </a:ext>
            </a:extLst>
          </p:cNvPr>
          <p:cNvSpPr>
            <a:spLocks noGrp="1" noChangeArrowheads="1"/>
          </p:cNvSpPr>
          <p:nvPr>
            <p:ph type="title"/>
          </p:nvPr>
        </p:nvSpPr>
        <p:spPr>
          <a:xfrm>
            <a:off x="685800" y="4038600"/>
            <a:ext cx="3505200" cy="914400"/>
          </a:xfrm>
        </p:spPr>
        <p:txBody>
          <a:bodyPr/>
          <a:lstStyle/>
          <a:p>
            <a:pPr algn="r" eaLnBrk="1" hangingPunct="1"/>
            <a:r>
              <a:rPr lang="en-US" altLang="en-US" b="1" dirty="0"/>
              <a:t>Shallow depth of field</a:t>
            </a:r>
          </a:p>
        </p:txBody>
      </p:sp>
      <p:pic>
        <p:nvPicPr>
          <p:cNvPr id="50179" name="Picture 6" descr="A lizard is sitting on a pink rose petal.">
            <a:extLst>
              <a:ext uri="{FF2B5EF4-FFF2-40B4-BE49-F238E27FC236}">
                <a16:creationId xmlns:a16="http://schemas.microsoft.com/office/drawing/2014/main" id="{7F5A4EF5-1B64-4716-AD62-C3CDBA2E1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9475" y="1233488"/>
            <a:ext cx="6283325" cy="493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 Box 7">
            <a:extLst>
              <a:ext uri="{FF2B5EF4-FFF2-40B4-BE49-F238E27FC236}">
                <a16:creationId xmlns:a16="http://schemas.microsoft.com/office/drawing/2014/main" id="{1C50D42B-6B3C-417D-B78D-93564C4A0407}"/>
              </a:ext>
            </a:extLst>
          </p:cNvPr>
          <p:cNvSpPr txBox="1">
            <a:spLocks noChangeArrowheads="1"/>
          </p:cNvSpPr>
          <p:nvPr/>
        </p:nvSpPr>
        <p:spPr bwMode="auto">
          <a:xfrm>
            <a:off x="6781799" y="6172200"/>
            <a:ext cx="4191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2000">
                <a:latin typeface="Arial" panose="020B0604020202020204" pitchFamily="34" charset="0"/>
              </a:rPr>
              <a:t>Dillon Mccosh, Ottawa Co.</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B3E1F1B1-7594-4AD8-9932-363624FC4D3D}"/>
              </a:ext>
            </a:extLst>
          </p:cNvPr>
          <p:cNvSpPr>
            <a:spLocks noGrp="1" noChangeArrowheads="1"/>
          </p:cNvSpPr>
          <p:nvPr>
            <p:ph type="title"/>
          </p:nvPr>
        </p:nvSpPr>
        <p:spPr>
          <a:xfrm>
            <a:off x="762000" y="4038600"/>
            <a:ext cx="3503612" cy="990600"/>
          </a:xfrm>
        </p:spPr>
        <p:txBody>
          <a:bodyPr/>
          <a:lstStyle/>
          <a:p>
            <a:pPr algn="r" eaLnBrk="1" hangingPunct="1"/>
            <a:r>
              <a:rPr lang="en-US" altLang="en-US" b="1" dirty="0"/>
              <a:t>Large depth of field</a:t>
            </a:r>
          </a:p>
        </p:txBody>
      </p:sp>
      <p:pic>
        <p:nvPicPr>
          <p:cNvPr id="51203" name="Picture 5" descr="A Football field with patrons watching in the stands in the background is a large wall cloud.">
            <a:extLst>
              <a:ext uri="{FF2B5EF4-FFF2-40B4-BE49-F238E27FC236}">
                <a16:creationId xmlns:a16="http://schemas.microsoft.com/office/drawing/2014/main" id="{990D59F4-70C1-4E5F-A8EF-311987F8C9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5212" y="1235076"/>
            <a:ext cx="6326188"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 Box 6">
            <a:extLst>
              <a:ext uri="{FF2B5EF4-FFF2-40B4-BE49-F238E27FC236}">
                <a16:creationId xmlns:a16="http://schemas.microsoft.com/office/drawing/2014/main" id="{50D4A89E-CA91-4B3E-B4D1-0951382EA061}"/>
              </a:ext>
            </a:extLst>
          </p:cNvPr>
          <p:cNvSpPr txBox="1">
            <a:spLocks noChangeArrowheads="1"/>
          </p:cNvSpPr>
          <p:nvPr/>
        </p:nvSpPr>
        <p:spPr bwMode="auto">
          <a:xfrm>
            <a:off x="7848600" y="6045200"/>
            <a:ext cx="3352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2000">
                <a:latin typeface="Arial" panose="020B0604020202020204" pitchFamily="34" charset="0"/>
              </a:rPr>
              <a:t>Abigail Bauer, Cowley Co</a:t>
            </a:r>
            <a:r>
              <a:rPr lang="en-US" altLang="en-US">
                <a:latin typeface="Arial" panose="020B0604020202020204" pitchFamily="34" charset="0"/>
              </a:rPr>
              <a: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768125B5-57BB-4C07-AEF4-12DF27646EC5}"/>
              </a:ext>
            </a:extLst>
          </p:cNvPr>
          <p:cNvSpPr>
            <a:spLocks noGrp="1" noChangeArrowheads="1"/>
          </p:cNvSpPr>
          <p:nvPr>
            <p:ph type="title"/>
          </p:nvPr>
        </p:nvSpPr>
        <p:spPr>
          <a:xfrm>
            <a:off x="1539877" y="3136900"/>
            <a:ext cx="3657600" cy="1219200"/>
          </a:xfrm>
        </p:spPr>
        <p:txBody>
          <a:bodyPr/>
          <a:lstStyle/>
          <a:p>
            <a:pPr algn="r" eaLnBrk="1" hangingPunct="1"/>
            <a:r>
              <a:rPr lang="en-US" altLang="en-US" b="1" dirty="0"/>
              <a:t>Framing</a:t>
            </a:r>
          </a:p>
        </p:txBody>
      </p:sp>
      <p:sp>
        <p:nvSpPr>
          <p:cNvPr id="52228" name="Text Box 6">
            <a:extLst>
              <a:ext uri="{FF2B5EF4-FFF2-40B4-BE49-F238E27FC236}">
                <a16:creationId xmlns:a16="http://schemas.microsoft.com/office/drawing/2014/main" id="{AF7AC96B-0970-43CE-8E36-A3C245E31430}"/>
              </a:ext>
            </a:extLst>
          </p:cNvPr>
          <p:cNvSpPr txBox="1">
            <a:spLocks noChangeArrowheads="1"/>
          </p:cNvSpPr>
          <p:nvPr/>
        </p:nvSpPr>
        <p:spPr bwMode="auto">
          <a:xfrm>
            <a:off x="990601" y="4356100"/>
            <a:ext cx="420687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2800" dirty="0">
                <a:latin typeface="Arial" panose="020B0604020202020204" pitchFamily="34" charset="0"/>
              </a:rPr>
              <a:t>Use objects to frame the subject to direct the viewer to the subject.</a:t>
            </a:r>
          </a:p>
        </p:txBody>
      </p:sp>
      <p:pic>
        <p:nvPicPr>
          <p:cNvPr id="52227" name="Picture 5" descr="A black and white picture of a church. ">
            <a:extLst>
              <a:ext uri="{FF2B5EF4-FFF2-40B4-BE49-F238E27FC236}">
                <a16:creationId xmlns:a16="http://schemas.microsoft.com/office/drawing/2014/main" id="{5E833A4B-075E-47C8-A5EA-F347B9620C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533400"/>
            <a:ext cx="443230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 Box 7">
            <a:extLst>
              <a:ext uri="{FF2B5EF4-FFF2-40B4-BE49-F238E27FC236}">
                <a16:creationId xmlns:a16="http://schemas.microsoft.com/office/drawing/2014/main" id="{D5374B39-828F-4D63-84F2-43EEB4F79F60}"/>
              </a:ext>
            </a:extLst>
          </p:cNvPr>
          <p:cNvSpPr txBox="1">
            <a:spLocks noChangeArrowheads="1"/>
          </p:cNvSpPr>
          <p:nvPr/>
        </p:nvSpPr>
        <p:spPr bwMode="auto">
          <a:xfrm>
            <a:off x="6919913" y="6191250"/>
            <a:ext cx="3429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2000">
                <a:latin typeface="Arial" panose="020B0604020202020204" pitchFamily="34" charset="0"/>
              </a:rPr>
              <a:t>Ann Clawson, Meade Co.</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FB4C0019-FF40-4066-86D9-80D9EB9BD902}"/>
              </a:ext>
            </a:extLst>
          </p:cNvPr>
          <p:cNvSpPr>
            <a:spLocks noGrp="1" noChangeArrowheads="1"/>
          </p:cNvSpPr>
          <p:nvPr>
            <p:ph type="title"/>
          </p:nvPr>
        </p:nvSpPr>
        <p:spPr>
          <a:xfrm>
            <a:off x="1828800" y="3657600"/>
            <a:ext cx="3276600" cy="990600"/>
          </a:xfrm>
        </p:spPr>
        <p:txBody>
          <a:bodyPr/>
          <a:lstStyle/>
          <a:p>
            <a:pPr algn="r" eaLnBrk="1" hangingPunct="1"/>
            <a:r>
              <a:rPr lang="en-US" altLang="en-US" b="1" dirty="0"/>
              <a:t>Angles</a:t>
            </a:r>
          </a:p>
        </p:txBody>
      </p:sp>
      <p:sp>
        <p:nvSpPr>
          <p:cNvPr id="53252" name="Text Box 6">
            <a:extLst>
              <a:ext uri="{FF2B5EF4-FFF2-40B4-BE49-F238E27FC236}">
                <a16:creationId xmlns:a16="http://schemas.microsoft.com/office/drawing/2014/main" id="{75DA4259-3E08-4D11-8330-068EF2CEB8BD}"/>
              </a:ext>
            </a:extLst>
          </p:cNvPr>
          <p:cNvSpPr txBox="1">
            <a:spLocks noChangeArrowheads="1"/>
          </p:cNvSpPr>
          <p:nvPr/>
        </p:nvSpPr>
        <p:spPr bwMode="auto">
          <a:xfrm>
            <a:off x="761999" y="5105400"/>
            <a:ext cx="493712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dirty="0">
                <a:latin typeface="Arial" panose="020B0604020202020204" pitchFamily="34" charset="0"/>
              </a:rPr>
              <a:t>Make photos more pleasing.</a:t>
            </a:r>
          </a:p>
        </p:txBody>
      </p:sp>
      <p:pic>
        <p:nvPicPr>
          <p:cNvPr id="53251" name="Picture 5" descr="A black and white butterfly on a blade of green grass.">
            <a:extLst>
              <a:ext uri="{FF2B5EF4-FFF2-40B4-BE49-F238E27FC236}">
                <a16:creationId xmlns:a16="http://schemas.microsoft.com/office/drawing/2014/main" id="{7256BEDD-3024-4415-AC74-51B0B9B9E1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1" y="560388"/>
            <a:ext cx="44037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 Box 7">
            <a:extLst>
              <a:ext uri="{FF2B5EF4-FFF2-40B4-BE49-F238E27FC236}">
                <a16:creationId xmlns:a16="http://schemas.microsoft.com/office/drawing/2014/main" id="{21C855A7-970E-4368-8A6F-8EE7826EFE23}"/>
              </a:ext>
            </a:extLst>
          </p:cNvPr>
          <p:cNvSpPr txBox="1">
            <a:spLocks noChangeArrowheads="1"/>
          </p:cNvSpPr>
          <p:nvPr/>
        </p:nvSpPr>
        <p:spPr bwMode="auto">
          <a:xfrm>
            <a:off x="6705600" y="6267450"/>
            <a:ext cx="40386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2000">
                <a:latin typeface="Arial" panose="020B0604020202020204" pitchFamily="34" charset="0"/>
              </a:rPr>
              <a:t>Wade Stroda, Riley Co.</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761D67E-40EE-4524-9DED-6C82A35E45C2}"/>
              </a:ext>
            </a:extLst>
          </p:cNvPr>
          <p:cNvSpPr>
            <a:spLocks noGrp="1" noChangeArrowheads="1"/>
          </p:cNvSpPr>
          <p:nvPr>
            <p:ph type="title"/>
          </p:nvPr>
        </p:nvSpPr>
        <p:spPr>
          <a:xfrm>
            <a:off x="1828800" y="3657600"/>
            <a:ext cx="3276600" cy="990600"/>
          </a:xfrm>
        </p:spPr>
        <p:txBody>
          <a:bodyPr/>
          <a:lstStyle/>
          <a:p>
            <a:pPr algn="r" eaLnBrk="1" hangingPunct="1"/>
            <a:r>
              <a:rPr lang="en-US" altLang="en-US" b="1" dirty="0"/>
              <a:t>Angles Example</a:t>
            </a:r>
          </a:p>
        </p:txBody>
      </p:sp>
      <p:pic>
        <p:nvPicPr>
          <p:cNvPr id="54274" name="Picture 5" descr="A shadow image of a family on a wooden fence. ">
            <a:extLst>
              <a:ext uri="{FF2B5EF4-FFF2-40B4-BE49-F238E27FC236}">
                <a16:creationId xmlns:a16="http://schemas.microsoft.com/office/drawing/2014/main" id="{BAB8E818-3E9F-4F3A-879C-AA6CEA2B0A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1" y="762000"/>
            <a:ext cx="4276725"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6">
            <a:extLst>
              <a:ext uri="{FF2B5EF4-FFF2-40B4-BE49-F238E27FC236}">
                <a16:creationId xmlns:a16="http://schemas.microsoft.com/office/drawing/2014/main" id="{B3B5EABC-903A-4552-8CCE-468E95A0497F}"/>
              </a:ext>
            </a:extLst>
          </p:cNvPr>
          <p:cNvSpPr txBox="1">
            <a:spLocks noChangeArrowheads="1"/>
          </p:cNvSpPr>
          <p:nvPr/>
        </p:nvSpPr>
        <p:spPr bwMode="auto">
          <a:xfrm>
            <a:off x="5529263" y="6330950"/>
            <a:ext cx="461486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2000">
                <a:latin typeface="Arial" panose="020B0604020202020204" pitchFamily="34" charset="0"/>
              </a:rPr>
              <a:t>Grant Fincham, Marshall Co.</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3DEB128E-5637-48D2-9F42-A30419A81E11}"/>
              </a:ext>
            </a:extLst>
          </p:cNvPr>
          <p:cNvSpPr>
            <a:spLocks noGrp="1" noChangeArrowheads="1"/>
          </p:cNvSpPr>
          <p:nvPr>
            <p:ph type="title"/>
          </p:nvPr>
        </p:nvSpPr>
        <p:spPr>
          <a:xfrm>
            <a:off x="1828800" y="3657600"/>
            <a:ext cx="3276600" cy="990600"/>
          </a:xfrm>
        </p:spPr>
        <p:txBody>
          <a:bodyPr/>
          <a:lstStyle/>
          <a:p>
            <a:pPr algn="r" eaLnBrk="1" hangingPunct="1"/>
            <a:r>
              <a:rPr lang="en-US" altLang="en-US" b="1" dirty="0"/>
              <a:t>Angles</a:t>
            </a:r>
            <a:br>
              <a:rPr lang="en-US" altLang="en-US" b="1" dirty="0"/>
            </a:br>
            <a:r>
              <a:rPr lang="en-US" altLang="en-US" sz="1200" b="1" dirty="0"/>
              <a:t>Example 1</a:t>
            </a:r>
          </a:p>
        </p:txBody>
      </p:sp>
      <p:sp>
        <p:nvSpPr>
          <p:cNvPr id="55299" name="Text Box 6">
            <a:extLst>
              <a:ext uri="{FF2B5EF4-FFF2-40B4-BE49-F238E27FC236}">
                <a16:creationId xmlns:a16="http://schemas.microsoft.com/office/drawing/2014/main" id="{A982A19A-5E73-4CB6-B539-5BD9CDA2AFA3}"/>
              </a:ext>
            </a:extLst>
          </p:cNvPr>
          <p:cNvSpPr txBox="1">
            <a:spLocks noChangeArrowheads="1"/>
          </p:cNvSpPr>
          <p:nvPr/>
        </p:nvSpPr>
        <p:spPr bwMode="auto">
          <a:xfrm>
            <a:off x="739827" y="5105400"/>
            <a:ext cx="440055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2400" dirty="0">
                <a:latin typeface="Arial" panose="020B0604020202020204" pitchFamily="34" charset="0"/>
              </a:rPr>
              <a:t>Show buildings at an angle to show depth.</a:t>
            </a:r>
          </a:p>
        </p:txBody>
      </p:sp>
      <p:pic>
        <p:nvPicPr>
          <p:cNvPr id="55298" name="Picture 5" descr="A clock tower taken at night">
            <a:extLst>
              <a:ext uri="{FF2B5EF4-FFF2-40B4-BE49-F238E27FC236}">
                <a16:creationId xmlns:a16="http://schemas.microsoft.com/office/drawing/2014/main" id="{D640C9CC-9274-4A0A-B0A5-63C248B676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8075" y="533400"/>
            <a:ext cx="44005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7">
            <a:extLst>
              <a:ext uri="{FF2B5EF4-FFF2-40B4-BE49-F238E27FC236}">
                <a16:creationId xmlns:a16="http://schemas.microsoft.com/office/drawing/2014/main" id="{011DF105-D516-49C5-BF60-A11F6AD7245A}"/>
              </a:ext>
            </a:extLst>
          </p:cNvPr>
          <p:cNvSpPr txBox="1">
            <a:spLocks noChangeArrowheads="1"/>
          </p:cNvSpPr>
          <p:nvPr/>
        </p:nvSpPr>
        <p:spPr bwMode="auto">
          <a:xfrm>
            <a:off x="6248400" y="6259513"/>
            <a:ext cx="43434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2000">
                <a:latin typeface="Arial" panose="020B0604020202020204" pitchFamily="34" charset="0"/>
              </a:rPr>
              <a:t>Kaylee Littrell, McPherson Co.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37C04801-A832-4B5C-8017-0B5583A48965}"/>
              </a:ext>
            </a:extLst>
          </p:cNvPr>
          <p:cNvSpPr>
            <a:spLocks noGrp="1" noRot="1" noChangeArrowheads="1"/>
          </p:cNvSpPr>
          <p:nvPr>
            <p:ph type="title"/>
          </p:nvPr>
        </p:nvSpPr>
        <p:spPr>
          <a:xfrm>
            <a:off x="777972" y="261730"/>
            <a:ext cx="4090074" cy="1325563"/>
          </a:xfrm>
        </p:spPr>
        <p:txBody>
          <a:bodyPr/>
          <a:lstStyle/>
          <a:p>
            <a:pPr algn="r" eaLnBrk="1" hangingPunct="1"/>
            <a:r>
              <a:rPr lang="en-US" altLang="en-US" b="1" dirty="0"/>
              <a:t>GREAT Photos have…</a:t>
            </a:r>
          </a:p>
        </p:txBody>
      </p:sp>
      <p:sp>
        <p:nvSpPr>
          <p:cNvPr id="22531" name="Rectangle 3">
            <a:extLst>
              <a:ext uri="{FF2B5EF4-FFF2-40B4-BE49-F238E27FC236}">
                <a16:creationId xmlns:a16="http://schemas.microsoft.com/office/drawing/2014/main" id="{4663EDB2-F900-4F90-A3FB-F3849BD0140C}"/>
              </a:ext>
            </a:extLst>
          </p:cNvPr>
          <p:cNvSpPr>
            <a:spLocks noGrp="1" noRot="1" noChangeArrowheads="1"/>
          </p:cNvSpPr>
          <p:nvPr>
            <p:ph idx="1"/>
          </p:nvPr>
        </p:nvSpPr>
        <p:spPr>
          <a:xfrm>
            <a:off x="842289" y="1577325"/>
            <a:ext cx="4090074" cy="2432180"/>
          </a:xfrm>
        </p:spPr>
        <p:txBody>
          <a:bodyPr/>
          <a:lstStyle/>
          <a:p>
            <a:pPr marL="0" indent="0" algn="r" eaLnBrk="1" hangingPunct="1">
              <a:spcBef>
                <a:spcPts val="0"/>
              </a:spcBef>
              <a:spcAft>
                <a:spcPts val="1800"/>
              </a:spcAft>
              <a:buNone/>
            </a:pPr>
            <a:r>
              <a:rPr lang="en-US" altLang="en-US" dirty="0"/>
              <a:t>Sharp focus</a:t>
            </a:r>
          </a:p>
          <a:p>
            <a:pPr marL="0" indent="0" algn="r" eaLnBrk="1" hangingPunct="1">
              <a:spcBef>
                <a:spcPts val="0"/>
              </a:spcBef>
              <a:spcAft>
                <a:spcPts val="1800"/>
              </a:spcAft>
              <a:buNone/>
            </a:pPr>
            <a:r>
              <a:rPr lang="en-US" altLang="en-US" dirty="0"/>
              <a:t>Strong Subject</a:t>
            </a:r>
          </a:p>
          <a:p>
            <a:pPr marL="0" indent="0" algn="r" eaLnBrk="1" hangingPunct="1">
              <a:spcBef>
                <a:spcPts val="0"/>
              </a:spcBef>
              <a:spcAft>
                <a:spcPts val="1800"/>
              </a:spcAft>
              <a:buNone/>
            </a:pPr>
            <a:r>
              <a:rPr lang="en-US" altLang="en-US" dirty="0"/>
              <a:t>Plain, uncluttered background</a:t>
            </a:r>
          </a:p>
        </p:txBody>
      </p:sp>
      <p:pic>
        <p:nvPicPr>
          <p:cNvPr id="22532" name="Picture 4" descr="A black and tan dog laying down.">
            <a:extLst>
              <a:ext uri="{FF2B5EF4-FFF2-40B4-BE49-F238E27FC236}">
                <a16:creationId xmlns:a16="http://schemas.microsoft.com/office/drawing/2014/main" id="{162883DE-2830-4F5D-87DB-CDFBF55F3B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191000"/>
            <a:ext cx="3103563" cy="2432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4" descr="A clock tower taken at night. ">
            <a:extLst>
              <a:ext uri="{FF2B5EF4-FFF2-40B4-BE49-F238E27FC236}">
                <a16:creationId xmlns:a16="http://schemas.microsoft.com/office/drawing/2014/main" id="{F265A8EB-2584-4AD2-B7E4-7D45B89F2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9648" y="915338"/>
            <a:ext cx="266541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4" descr="A young girl with a white cowboy hat, standing in a wheat field.">
            <a:extLst>
              <a:ext uri="{FF2B5EF4-FFF2-40B4-BE49-F238E27FC236}">
                <a16:creationId xmlns:a16="http://schemas.microsoft.com/office/drawing/2014/main" id="{89C09C14-40DF-4A7B-BD98-3E0BD948F9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2221" y="2947201"/>
            <a:ext cx="2485686" cy="329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0B982E7-06D4-46A8-82FF-CF512C0C6F5A}"/>
              </a:ext>
            </a:extLst>
          </p:cNvPr>
          <p:cNvSpPr>
            <a:spLocks noGrp="1" noChangeArrowheads="1"/>
          </p:cNvSpPr>
          <p:nvPr>
            <p:ph type="ctrTitle"/>
          </p:nvPr>
        </p:nvSpPr>
        <p:spPr/>
        <p:txBody>
          <a:bodyPr rtlCol="0">
            <a:noAutofit/>
          </a:bodyPr>
          <a:lstStyle/>
          <a:p>
            <a:pPr eaLnBrk="1" fontAlgn="auto" hangingPunct="1">
              <a:spcAft>
                <a:spcPts val="0"/>
              </a:spcAft>
              <a:defRPr/>
            </a:pPr>
            <a:r>
              <a:rPr lang="en-US" altLang="en-US" sz="6000" b="1" cap="small" dirty="0"/>
              <a:t>Photographic Composition</a:t>
            </a:r>
            <a:br>
              <a:rPr lang="en-US" altLang="en-US" sz="6000" b="1" cap="small" dirty="0"/>
            </a:br>
            <a:r>
              <a:rPr lang="en-US" altLang="en-US" sz="6000" b="1" cap="small" dirty="0"/>
              <a:t>Continued</a:t>
            </a:r>
          </a:p>
        </p:txBody>
      </p:sp>
      <p:sp>
        <p:nvSpPr>
          <p:cNvPr id="2051" name="Rectangle 3">
            <a:extLst>
              <a:ext uri="{FF2B5EF4-FFF2-40B4-BE49-F238E27FC236}">
                <a16:creationId xmlns:a16="http://schemas.microsoft.com/office/drawing/2014/main" id="{68B61BF4-2461-4464-97C6-ABCFEF2E78A9}"/>
              </a:ext>
            </a:extLst>
          </p:cNvPr>
          <p:cNvSpPr>
            <a:spLocks noGrp="1" noChangeArrowheads="1"/>
          </p:cNvSpPr>
          <p:nvPr>
            <p:ph type="subTitle" idx="1"/>
          </p:nvPr>
        </p:nvSpPr>
        <p:spPr>
          <a:xfrm>
            <a:off x="4724400" y="5029200"/>
            <a:ext cx="4572000" cy="609600"/>
          </a:xfrm>
        </p:spPr>
        <p:txBody>
          <a:bodyPr rtlCol="0">
            <a:normAutofit/>
          </a:bodyPr>
          <a:lstStyle/>
          <a:p>
            <a:pPr eaLnBrk="1" fontAlgn="auto" hangingPunct="1">
              <a:spcAft>
                <a:spcPts val="0"/>
              </a:spcAft>
              <a:defRPr/>
            </a:pPr>
            <a:r>
              <a:rPr lang="en-US" altLang="en-US" dirty="0"/>
              <a:t>4-H PHOTOGRAPHY</a:t>
            </a:r>
          </a:p>
        </p:txBody>
      </p:sp>
      <p:pic>
        <p:nvPicPr>
          <p:cNvPr id="28676" name="Picture 1" descr="4-H clover logo">
            <a:extLst>
              <a:ext uri="{FF2B5EF4-FFF2-40B4-BE49-F238E27FC236}">
                <a16:creationId xmlns:a16="http://schemas.microsoft.com/office/drawing/2014/main" id="{C1AE7894-E576-4B3E-8DA5-3D7DD798A2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38550" y="4495800"/>
            <a:ext cx="131445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BC797928-ABF2-46EC-B921-D9CAEBA802ED}"/>
              </a:ext>
            </a:extLst>
          </p:cNvPr>
          <p:cNvSpPr>
            <a:spLocks noGrp="1" noChangeArrowheads="1"/>
          </p:cNvSpPr>
          <p:nvPr>
            <p:ph type="title"/>
          </p:nvPr>
        </p:nvSpPr>
        <p:spPr>
          <a:xfrm>
            <a:off x="838200" y="3886200"/>
            <a:ext cx="2971800" cy="762000"/>
          </a:xfrm>
        </p:spPr>
        <p:txBody>
          <a:bodyPr/>
          <a:lstStyle/>
          <a:p>
            <a:pPr algn="l" eaLnBrk="1" hangingPunct="1"/>
            <a:r>
              <a:rPr lang="en-US" altLang="en-US" b="1" dirty="0"/>
              <a:t>Top Photos</a:t>
            </a:r>
          </a:p>
        </p:txBody>
      </p:sp>
      <p:pic>
        <p:nvPicPr>
          <p:cNvPr id="56323" name="Picture 5" descr="U.S. Army person dressed in fatigues holding the American flag in their arm">
            <a:extLst>
              <a:ext uri="{FF2B5EF4-FFF2-40B4-BE49-F238E27FC236}">
                <a16:creationId xmlns:a16="http://schemas.microsoft.com/office/drawing/2014/main" id="{C7E48D4D-4AA3-43D5-BE8B-CE08A0F36F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990601"/>
            <a:ext cx="6553200"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 Box 6">
            <a:extLst>
              <a:ext uri="{FF2B5EF4-FFF2-40B4-BE49-F238E27FC236}">
                <a16:creationId xmlns:a16="http://schemas.microsoft.com/office/drawing/2014/main" id="{E94CA4C5-EDF4-48EA-AE87-A9B42D7FA70B}"/>
              </a:ext>
            </a:extLst>
          </p:cNvPr>
          <p:cNvSpPr txBox="1">
            <a:spLocks noChangeArrowheads="1"/>
          </p:cNvSpPr>
          <p:nvPr/>
        </p:nvSpPr>
        <p:spPr bwMode="auto">
          <a:xfrm>
            <a:off x="7162800" y="6172200"/>
            <a:ext cx="38862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2000">
                <a:latin typeface="Arial" panose="020B0604020202020204" pitchFamily="34" charset="0"/>
              </a:rPr>
              <a:t>Allison Simon, Greenwood Co,</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3892895C-1B80-4ED2-8D69-25DC9357AD73}"/>
              </a:ext>
            </a:extLst>
          </p:cNvPr>
          <p:cNvSpPr txBox="1">
            <a:spLocks noGrp="1" noChangeArrowheads="1"/>
          </p:cNvSpPr>
          <p:nvPr>
            <p:ph type="title" idx="4294967295"/>
          </p:nvPr>
        </p:nvSpPr>
        <p:spPr bwMode="auto">
          <a:xfrm>
            <a:off x="1066800" y="3886200"/>
            <a:ext cx="2971800" cy="762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chemeClr val="tx1"/>
                </a:solidFill>
                <a:effectLst/>
                <a:uLnTx/>
                <a:uFillTx/>
                <a:latin typeface="+mj-lt"/>
                <a:ea typeface="+mj-ea"/>
                <a:cs typeface="+mj-cs"/>
              </a:rPr>
              <a:t>Top Photos</a:t>
            </a:r>
            <a:br>
              <a:rPr kumimoji="0" lang="en-US" altLang="en-US" sz="4400" b="1" i="0" u="none" strike="noStrike" kern="1200" cap="none" spc="0" normalizeH="0" baseline="0" noProof="0" dirty="0">
                <a:ln>
                  <a:noFill/>
                </a:ln>
                <a:solidFill>
                  <a:schemeClr val="tx1"/>
                </a:solidFill>
                <a:effectLst/>
                <a:uLnTx/>
                <a:uFillTx/>
                <a:latin typeface="+mj-lt"/>
                <a:ea typeface="+mj-ea"/>
                <a:cs typeface="+mj-cs"/>
              </a:rPr>
            </a:br>
            <a:r>
              <a:rPr kumimoji="0" lang="en-US" altLang="en-US" sz="1200" b="1" i="0" u="none" strike="noStrike" kern="1200" cap="none" spc="0" normalizeH="0" baseline="0" noProof="0" dirty="0">
                <a:ln>
                  <a:noFill/>
                </a:ln>
                <a:solidFill>
                  <a:schemeClr val="tx1"/>
                </a:solidFill>
                <a:effectLst/>
                <a:uLnTx/>
                <a:uFillTx/>
                <a:latin typeface="+mj-lt"/>
                <a:ea typeface="+mj-ea"/>
                <a:cs typeface="+mj-cs"/>
              </a:rPr>
              <a:t>example 1</a:t>
            </a:r>
          </a:p>
        </p:txBody>
      </p:sp>
      <p:pic>
        <p:nvPicPr>
          <p:cNvPr id="57346" name="Picture 6" descr="Half of sunflower with wheat grass in the side.">
            <a:extLst>
              <a:ext uri="{FF2B5EF4-FFF2-40B4-BE49-F238E27FC236}">
                <a16:creationId xmlns:a16="http://schemas.microsoft.com/office/drawing/2014/main" id="{401A6AAD-DF7E-4987-B383-C712EDF06C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457200"/>
            <a:ext cx="44418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7">
            <a:extLst>
              <a:ext uri="{FF2B5EF4-FFF2-40B4-BE49-F238E27FC236}">
                <a16:creationId xmlns:a16="http://schemas.microsoft.com/office/drawing/2014/main" id="{4094BA5C-3184-4A83-93FD-699AFC6168FC}"/>
              </a:ext>
            </a:extLst>
          </p:cNvPr>
          <p:cNvSpPr txBox="1">
            <a:spLocks noChangeArrowheads="1"/>
          </p:cNvSpPr>
          <p:nvPr/>
        </p:nvSpPr>
        <p:spPr bwMode="auto">
          <a:xfrm>
            <a:off x="6718299" y="6248400"/>
            <a:ext cx="37338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2000">
                <a:latin typeface="Arial" panose="020B0604020202020204" pitchFamily="34" charset="0"/>
              </a:rPr>
              <a:t>Adam Lattin, Montgomery Co.</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8BAEF543-6E90-48B3-9DBC-23D75E6F1242}"/>
              </a:ext>
            </a:extLst>
          </p:cNvPr>
          <p:cNvSpPr txBox="1">
            <a:spLocks noGrp="1" noChangeArrowheads="1"/>
          </p:cNvSpPr>
          <p:nvPr>
            <p:ph type="title" idx="4294967295"/>
          </p:nvPr>
        </p:nvSpPr>
        <p:spPr bwMode="auto">
          <a:xfrm>
            <a:off x="838200" y="3886200"/>
            <a:ext cx="2971800" cy="762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chemeClr val="tx1"/>
                </a:solidFill>
                <a:effectLst/>
                <a:uLnTx/>
                <a:uFillTx/>
                <a:latin typeface="+mj-lt"/>
                <a:ea typeface="+mj-ea"/>
                <a:cs typeface="+mj-cs"/>
              </a:rPr>
              <a:t>Top Photos</a:t>
            </a:r>
            <a:br>
              <a:rPr kumimoji="0" lang="en-US" altLang="en-US" sz="4400" b="1" i="0" u="none" strike="noStrike" kern="1200" cap="none" spc="0" normalizeH="0" baseline="0" noProof="0" dirty="0">
                <a:ln>
                  <a:noFill/>
                </a:ln>
                <a:solidFill>
                  <a:schemeClr val="tx1"/>
                </a:solidFill>
                <a:effectLst/>
                <a:uLnTx/>
                <a:uFillTx/>
                <a:latin typeface="+mj-lt"/>
                <a:ea typeface="+mj-ea"/>
                <a:cs typeface="+mj-cs"/>
              </a:rPr>
            </a:br>
            <a:r>
              <a:rPr kumimoji="0" lang="en-US" altLang="en-US" sz="1200" b="1" i="0" u="none" strike="noStrike" kern="1200" cap="none" spc="0" normalizeH="0" baseline="0" noProof="0" dirty="0">
                <a:ln>
                  <a:noFill/>
                </a:ln>
                <a:solidFill>
                  <a:schemeClr val="tx1"/>
                </a:solidFill>
                <a:effectLst/>
                <a:uLnTx/>
                <a:uFillTx/>
                <a:latin typeface="+mj-lt"/>
                <a:ea typeface="+mj-ea"/>
                <a:cs typeface="+mj-cs"/>
              </a:rPr>
              <a:t>example 2</a:t>
            </a:r>
            <a:endParaRPr kumimoji="0" lang="en-US" altLang="en-US" sz="4400" b="1" i="0" u="none" strike="noStrike" kern="1200" cap="none" spc="0" normalizeH="0" baseline="0" noProof="0" dirty="0">
              <a:ln>
                <a:noFill/>
              </a:ln>
              <a:solidFill>
                <a:schemeClr val="tx1"/>
              </a:solidFill>
              <a:effectLst/>
              <a:uLnTx/>
              <a:uFillTx/>
              <a:latin typeface="+mj-lt"/>
              <a:ea typeface="+mj-ea"/>
              <a:cs typeface="+mj-cs"/>
            </a:endParaRPr>
          </a:p>
        </p:txBody>
      </p:sp>
      <p:pic>
        <p:nvPicPr>
          <p:cNvPr id="58371" name="Picture 5" descr="Swirl of light on a black background.">
            <a:extLst>
              <a:ext uri="{FF2B5EF4-FFF2-40B4-BE49-F238E27FC236}">
                <a16:creationId xmlns:a16="http://schemas.microsoft.com/office/drawing/2014/main" id="{3D4C5FC3-9001-42CF-9E07-E12A4437E0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838200"/>
            <a:ext cx="63246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Text Box 6">
            <a:extLst>
              <a:ext uri="{FF2B5EF4-FFF2-40B4-BE49-F238E27FC236}">
                <a16:creationId xmlns:a16="http://schemas.microsoft.com/office/drawing/2014/main" id="{E4D8F254-EBCE-495F-A66D-C86002E1DFEB}"/>
              </a:ext>
            </a:extLst>
          </p:cNvPr>
          <p:cNvSpPr txBox="1">
            <a:spLocks noChangeArrowheads="1"/>
          </p:cNvSpPr>
          <p:nvPr/>
        </p:nvSpPr>
        <p:spPr bwMode="auto">
          <a:xfrm>
            <a:off x="7620000" y="5872162"/>
            <a:ext cx="35052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2000">
                <a:latin typeface="Arial" panose="020B0604020202020204" pitchFamily="34" charset="0"/>
              </a:rPr>
              <a:t>Anna Wenner, Shawnee Co.</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413F6988-0035-45C4-AEA5-2748400757AD}"/>
              </a:ext>
            </a:extLst>
          </p:cNvPr>
          <p:cNvSpPr>
            <a:spLocks noGrp="1" noChangeArrowheads="1"/>
          </p:cNvSpPr>
          <p:nvPr>
            <p:ph type="title"/>
          </p:nvPr>
        </p:nvSpPr>
        <p:spPr>
          <a:xfrm>
            <a:off x="838200" y="3886200"/>
            <a:ext cx="2971800" cy="762000"/>
          </a:xfrm>
        </p:spPr>
        <p:txBody>
          <a:bodyPr/>
          <a:lstStyle/>
          <a:p>
            <a:pPr algn="l" eaLnBrk="1" hangingPunct="1"/>
            <a:r>
              <a:rPr lang="en-US" altLang="en-US" b="1" dirty="0"/>
              <a:t>Top Photos </a:t>
            </a:r>
            <a:br>
              <a:rPr lang="en-US" altLang="en-US" b="1" dirty="0"/>
            </a:br>
            <a:r>
              <a:rPr lang="en-US" altLang="en-US" sz="1200" b="1" dirty="0"/>
              <a:t>example 3</a:t>
            </a:r>
            <a:endParaRPr lang="en-US" altLang="en-US" b="1" dirty="0"/>
          </a:p>
        </p:txBody>
      </p:sp>
      <p:pic>
        <p:nvPicPr>
          <p:cNvPr id="59394" name="Picture 5" descr="Yellow and black butter fly on white flowers">
            <a:extLst>
              <a:ext uri="{FF2B5EF4-FFF2-40B4-BE49-F238E27FC236}">
                <a16:creationId xmlns:a16="http://schemas.microsoft.com/office/drawing/2014/main" id="{38470137-375D-4182-87FC-8E0F17BC44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685800"/>
            <a:ext cx="6657975" cy="52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6">
            <a:extLst>
              <a:ext uri="{FF2B5EF4-FFF2-40B4-BE49-F238E27FC236}">
                <a16:creationId xmlns:a16="http://schemas.microsoft.com/office/drawing/2014/main" id="{D10B8450-ECE1-4EBE-95D6-F4E0ACC9A795}"/>
              </a:ext>
            </a:extLst>
          </p:cNvPr>
          <p:cNvSpPr txBox="1">
            <a:spLocks noChangeArrowheads="1"/>
          </p:cNvSpPr>
          <p:nvPr/>
        </p:nvSpPr>
        <p:spPr bwMode="auto">
          <a:xfrm>
            <a:off x="6975474" y="5948363"/>
            <a:ext cx="41148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2000">
                <a:latin typeface="Arial" panose="020B0604020202020204" pitchFamily="34" charset="0"/>
              </a:rPr>
              <a:t>Erin Leach, Leavenworth Co.</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1E73348-7E0D-4B10-9C06-42F42DFB7C24}"/>
              </a:ext>
            </a:extLst>
          </p:cNvPr>
          <p:cNvSpPr txBox="1">
            <a:spLocks noGrp="1" noChangeArrowheads="1"/>
          </p:cNvSpPr>
          <p:nvPr>
            <p:ph type="title" idx="4294967295"/>
          </p:nvPr>
        </p:nvSpPr>
        <p:spPr bwMode="auto">
          <a:xfrm>
            <a:off x="838200" y="3886200"/>
            <a:ext cx="2971800" cy="762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chemeClr val="tx1"/>
                </a:solidFill>
                <a:effectLst/>
                <a:uLnTx/>
                <a:uFillTx/>
                <a:latin typeface="+mj-lt"/>
                <a:ea typeface="+mj-ea"/>
                <a:cs typeface="+mj-cs"/>
              </a:rPr>
              <a:t>Top Photos</a:t>
            </a:r>
            <a:br>
              <a:rPr kumimoji="0" lang="en-US" altLang="en-US" sz="4400" b="1" i="0" u="none" strike="noStrike" kern="1200" cap="none" spc="0" normalizeH="0" baseline="0" noProof="0" dirty="0">
                <a:ln>
                  <a:noFill/>
                </a:ln>
                <a:solidFill>
                  <a:schemeClr val="tx1"/>
                </a:solidFill>
                <a:effectLst/>
                <a:uLnTx/>
                <a:uFillTx/>
                <a:latin typeface="+mj-lt"/>
                <a:ea typeface="+mj-ea"/>
                <a:cs typeface="+mj-cs"/>
              </a:rPr>
            </a:br>
            <a:r>
              <a:rPr kumimoji="0" lang="en-US" altLang="en-US" sz="1200" b="1" i="0" u="none" strike="noStrike" kern="1200" cap="none" spc="0" normalizeH="0" baseline="0" noProof="0" dirty="0">
                <a:ln>
                  <a:noFill/>
                </a:ln>
                <a:solidFill>
                  <a:schemeClr val="tx1"/>
                </a:solidFill>
                <a:effectLst/>
                <a:uLnTx/>
                <a:uFillTx/>
                <a:latin typeface="+mj-lt"/>
                <a:ea typeface="+mj-ea"/>
                <a:cs typeface="+mj-cs"/>
              </a:rPr>
              <a:t>example4</a:t>
            </a:r>
          </a:p>
        </p:txBody>
      </p:sp>
      <p:pic>
        <p:nvPicPr>
          <p:cNvPr id="60418" name="Picture 5" descr="A green lizard with a red neck is sitting on a log.">
            <a:extLst>
              <a:ext uri="{FF2B5EF4-FFF2-40B4-BE49-F238E27FC236}">
                <a16:creationId xmlns:a16="http://schemas.microsoft.com/office/drawing/2014/main" id="{28114945-3D08-4659-A33D-F6293345A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425451"/>
            <a:ext cx="4495800" cy="578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6">
            <a:extLst>
              <a:ext uri="{FF2B5EF4-FFF2-40B4-BE49-F238E27FC236}">
                <a16:creationId xmlns:a16="http://schemas.microsoft.com/office/drawing/2014/main" id="{00B035DF-D551-477D-BFEA-F166F3D427EB}"/>
              </a:ext>
            </a:extLst>
          </p:cNvPr>
          <p:cNvSpPr txBox="1">
            <a:spLocks noChangeArrowheads="1"/>
          </p:cNvSpPr>
          <p:nvPr/>
        </p:nvSpPr>
        <p:spPr bwMode="auto">
          <a:xfrm>
            <a:off x="5943600" y="6248400"/>
            <a:ext cx="43434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2000">
                <a:latin typeface="Arial" panose="020B0604020202020204" pitchFamily="34" charset="0"/>
              </a:rPr>
              <a:t>Brooklyn Storrer, Allen Co.</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7DDFA08C-3B59-49AA-AEEE-AF48ABE5C7F0}"/>
              </a:ext>
            </a:extLst>
          </p:cNvPr>
          <p:cNvSpPr txBox="1">
            <a:spLocks noGrp="1" noChangeArrowheads="1"/>
          </p:cNvSpPr>
          <p:nvPr>
            <p:ph type="title" idx="4294967295"/>
          </p:nvPr>
        </p:nvSpPr>
        <p:spPr bwMode="auto">
          <a:xfrm>
            <a:off x="838200" y="3886200"/>
            <a:ext cx="2971800" cy="762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chemeClr val="tx1"/>
                </a:solidFill>
                <a:effectLst/>
                <a:uLnTx/>
                <a:uFillTx/>
                <a:latin typeface="+mj-lt"/>
                <a:ea typeface="+mj-ea"/>
                <a:cs typeface="+mj-cs"/>
              </a:rPr>
              <a:t>Top Photos</a:t>
            </a:r>
            <a:br>
              <a:rPr kumimoji="0" lang="en-US" altLang="en-US" sz="4400" b="1" i="0" u="none" strike="noStrike" kern="1200" cap="none" spc="0" normalizeH="0" baseline="0" noProof="0" dirty="0">
                <a:ln>
                  <a:noFill/>
                </a:ln>
                <a:solidFill>
                  <a:schemeClr val="tx1"/>
                </a:solidFill>
                <a:effectLst/>
                <a:uLnTx/>
                <a:uFillTx/>
                <a:latin typeface="+mj-lt"/>
                <a:ea typeface="+mj-ea"/>
                <a:cs typeface="+mj-cs"/>
              </a:rPr>
            </a:br>
            <a:r>
              <a:rPr kumimoji="0" lang="en-US" altLang="en-US" sz="1200" b="1" i="0" u="none" strike="noStrike" kern="1200" cap="none" spc="0" normalizeH="0" baseline="0" noProof="0" dirty="0">
                <a:ln>
                  <a:noFill/>
                </a:ln>
                <a:solidFill>
                  <a:schemeClr val="tx1"/>
                </a:solidFill>
                <a:effectLst/>
                <a:uLnTx/>
                <a:uFillTx/>
                <a:latin typeface="+mj-lt"/>
                <a:ea typeface="+mj-ea"/>
                <a:cs typeface="+mj-cs"/>
              </a:rPr>
              <a:t>example5</a:t>
            </a:r>
          </a:p>
        </p:txBody>
      </p:sp>
      <p:pic>
        <p:nvPicPr>
          <p:cNvPr id="61442" name="Picture 5" descr="A swirl of multiple colors (red, brown, pink, blue, yellow, orange) of pencils. ">
            <a:extLst>
              <a:ext uri="{FF2B5EF4-FFF2-40B4-BE49-F238E27FC236}">
                <a16:creationId xmlns:a16="http://schemas.microsoft.com/office/drawing/2014/main" id="{23016F81-B75D-411C-87BE-95188FB9B4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222"/>
          <a:stretch>
            <a:fillRect/>
          </a:stretch>
        </p:blipFill>
        <p:spPr bwMode="auto">
          <a:xfrm>
            <a:off x="5667376" y="457201"/>
            <a:ext cx="4543425" cy="586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6">
            <a:extLst>
              <a:ext uri="{FF2B5EF4-FFF2-40B4-BE49-F238E27FC236}">
                <a16:creationId xmlns:a16="http://schemas.microsoft.com/office/drawing/2014/main" id="{7C76B89C-4027-46BB-991A-BD314F2B4127}"/>
              </a:ext>
            </a:extLst>
          </p:cNvPr>
          <p:cNvSpPr txBox="1">
            <a:spLocks noChangeArrowheads="1"/>
          </p:cNvSpPr>
          <p:nvPr/>
        </p:nvSpPr>
        <p:spPr bwMode="auto">
          <a:xfrm>
            <a:off x="6934200" y="6324600"/>
            <a:ext cx="327183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2000">
                <a:latin typeface="Arial" panose="020B0604020202020204" pitchFamily="34" charset="0"/>
              </a:rPr>
              <a:t>Shandle Ratzlaff, Clark Co.</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C92B1FE0-0087-44EF-B91F-E91385F07D2E}"/>
              </a:ext>
            </a:extLst>
          </p:cNvPr>
          <p:cNvSpPr txBox="1">
            <a:spLocks noGrp="1" noChangeArrowheads="1"/>
          </p:cNvSpPr>
          <p:nvPr>
            <p:ph type="title" idx="4294967295"/>
          </p:nvPr>
        </p:nvSpPr>
        <p:spPr bwMode="auto">
          <a:xfrm>
            <a:off x="838200" y="3886200"/>
            <a:ext cx="2971800" cy="762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chemeClr val="tx1"/>
                </a:solidFill>
                <a:effectLst/>
                <a:uLnTx/>
                <a:uFillTx/>
                <a:latin typeface="+mj-lt"/>
                <a:ea typeface="+mj-ea"/>
                <a:cs typeface="+mj-cs"/>
              </a:rPr>
              <a:t>Top Photos</a:t>
            </a:r>
            <a:br>
              <a:rPr kumimoji="0" lang="en-US" altLang="en-US" sz="4400" b="1" i="0" u="none" strike="noStrike" kern="1200" cap="none" spc="0" normalizeH="0" baseline="0" noProof="0" dirty="0">
                <a:ln>
                  <a:noFill/>
                </a:ln>
                <a:solidFill>
                  <a:schemeClr val="tx1"/>
                </a:solidFill>
                <a:effectLst/>
                <a:uLnTx/>
                <a:uFillTx/>
                <a:latin typeface="+mj-lt"/>
                <a:ea typeface="+mj-ea"/>
                <a:cs typeface="+mj-cs"/>
              </a:rPr>
            </a:br>
            <a:r>
              <a:rPr kumimoji="0" lang="en-US" altLang="en-US" sz="1200" b="1" i="0" u="none" strike="noStrike" kern="1200" cap="none" spc="0" normalizeH="0" baseline="0" noProof="0" dirty="0">
                <a:ln>
                  <a:noFill/>
                </a:ln>
                <a:solidFill>
                  <a:schemeClr val="tx1"/>
                </a:solidFill>
                <a:effectLst/>
                <a:uLnTx/>
                <a:uFillTx/>
                <a:latin typeface="+mj-lt"/>
                <a:ea typeface="+mj-ea"/>
                <a:cs typeface="+mj-cs"/>
              </a:rPr>
              <a:t>example6</a:t>
            </a:r>
            <a:endParaRPr kumimoji="0" lang="en-US" altLang="en-US" sz="4400" b="1" i="0" u="none" strike="noStrike" kern="1200" cap="none" spc="0" normalizeH="0" baseline="0" noProof="0" dirty="0">
              <a:ln>
                <a:noFill/>
              </a:ln>
              <a:solidFill>
                <a:schemeClr val="tx1"/>
              </a:solidFill>
              <a:effectLst/>
              <a:uLnTx/>
              <a:uFillTx/>
              <a:latin typeface="+mj-lt"/>
              <a:ea typeface="+mj-ea"/>
              <a:cs typeface="+mj-cs"/>
            </a:endParaRPr>
          </a:p>
        </p:txBody>
      </p:sp>
      <p:pic>
        <p:nvPicPr>
          <p:cNvPr id="62466" name="Picture 5" descr="A cannon with the American flag reflected in it.">
            <a:extLst>
              <a:ext uri="{FF2B5EF4-FFF2-40B4-BE49-F238E27FC236}">
                <a16:creationId xmlns:a16="http://schemas.microsoft.com/office/drawing/2014/main" id="{6EA07BCF-F675-48D5-97CE-11E304A0F7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4051" y="990600"/>
            <a:ext cx="66579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6">
            <a:extLst>
              <a:ext uri="{FF2B5EF4-FFF2-40B4-BE49-F238E27FC236}">
                <a16:creationId xmlns:a16="http://schemas.microsoft.com/office/drawing/2014/main" id="{8F90F881-2D52-4E7E-95A1-80B88D9C0192}"/>
              </a:ext>
            </a:extLst>
          </p:cNvPr>
          <p:cNvSpPr txBox="1">
            <a:spLocks noChangeArrowheads="1"/>
          </p:cNvSpPr>
          <p:nvPr/>
        </p:nvSpPr>
        <p:spPr bwMode="auto">
          <a:xfrm>
            <a:off x="8229600" y="6248400"/>
            <a:ext cx="28956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2000">
                <a:latin typeface="Arial" panose="020B0604020202020204" pitchFamily="34" charset="0"/>
              </a:rPr>
              <a:t>Shiloh Murray, Pratt Co.</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BF2FAA4C-6992-48C2-A748-37A5735C155B}"/>
              </a:ext>
            </a:extLst>
          </p:cNvPr>
          <p:cNvSpPr>
            <a:spLocks noGrp="1" noChangeArrowheads="1"/>
          </p:cNvSpPr>
          <p:nvPr>
            <p:ph type="title"/>
          </p:nvPr>
        </p:nvSpPr>
        <p:spPr>
          <a:xfrm>
            <a:off x="838200" y="3886200"/>
            <a:ext cx="2971800" cy="762000"/>
          </a:xfrm>
        </p:spPr>
        <p:txBody>
          <a:bodyPr/>
          <a:lstStyle/>
          <a:p>
            <a:pPr algn="l" eaLnBrk="1" hangingPunct="1"/>
            <a:r>
              <a:rPr lang="en-US" altLang="en-US" b="1" dirty="0"/>
              <a:t>Top Photos</a:t>
            </a:r>
            <a:br>
              <a:rPr lang="en-US" altLang="en-US" b="1" dirty="0"/>
            </a:br>
            <a:r>
              <a:rPr lang="en-US" altLang="en-US" sz="1200" b="1" dirty="0"/>
              <a:t>example 7</a:t>
            </a:r>
          </a:p>
        </p:txBody>
      </p:sp>
      <p:pic>
        <p:nvPicPr>
          <p:cNvPr id="63490" name="Picture 5" descr="A boat with three fisherman on a foggy lake.">
            <a:extLst>
              <a:ext uri="{FF2B5EF4-FFF2-40B4-BE49-F238E27FC236}">
                <a16:creationId xmlns:a16="http://schemas.microsoft.com/office/drawing/2014/main" id="{968C6AFF-08BB-4A02-9B66-A21B68994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7225" y="1066800"/>
            <a:ext cx="6429375"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6">
            <a:extLst>
              <a:ext uri="{FF2B5EF4-FFF2-40B4-BE49-F238E27FC236}">
                <a16:creationId xmlns:a16="http://schemas.microsoft.com/office/drawing/2014/main" id="{1310AE8B-50D6-4BAA-B31C-CD51EC57D6F7}"/>
              </a:ext>
            </a:extLst>
          </p:cNvPr>
          <p:cNvSpPr txBox="1">
            <a:spLocks noChangeArrowheads="1"/>
          </p:cNvSpPr>
          <p:nvPr/>
        </p:nvSpPr>
        <p:spPr bwMode="auto">
          <a:xfrm>
            <a:off x="7162799" y="6096000"/>
            <a:ext cx="37338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2000">
                <a:latin typeface="Arial" panose="020B0604020202020204" pitchFamily="34" charset="0"/>
              </a:rPr>
              <a:t>Anthony Fallett, Cowley Co.</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2">
            <a:extLst>
              <a:ext uri="{FF2B5EF4-FFF2-40B4-BE49-F238E27FC236}">
                <a16:creationId xmlns:a16="http://schemas.microsoft.com/office/drawing/2014/main" id="{2068B63D-275F-4A15-A9F5-EC4528D6B6C6}"/>
              </a:ext>
            </a:extLst>
          </p:cNvPr>
          <p:cNvSpPr txBox="1">
            <a:spLocks noGrp="1" noChangeArrowheads="1"/>
          </p:cNvSpPr>
          <p:nvPr>
            <p:ph type="title" idx="4294967295"/>
          </p:nvPr>
        </p:nvSpPr>
        <p:spPr bwMode="auto">
          <a:xfrm>
            <a:off x="4267200" y="611421"/>
            <a:ext cx="2971800" cy="762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Top Photos</a:t>
            </a:r>
            <a:br>
              <a:rPr kumimoji="0" lang="en-US" altLang="en-US" sz="44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br>
            <a:r>
              <a:rPr lang="en-US" altLang="en-US" sz="1200" b="1" dirty="0"/>
              <a:t>example 8</a:t>
            </a:r>
            <a:endParaRPr kumimoji="0" lang="en-US" altLang="en-US" sz="1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endParaRPr>
          </a:p>
        </p:txBody>
      </p:sp>
      <p:pic>
        <p:nvPicPr>
          <p:cNvPr id="64514" name="Picture 2" descr="Photos of a moth, parakeets, and a fish going after a bug in the water. These are top photos taken by Annie Braggs, Cleveland county">
            <a:extLst>
              <a:ext uri="{FF2B5EF4-FFF2-40B4-BE49-F238E27FC236}">
                <a16:creationId xmlns:a16="http://schemas.microsoft.com/office/drawing/2014/main" id="{1E44FBA5-6807-4005-BA21-0AF3C9A12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622" b="26488"/>
          <a:stretch>
            <a:fillRect/>
          </a:stretch>
        </p:blipFill>
        <p:spPr bwMode="auto">
          <a:xfrm>
            <a:off x="571499" y="1235768"/>
            <a:ext cx="11049001" cy="487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 Box 6">
            <a:extLst>
              <a:ext uri="{FF2B5EF4-FFF2-40B4-BE49-F238E27FC236}">
                <a16:creationId xmlns:a16="http://schemas.microsoft.com/office/drawing/2014/main" id="{E190DEF7-4D43-462B-86F2-E56A304B92C3}"/>
              </a:ext>
            </a:extLst>
          </p:cNvPr>
          <p:cNvSpPr txBox="1">
            <a:spLocks noChangeArrowheads="1"/>
          </p:cNvSpPr>
          <p:nvPr/>
        </p:nvSpPr>
        <p:spPr bwMode="auto">
          <a:xfrm>
            <a:off x="6829426" y="5715000"/>
            <a:ext cx="36099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2000">
                <a:latin typeface="Arial" panose="020B0604020202020204" pitchFamily="34" charset="0"/>
              </a:rPr>
              <a:t>Annie Braggs, Cleveland Co.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95D72BF-07E3-487A-8445-C6DE644D9362}"/>
              </a:ext>
            </a:extLst>
          </p:cNvPr>
          <p:cNvSpPr>
            <a:spLocks noGrp="1" noRot="1" noChangeArrowheads="1"/>
          </p:cNvSpPr>
          <p:nvPr>
            <p:ph type="title"/>
          </p:nvPr>
        </p:nvSpPr>
        <p:spPr>
          <a:xfrm>
            <a:off x="812308" y="2735380"/>
            <a:ext cx="3427410" cy="627479"/>
          </a:xfrm>
        </p:spPr>
        <p:txBody>
          <a:bodyPr/>
          <a:lstStyle/>
          <a:p>
            <a:pPr algn="r" eaLnBrk="1" hangingPunct="1"/>
            <a:r>
              <a:rPr lang="en-US" altLang="en-US" b="1" dirty="0"/>
              <a:t>Focus</a:t>
            </a:r>
          </a:p>
        </p:txBody>
      </p:sp>
      <p:sp>
        <p:nvSpPr>
          <p:cNvPr id="23555" name="Rectangle 3">
            <a:extLst>
              <a:ext uri="{FF2B5EF4-FFF2-40B4-BE49-F238E27FC236}">
                <a16:creationId xmlns:a16="http://schemas.microsoft.com/office/drawing/2014/main" id="{8321B154-17A2-46EC-93AB-934B94C7BBE4}"/>
              </a:ext>
            </a:extLst>
          </p:cNvPr>
          <p:cNvSpPr>
            <a:spLocks noGrp="1" noRot="1" noChangeArrowheads="1"/>
          </p:cNvSpPr>
          <p:nvPr>
            <p:ph idx="1"/>
          </p:nvPr>
        </p:nvSpPr>
        <p:spPr>
          <a:xfrm>
            <a:off x="839790" y="3868322"/>
            <a:ext cx="3427410" cy="2270085"/>
          </a:xfrm>
        </p:spPr>
        <p:txBody>
          <a:bodyPr/>
          <a:lstStyle/>
          <a:p>
            <a:pPr marL="0" indent="0" algn="r" eaLnBrk="1" hangingPunct="1">
              <a:spcAft>
                <a:spcPts val="1200"/>
              </a:spcAft>
              <a:buNone/>
            </a:pPr>
            <a:r>
              <a:rPr lang="en-US" altLang="en-US" sz="2400" dirty="0"/>
              <a:t>The sharpest focus should be on the subject.</a:t>
            </a:r>
          </a:p>
          <a:p>
            <a:pPr marL="0" indent="0" algn="r" eaLnBrk="1" hangingPunct="1">
              <a:buNone/>
            </a:pPr>
            <a:r>
              <a:rPr lang="en-US" altLang="en-US" sz="2400" dirty="0"/>
              <a:t>The eyes of people and animals need to be sharp.</a:t>
            </a:r>
          </a:p>
        </p:txBody>
      </p:sp>
      <p:pic>
        <p:nvPicPr>
          <p:cNvPr id="23556" name="Picture 4" descr="4-H Office-0002">
            <a:extLst>
              <a:ext uri="{FF2B5EF4-FFF2-40B4-BE49-F238E27FC236}">
                <a16:creationId xmlns:a16="http://schemas.microsoft.com/office/drawing/2014/main" id="{68E4884F-6742-4EA2-A6B4-88CA8C645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350" y="2133600"/>
            <a:ext cx="542925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1" name="Oval 5" descr="This picture of a brown and black dog is focusing on the dogs eyes.">
            <a:extLst>
              <a:ext uri="{FF2B5EF4-FFF2-40B4-BE49-F238E27FC236}">
                <a16:creationId xmlns:a16="http://schemas.microsoft.com/office/drawing/2014/main" id="{1674D3BB-35AB-4270-A02F-6991F5CD2F8B}"/>
              </a:ext>
            </a:extLst>
          </p:cNvPr>
          <p:cNvSpPr>
            <a:spLocks noChangeArrowheads="1"/>
          </p:cNvSpPr>
          <p:nvPr/>
        </p:nvSpPr>
        <p:spPr bwMode="auto">
          <a:xfrm rot="20888300">
            <a:off x="5164139" y="2462213"/>
            <a:ext cx="3392487" cy="1846262"/>
          </a:xfrm>
          <a:prstGeom prst="ellipse">
            <a:avLst/>
          </a:prstGeom>
          <a:noFill/>
          <a:ln w="31750">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latin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208901"/>
                                        </p:tgtEl>
                                        <p:attrNameLst>
                                          <p:attrName>style.visibility</p:attrName>
                                        </p:attrNameLst>
                                      </p:cBhvr>
                                      <p:to>
                                        <p:strVal val="visible"/>
                                      </p:to>
                                    </p:set>
                                    <p:animEffect transition="in" filter="dissolve">
                                      <p:cBhvr>
                                        <p:cTn id="7" dur="500"/>
                                        <p:tgtEl>
                                          <p:spTgt spid="208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43FDB9DD-9A6B-4874-8FD7-8979F9CABB5B}"/>
              </a:ext>
            </a:extLst>
          </p:cNvPr>
          <p:cNvSpPr txBox="1">
            <a:spLocks noGrp="1" noChangeArrowheads="1"/>
          </p:cNvSpPr>
          <p:nvPr>
            <p:ph type="title" idx="4294967295"/>
          </p:nvPr>
        </p:nvSpPr>
        <p:spPr bwMode="auto">
          <a:xfrm>
            <a:off x="4267200" y="611421"/>
            <a:ext cx="2971800" cy="762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Top Photos</a:t>
            </a:r>
            <a:br>
              <a:rPr kumimoji="0" lang="en-US" altLang="en-US" sz="44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br>
            <a:r>
              <a:rPr lang="en-US" altLang="en-US" sz="1200" b="1" dirty="0"/>
              <a:t>example 9</a:t>
            </a:r>
            <a:endParaRPr kumimoji="0" lang="en-US" altLang="en-US" sz="1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endParaRPr>
          </a:p>
        </p:txBody>
      </p:sp>
      <p:pic>
        <p:nvPicPr>
          <p:cNvPr id="65538" name="Picture 1" descr="Annie Braggs captured several black-and-white photographs, including images of a playground slide, feet descending it, and the slide itself.">
            <a:extLst>
              <a:ext uri="{FF2B5EF4-FFF2-40B4-BE49-F238E27FC236}">
                <a16:creationId xmlns:a16="http://schemas.microsoft.com/office/drawing/2014/main" id="{C6B0A8BC-3D09-4DC5-A245-B71D73F74446}"/>
              </a:ext>
            </a:extLst>
          </p:cNvPr>
          <p:cNvPicPr>
            <a:picLocks noChangeAspect="1"/>
          </p:cNvPicPr>
          <p:nvPr/>
        </p:nvPicPr>
        <p:blipFill>
          <a:blip r:embed="rId3">
            <a:extLst>
              <a:ext uri="{28A0092B-C50C-407E-A947-70E740481C1C}">
                <a14:useLocalDpi xmlns:a14="http://schemas.microsoft.com/office/drawing/2010/main" val="0"/>
              </a:ext>
            </a:extLst>
          </a:blip>
          <a:srcRect t="33195" b="33611"/>
          <a:stretch>
            <a:fillRect/>
          </a:stretch>
        </p:blipFill>
        <p:spPr bwMode="auto">
          <a:xfrm>
            <a:off x="457200" y="2362200"/>
            <a:ext cx="11277600" cy="289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 Box 6">
            <a:extLst>
              <a:ext uri="{FF2B5EF4-FFF2-40B4-BE49-F238E27FC236}">
                <a16:creationId xmlns:a16="http://schemas.microsoft.com/office/drawing/2014/main" id="{7C78BBF5-6B41-459D-81E0-7E24A5FCB8EC}"/>
              </a:ext>
            </a:extLst>
          </p:cNvPr>
          <p:cNvSpPr txBox="1">
            <a:spLocks noChangeArrowheads="1"/>
          </p:cNvSpPr>
          <p:nvPr/>
        </p:nvSpPr>
        <p:spPr bwMode="auto">
          <a:xfrm>
            <a:off x="6553200" y="5255237"/>
            <a:ext cx="36099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2000" dirty="0">
                <a:latin typeface="Arial" panose="020B0604020202020204" pitchFamily="34" charset="0"/>
              </a:rPr>
              <a:t>Annie Braggs, Cleveland Co.</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2">
            <a:extLst>
              <a:ext uri="{FF2B5EF4-FFF2-40B4-BE49-F238E27FC236}">
                <a16:creationId xmlns:a16="http://schemas.microsoft.com/office/drawing/2014/main" id="{BC767E69-4A53-40ED-BBA2-3A079257C178}"/>
              </a:ext>
            </a:extLst>
          </p:cNvPr>
          <p:cNvSpPr txBox="1">
            <a:spLocks noGrp="1" noChangeArrowheads="1"/>
          </p:cNvSpPr>
          <p:nvPr>
            <p:ph type="title" idx="4294967295"/>
          </p:nvPr>
        </p:nvSpPr>
        <p:spPr bwMode="auto">
          <a:xfrm>
            <a:off x="4578871" y="321988"/>
            <a:ext cx="2971800" cy="762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Top Photos</a:t>
            </a:r>
            <a:br>
              <a:rPr kumimoji="0" lang="en-US" altLang="en-US" sz="44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br>
            <a:r>
              <a:rPr lang="en-US" altLang="en-US" sz="1200" b="1" dirty="0"/>
              <a:t>example 10</a:t>
            </a:r>
            <a:endParaRPr kumimoji="0" lang="en-US" altLang="en-US" sz="1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endParaRPr>
          </a:p>
        </p:txBody>
      </p:sp>
      <p:pic>
        <p:nvPicPr>
          <p:cNvPr id="66562" name="Picture 1" descr="The photographs included a fish skeleton with grass in the background, a close-up of its spine, and an even more detailed view of the eye socket. Pictures taken by Annie Braggs, Cleveland Co.">
            <a:extLst>
              <a:ext uri="{FF2B5EF4-FFF2-40B4-BE49-F238E27FC236}">
                <a16:creationId xmlns:a16="http://schemas.microsoft.com/office/drawing/2014/main" id="{BA07563B-A873-443D-AB85-0F815F50B7F6}"/>
              </a:ext>
            </a:extLst>
          </p:cNvPr>
          <p:cNvPicPr>
            <a:picLocks noChangeAspect="1"/>
          </p:cNvPicPr>
          <p:nvPr/>
        </p:nvPicPr>
        <p:blipFill>
          <a:blip r:embed="rId3">
            <a:extLst>
              <a:ext uri="{28A0092B-C50C-407E-A947-70E740481C1C}">
                <a14:useLocalDpi xmlns:a14="http://schemas.microsoft.com/office/drawing/2010/main" val="0"/>
              </a:ext>
            </a:extLst>
          </a:blip>
          <a:srcRect t="14214" b="15192"/>
          <a:stretch>
            <a:fillRect/>
          </a:stretch>
        </p:blipFill>
        <p:spPr bwMode="auto">
          <a:xfrm>
            <a:off x="1294333" y="1098978"/>
            <a:ext cx="9540876" cy="516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6">
            <a:extLst>
              <a:ext uri="{FF2B5EF4-FFF2-40B4-BE49-F238E27FC236}">
                <a16:creationId xmlns:a16="http://schemas.microsoft.com/office/drawing/2014/main" id="{200F21EB-BD52-4895-A6A5-B8559D1CBB92}"/>
              </a:ext>
            </a:extLst>
          </p:cNvPr>
          <p:cNvSpPr txBox="1">
            <a:spLocks noChangeArrowheads="1"/>
          </p:cNvSpPr>
          <p:nvPr/>
        </p:nvSpPr>
        <p:spPr bwMode="auto">
          <a:xfrm>
            <a:off x="7258961" y="6245127"/>
            <a:ext cx="36099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2000">
                <a:latin typeface="Arial" panose="020B0604020202020204" pitchFamily="34" charset="0"/>
              </a:rPr>
              <a:t>Annie Braggs, Cleveland Co.</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BC40389-E3FD-46E8-AF91-ABB64904D996}"/>
              </a:ext>
            </a:extLst>
          </p:cNvPr>
          <p:cNvSpPr txBox="1">
            <a:spLocks noGrp="1" noChangeArrowheads="1"/>
          </p:cNvSpPr>
          <p:nvPr>
            <p:ph type="title" idx="4294967295"/>
          </p:nvPr>
        </p:nvSpPr>
        <p:spPr bwMode="auto">
          <a:xfrm>
            <a:off x="4578871" y="321988"/>
            <a:ext cx="2971800" cy="762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Top Photos</a:t>
            </a:r>
            <a:br>
              <a:rPr kumimoji="0" lang="en-US" altLang="en-US" sz="44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br>
            <a:r>
              <a:rPr lang="en-US" altLang="en-US" sz="1200" b="1" dirty="0"/>
              <a:t>example 11</a:t>
            </a:r>
            <a:endParaRPr kumimoji="0" lang="en-US" altLang="en-US" sz="1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endParaRPr>
          </a:p>
        </p:txBody>
      </p:sp>
      <p:pic>
        <p:nvPicPr>
          <p:cNvPr id="67586" name="Picture 1" descr="Black and white photos of an old twisted tree trunk. Each of the photos show a different angle of the same tree trunk">
            <a:extLst>
              <a:ext uri="{FF2B5EF4-FFF2-40B4-BE49-F238E27FC236}">
                <a16:creationId xmlns:a16="http://schemas.microsoft.com/office/drawing/2014/main" id="{307D02FF-45BC-4AC5-BA7A-A968EDD3A07E}"/>
              </a:ext>
            </a:extLst>
          </p:cNvPr>
          <p:cNvPicPr>
            <a:picLocks noChangeAspect="1"/>
          </p:cNvPicPr>
          <p:nvPr/>
        </p:nvPicPr>
        <p:blipFill>
          <a:blip r:embed="rId3">
            <a:extLst>
              <a:ext uri="{28A0092B-C50C-407E-A947-70E740481C1C}">
                <a14:useLocalDpi xmlns:a14="http://schemas.microsoft.com/office/drawing/2010/main" val="0"/>
              </a:ext>
            </a:extLst>
          </a:blip>
          <a:srcRect t="17194" b="17056"/>
          <a:stretch>
            <a:fillRect/>
          </a:stretch>
        </p:blipFill>
        <p:spPr bwMode="auto">
          <a:xfrm>
            <a:off x="1524000" y="1248336"/>
            <a:ext cx="9525001" cy="4887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 Box 6">
            <a:extLst>
              <a:ext uri="{FF2B5EF4-FFF2-40B4-BE49-F238E27FC236}">
                <a16:creationId xmlns:a16="http://schemas.microsoft.com/office/drawing/2014/main" id="{06EED185-0032-4F6C-B857-C17427E0FC12}"/>
              </a:ext>
            </a:extLst>
          </p:cNvPr>
          <p:cNvSpPr txBox="1">
            <a:spLocks noChangeArrowheads="1"/>
          </p:cNvSpPr>
          <p:nvPr/>
        </p:nvSpPr>
        <p:spPr bwMode="auto">
          <a:xfrm>
            <a:off x="7239000" y="6130344"/>
            <a:ext cx="36099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2000">
                <a:latin typeface="Arial" panose="020B0604020202020204" pitchFamily="34" charset="0"/>
              </a:rPr>
              <a:t>Annie Braggs, Cleveland Co.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4288AA98-6D13-45C9-96B7-C39AF9B11C8A}"/>
              </a:ext>
            </a:extLst>
          </p:cNvPr>
          <p:cNvSpPr>
            <a:spLocks noGrp="1" noRot="1" noChangeArrowheads="1"/>
          </p:cNvSpPr>
          <p:nvPr>
            <p:ph type="title"/>
          </p:nvPr>
        </p:nvSpPr>
        <p:spPr>
          <a:xfrm>
            <a:off x="1828800" y="2895599"/>
            <a:ext cx="4114800" cy="1066800"/>
          </a:xfrm>
        </p:spPr>
        <p:txBody>
          <a:bodyPr/>
          <a:lstStyle/>
          <a:p>
            <a:pPr algn="r" eaLnBrk="1" hangingPunct="1"/>
            <a:r>
              <a:rPr lang="en-US" altLang="en-US" b="1" dirty="0"/>
              <a:t>Strong Subject</a:t>
            </a:r>
          </a:p>
        </p:txBody>
      </p:sp>
      <p:sp>
        <p:nvSpPr>
          <p:cNvPr id="24579" name="Rectangle 3">
            <a:extLst>
              <a:ext uri="{FF2B5EF4-FFF2-40B4-BE49-F238E27FC236}">
                <a16:creationId xmlns:a16="http://schemas.microsoft.com/office/drawing/2014/main" id="{5F5FDD43-81AC-4227-84A6-BAE344E24115}"/>
              </a:ext>
            </a:extLst>
          </p:cNvPr>
          <p:cNvSpPr>
            <a:spLocks noGrp="1" noRot="1" noChangeArrowheads="1"/>
          </p:cNvSpPr>
          <p:nvPr>
            <p:ph idx="1"/>
          </p:nvPr>
        </p:nvSpPr>
        <p:spPr>
          <a:xfrm>
            <a:off x="838200" y="4343400"/>
            <a:ext cx="5105400" cy="2060576"/>
          </a:xfrm>
        </p:spPr>
        <p:txBody>
          <a:bodyPr/>
          <a:lstStyle/>
          <a:p>
            <a:pPr marL="0" indent="0" algn="r" eaLnBrk="1" hangingPunct="1">
              <a:buNone/>
            </a:pPr>
            <a:r>
              <a:rPr lang="en-US" altLang="en-US" dirty="0"/>
              <a:t>Fills the frame.</a:t>
            </a:r>
          </a:p>
          <a:p>
            <a:pPr marL="0" indent="0" algn="r" eaLnBrk="1" hangingPunct="1">
              <a:buNone/>
            </a:pPr>
            <a:r>
              <a:rPr lang="en-US" altLang="en-US" dirty="0"/>
              <a:t>Leaves no doubt as to what the subject is.</a:t>
            </a:r>
          </a:p>
        </p:txBody>
      </p:sp>
      <p:pic>
        <p:nvPicPr>
          <p:cNvPr id="24580" name="Picture 4" descr="A clock tower taken at night.">
            <a:extLst>
              <a:ext uri="{FF2B5EF4-FFF2-40B4-BE49-F238E27FC236}">
                <a16:creationId xmlns:a16="http://schemas.microsoft.com/office/drawing/2014/main" id="{D0F7B2AF-D73C-4BAA-BEFD-0281BB17E8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830262"/>
            <a:ext cx="4038600"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B01A87E-D98A-4C29-8F10-81543585E221}"/>
              </a:ext>
            </a:extLst>
          </p:cNvPr>
          <p:cNvSpPr>
            <a:spLocks noGrp="1" noRot="1" noChangeArrowheads="1"/>
          </p:cNvSpPr>
          <p:nvPr>
            <p:ph type="title"/>
          </p:nvPr>
        </p:nvSpPr>
        <p:spPr>
          <a:xfrm>
            <a:off x="762001" y="3276600"/>
            <a:ext cx="5105400" cy="1066800"/>
          </a:xfrm>
        </p:spPr>
        <p:txBody>
          <a:bodyPr/>
          <a:lstStyle/>
          <a:p>
            <a:pPr algn="r" eaLnBrk="1" hangingPunct="1"/>
            <a:r>
              <a:rPr lang="en-US" altLang="en-US" b="1" dirty="0"/>
              <a:t>Plain Uncluttered Background</a:t>
            </a:r>
          </a:p>
        </p:txBody>
      </p:sp>
      <p:sp>
        <p:nvSpPr>
          <p:cNvPr id="25603" name="Rectangle 3">
            <a:extLst>
              <a:ext uri="{FF2B5EF4-FFF2-40B4-BE49-F238E27FC236}">
                <a16:creationId xmlns:a16="http://schemas.microsoft.com/office/drawing/2014/main" id="{383E6CDC-9DB0-43DE-BF42-F745F87FE279}"/>
              </a:ext>
            </a:extLst>
          </p:cNvPr>
          <p:cNvSpPr>
            <a:spLocks noGrp="1" noRot="1" noChangeArrowheads="1"/>
          </p:cNvSpPr>
          <p:nvPr>
            <p:ph idx="1"/>
          </p:nvPr>
        </p:nvSpPr>
        <p:spPr>
          <a:xfrm>
            <a:off x="927492" y="4800600"/>
            <a:ext cx="4964893" cy="1066800"/>
          </a:xfrm>
        </p:spPr>
        <p:txBody>
          <a:bodyPr/>
          <a:lstStyle/>
          <a:p>
            <a:pPr marL="0" indent="0" algn="r" eaLnBrk="1" hangingPunct="1">
              <a:buNone/>
            </a:pPr>
            <a:r>
              <a:rPr lang="en-US" altLang="en-US" dirty="0"/>
              <a:t>Background should not distract from the subject.</a:t>
            </a:r>
          </a:p>
        </p:txBody>
      </p:sp>
      <p:pic>
        <p:nvPicPr>
          <p:cNvPr id="25604" name="Picture 4" descr="Young girl with a white cowboy hat and standing in a wheat field. ">
            <a:extLst>
              <a:ext uri="{FF2B5EF4-FFF2-40B4-BE49-F238E27FC236}">
                <a16:creationId xmlns:a16="http://schemas.microsoft.com/office/drawing/2014/main" id="{9C673E54-7849-4497-A962-0E4CFAE456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447800"/>
            <a:ext cx="379253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Urban Pop">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Urban Pop">
      <a:maj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5481</TotalTime>
  <Words>2747</Words>
  <Application>Microsoft Office PowerPoint</Application>
  <PresentationFormat>Widescreen</PresentationFormat>
  <Paragraphs>324</Paragraphs>
  <Slides>72</Slides>
  <Notes>30</Notes>
  <HiddenSlides>0</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72</vt:i4>
      </vt:variant>
    </vt:vector>
  </HeadingPairs>
  <TitlesOfParts>
    <vt:vector size="87" baseType="lpstr">
      <vt:lpstr>Arial</vt:lpstr>
      <vt:lpstr>Arial Narrow</vt:lpstr>
      <vt:lpstr>Calibri</vt:lpstr>
      <vt:lpstr>Calibri Light</vt:lpstr>
      <vt:lpstr>chaparral-pro</vt:lpstr>
      <vt:lpstr>Courier New</vt:lpstr>
      <vt:lpstr>Gill Sans MT</vt:lpstr>
      <vt:lpstr>Gill Sans Ultra Bold</vt:lpstr>
      <vt:lpstr>proxima-nova</vt:lpstr>
      <vt:lpstr>Wingdings</vt:lpstr>
      <vt:lpstr>Wingdings 3</vt:lpstr>
      <vt:lpstr>Office Theme</vt:lpstr>
      <vt:lpstr>1_Office Theme</vt:lpstr>
      <vt:lpstr>Urban Pop</vt:lpstr>
      <vt:lpstr>Image</vt:lpstr>
      <vt:lpstr>Experiential Learning Model</vt:lpstr>
      <vt:lpstr>Digital Cameras </vt:lpstr>
      <vt:lpstr>There are many ways to connect or guide learning opportunities.  In preparing a lesson/activity, ask yourself:   Are you teaching through photography or with it?</vt:lpstr>
      <vt:lpstr>Art and Photography</vt:lpstr>
      <vt:lpstr>What is the best camera?</vt:lpstr>
      <vt:lpstr>GREAT Photos have…</vt:lpstr>
      <vt:lpstr>Focus</vt:lpstr>
      <vt:lpstr>Strong Subject</vt:lpstr>
      <vt:lpstr>Plain Uncluttered Background</vt:lpstr>
      <vt:lpstr>Elements and Principles in Photographic Composition</vt:lpstr>
      <vt:lpstr>ELEMENTS The Basic Building Blocks of Art</vt:lpstr>
      <vt:lpstr>Rule of Thirds</vt:lpstr>
      <vt:lpstr>Rule of Thirds example 2</vt:lpstr>
      <vt:lpstr>Rule of Thirds example 3</vt:lpstr>
      <vt:lpstr>NOT a Rule of Thirds</vt:lpstr>
      <vt:lpstr>General Android/iPhone Camera Settings</vt:lpstr>
      <vt:lpstr>General Android/iPhone Camera Settings continued</vt:lpstr>
      <vt:lpstr>General Terms to Know</vt:lpstr>
      <vt:lpstr>Auto Mode</vt:lpstr>
      <vt:lpstr>Portrait Mode</vt:lpstr>
      <vt:lpstr>Landscape or Scenic Mode</vt:lpstr>
      <vt:lpstr>Sports Mode or Kids &amp; Pets</vt:lpstr>
      <vt:lpstr>Close-up (Macro) Mode</vt:lpstr>
      <vt:lpstr>Night Mode</vt:lpstr>
      <vt:lpstr>Night Portrait Mode or Night Scene</vt:lpstr>
      <vt:lpstr>Fireworks</vt:lpstr>
      <vt:lpstr>Program Mode</vt:lpstr>
      <vt:lpstr>Video</vt:lpstr>
      <vt:lpstr>ISO Settings</vt:lpstr>
      <vt:lpstr>Aperture</vt:lpstr>
      <vt:lpstr>Focusing</vt:lpstr>
      <vt:lpstr>White Balance</vt:lpstr>
      <vt:lpstr>White Balance continued</vt:lpstr>
      <vt:lpstr>Exposure Compensation</vt:lpstr>
      <vt:lpstr>Exposure and the Histogram</vt:lpstr>
      <vt:lpstr>Be Ready….</vt:lpstr>
      <vt:lpstr>Photographic Composition</vt:lpstr>
      <vt:lpstr>Strong Subject Example</vt:lpstr>
      <vt:lpstr>Strong Subject example 2</vt:lpstr>
      <vt:lpstr>Strong Subject example 3</vt:lpstr>
      <vt:lpstr>NOT a Strong Subject</vt:lpstr>
      <vt:lpstr>Get Close</vt:lpstr>
      <vt:lpstr>Plain Uncluttered Background Example</vt:lpstr>
      <vt:lpstr>Focus Example</vt:lpstr>
      <vt:lpstr>Horizon</vt:lpstr>
      <vt:lpstr>Horizon – Low Horizon</vt:lpstr>
      <vt:lpstr>Front Lighting</vt:lpstr>
      <vt:lpstr>Backlighting</vt:lpstr>
      <vt:lpstr>Backlighting Example</vt:lpstr>
      <vt:lpstr>Backlighting example 1</vt:lpstr>
      <vt:lpstr>Diffuse Lighting</vt:lpstr>
      <vt:lpstr>Diffuse Lighting Example</vt:lpstr>
      <vt:lpstr>Depth-Of-Field</vt:lpstr>
      <vt:lpstr>Shallow depth of field</vt:lpstr>
      <vt:lpstr>Large depth of field</vt:lpstr>
      <vt:lpstr>Framing</vt:lpstr>
      <vt:lpstr>Angles</vt:lpstr>
      <vt:lpstr>Angles Example</vt:lpstr>
      <vt:lpstr>Angles Example 1</vt:lpstr>
      <vt:lpstr>Photographic Composition Continued</vt:lpstr>
      <vt:lpstr>Top Photos</vt:lpstr>
      <vt:lpstr>Top Photos example 1</vt:lpstr>
      <vt:lpstr>Top Photos example 2</vt:lpstr>
      <vt:lpstr>Top Photos  example 3</vt:lpstr>
      <vt:lpstr>Top Photos example4</vt:lpstr>
      <vt:lpstr>Top Photos example5</vt:lpstr>
      <vt:lpstr>Top Photos example6</vt:lpstr>
      <vt:lpstr>Top Photos example 7</vt:lpstr>
      <vt:lpstr>Top Photos example 8</vt:lpstr>
      <vt:lpstr>Top Photos example 9</vt:lpstr>
      <vt:lpstr>Top Photos example 10</vt:lpstr>
      <vt:lpstr>Top Photos example 11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Guide To Camera Modes</dc:title>
  <dc:creator>Bob Harlan</dc:creator>
  <cp:keywords>4-H, Oklahoma, Extension, Photography, Communication, Expressive Arts, Digital Camera</cp:keywords>
  <cp:lastModifiedBy>Taylor, Gail E</cp:lastModifiedBy>
  <cp:revision>260</cp:revision>
  <cp:lastPrinted>2022-09-28T20:31:34Z</cp:lastPrinted>
  <dcterms:created xsi:type="dcterms:W3CDTF">2006-02-01T04:17:33Z</dcterms:created>
  <dcterms:modified xsi:type="dcterms:W3CDTF">2025-05-05T13:50:27Z</dcterms:modified>
</cp:coreProperties>
</file>