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4"/>
  </p:sldMasterIdLst>
  <p:sldIdLst>
    <p:sldId id="256" r:id="rId5"/>
    <p:sldId id="257" r:id="rId6"/>
    <p:sldId id="277" r:id="rId7"/>
    <p:sldId id="278" r:id="rId8"/>
    <p:sldId id="279" r:id="rId9"/>
    <p:sldId id="280" r:id="rId10"/>
    <p:sldId id="283" r:id="rId11"/>
    <p:sldId id="282" r:id="rId12"/>
    <p:sldId id="281" r:id="rId13"/>
    <p:sldId id="287" r:id="rId14"/>
    <p:sldId id="286" r:id="rId15"/>
    <p:sldId id="285" r:id="rId16"/>
    <p:sldId id="284" r:id="rId17"/>
    <p:sldId id="289" r:id="rId18"/>
    <p:sldId id="288" r:id="rId19"/>
    <p:sldId id="291" r:id="rId20"/>
    <p:sldId id="293" r:id="rId21"/>
    <p:sldId id="292" r:id="rId22"/>
    <p:sldId id="295" r:id="rId23"/>
    <p:sldId id="294" r:id="rId24"/>
    <p:sldId id="296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93" autoAdjust="0"/>
    <p:restoredTop sz="94660"/>
  </p:normalViewPr>
  <p:slideViewPr>
    <p:cSldViewPr>
      <p:cViewPr varScale="1">
        <p:scale>
          <a:sx n="105" d="100"/>
          <a:sy n="105" d="100"/>
        </p:scale>
        <p:origin x="1812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28A4585D-32BA-49EE-9811-2DBA656BB413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4" name="Picture 73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147" b="26868"/>
          <a:stretch/>
        </p:blipFill>
        <p:spPr>
          <a:xfrm>
            <a:off x="4688191" y="159831"/>
            <a:ext cx="3719801" cy="1188270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C375A-92AE-407E-9BF4-9D85EF47CF43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4585D-32BA-49EE-9811-2DBA656BB4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C375A-92AE-407E-9BF4-9D85EF47CF43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4585D-32BA-49EE-9811-2DBA656BB4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29200"/>
            <a:ext cx="8229600" cy="1399032"/>
          </a:xfrm>
        </p:spPr>
        <p:txBody>
          <a:bodyPr>
            <a:normAutofit/>
          </a:bodyPr>
          <a:lstStyle>
            <a:lvl1pPr algn="ctr">
              <a:defRPr sz="3200">
                <a:latin typeface="Charlemagne Std" pitchFamily="82" charset="0"/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147" b="26868"/>
          <a:stretch/>
        </p:blipFill>
        <p:spPr>
          <a:xfrm>
            <a:off x="5481910" y="0"/>
            <a:ext cx="1823835" cy="58261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ransition spd="slow">
    <p:cove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0"/>
            <a:ext cx="8229600" cy="1143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147" b="26868"/>
          <a:stretch/>
        </p:blipFill>
        <p:spPr>
          <a:xfrm>
            <a:off x="5567080" y="32832"/>
            <a:ext cx="1702392" cy="54382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C375A-92AE-407E-9BF4-9D85EF47CF43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4585D-32BA-49EE-9811-2DBA656BB4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C375A-92AE-407E-9BF4-9D85EF47CF43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4585D-32BA-49EE-9811-2DBA656BB41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C375A-92AE-407E-9BF4-9D85EF47CF43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4585D-32BA-49EE-9811-2DBA656BB4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C375A-92AE-407E-9BF4-9D85EF47CF43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4585D-32BA-49EE-9811-2DBA656BB4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C375A-92AE-407E-9BF4-9D85EF47CF43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4585D-32BA-49EE-9811-2DBA656BB4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C375A-92AE-407E-9BF4-9D85EF47CF43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4585D-32BA-49EE-9811-2DBA656BB413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C375A-92AE-407E-9BF4-9D85EF47CF43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4585D-32BA-49EE-9811-2DBA656BB4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99DC375A-92AE-407E-9BF4-9D85EF47CF43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28A4585D-32BA-49EE-9811-2DBA656BB41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</p:sldLayoutIdLst>
  <p:transition spd="slow">
    <p:cover/>
  </p:transition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2286000"/>
            <a:ext cx="3200400" cy="2155825"/>
          </a:xfrm>
        </p:spPr>
        <p:txBody>
          <a:bodyPr>
            <a:noAutofit/>
          </a:bodyPr>
          <a:lstStyle/>
          <a:p>
            <a:pPr algn="r"/>
            <a:r>
              <a:rPr lang="en-US" sz="4800" dirty="0" smtClean="0">
                <a:solidFill>
                  <a:schemeClr val="accent2"/>
                </a:solidFill>
                <a:latin typeface="Berlin Sans FB Demi" pitchFamily="34" charset="0"/>
              </a:rPr>
              <a:t>BULLYING STOPS HERE!</a:t>
            </a:r>
            <a:endParaRPr lang="en-US" sz="4800" dirty="0">
              <a:solidFill>
                <a:schemeClr val="accent2"/>
              </a:solidFill>
              <a:latin typeface="Berlin Sans FB Demi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4800599"/>
            <a:ext cx="2743200" cy="1384785"/>
          </a:xfrm>
        </p:spPr>
        <p:txBody>
          <a:bodyPr/>
          <a:lstStyle/>
          <a:p>
            <a:pPr algn="r"/>
            <a:r>
              <a:rPr lang="en-US" dirty="0" smtClean="0">
                <a:solidFill>
                  <a:schemeClr val="bg1">
                    <a:lumMod val="65000"/>
                    <a:lumOff val="35000"/>
                  </a:schemeClr>
                </a:solidFill>
              </a:rPr>
              <a:t>?? Elementary</a:t>
            </a:r>
            <a:br>
              <a:rPr lang="en-US" dirty="0" smtClean="0">
                <a:solidFill>
                  <a:schemeClr val="bg1">
                    <a:lumMod val="65000"/>
                    <a:lumOff val="35000"/>
                  </a:schemeClr>
                </a:solidFill>
              </a:rPr>
            </a:br>
            <a:r>
              <a:rPr lang="en-US" dirty="0" smtClean="0">
                <a:solidFill>
                  <a:schemeClr val="bg1">
                    <a:lumMod val="65000"/>
                    <a:lumOff val="35000"/>
                  </a:schemeClr>
                </a:solidFill>
              </a:rPr>
              <a:t>Digital Storybook</a:t>
            </a:r>
            <a:endParaRPr lang="en-US" dirty="0">
              <a:solidFill>
                <a:schemeClr val="bg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0" y="4343400"/>
            <a:ext cx="3657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Take A Stand, K-2, is a joint project between </a:t>
            </a:r>
            <a:endParaRPr lang="en-US" sz="1200" b="1" dirty="0" smtClean="0"/>
          </a:p>
          <a:p>
            <a:pPr algn="ctr"/>
            <a:r>
              <a:rPr lang="en-US" sz="1200" b="1" dirty="0" smtClean="0"/>
              <a:t>Texas </a:t>
            </a:r>
            <a:r>
              <a:rPr lang="en-US" sz="1200" b="1" dirty="0"/>
              <a:t>A&amp;M </a:t>
            </a:r>
            <a:r>
              <a:rPr lang="en-US" sz="1200" b="1" dirty="0" err="1"/>
              <a:t>AgriLife</a:t>
            </a:r>
            <a:r>
              <a:rPr lang="en-US" sz="1200" b="1" dirty="0"/>
              <a:t> </a:t>
            </a:r>
            <a:r>
              <a:rPr lang="en-US" sz="1200" b="1" dirty="0" smtClean="0"/>
              <a:t>Extension and the</a:t>
            </a:r>
            <a:endParaRPr lang="en-US" sz="1200" dirty="0"/>
          </a:p>
          <a:p>
            <a:pPr algn="ctr"/>
            <a:r>
              <a:rPr lang="en-US" sz="1200" b="1" dirty="0" smtClean="0"/>
              <a:t>Oklahoma </a:t>
            </a:r>
            <a:r>
              <a:rPr lang="en-US" sz="1200" b="1" dirty="0"/>
              <a:t>State University </a:t>
            </a:r>
            <a:endParaRPr lang="en-US" sz="1200" b="1" dirty="0" smtClean="0"/>
          </a:p>
          <a:p>
            <a:pPr algn="ctr"/>
            <a:r>
              <a:rPr lang="en-US" sz="1200" b="1" dirty="0" smtClean="0"/>
              <a:t>Cooperative </a:t>
            </a:r>
            <a:r>
              <a:rPr lang="en-US" sz="1200" b="1" dirty="0"/>
              <a:t>Extension </a:t>
            </a:r>
            <a:endParaRPr lang="en-US" sz="1200" b="1" dirty="0" smtClean="0"/>
          </a:p>
          <a:p>
            <a:pPr algn="ctr"/>
            <a:r>
              <a:rPr lang="en-US" sz="1200" b="1" dirty="0" smtClean="0"/>
              <a:t>4-H </a:t>
            </a:r>
            <a:r>
              <a:rPr lang="en-US" sz="1200" b="1" dirty="0"/>
              <a:t>Youth Development Programs</a:t>
            </a:r>
            <a:r>
              <a:rPr lang="en-US" sz="1200" b="1" dirty="0" smtClean="0"/>
              <a:t>.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6964" y="5309085"/>
            <a:ext cx="707672" cy="730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478955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But there is no room for bullies here .  It’s time to take a stand against bullying!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1066800"/>
            <a:ext cx="63246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Insert picture here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590714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Walk away from a bully if they are being mean to you.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1066800"/>
            <a:ext cx="63246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Insert picture here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733903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Tell a teacher or adult what the bully did and ask for help.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1066800"/>
            <a:ext cx="63246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Insert picture here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145561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Keep your cool and ask the bully to stop.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1066800"/>
            <a:ext cx="63246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Insert picture here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167667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If you see someone else being bullied, try to help them.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1066800"/>
            <a:ext cx="63246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Insert picture here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926434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Go get a teacher who can help.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1066800"/>
            <a:ext cx="63246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Insert picture here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355998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Tell the bully that they are being mean and hurting your friend.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1066800"/>
            <a:ext cx="63246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Insert picture here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894158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Friends who join together and take a stand against bullies. . 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1066800"/>
            <a:ext cx="63246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Insert picture here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28633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are more powerful than the bully!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1066800"/>
            <a:ext cx="63246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Insert picture here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32473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will you do to take a stand against bullying?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1066800"/>
            <a:ext cx="63246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Insert picture here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166837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Bullies are people who pick on others on purpose.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371600" y="1066800"/>
            <a:ext cx="63246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Insert picture here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267761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It is up to you…. . .bullying stops here!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1066800"/>
            <a:ext cx="63246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Insert picture here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745674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4038600"/>
          </a:xfrm>
        </p:spPr>
        <p:txBody>
          <a:bodyPr>
            <a:normAutofit/>
          </a:bodyPr>
          <a:lstStyle/>
          <a:p>
            <a:r>
              <a:rPr lang="en-US" sz="4900" dirty="0"/>
              <a:t>Closing credits: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Special thanks to</a:t>
            </a:r>
            <a:br>
              <a:rPr lang="en-US" dirty="0"/>
            </a:br>
            <a:r>
              <a:rPr lang="en-US" dirty="0"/>
              <a:t>Mrs. Upton’s 2</a:t>
            </a:r>
            <a:r>
              <a:rPr lang="en-US" baseline="30000" dirty="0"/>
              <a:t>nd</a:t>
            </a:r>
            <a:r>
              <a:rPr lang="en-US" dirty="0"/>
              <a:t> grade</a:t>
            </a:r>
            <a:br>
              <a:rPr lang="en-US" dirty="0"/>
            </a:br>
            <a:r>
              <a:rPr lang="en-US" dirty="0"/>
              <a:t>class for contributing</a:t>
            </a:r>
            <a:br>
              <a:rPr lang="en-US" dirty="0"/>
            </a:br>
            <a:r>
              <a:rPr lang="en-US" dirty="0"/>
              <a:t>artwork! </a:t>
            </a:r>
            <a:br>
              <a:rPr lang="en-US" dirty="0"/>
            </a:br>
            <a:r>
              <a:rPr lang="en-US" dirty="0"/>
              <a:t>(edit this page for your program!)</a:t>
            </a:r>
          </a:p>
        </p:txBody>
      </p:sp>
    </p:spTree>
    <p:extLst>
      <p:ext uri="{BB962C8B-B14F-4D97-AF65-F5344CB8AC3E}">
        <p14:creationId xmlns:p14="http://schemas.microsoft.com/office/powerpoint/2010/main" val="115545067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They use their power to make other people feel </a:t>
            </a:r>
            <a:r>
              <a:rPr lang="en-US" dirty="0" smtClean="0"/>
              <a:t>bad.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371600" y="1066800"/>
            <a:ext cx="63246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Insert picture here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149707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Bullies may kick, punch, bite, or cause physical pain.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1066800"/>
            <a:ext cx="63246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Insert picture here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324660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They may also call names or ignore someone on purpose.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1066800"/>
            <a:ext cx="63246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Insert picture here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954865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Bullies sometimes take another person’s things.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1066800"/>
            <a:ext cx="63246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Insert picture here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029661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Bullies don’t just pick on someone one time.  They do it over and over.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1066800"/>
            <a:ext cx="63246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Insert picture here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79236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Some people bully because they are mad or angry.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1066800"/>
            <a:ext cx="63246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Insert picture here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487165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Others may just want the attention or like the power.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1066800"/>
            <a:ext cx="63246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Insert picture here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42074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96D920708B9AC4B854920A6B8A02B05" ma:contentTypeVersion="13" ma:contentTypeDescription="Create a new document." ma:contentTypeScope="" ma:versionID="458f883f82eb3dc4295c95680bc55195">
  <xsd:schema xmlns:xsd="http://www.w3.org/2001/XMLSchema" xmlns:xs="http://www.w3.org/2001/XMLSchema" xmlns:p="http://schemas.microsoft.com/office/2006/metadata/properties" xmlns:ns3="c2b6fc54-a185-485a-a9cc-a40ac8b35dc9" xmlns:ns4="9337e50f-a753-4db7-b3fa-3b810185460b" targetNamespace="http://schemas.microsoft.com/office/2006/metadata/properties" ma:root="true" ma:fieldsID="47c399c57a8fe113278f4faaf0d71fa0" ns3:_="" ns4:_="">
    <xsd:import namespace="c2b6fc54-a185-485a-a9cc-a40ac8b35dc9"/>
    <xsd:import namespace="9337e50f-a753-4db7-b3fa-3b810185460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b6fc54-a185-485a-a9cc-a40ac8b35dc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37e50f-a753-4db7-b3fa-3b810185460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BD45CF7-0373-4BE8-A5A7-89AFD9A9E9F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2b6fc54-a185-485a-a9cc-a40ac8b35dc9"/>
    <ds:schemaRef ds:uri="9337e50f-a753-4db7-b3fa-3b810185460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5CB11C5-D518-42B5-9E44-969974760A1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93987C2-3ED7-43B6-8E5B-4CD62D812693}">
  <ds:schemaRefs>
    <ds:schemaRef ds:uri="http://schemas.microsoft.com/office/2006/documentManagement/types"/>
    <ds:schemaRef ds:uri="http://purl.org/dc/elements/1.1/"/>
    <ds:schemaRef ds:uri="http://purl.org/dc/dcmitype/"/>
    <ds:schemaRef ds:uri="http://schemas.openxmlformats.org/package/2006/metadata/core-properties"/>
    <ds:schemaRef ds:uri="c2b6fc54-a185-485a-a9cc-a40ac8b35dc9"/>
    <ds:schemaRef ds:uri="http://schemas.microsoft.com/office/2006/metadata/properties"/>
    <ds:schemaRef ds:uri="http://schemas.microsoft.com/office/infopath/2007/PartnerControls"/>
    <ds:schemaRef ds:uri="9337e50f-a753-4db7-b3fa-3b810185460b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113</TotalTime>
  <Words>343</Words>
  <Application>Microsoft Office PowerPoint</Application>
  <PresentationFormat>On-screen Show (4:3)</PresentationFormat>
  <Paragraphs>255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Berlin Sans FB Demi</vt:lpstr>
      <vt:lpstr>Century Gothic</vt:lpstr>
      <vt:lpstr>Charlemagne Std</vt:lpstr>
      <vt:lpstr>Wingdings 2</vt:lpstr>
      <vt:lpstr>Austin</vt:lpstr>
      <vt:lpstr>BULLYING STOPS HERE!</vt:lpstr>
      <vt:lpstr>Bullies are people who pick on others on purpose.</vt:lpstr>
      <vt:lpstr>They use their power to make other people feel bad.</vt:lpstr>
      <vt:lpstr>Bullies may kick, punch, bite, or cause physical pain.</vt:lpstr>
      <vt:lpstr>They may also call names or ignore someone on purpose.</vt:lpstr>
      <vt:lpstr>Bullies sometimes take another person’s things.</vt:lpstr>
      <vt:lpstr>Bullies don’t just pick on someone one time.  They do it over and over.</vt:lpstr>
      <vt:lpstr>Some people bully because they are mad or angry.</vt:lpstr>
      <vt:lpstr>Others may just want the attention or like the power.</vt:lpstr>
      <vt:lpstr>But there is no room for bullies here .  It’s time to take a stand against bullying! </vt:lpstr>
      <vt:lpstr>Walk away from a bully if they are being mean to you.</vt:lpstr>
      <vt:lpstr>Tell a teacher or adult what the bully did and ask for help.</vt:lpstr>
      <vt:lpstr>Keep your cool and ask the bully to stop.</vt:lpstr>
      <vt:lpstr>If you see someone else being bullied, try to help them.</vt:lpstr>
      <vt:lpstr>Go get a teacher who can help.</vt:lpstr>
      <vt:lpstr>Tell the bully that they are being mean and hurting your friend.</vt:lpstr>
      <vt:lpstr>Friends who join together and take a stand against bullies. . .</vt:lpstr>
      <vt:lpstr>are more powerful than the bully!</vt:lpstr>
      <vt:lpstr>What will you do to take a stand against bullying?</vt:lpstr>
      <vt:lpstr>It is up to you…. . .bullying stops here! </vt:lpstr>
      <vt:lpstr>Closing credits: Special thanks to Mrs. Upton’s 2nd grade class for contributing artwork!  (edit this page for your program!)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Cheryl</dc:creator>
  <cp:lastModifiedBy>Taylor, Cathleen</cp:lastModifiedBy>
  <cp:revision>13</cp:revision>
  <dcterms:created xsi:type="dcterms:W3CDTF">2013-03-20T16:53:29Z</dcterms:created>
  <dcterms:modified xsi:type="dcterms:W3CDTF">2021-05-04T19:07:52Z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0x010100996D920708B9AC4B854920A6B8A02B05</vt:lpwstr>
  </property>
</Properties>
</file>