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0" r:id="rId1"/>
  </p:sldMasterIdLst>
  <p:notesMasterIdLst>
    <p:notesMasterId r:id="rId48"/>
  </p:notesMasterIdLst>
  <p:sldIdLst>
    <p:sldId id="256" r:id="rId2"/>
    <p:sldId id="257" r:id="rId3"/>
    <p:sldId id="258" r:id="rId4"/>
    <p:sldId id="259" r:id="rId5"/>
    <p:sldId id="260" r:id="rId6"/>
    <p:sldId id="292" r:id="rId7"/>
    <p:sldId id="261" r:id="rId8"/>
    <p:sldId id="262" r:id="rId9"/>
    <p:sldId id="263" r:id="rId10"/>
    <p:sldId id="264" r:id="rId11"/>
    <p:sldId id="290" r:id="rId12"/>
    <p:sldId id="293" r:id="rId13"/>
    <p:sldId id="265" r:id="rId14"/>
    <p:sldId id="266" r:id="rId15"/>
    <p:sldId id="267" r:id="rId16"/>
    <p:sldId id="268" r:id="rId17"/>
    <p:sldId id="269" r:id="rId18"/>
    <p:sldId id="270" r:id="rId19"/>
    <p:sldId id="294" r:id="rId20"/>
    <p:sldId id="271" r:id="rId21"/>
    <p:sldId id="272" r:id="rId22"/>
    <p:sldId id="273" r:id="rId23"/>
    <p:sldId id="274" r:id="rId24"/>
    <p:sldId id="291" r:id="rId25"/>
    <p:sldId id="295" r:id="rId26"/>
    <p:sldId id="276" r:id="rId27"/>
    <p:sldId id="277" r:id="rId28"/>
    <p:sldId id="278" r:id="rId29"/>
    <p:sldId id="279" r:id="rId30"/>
    <p:sldId id="296" r:id="rId31"/>
    <p:sldId id="297" r:id="rId32"/>
    <p:sldId id="280" r:id="rId33"/>
    <p:sldId id="281" r:id="rId34"/>
    <p:sldId id="282" r:id="rId35"/>
    <p:sldId id="283" r:id="rId36"/>
    <p:sldId id="284" r:id="rId37"/>
    <p:sldId id="285" r:id="rId38"/>
    <p:sldId id="286" r:id="rId39"/>
    <p:sldId id="299" r:id="rId40"/>
    <p:sldId id="287" r:id="rId41"/>
    <p:sldId id="288" r:id="rId42"/>
    <p:sldId id="300" r:id="rId43"/>
    <p:sldId id="302" r:id="rId44"/>
    <p:sldId id="301" r:id="rId45"/>
    <p:sldId id="289" r:id="rId46"/>
    <p:sldId id="303" r:id="rId47"/>
  </p:sldIdLst>
  <p:sldSz cx="9144000" cy="5143500" type="screen16x9"/>
  <p:notesSz cx="9144000" cy="6858000"/>
  <p:embeddedFontLst>
    <p:embeddedFont>
      <p:font typeface="Archivo" panose="020B0604020202020204" charset="0"/>
      <p:regular r:id="rId49"/>
      <p:bold r:id="rId50"/>
      <p:italic r:id="rId51"/>
      <p:boldItalic r:id="rId52"/>
    </p:embeddedFont>
    <p:embeddedFont>
      <p:font typeface="Archivo Black" panose="020B0604020202020204" charset="0"/>
      <p:bold r:id="rId53"/>
      <p:boldItalic r:id="rId54"/>
    </p:embeddedFont>
    <p:embeddedFont>
      <p:font typeface="Archivo ExtraBold" panose="020B0604020202020204" charset="0"/>
      <p:bold r:id="rId55"/>
      <p:boldItalic r:id="rId56"/>
    </p:embeddedFont>
    <p:embeddedFont>
      <p:font typeface="Cairo Black" panose="020B0604020202020204" charset="-78"/>
      <p:bold r:id="rId57"/>
    </p:embeddedFont>
    <p:embeddedFont>
      <p:font typeface="Delius Swash Caps" panose="020B0604020202020204" charset="0"/>
      <p:regular r:id="rId58"/>
    </p:embeddedFont>
    <p:embeddedFont>
      <p:font typeface="Montserrat" panose="00000500000000000000" pitchFamily="2" charset="0"/>
      <p:regular r:id="rId59"/>
      <p:bold r:id="rId60"/>
      <p:italic r:id="rId61"/>
      <p:boldItalic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CSI Day Camp: Who Done It?" id="{F7DF5655-C1B9-486C-9347-91B4332672F7}">
          <p14:sldIdLst>
            <p14:sldId id="256"/>
            <p14:sldId id="257"/>
            <p14:sldId id="258"/>
            <p14:sldId id="259"/>
            <p14:sldId id="260"/>
            <p14:sldId id="292"/>
            <p14:sldId id="261"/>
            <p14:sldId id="262"/>
            <p14:sldId id="263"/>
            <p14:sldId id="264"/>
            <p14:sldId id="290"/>
            <p14:sldId id="293"/>
            <p14:sldId id="265"/>
            <p14:sldId id="266"/>
            <p14:sldId id="267"/>
            <p14:sldId id="268"/>
            <p14:sldId id="269"/>
            <p14:sldId id="270"/>
            <p14:sldId id="294"/>
            <p14:sldId id="271"/>
            <p14:sldId id="272"/>
            <p14:sldId id="273"/>
            <p14:sldId id="274"/>
            <p14:sldId id="291"/>
            <p14:sldId id="295"/>
            <p14:sldId id="276"/>
            <p14:sldId id="277"/>
            <p14:sldId id="278"/>
            <p14:sldId id="279"/>
            <p14:sldId id="296"/>
            <p14:sldId id="297"/>
            <p14:sldId id="280"/>
            <p14:sldId id="281"/>
            <p14:sldId id="282"/>
            <p14:sldId id="283"/>
            <p14:sldId id="284"/>
            <p14:sldId id="285"/>
            <p14:sldId id="286"/>
            <p14:sldId id="299"/>
            <p14:sldId id="287"/>
            <p14:sldId id="288"/>
            <p14:sldId id="300"/>
            <p14:sldId id="302"/>
            <p14:sldId id="301"/>
            <p14:sldId id="289"/>
            <p14:sldId id="303"/>
          </p14:sldIdLst>
        </p14:section>
      </p14:sectionLst>
    </p:ext>
    <p:ext uri="{EFAFB233-063F-42B5-8137-9DF3F51BA10A}">
      <p15:sldGuideLst xmlns:p15="http://schemas.microsoft.com/office/powerpoint/2012/main">
        <p15:guide id="1" orient="horz" pos="1620" userDrawn="1">
          <p15:clr>
            <a:srgbClr val="9AA0A6"/>
          </p15:clr>
        </p15:guide>
        <p15:guide id="2" pos="2880" userDrawn="1">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0D2B07-EE34-1125-FEFE-137AADEEC003}" v="1" dt="2026-08-18T21:17:36.958"/>
    <p1510:client id="{CEE4B704-0FD4-441F-A0B3-571185E7E21C}" v="903" dt="2026-08-18T21:18:54.7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6" autoAdjust="0"/>
    <p:restoredTop sz="86441" autoAdjust="0"/>
  </p:normalViewPr>
  <p:slideViewPr>
    <p:cSldViewPr snapToGrid="0">
      <p:cViewPr varScale="1">
        <p:scale>
          <a:sx n="101" d="100"/>
          <a:sy n="101" d="100"/>
        </p:scale>
        <p:origin x="162" y="270"/>
      </p:cViewPr>
      <p:guideLst>
        <p:guide orient="horz" pos="1620"/>
        <p:guide pos="2880"/>
      </p:guideLst>
    </p:cSldViewPr>
  </p:slideViewPr>
  <p:outlineViewPr>
    <p:cViewPr>
      <p:scale>
        <a:sx n="33" d="100"/>
        <a:sy n="33" d="100"/>
      </p:scale>
      <p:origin x="0" y="-1708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font" Target="fonts/font7.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font" Target="fonts/font10.fntdata"/><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13.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font" Target="fonts/font8.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1.fntdata"/><Relationship Id="rId67"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6.fntdata"/><Relationship Id="rId62"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openxmlformats.org/officeDocument/2006/relationships/font" Target="fonts/font12.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1"/>
        <p:cNvGrpSpPr/>
        <p:nvPr/>
      </p:nvGrpSpPr>
      <p:grpSpPr>
        <a:xfrm>
          <a:off x="0" y="0"/>
          <a:ext cx="0" cy="0"/>
          <a:chOff x="0" y="0"/>
          <a:chExt cx="0" cy="0"/>
        </a:xfrm>
      </p:grpSpPr>
      <p:sp>
        <p:nvSpPr>
          <p:cNvPr id="5282" name="Google Shape;5282;p: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83" name="Google Shape;5283;p: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lnSpc>
                <a:spcPct val="115000"/>
              </a:lnSpc>
              <a:spcBef>
                <a:spcPts val="600"/>
              </a:spcBef>
              <a:spcAft>
                <a:spcPts val="0"/>
              </a:spcAft>
              <a:buClr>
                <a:schemeClr val="dk1"/>
              </a:buClr>
              <a:buSzPts val="1100"/>
              <a:buFont typeface="Arial"/>
              <a:buNone/>
            </a:pPr>
            <a:r>
              <a:rPr lang="en" sz="1400" dirty="0">
                <a:solidFill>
                  <a:schemeClr val="dk1"/>
                </a:solidFill>
              </a:rPr>
              <a:t>Welcome Detectives and thanks for coming to our CSI STEM Day! </a:t>
            </a:r>
            <a:endParaRPr sz="1400" dirty="0">
              <a:solidFill>
                <a:schemeClr val="dk1"/>
              </a:solidFill>
            </a:endParaRPr>
          </a:p>
          <a:p>
            <a:pPr marL="0" lvl="0" indent="0" algn="l" rtl="0">
              <a:lnSpc>
                <a:spcPct val="115000"/>
              </a:lnSpc>
              <a:spcBef>
                <a:spcPts val="600"/>
              </a:spcBef>
              <a:spcAft>
                <a:spcPts val="0"/>
              </a:spcAft>
              <a:buClr>
                <a:schemeClr val="dk1"/>
              </a:buClr>
              <a:buSzPts val="1100"/>
              <a:buFont typeface="Arial"/>
              <a:buNone/>
            </a:pPr>
            <a:r>
              <a:rPr lang="en" sz="1400" i="1" dirty="0">
                <a:solidFill>
                  <a:schemeClr val="dk1"/>
                </a:solidFill>
              </a:rPr>
              <a:t>(All instructors should introduce self and tell a little bit about themselves.)</a:t>
            </a:r>
            <a:endParaRPr sz="1400" dirty="0">
              <a:solidFill>
                <a:schemeClr val="dk1"/>
              </a:solidFill>
            </a:endParaRPr>
          </a:p>
          <a:p>
            <a:pPr marL="0" lvl="0" indent="0" algn="l" rtl="0">
              <a:lnSpc>
                <a:spcPct val="115000"/>
              </a:lnSpc>
              <a:spcBef>
                <a:spcPts val="600"/>
              </a:spcBef>
              <a:spcAft>
                <a:spcPts val="0"/>
              </a:spcAft>
              <a:buClr>
                <a:schemeClr val="dk1"/>
              </a:buClr>
              <a:buSzPts val="1100"/>
              <a:buFont typeface="Arial"/>
              <a:buNone/>
            </a:pPr>
            <a:r>
              <a:rPr lang="en" sz="1400" dirty="0">
                <a:solidFill>
                  <a:schemeClr val="dk1"/>
                </a:solidFill>
              </a:rPr>
              <a:t>Are you ready to become crime scene investigators?</a:t>
            </a:r>
            <a:endParaRPr sz="1400" dirty="0">
              <a:solidFill>
                <a:schemeClr val="dk1"/>
              </a:solidFill>
            </a:endParaRPr>
          </a:p>
          <a:p>
            <a:pPr marL="0" lvl="0" indent="0" algn="l" rtl="0">
              <a:lnSpc>
                <a:spcPct val="115000"/>
              </a:lnSpc>
              <a:spcBef>
                <a:spcPts val="600"/>
              </a:spcBef>
              <a:spcAft>
                <a:spcPts val="0"/>
              </a:spcAft>
              <a:buClr>
                <a:schemeClr val="dk1"/>
              </a:buClr>
              <a:buSzPts val="1100"/>
              <a:buFont typeface="Arial"/>
              <a:buNone/>
            </a:pPr>
            <a:r>
              <a:rPr lang="en" sz="1400" dirty="0">
                <a:solidFill>
                  <a:schemeClr val="dk1"/>
                </a:solidFill>
              </a:rPr>
              <a:t>Today, you’re going to learn how to collect </a:t>
            </a:r>
            <a:r>
              <a:rPr lang="en" sz="1400" b="1" dirty="0">
                <a:solidFill>
                  <a:schemeClr val="dk1"/>
                </a:solidFill>
              </a:rPr>
              <a:t>evidence</a:t>
            </a:r>
            <a:r>
              <a:rPr lang="en" sz="1400" dirty="0">
                <a:solidFill>
                  <a:schemeClr val="dk1"/>
                </a:solidFill>
              </a:rPr>
              <a:t>—just like real forensic scientists do at a crime scene! Evidence is anything that helps us figure out </a:t>
            </a:r>
            <a:r>
              <a:rPr lang="en" sz="1400" b="1" dirty="0">
                <a:solidFill>
                  <a:schemeClr val="dk1"/>
                </a:solidFill>
              </a:rPr>
              <a:t>what happened</a:t>
            </a:r>
            <a:r>
              <a:rPr lang="en" sz="1400" dirty="0">
                <a:solidFill>
                  <a:schemeClr val="dk1"/>
                </a:solidFill>
              </a:rPr>
              <a:t>, </a:t>
            </a:r>
            <a:r>
              <a:rPr lang="en" sz="1400" b="1" dirty="0">
                <a:solidFill>
                  <a:schemeClr val="dk1"/>
                </a:solidFill>
              </a:rPr>
              <a:t>who was there</a:t>
            </a:r>
            <a:r>
              <a:rPr lang="en" sz="1400" dirty="0">
                <a:solidFill>
                  <a:schemeClr val="dk1"/>
                </a:solidFill>
              </a:rPr>
              <a:t>, or </a:t>
            </a:r>
            <a:r>
              <a:rPr lang="en" sz="1400" b="1" dirty="0">
                <a:solidFill>
                  <a:schemeClr val="dk1"/>
                </a:solidFill>
              </a:rPr>
              <a:t>when it happened</a:t>
            </a:r>
            <a:r>
              <a:rPr lang="en" sz="1400" dirty="0">
                <a:solidFill>
                  <a:schemeClr val="dk1"/>
                </a:solidFill>
              </a:rPr>
              <a:t>.</a:t>
            </a:r>
            <a:endParaRPr sz="1400" dirty="0">
              <a:solidFill>
                <a:schemeClr val="dk1"/>
              </a:solidFill>
            </a:endParaRPr>
          </a:p>
          <a:p>
            <a:pPr marL="0" lvl="0" indent="0" algn="l" rtl="0">
              <a:lnSpc>
                <a:spcPct val="115000"/>
              </a:lnSpc>
              <a:spcBef>
                <a:spcPts val="600"/>
              </a:spcBef>
              <a:spcAft>
                <a:spcPts val="0"/>
              </a:spcAft>
              <a:buClr>
                <a:schemeClr val="dk1"/>
              </a:buClr>
              <a:buSzPts val="1100"/>
              <a:buFont typeface="Arial"/>
              <a:buNone/>
            </a:pPr>
            <a:r>
              <a:rPr lang="en" sz="1400" dirty="0">
                <a:solidFill>
                  <a:schemeClr val="dk1"/>
                </a:solidFill>
              </a:rPr>
              <a:t>What do you think evidence means?  What are some examples of evidence?</a:t>
            </a:r>
            <a:endParaRPr sz="1400" dirty="0">
              <a:solidFill>
                <a:schemeClr val="dk1"/>
              </a:solidFill>
            </a:endParaRPr>
          </a:p>
          <a:p>
            <a:pPr marL="0" lvl="0" indent="0" algn="l" rtl="0">
              <a:lnSpc>
                <a:spcPct val="115000"/>
              </a:lnSpc>
              <a:spcBef>
                <a:spcPts val="600"/>
              </a:spcBef>
              <a:spcAft>
                <a:spcPts val="0"/>
              </a:spcAft>
              <a:buClr>
                <a:schemeClr val="dk1"/>
              </a:buClr>
              <a:buSzPts val="1100"/>
              <a:buFont typeface="Arial"/>
              <a:buNone/>
            </a:pPr>
            <a:r>
              <a:rPr lang="en" sz="1400" i="1" dirty="0">
                <a:solidFill>
                  <a:schemeClr val="dk1"/>
                </a:solidFill>
              </a:rPr>
              <a:t>(give participants a chance to give examples)</a:t>
            </a:r>
            <a:endParaRPr sz="1400" i="1" dirty="0">
              <a:solidFill>
                <a:schemeClr val="dk1"/>
              </a:solidFill>
            </a:endParaRPr>
          </a:p>
          <a:p>
            <a:pPr marL="0" lvl="0" indent="0" algn="l" rtl="0">
              <a:lnSpc>
                <a:spcPct val="115000"/>
              </a:lnSpc>
              <a:spcBef>
                <a:spcPts val="600"/>
              </a:spcBef>
              <a:spcAft>
                <a:spcPts val="0"/>
              </a:spcAft>
              <a:buClr>
                <a:schemeClr val="dk1"/>
              </a:buClr>
              <a:buSzPts val="1100"/>
              <a:buFont typeface="Arial"/>
              <a:buNone/>
            </a:pPr>
            <a:r>
              <a:rPr lang="en" sz="1400" dirty="0">
                <a:solidFill>
                  <a:schemeClr val="dk1"/>
                </a:solidFill>
              </a:rPr>
              <a:t> Great ideas!  Evidence can be anything left behind—like </a:t>
            </a:r>
            <a:r>
              <a:rPr lang="en" sz="1400" b="1" dirty="0">
                <a:solidFill>
                  <a:schemeClr val="dk1"/>
                </a:solidFill>
              </a:rPr>
              <a:t>fingerprints, footprints, hair, fibers, notes, or even a cookie crumb!</a:t>
            </a:r>
            <a:endParaRPr sz="1400" b="1" dirty="0">
              <a:solidFill>
                <a:schemeClr val="dk1"/>
              </a:solidFill>
            </a:endParaRPr>
          </a:p>
          <a:p>
            <a:pPr marL="0" lvl="0" indent="0" algn="l" rtl="0">
              <a:spcBef>
                <a:spcPts val="60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9"/>
        <p:cNvGrpSpPr/>
        <p:nvPr/>
      </p:nvGrpSpPr>
      <p:grpSpPr>
        <a:xfrm>
          <a:off x="0" y="0"/>
          <a:ext cx="0" cy="0"/>
          <a:chOff x="0" y="0"/>
          <a:chExt cx="0" cy="0"/>
        </a:xfrm>
      </p:grpSpPr>
      <p:sp>
        <p:nvSpPr>
          <p:cNvPr id="5350" name="Google Shape;5350;g3697d169dd7_0_30: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51" name="Google Shape;5351;g3697d169dd7_0_30: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9">
          <a:extLst>
            <a:ext uri="{FF2B5EF4-FFF2-40B4-BE49-F238E27FC236}">
              <a16:creationId xmlns:a16="http://schemas.microsoft.com/office/drawing/2014/main" id="{827637B6-9699-DEEA-7CE5-344D543C96FB}"/>
            </a:ext>
          </a:extLst>
        </p:cNvPr>
        <p:cNvGrpSpPr/>
        <p:nvPr/>
      </p:nvGrpSpPr>
      <p:grpSpPr>
        <a:xfrm>
          <a:off x="0" y="0"/>
          <a:ext cx="0" cy="0"/>
          <a:chOff x="0" y="0"/>
          <a:chExt cx="0" cy="0"/>
        </a:xfrm>
      </p:grpSpPr>
      <p:sp>
        <p:nvSpPr>
          <p:cNvPr id="5350" name="Google Shape;5350;g3697d169dd7_0_30:notes">
            <a:extLst>
              <a:ext uri="{FF2B5EF4-FFF2-40B4-BE49-F238E27FC236}">
                <a16:creationId xmlns:a16="http://schemas.microsoft.com/office/drawing/2014/main" id="{29E81620-C2C8-EFC5-85C1-3BD233D9F137}"/>
              </a:ext>
            </a:extLst>
          </p:cNvPr>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51" name="Google Shape;5351;g3697d169dd7_0_30:notes">
            <a:extLst>
              <a:ext uri="{FF2B5EF4-FFF2-40B4-BE49-F238E27FC236}">
                <a16:creationId xmlns:a16="http://schemas.microsoft.com/office/drawing/2014/main" id="{5A5DFEFD-CB05-0DEF-B35C-0B17CE2A68DE}"/>
              </a:ext>
            </a:extLst>
          </p:cNvPr>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22943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617850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5"/>
        <p:cNvGrpSpPr/>
        <p:nvPr/>
      </p:nvGrpSpPr>
      <p:grpSpPr>
        <a:xfrm>
          <a:off x="0" y="0"/>
          <a:ext cx="0" cy="0"/>
          <a:chOff x="0" y="0"/>
          <a:chExt cx="0" cy="0"/>
        </a:xfrm>
      </p:grpSpPr>
      <p:sp>
        <p:nvSpPr>
          <p:cNvPr id="5356" name="Google Shape;5356;g3697d169dd7_0_3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57" name="Google Shape;5357;g3697d169dd7_0_36: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400">
              <a:solidFill>
                <a:schemeClr val="dk1"/>
              </a:solidFill>
            </a:endParaRPr>
          </a:p>
          <a:p>
            <a:pPr marL="0" lvl="0" indent="0" algn="l" rtl="0">
              <a:spcBef>
                <a:spcPts val="0"/>
              </a:spcBef>
              <a:spcAft>
                <a:spcPts val="0"/>
              </a:spcAft>
              <a:buNone/>
            </a:pPr>
            <a:r>
              <a:rPr lang="en" sz="1400">
                <a:solidFill>
                  <a:schemeClr val="dk1"/>
                </a:solidFill>
              </a:rPr>
              <a:t>Fingerprints are another clue that can be left behind at a crime scene. </a:t>
            </a:r>
            <a:endParaRPr sz="13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2"/>
        <p:cNvGrpSpPr/>
        <p:nvPr/>
      </p:nvGrpSpPr>
      <p:grpSpPr>
        <a:xfrm>
          <a:off x="0" y="0"/>
          <a:ext cx="0" cy="0"/>
          <a:chOff x="0" y="0"/>
          <a:chExt cx="0" cy="0"/>
        </a:xfrm>
      </p:grpSpPr>
      <p:sp>
        <p:nvSpPr>
          <p:cNvPr id="5363" name="Google Shape;5363;g3697d169dd7_0_43: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64" name="Google Shape;5364;g3697d169dd7_0_43: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b="1">
                <a:solidFill>
                  <a:schemeClr val="dk1"/>
                </a:solidFill>
              </a:rPr>
              <a:t>According to criminal investigators, fingerprints follow 3 fundamental principles:</a:t>
            </a:r>
            <a:endParaRPr sz="1400" b="1">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a:solidFill>
                  <a:schemeClr val="dk1"/>
                </a:solidFill>
              </a:rPr>
              <a:t>A fingerprint is an </a:t>
            </a:r>
            <a:r>
              <a:rPr lang="en" sz="1400" b="1" u="sng">
                <a:solidFill>
                  <a:schemeClr val="dk1"/>
                </a:solidFill>
              </a:rPr>
              <a:t>individual</a:t>
            </a:r>
            <a:r>
              <a:rPr lang="en" sz="1400">
                <a:solidFill>
                  <a:schemeClr val="dk1"/>
                </a:solidFill>
              </a:rPr>
              <a:t> characteristic; no two people have been found with the </a:t>
            </a:r>
            <a:r>
              <a:rPr lang="en" sz="1400" u="sng">
                <a:solidFill>
                  <a:schemeClr val="dk1"/>
                </a:solidFill>
              </a:rPr>
              <a:t>exact</a:t>
            </a:r>
            <a:r>
              <a:rPr lang="en" sz="1400">
                <a:solidFill>
                  <a:schemeClr val="dk1"/>
                </a:solidFill>
              </a:rPr>
              <a:t> same fingerprint structure - not even identical twins!</a:t>
            </a:r>
            <a:endParaRPr sz="14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a:solidFill>
                  <a:schemeClr val="dk1"/>
                </a:solidFill>
              </a:rPr>
              <a:t>A fingerprint </a:t>
            </a:r>
            <a:r>
              <a:rPr lang="en" sz="1400" b="1" u="sng">
                <a:solidFill>
                  <a:schemeClr val="dk1"/>
                </a:solidFill>
              </a:rPr>
              <a:t>pattern</a:t>
            </a:r>
            <a:r>
              <a:rPr lang="en" sz="1400">
                <a:solidFill>
                  <a:schemeClr val="dk1"/>
                </a:solidFill>
              </a:rPr>
              <a:t> will remain </a:t>
            </a:r>
            <a:r>
              <a:rPr lang="en" sz="1400" u="sng">
                <a:solidFill>
                  <a:schemeClr val="dk1"/>
                </a:solidFill>
              </a:rPr>
              <a:t>unchanged</a:t>
            </a:r>
            <a:r>
              <a:rPr lang="en" sz="1400">
                <a:solidFill>
                  <a:schemeClr val="dk1"/>
                </a:solidFill>
              </a:rPr>
              <a:t> for the </a:t>
            </a:r>
            <a:r>
              <a:rPr lang="en" sz="1400" u="sng">
                <a:solidFill>
                  <a:schemeClr val="dk1"/>
                </a:solidFill>
              </a:rPr>
              <a:t>life</a:t>
            </a:r>
            <a:r>
              <a:rPr lang="en" sz="1400">
                <a:solidFill>
                  <a:schemeClr val="dk1"/>
                </a:solidFill>
              </a:rPr>
              <a:t> of an individual; however, the print itself may change due to permanent </a:t>
            </a:r>
            <a:r>
              <a:rPr lang="en" sz="1400" b="1" u="sng">
                <a:solidFill>
                  <a:schemeClr val="dk1"/>
                </a:solidFill>
              </a:rPr>
              <a:t>scars</a:t>
            </a:r>
            <a:r>
              <a:rPr lang="en" sz="1400">
                <a:solidFill>
                  <a:schemeClr val="dk1"/>
                </a:solidFill>
              </a:rPr>
              <a:t> and skin diseases.</a:t>
            </a:r>
            <a:endParaRPr sz="14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a:solidFill>
                  <a:schemeClr val="dk1"/>
                </a:solidFill>
              </a:rPr>
              <a:t>Fingerprints have general characteristic </a:t>
            </a:r>
            <a:r>
              <a:rPr lang="en" sz="1400" b="1" u="sng">
                <a:solidFill>
                  <a:schemeClr val="dk1"/>
                </a:solidFill>
              </a:rPr>
              <a:t>ridge</a:t>
            </a:r>
            <a:r>
              <a:rPr lang="en" sz="1400">
                <a:solidFill>
                  <a:schemeClr val="dk1"/>
                </a:solidFill>
              </a:rPr>
              <a:t> patterns that allow them to be identified and matched to a specific individual.</a:t>
            </a:r>
            <a:endParaRPr sz="140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8"/>
        <p:cNvGrpSpPr/>
        <p:nvPr/>
      </p:nvGrpSpPr>
      <p:grpSpPr>
        <a:xfrm>
          <a:off x="0" y="0"/>
          <a:ext cx="0" cy="0"/>
          <a:chOff x="0" y="0"/>
          <a:chExt cx="0" cy="0"/>
        </a:xfrm>
      </p:grpSpPr>
      <p:sp>
        <p:nvSpPr>
          <p:cNvPr id="5369" name="Google Shape;5369;g11d2b10fdb9_0_354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70" name="Google Shape;5370;g11d2b10fdb9_0_3546: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6"/>
        <p:cNvGrpSpPr/>
        <p:nvPr/>
      </p:nvGrpSpPr>
      <p:grpSpPr>
        <a:xfrm>
          <a:off x="0" y="0"/>
          <a:ext cx="0" cy="0"/>
          <a:chOff x="0" y="0"/>
          <a:chExt cx="0" cy="0"/>
        </a:xfrm>
      </p:grpSpPr>
      <p:sp>
        <p:nvSpPr>
          <p:cNvPr id="5377" name="Google Shape;5377;g36836a870af_1_1: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78" name="Google Shape;5378;g36836a870af_1_1: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2"/>
        <p:cNvGrpSpPr/>
        <p:nvPr/>
      </p:nvGrpSpPr>
      <p:grpSpPr>
        <a:xfrm>
          <a:off x="0" y="0"/>
          <a:ext cx="0" cy="0"/>
          <a:chOff x="0" y="0"/>
          <a:chExt cx="0" cy="0"/>
        </a:xfrm>
      </p:grpSpPr>
      <p:sp>
        <p:nvSpPr>
          <p:cNvPr id="5383" name="Google Shape;5383;g3697d169dd7_0_68: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84" name="Google Shape;5384;g3697d169dd7_0_68: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5"/>
        <p:cNvGrpSpPr/>
        <p:nvPr/>
      </p:nvGrpSpPr>
      <p:grpSpPr>
        <a:xfrm>
          <a:off x="0" y="0"/>
          <a:ext cx="0" cy="0"/>
          <a:chOff x="0" y="0"/>
          <a:chExt cx="0" cy="0"/>
        </a:xfrm>
      </p:grpSpPr>
      <p:sp>
        <p:nvSpPr>
          <p:cNvPr id="5436" name="Google Shape;5436;g3697d169dd7_0_9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37" name="Google Shape;5437;g3697d169dd7_0_9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09738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7"/>
        <p:cNvGrpSpPr/>
        <p:nvPr/>
      </p:nvGrpSpPr>
      <p:grpSpPr>
        <a:xfrm>
          <a:off x="0" y="0"/>
          <a:ext cx="0" cy="0"/>
          <a:chOff x="0" y="0"/>
          <a:chExt cx="0" cy="0"/>
        </a:xfrm>
      </p:grpSpPr>
      <p:sp>
        <p:nvSpPr>
          <p:cNvPr id="5288" name="Google Shape;5288;g1224a59d8d2_0_4: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89" name="Google Shape;5289;g1224a59d8d2_0_4: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a:solidFill>
                  <a:schemeClr val="dk1"/>
                </a:solidFill>
              </a:rPr>
              <a:t>We are going to focus on the following types of evidence:</a:t>
            </a:r>
            <a:endParaRPr sz="14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a:solidFill>
                  <a:schemeClr val="dk1"/>
                </a:solidFill>
              </a:rPr>
              <a:t>Trace evidence</a:t>
            </a:r>
            <a:endParaRPr sz="14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a:solidFill>
                  <a:schemeClr val="dk1"/>
                </a:solidFill>
              </a:rPr>
              <a:t>Shoe prints</a:t>
            </a:r>
            <a:endParaRPr sz="14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a:solidFill>
                  <a:schemeClr val="dk1"/>
                </a:solidFill>
              </a:rPr>
              <a:t>Fingerprints</a:t>
            </a:r>
            <a:endParaRPr sz="14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a:solidFill>
                  <a:schemeClr val="dk1"/>
                </a:solidFill>
              </a:rPr>
              <a:t>DNA</a:t>
            </a:r>
            <a:endParaRPr sz="14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a:solidFill>
                  <a:schemeClr val="dk1"/>
                </a:solidFill>
              </a:rPr>
              <a:t>Handwriting</a:t>
            </a:r>
            <a:endParaRPr sz="140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0"/>
        <p:cNvGrpSpPr/>
        <p:nvPr/>
      </p:nvGrpSpPr>
      <p:grpSpPr>
        <a:xfrm>
          <a:off x="0" y="0"/>
          <a:ext cx="0" cy="0"/>
          <a:chOff x="0" y="0"/>
          <a:chExt cx="0" cy="0"/>
        </a:xfrm>
      </p:grpSpPr>
      <p:sp>
        <p:nvSpPr>
          <p:cNvPr id="5441" name="Google Shape;5441;g36836a870af_0_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42" name="Google Shape;5442;g36836a870af_0_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8"/>
        <p:cNvGrpSpPr/>
        <p:nvPr/>
      </p:nvGrpSpPr>
      <p:grpSpPr>
        <a:xfrm>
          <a:off x="0" y="0"/>
          <a:ext cx="0" cy="0"/>
          <a:chOff x="0" y="0"/>
          <a:chExt cx="0" cy="0"/>
        </a:xfrm>
      </p:grpSpPr>
      <p:sp>
        <p:nvSpPr>
          <p:cNvPr id="5449" name="Google Shape;5449;g3697d169dd7_0_234: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50" name="Google Shape;5450;g3697d169dd7_0_234: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4"/>
        <p:cNvGrpSpPr/>
        <p:nvPr/>
      </p:nvGrpSpPr>
      <p:grpSpPr>
        <a:xfrm>
          <a:off x="0" y="0"/>
          <a:ext cx="0" cy="0"/>
          <a:chOff x="0" y="0"/>
          <a:chExt cx="0" cy="0"/>
        </a:xfrm>
      </p:grpSpPr>
      <p:sp>
        <p:nvSpPr>
          <p:cNvPr id="5455" name="Google Shape;5455;g3697d169dd7_0_184: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56" name="Google Shape;5456;g3697d169dd7_0_184: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6"/>
        <p:cNvGrpSpPr/>
        <p:nvPr/>
      </p:nvGrpSpPr>
      <p:grpSpPr>
        <a:xfrm>
          <a:off x="0" y="0"/>
          <a:ext cx="0" cy="0"/>
          <a:chOff x="0" y="0"/>
          <a:chExt cx="0" cy="0"/>
        </a:xfrm>
      </p:grpSpPr>
      <p:sp>
        <p:nvSpPr>
          <p:cNvPr id="5497" name="Google Shape;5497;g3697d169dd7_0_102: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98" name="Google Shape;5498;g3697d169dd7_0_102: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6">
          <a:extLst>
            <a:ext uri="{FF2B5EF4-FFF2-40B4-BE49-F238E27FC236}">
              <a16:creationId xmlns:a16="http://schemas.microsoft.com/office/drawing/2014/main" id="{DE1162D7-E64C-84B0-90BB-28E40A540B87}"/>
            </a:ext>
          </a:extLst>
        </p:cNvPr>
        <p:cNvGrpSpPr/>
        <p:nvPr/>
      </p:nvGrpSpPr>
      <p:grpSpPr>
        <a:xfrm>
          <a:off x="0" y="0"/>
          <a:ext cx="0" cy="0"/>
          <a:chOff x="0" y="0"/>
          <a:chExt cx="0" cy="0"/>
        </a:xfrm>
      </p:grpSpPr>
      <p:sp>
        <p:nvSpPr>
          <p:cNvPr id="5497" name="Google Shape;5497;g3697d169dd7_0_102:notes">
            <a:extLst>
              <a:ext uri="{FF2B5EF4-FFF2-40B4-BE49-F238E27FC236}">
                <a16:creationId xmlns:a16="http://schemas.microsoft.com/office/drawing/2014/main" id="{2C14C80C-2FFB-E3C4-E8D6-918C5042E4E4}"/>
              </a:ext>
            </a:extLst>
          </p:cNvPr>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98" name="Google Shape;5498;g3697d169dd7_0_102:notes">
            <a:extLst>
              <a:ext uri="{FF2B5EF4-FFF2-40B4-BE49-F238E27FC236}">
                <a16:creationId xmlns:a16="http://schemas.microsoft.com/office/drawing/2014/main" id="{1A1FC25F-DBD6-2884-745B-38490241FD8F}"/>
              </a:ext>
            </a:extLst>
          </p:cNvPr>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288523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205091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4"/>
        <p:cNvGrpSpPr/>
        <p:nvPr/>
      </p:nvGrpSpPr>
      <p:grpSpPr>
        <a:xfrm>
          <a:off x="0" y="0"/>
          <a:ext cx="0" cy="0"/>
          <a:chOff x="0" y="0"/>
          <a:chExt cx="0" cy="0"/>
        </a:xfrm>
      </p:grpSpPr>
      <p:sp>
        <p:nvSpPr>
          <p:cNvPr id="5545" name="Google Shape;5545;g3697d169dd7_0_239: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46" name="Google Shape;5546;g3697d169dd7_0_239: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dirty="0">
                <a:solidFill>
                  <a:schemeClr val="dk1"/>
                </a:solidFill>
              </a:rPr>
              <a:t>In Forensics, DNA samples are collected at a crime scene and the DNA is extracted and analyzed.  Through a process call gel electrophoresis, a profile is created.  This profile can then be compared to DNA samples from a suspect, or with the with Combined DNA Index System (CODIS) to look for a match.</a:t>
            </a:r>
            <a:endParaRPr sz="1400"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0"/>
        <p:cNvGrpSpPr/>
        <p:nvPr/>
      </p:nvGrpSpPr>
      <p:grpSpPr>
        <a:xfrm>
          <a:off x="0" y="0"/>
          <a:ext cx="0" cy="0"/>
          <a:chOff x="0" y="0"/>
          <a:chExt cx="0" cy="0"/>
        </a:xfrm>
      </p:grpSpPr>
      <p:sp>
        <p:nvSpPr>
          <p:cNvPr id="5551" name="Google Shape;5551;g3697d169dd7_0_24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52" name="Google Shape;5552;g3697d169dd7_0_24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Image Credit:  https://link.springer.com/article/10.1186/s12610-018-0076-0/figures/1</a:t>
            </a: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7"/>
        <p:cNvGrpSpPr/>
        <p:nvPr/>
      </p:nvGrpSpPr>
      <p:grpSpPr>
        <a:xfrm>
          <a:off x="0" y="0"/>
          <a:ext cx="0" cy="0"/>
          <a:chOff x="0" y="0"/>
          <a:chExt cx="0" cy="0"/>
        </a:xfrm>
      </p:grpSpPr>
      <p:sp>
        <p:nvSpPr>
          <p:cNvPr id="5558" name="Google Shape;5558;g3697d169dd7_0_251: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59" name="Google Shape;5559;g3697d169dd7_0_251: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We will be using much simpler examples for our activity!</a:t>
            </a: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6"/>
        <p:cNvGrpSpPr/>
        <p:nvPr/>
      </p:nvGrpSpPr>
      <p:grpSpPr>
        <a:xfrm>
          <a:off x="0" y="0"/>
          <a:ext cx="0" cy="0"/>
          <a:chOff x="0" y="0"/>
          <a:chExt cx="0" cy="0"/>
        </a:xfrm>
      </p:grpSpPr>
      <p:sp>
        <p:nvSpPr>
          <p:cNvPr id="5567" name="Google Shape;5567;g3697d169dd7_0_261: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68" name="Google Shape;5568;g3697d169dd7_0_261: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2"/>
        <p:cNvGrpSpPr/>
        <p:nvPr/>
      </p:nvGrpSpPr>
      <p:grpSpPr>
        <a:xfrm>
          <a:off x="0" y="0"/>
          <a:ext cx="0" cy="0"/>
          <a:chOff x="0" y="0"/>
          <a:chExt cx="0" cy="0"/>
        </a:xfrm>
      </p:grpSpPr>
      <p:sp>
        <p:nvSpPr>
          <p:cNvPr id="5303" name="Google Shape;5303;gf41cf276c9_0_2039: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4" name="Google Shape;5304;gf41cf276c9_0_2039: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sz="1400">
                <a:solidFill>
                  <a:schemeClr val="dk1"/>
                </a:solidFill>
              </a:rPr>
              <a:t>Before we can look at the other kinds of evidence, we need to talk a little bit about evidence collection. </a:t>
            </a:r>
            <a:endParaRPr sz="1400" b="1">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6">
          <a:extLst>
            <a:ext uri="{FF2B5EF4-FFF2-40B4-BE49-F238E27FC236}">
              <a16:creationId xmlns:a16="http://schemas.microsoft.com/office/drawing/2014/main" id="{A1C880D2-BEA9-3391-EF13-CCDDA64D21EC}"/>
            </a:ext>
          </a:extLst>
        </p:cNvPr>
        <p:cNvGrpSpPr/>
        <p:nvPr/>
      </p:nvGrpSpPr>
      <p:grpSpPr>
        <a:xfrm>
          <a:off x="0" y="0"/>
          <a:ext cx="0" cy="0"/>
          <a:chOff x="0" y="0"/>
          <a:chExt cx="0" cy="0"/>
        </a:xfrm>
      </p:grpSpPr>
      <p:sp>
        <p:nvSpPr>
          <p:cNvPr id="5567" name="Google Shape;5567;g3697d169dd7_0_261:notes">
            <a:extLst>
              <a:ext uri="{FF2B5EF4-FFF2-40B4-BE49-F238E27FC236}">
                <a16:creationId xmlns:a16="http://schemas.microsoft.com/office/drawing/2014/main" id="{47D19423-5079-1F38-561B-3D5358FD83A6}"/>
              </a:ext>
            </a:extLst>
          </p:cNvPr>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68" name="Google Shape;5568;g3697d169dd7_0_261:notes">
            <a:extLst>
              <a:ext uri="{FF2B5EF4-FFF2-40B4-BE49-F238E27FC236}">
                <a16:creationId xmlns:a16="http://schemas.microsoft.com/office/drawing/2014/main" id="{21257A11-8800-4B00-6965-62449AA239C6}"/>
              </a:ext>
            </a:extLst>
          </p:cNvPr>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27651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222024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3"/>
        <p:cNvGrpSpPr/>
        <p:nvPr/>
      </p:nvGrpSpPr>
      <p:grpSpPr>
        <a:xfrm>
          <a:off x="0" y="0"/>
          <a:ext cx="0" cy="0"/>
          <a:chOff x="0" y="0"/>
          <a:chExt cx="0" cy="0"/>
        </a:xfrm>
      </p:grpSpPr>
      <p:sp>
        <p:nvSpPr>
          <p:cNvPr id="5574" name="Google Shape;5574;g36836a870af_2_132: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75" name="Google Shape;5575;g36836a870af_2_132: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a:solidFill>
                  <a:schemeClr val="dk1"/>
                </a:solidFill>
              </a:rPr>
              <a:t>Next, we are going to look at </a:t>
            </a:r>
            <a:r>
              <a:rPr lang="en" sz="1400" i="1">
                <a:solidFill>
                  <a:schemeClr val="dk1"/>
                </a:solidFill>
              </a:rPr>
              <a:t>forensic handwriting analysis</a:t>
            </a:r>
            <a:r>
              <a:rPr lang="en" sz="1400">
                <a:solidFill>
                  <a:schemeClr val="dk1"/>
                </a:solidFill>
              </a:rPr>
              <a:t>! This is a real tool used by forensic scientists to figure out who wrote a note, signature, or even a ransom letter! Let’s see how your own handwriting can be like a fingerprint—unique just to you.”</a:t>
            </a:r>
            <a:endParaRPr sz="140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0"/>
        <p:cNvGrpSpPr/>
        <p:nvPr/>
      </p:nvGrpSpPr>
      <p:grpSpPr>
        <a:xfrm>
          <a:off x="0" y="0"/>
          <a:ext cx="0" cy="0"/>
          <a:chOff x="0" y="0"/>
          <a:chExt cx="0" cy="0"/>
        </a:xfrm>
      </p:grpSpPr>
      <p:sp>
        <p:nvSpPr>
          <p:cNvPr id="5581" name="Google Shape;5581;g36a322b4849_1_1: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82" name="Google Shape;5582;g36a322b4849_1_1: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6"/>
        <p:cNvGrpSpPr/>
        <p:nvPr/>
      </p:nvGrpSpPr>
      <p:grpSpPr>
        <a:xfrm>
          <a:off x="0" y="0"/>
          <a:ext cx="0" cy="0"/>
          <a:chOff x="0" y="0"/>
          <a:chExt cx="0" cy="0"/>
        </a:xfrm>
      </p:grpSpPr>
      <p:sp>
        <p:nvSpPr>
          <p:cNvPr id="5587" name="Google Shape;5587;g36a322b4849_1_9: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88" name="Google Shape;5588;g36a322b4849_1_9: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dirty="0"/>
              <a:t>Handwriting analysts look at 12 key features in writing to compare samples. Today, we’ll look at a few:</a:t>
            </a:r>
            <a:endParaRPr sz="1400" dirty="0"/>
          </a:p>
          <a:p>
            <a:pPr marL="457200" lvl="0" indent="-355600" algn="l" rtl="0">
              <a:lnSpc>
                <a:spcPct val="115000"/>
              </a:lnSpc>
              <a:spcBef>
                <a:spcPts val="0"/>
              </a:spcBef>
              <a:spcAft>
                <a:spcPts val="0"/>
              </a:spcAft>
              <a:buSzPts val="2000"/>
              <a:buChar char="●"/>
            </a:pPr>
            <a:r>
              <a:rPr lang="en-US" sz="1100" dirty="0"/>
              <a:t>Slant – Does the writing lean left, right, or straight up and down?</a:t>
            </a:r>
          </a:p>
          <a:p>
            <a:pPr marL="457200" lvl="0" indent="-355600" algn="l" rtl="0">
              <a:lnSpc>
                <a:spcPct val="115000"/>
              </a:lnSpc>
              <a:spcBef>
                <a:spcPts val="1000"/>
              </a:spcBef>
              <a:spcAft>
                <a:spcPts val="0"/>
              </a:spcAft>
              <a:buSzPts val="2000"/>
              <a:buChar char="●"/>
            </a:pPr>
            <a:r>
              <a:rPr lang="en-US" sz="1100" dirty="0"/>
              <a:t>Spacing – Are the letters and words far apart or squished?</a:t>
            </a:r>
          </a:p>
          <a:p>
            <a:pPr marL="457200" lvl="0" indent="-355600" algn="l" rtl="0">
              <a:lnSpc>
                <a:spcPct val="115000"/>
              </a:lnSpc>
              <a:spcBef>
                <a:spcPts val="1000"/>
              </a:spcBef>
              <a:spcAft>
                <a:spcPts val="0"/>
              </a:spcAft>
              <a:buSzPts val="2000"/>
              <a:buChar char="●"/>
            </a:pPr>
            <a:r>
              <a:rPr lang="en-US" sz="1100" dirty="0"/>
              <a:t>Pressure – Is the writing dark and heavy or light and faint?</a:t>
            </a:r>
          </a:p>
          <a:p>
            <a:pPr marL="457200" lvl="0" indent="-355600" algn="l" rtl="0">
              <a:lnSpc>
                <a:spcPct val="115000"/>
              </a:lnSpc>
              <a:spcBef>
                <a:spcPts val="1000"/>
              </a:spcBef>
              <a:spcAft>
                <a:spcPts val="0"/>
              </a:spcAft>
              <a:buSzPts val="2000"/>
              <a:buChar char="●"/>
            </a:pPr>
            <a:r>
              <a:rPr lang="en-US" sz="1100" dirty="0"/>
              <a:t>Letter shape – Are the o’s round or oval? Loopy or sharp?</a:t>
            </a:r>
          </a:p>
          <a:p>
            <a:pPr marL="457200" lvl="0" indent="-355600" algn="l" rtl="0">
              <a:lnSpc>
                <a:spcPct val="115000"/>
              </a:lnSpc>
              <a:spcBef>
                <a:spcPts val="1000"/>
              </a:spcBef>
              <a:spcAft>
                <a:spcPts val="1000"/>
              </a:spcAft>
              <a:buSzPts val="2000"/>
              <a:buChar char="●"/>
            </a:pPr>
            <a:r>
              <a:rPr lang="en-US" sz="1100" dirty="0"/>
              <a:t>Baseline alignment – Do letters float, dip, or stay on the line?</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2"/>
        <p:cNvGrpSpPr/>
        <p:nvPr/>
      </p:nvGrpSpPr>
      <p:grpSpPr>
        <a:xfrm>
          <a:off x="0" y="0"/>
          <a:ext cx="0" cy="0"/>
          <a:chOff x="0" y="0"/>
          <a:chExt cx="0" cy="0"/>
        </a:xfrm>
      </p:grpSpPr>
      <p:sp>
        <p:nvSpPr>
          <p:cNvPr id="5593" name="Google Shape;5593;g3697d169dd7_0_268: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4" name="Google Shape;5594;g3697d169dd7_0_268: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Image Credit:  https://bluejayblog.wordpress.com/2018/01/21/thinking-about-graphology/</a:t>
            </a:r>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7"/>
        <p:cNvGrpSpPr/>
        <p:nvPr/>
      </p:nvGrpSpPr>
      <p:grpSpPr>
        <a:xfrm>
          <a:off x="0" y="0"/>
          <a:ext cx="0" cy="0"/>
          <a:chOff x="0" y="0"/>
          <a:chExt cx="0" cy="0"/>
        </a:xfrm>
      </p:grpSpPr>
      <p:sp>
        <p:nvSpPr>
          <p:cNvPr id="5598" name="Google Shape;5598;g36a322b4849_1_18: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9" name="Google Shape;5599;g36a322b4849_1_18: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3"/>
        <p:cNvGrpSpPr/>
        <p:nvPr/>
      </p:nvGrpSpPr>
      <p:grpSpPr>
        <a:xfrm>
          <a:off x="0" y="0"/>
          <a:ext cx="0" cy="0"/>
          <a:chOff x="0" y="0"/>
          <a:chExt cx="0" cy="0"/>
        </a:xfrm>
      </p:grpSpPr>
      <p:sp>
        <p:nvSpPr>
          <p:cNvPr id="5604" name="Google Shape;5604;g36a322b4849_1_30: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05" name="Google Shape;5605;g36a322b4849_1_30: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a:solidFill>
                  <a:schemeClr val="dk1"/>
                </a:solidFill>
              </a:rPr>
              <a:t>Reinforce:</a:t>
            </a:r>
            <a:br>
              <a:rPr lang="en" sz="1400">
                <a:solidFill>
                  <a:schemeClr val="dk1"/>
                </a:solidFill>
              </a:rPr>
            </a:br>
            <a:r>
              <a:rPr lang="en" sz="1400">
                <a:solidFill>
                  <a:schemeClr val="dk1"/>
                </a:solidFill>
              </a:rPr>
              <a:t>Handwriting is unique, but it’s not always perfect science. Forensic handwriting analysis can help rule suspects </a:t>
            </a:r>
            <a:r>
              <a:rPr lang="en" sz="1400" i="1">
                <a:solidFill>
                  <a:schemeClr val="dk1"/>
                </a:solidFill>
              </a:rPr>
              <a:t>in or out</a:t>
            </a:r>
            <a:r>
              <a:rPr lang="en" sz="1400">
                <a:solidFill>
                  <a:schemeClr val="dk1"/>
                </a:solidFill>
              </a:rPr>
              <a:t>, but it’s most powerful when used with other types of evidence. </a:t>
            </a:r>
            <a:endParaRPr sz="140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9"/>
        <p:cNvGrpSpPr/>
        <p:nvPr/>
      </p:nvGrpSpPr>
      <p:grpSpPr>
        <a:xfrm>
          <a:off x="0" y="0"/>
          <a:ext cx="0" cy="0"/>
          <a:chOff x="0" y="0"/>
          <a:chExt cx="0" cy="0"/>
        </a:xfrm>
      </p:grpSpPr>
      <p:sp>
        <p:nvSpPr>
          <p:cNvPr id="5610" name="Google Shape;5610;g36a322b4849_1_25: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11" name="Google Shape;5611;g36a322b4849_1_2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1300"/>
              <a:t>Ok, we are going to go outside for a picnic lunch and a game.  While you are all outside, we will set up dessert!</a:t>
            </a:r>
            <a:endParaRPr sz="130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903661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8"/>
        <p:cNvGrpSpPr/>
        <p:nvPr/>
      </p:nvGrpSpPr>
      <p:grpSpPr>
        <a:xfrm>
          <a:off x="0" y="0"/>
          <a:ext cx="0" cy="0"/>
          <a:chOff x="0" y="0"/>
          <a:chExt cx="0" cy="0"/>
        </a:xfrm>
      </p:grpSpPr>
      <p:sp>
        <p:nvSpPr>
          <p:cNvPr id="5309" name="Google Shape;5309;g11c6b7313e0_0_0: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10" name="Google Shape;5310;g11c6b7313e0_0_0: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114300" marR="0" lvl="0" indent="0" algn="l" defTabSz="914400" rtl="0" eaLnBrk="1" fontAlgn="auto" latinLnBrk="0" hangingPunct="1">
              <a:lnSpc>
                <a:spcPct val="115000"/>
              </a:lnSpc>
              <a:spcBef>
                <a:spcPts val="0"/>
              </a:spcBef>
              <a:spcAft>
                <a:spcPts val="0"/>
              </a:spcAft>
              <a:buClr>
                <a:schemeClr val="dk1"/>
              </a:buClr>
              <a:buSzPts val="1800"/>
              <a:buFont typeface="Montserrat"/>
              <a:buNone/>
              <a:tabLst/>
              <a:defRPr/>
            </a:pPr>
            <a:r>
              <a:rPr lang="en-US" sz="1100" b="0" i="0" u="none" strike="noStrike" cap="none" dirty="0">
                <a:solidFill>
                  <a:srgbClr val="000000"/>
                </a:solidFill>
                <a:effectLst/>
                <a:latin typeface="Arial"/>
                <a:ea typeface="Arial"/>
                <a:cs typeface="Arial"/>
                <a:sym typeface="Arial"/>
              </a:rPr>
              <a:t>When we go to a scene where something mysterious happened, we follow special rules to protect the evidence:</a:t>
            </a:r>
          </a:p>
          <a:p>
            <a:pPr marL="114300" lvl="0" indent="0" algn="l" rtl="0">
              <a:lnSpc>
                <a:spcPct val="115000"/>
              </a:lnSpc>
              <a:spcBef>
                <a:spcPts val="0"/>
              </a:spcBef>
              <a:spcAft>
                <a:spcPts val="0"/>
              </a:spcAft>
              <a:buClr>
                <a:schemeClr val="dk1"/>
              </a:buClr>
              <a:buSzPts val="1800"/>
              <a:buFont typeface="Montserrat"/>
              <a:buNone/>
            </a:pPr>
            <a:endParaRPr lang="en" sz="1800" dirty="0">
              <a:solidFill>
                <a:schemeClr val="dk1"/>
              </a:solidFill>
              <a:latin typeface="Archivo"/>
              <a:ea typeface="Archivo"/>
              <a:cs typeface="Archivo"/>
              <a:sym typeface="Archivo"/>
            </a:endParaRPr>
          </a:p>
          <a:p>
            <a:pPr marL="457200" lvl="0" indent="-342900" algn="l" rtl="0">
              <a:lnSpc>
                <a:spcPct val="115000"/>
              </a:lnSpc>
              <a:spcBef>
                <a:spcPts val="0"/>
              </a:spcBef>
              <a:spcAft>
                <a:spcPts val="0"/>
              </a:spcAft>
              <a:buClr>
                <a:schemeClr val="dk1"/>
              </a:buClr>
              <a:buSzPts val="1800"/>
              <a:buFont typeface="Montserrat"/>
              <a:buChar char="●"/>
            </a:pPr>
            <a:r>
              <a:rPr lang="en" sz="1800" dirty="0">
                <a:solidFill>
                  <a:schemeClr val="dk1"/>
                </a:solidFill>
                <a:latin typeface="Archivo"/>
                <a:ea typeface="Archivo"/>
                <a:cs typeface="Archivo"/>
                <a:sym typeface="Archivo"/>
              </a:rPr>
              <a:t>Look, don’t touch—until you’re ready to collect!</a:t>
            </a:r>
            <a:endParaRPr sz="1800" dirty="0">
              <a:solidFill>
                <a:schemeClr val="dk1"/>
              </a:solidFill>
              <a:latin typeface="Archivo"/>
              <a:ea typeface="Archivo"/>
              <a:cs typeface="Archivo"/>
              <a:sym typeface="Archivo"/>
            </a:endParaRPr>
          </a:p>
          <a:p>
            <a:pPr marL="457200" lvl="0" indent="-342900" algn="l" rtl="0">
              <a:lnSpc>
                <a:spcPct val="115000"/>
              </a:lnSpc>
              <a:spcBef>
                <a:spcPts val="0"/>
              </a:spcBef>
              <a:spcAft>
                <a:spcPts val="0"/>
              </a:spcAft>
              <a:buClr>
                <a:schemeClr val="dk1"/>
              </a:buClr>
              <a:buSzPts val="1800"/>
              <a:buFont typeface="Montserrat"/>
              <a:buChar char="●"/>
            </a:pPr>
            <a:r>
              <a:rPr lang="en" sz="1800" dirty="0">
                <a:solidFill>
                  <a:schemeClr val="dk1"/>
                </a:solidFill>
                <a:latin typeface="Archivo"/>
                <a:ea typeface="Archivo"/>
                <a:cs typeface="Archivo"/>
                <a:sym typeface="Archivo"/>
              </a:rPr>
              <a:t>Take notes—what do you see? Smell? Hear?</a:t>
            </a:r>
            <a:endParaRPr sz="1800" dirty="0">
              <a:solidFill>
                <a:schemeClr val="dk1"/>
              </a:solidFill>
              <a:latin typeface="Archivo"/>
              <a:ea typeface="Archivo"/>
              <a:cs typeface="Archivo"/>
              <a:sym typeface="Archivo"/>
            </a:endParaRPr>
          </a:p>
          <a:p>
            <a:pPr marL="457200" lvl="0" indent="-342900" algn="l" rtl="0">
              <a:lnSpc>
                <a:spcPct val="115000"/>
              </a:lnSpc>
              <a:spcBef>
                <a:spcPts val="0"/>
              </a:spcBef>
              <a:spcAft>
                <a:spcPts val="0"/>
              </a:spcAft>
              <a:buClr>
                <a:schemeClr val="dk1"/>
              </a:buClr>
              <a:buSzPts val="1800"/>
              <a:buFont typeface="Montserrat"/>
              <a:buChar char="●"/>
            </a:pPr>
            <a:r>
              <a:rPr lang="en" sz="1800" dirty="0">
                <a:solidFill>
                  <a:schemeClr val="dk1"/>
                </a:solidFill>
                <a:latin typeface="Archivo"/>
                <a:ea typeface="Archivo"/>
                <a:cs typeface="Archivo"/>
                <a:sym typeface="Archivo"/>
              </a:rPr>
              <a:t>Take photos and make sketches—this helps us remember everything.</a:t>
            </a:r>
            <a:endParaRPr sz="1800" dirty="0">
              <a:solidFill>
                <a:schemeClr val="dk1"/>
              </a:solidFill>
              <a:latin typeface="Archivo"/>
              <a:ea typeface="Archivo"/>
              <a:cs typeface="Archivo"/>
              <a:sym typeface="Archivo"/>
            </a:endParaRPr>
          </a:p>
          <a:p>
            <a:pPr marL="457200" lvl="0" indent="-342900" algn="l" rtl="0">
              <a:lnSpc>
                <a:spcPct val="115000"/>
              </a:lnSpc>
              <a:spcBef>
                <a:spcPts val="0"/>
              </a:spcBef>
              <a:spcAft>
                <a:spcPts val="0"/>
              </a:spcAft>
              <a:buClr>
                <a:schemeClr val="dk1"/>
              </a:buClr>
              <a:buSzPts val="1800"/>
              <a:buFont typeface="Montserrat"/>
              <a:buChar char="●"/>
            </a:pPr>
            <a:r>
              <a:rPr lang="en" sz="1800" dirty="0">
                <a:solidFill>
                  <a:schemeClr val="dk1"/>
                </a:solidFill>
                <a:latin typeface="Archivo"/>
                <a:ea typeface="Archivo"/>
                <a:cs typeface="Archivo"/>
                <a:sym typeface="Archivo"/>
              </a:rPr>
              <a:t>Collect carefully—we use gloves, tweezers, and little bags so we don’t ruin the clues.</a:t>
            </a:r>
            <a:endParaRPr sz="1800" dirty="0">
              <a:solidFill>
                <a:schemeClr val="dk1"/>
              </a:solidFill>
              <a:latin typeface="Archivo"/>
              <a:ea typeface="Archivo"/>
              <a:cs typeface="Archivo"/>
              <a:sym typeface="Archivo"/>
            </a:endParaRPr>
          </a:p>
          <a:p>
            <a:pPr marL="0" lvl="0" indent="0" algn="l" rtl="0">
              <a:spcBef>
                <a:spcPts val="1200"/>
              </a:spcBef>
              <a:spcAft>
                <a:spcPts val="0"/>
              </a:spcAft>
              <a:buNone/>
            </a:pPr>
            <a:endParaRP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5"/>
        <p:cNvGrpSpPr/>
        <p:nvPr/>
      </p:nvGrpSpPr>
      <p:grpSpPr>
        <a:xfrm>
          <a:off x="0" y="0"/>
          <a:ext cx="0" cy="0"/>
          <a:chOff x="0" y="0"/>
          <a:chExt cx="0" cy="0"/>
        </a:xfrm>
      </p:grpSpPr>
      <p:sp>
        <p:nvSpPr>
          <p:cNvPr id="5616" name="Google Shape;5616;g36782ff2031_0_2: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17" name="Google Shape;5617;g36782ff2031_0_2: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dirty="0"/>
              <a:t>Oh No!  While we were outside someone came and stole all the cookies!  Now is the time to put your skills to the test.  In each group, decide who will fill the following roles: </a:t>
            </a:r>
            <a:endParaRPr sz="1300" dirty="0"/>
          </a:p>
          <a:p>
            <a:pPr marL="457200" lvl="0" indent="-311150" algn="l" rtl="0">
              <a:spcBef>
                <a:spcPts val="0"/>
              </a:spcBef>
              <a:spcAft>
                <a:spcPts val="0"/>
              </a:spcAft>
              <a:buSzPts val="1300"/>
              <a:buChar char="●"/>
            </a:pPr>
            <a:r>
              <a:rPr lang="en" sz="1300" dirty="0"/>
              <a:t>Fingerprint specialist</a:t>
            </a:r>
            <a:endParaRPr sz="1300" dirty="0"/>
          </a:p>
          <a:p>
            <a:pPr marL="457200" lvl="0" indent="-311150" algn="l" rtl="0">
              <a:spcBef>
                <a:spcPts val="0"/>
              </a:spcBef>
              <a:spcAft>
                <a:spcPts val="0"/>
              </a:spcAft>
              <a:buSzPts val="1300"/>
              <a:buChar char="●"/>
            </a:pPr>
            <a:r>
              <a:rPr lang="en" sz="1300" dirty="0"/>
              <a:t>DNA Analyst</a:t>
            </a:r>
            <a:endParaRPr sz="1300" dirty="0"/>
          </a:p>
          <a:p>
            <a:pPr marL="457200" lvl="0" indent="-311150" algn="l" rtl="0">
              <a:spcBef>
                <a:spcPts val="0"/>
              </a:spcBef>
              <a:spcAft>
                <a:spcPts val="0"/>
              </a:spcAft>
              <a:buSzPts val="1300"/>
              <a:buChar char="●"/>
            </a:pPr>
            <a:r>
              <a:rPr lang="en" sz="1300" dirty="0"/>
              <a:t>Shoe Print Specialist</a:t>
            </a:r>
            <a:endParaRPr sz="1300" dirty="0"/>
          </a:p>
          <a:p>
            <a:pPr marL="457200" lvl="0" indent="-311150" algn="l" rtl="0">
              <a:spcBef>
                <a:spcPts val="0"/>
              </a:spcBef>
              <a:spcAft>
                <a:spcPts val="0"/>
              </a:spcAft>
              <a:buSzPts val="1300"/>
              <a:buChar char="●"/>
            </a:pPr>
            <a:r>
              <a:rPr lang="en" sz="1300" dirty="0"/>
              <a:t>Handwriting Analyst</a:t>
            </a:r>
            <a:endParaRPr sz="1300" dirty="0"/>
          </a:p>
          <a:p>
            <a:pPr marL="0" lvl="0" indent="0" algn="l" rtl="0">
              <a:spcBef>
                <a:spcPts val="0"/>
              </a:spcBef>
              <a:spcAft>
                <a:spcPts val="0"/>
              </a:spcAft>
              <a:buNone/>
            </a:pPr>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2"/>
        <p:cNvGrpSpPr/>
        <p:nvPr/>
      </p:nvGrpSpPr>
      <p:grpSpPr>
        <a:xfrm>
          <a:off x="0" y="0"/>
          <a:ext cx="0" cy="0"/>
          <a:chOff x="0" y="0"/>
          <a:chExt cx="0" cy="0"/>
        </a:xfrm>
      </p:grpSpPr>
      <p:sp>
        <p:nvSpPr>
          <p:cNvPr id="5623" name="Google Shape;5623;g36782ff2031_0_13: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24" name="Google Shape;5624;g36782ff2031_0_13: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00" dirty="0"/>
              <a:t>In the packets at your tables, you have the list of suspects.  Each suspect has provided a DNA sample, fingerprint, shoe print, alibi, and handwriting sample.  </a:t>
            </a:r>
            <a:endParaRPr sz="1300" dirty="0"/>
          </a:p>
          <a:p>
            <a:pPr marL="0" lvl="0" indent="0" algn="l" rtl="0">
              <a:spcBef>
                <a:spcPts val="0"/>
              </a:spcBef>
              <a:spcAft>
                <a:spcPts val="0"/>
              </a:spcAft>
              <a:buNone/>
            </a:pPr>
            <a:endParaRPr sz="1300" dirty="0"/>
          </a:p>
          <a:p>
            <a:pPr marL="0" lvl="0" indent="0" algn="l" rtl="0">
              <a:spcBef>
                <a:spcPts val="0"/>
              </a:spcBef>
              <a:spcAft>
                <a:spcPts val="0"/>
              </a:spcAft>
              <a:buNone/>
            </a:pPr>
            <a:r>
              <a:rPr lang="en" sz="1300" dirty="0"/>
              <a:t>Investigate the scene and solve the crime!</a:t>
            </a:r>
            <a:endParaRPr sz="1300" dirty="0"/>
          </a:p>
          <a:p>
            <a:pPr marL="457200" lvl="0" indent="-311150" algn="l" rtl="0">
              <a:spcBef>
                <a:spcPts val="0"/>
              </a:spcBef>
              <a:spcAft>
                <a:spcPts val="0"/>
              </a:spcAft>
              <a:buSzPts val="1300"/>
              <a:buChar char="●"/>
            </a:pPr>
            <a:r>
              <a:rPr lang="en" sz="1300" dirty="0"/>
              <a:t>Before you touch anything, draw a picture of the crime scene on the back of your worksheet.  Be sure to note the location of any evidence you notice.</a:t>
            </a:r>
            <a:endParaRPr sz="1300" dirty="0"/>
          </a:p>
          <a:p>
            <a:pPr marL="457200" lvl="0" indent="-311150" algn="l" rtl="0">
              <a:spcBef>
                <a:spcPts val="0"/>
              </a:spcBef>
              <a:spcAft>
                <a:spcPts val="0"/>
              </a:spcAft>
              <a:buSzPts val="1300"/>
              <a:buChar char="●"/>
            </a:pPr>
            <a:r>
              <a:rPr lang="en" sz="1300" dirty="0"/>
              <a:t>Keep a record of your findings using the worksheet as a guide.</a:t>
            </a:r>
            <a:endParaRPr sz="1300" dirty="0"/>
          </a:p>
          <a:p>
            <a:pPr marL="457200" lvl="0" indent="-311150" algn="l" rtl="0">
              <a:spcBef>
                <a:spcPts val="0"/>
              </a:spcBef>
              <a:spcAft>
                <a:spcPts val="0"/>
              </a:spcAft>
              <a:buSzPts val="1300"/>
              <a:buChar char="●"/>
            </a:pPr>
            <a:r>
              <a:rPr lang="en" sz="1300" dirty="0"/>
              <a:t>Work with your group to put together a “story” of what happened</a:t>
            </a:r>
            <a:endParaRPr sz="1300" dirty="0"/>
          </a:p>
          <a:p>
            <a:pPr marL="0" lvl="0" indent="0" algn="l" rtl="0">
              <a:spcBef>
                <a:spcPts val="0"/>
              </a:spcBef>
              <a:spcAft>
                <a:spcPts val="0"/>
              </a:spcAft>
              <a:buNone/>
            </a:pPr>
            <a:endParaRPr sz="1300" dirty="0"/>
          </a:p>
          <a:p>
            <a:pPr marL="0" lvl="0" indent="0" algn="l" rtl="0">
              <a:spcBef>
                <a:spcPts val="0"/>
              </a:spcBef>
              <a:spcAft>
                <a:spcPts val="0"/>
              </a:spcAft>
              <a:buNone/>
            </a:pPr>
            <a:r>
              <a:rPr lang="en" sz="1300" dirty="0"/>
              <a:t>You will be briefing the rest of the group on your findings at ______________!</a:t>
            </a:r>
            <a:endParaRPr sz="1300"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9">
          <a:extLst>
            <a:ext uri="{FF2B5EF4-FFF2-40B4-BE49-F238E27FC236}">
              <a16:creationId xmlns:a16="http://schemas.microsoft.com/office/drawing/2014/main" id="{D3456BDD-5065-8FB3-3F5B-C019156CBE6F}"/>
            </a:ext>
          </a:extLst>
        </p:cNvPr>
        <p:cNvGrpSpPr/>
        <p:nvPr/>
      </p:nvGrpSpPr>
      <p:grpSpPr>
        <a:xfrm>
          <a:off x="0" y="0"/>
          <a:ext cx="0" cy="0"/>
          <a:chOff x="0" y="0"/>
          <a:chExt cx="0" cy="0"/>
        </a:xfrm>
      </p:grpSpPr>
      <p:sp>
        <p:nvSpPr>
          <p:cNvPr id="5610" name="Google Shape;5610;g36a322b4849_1_25:notes">
            <a:extLst>
              <a:ext uri="{FF2B5EF4-FFF2-40B4-BE49-F238E27FC236}">
                <a16:creationId xmlns:a16="http://schemas.microsoft.com/office/drawing/2014/main" id="{BA100BBC-2149-9637-9124-978ADCC333EA}"/>
              </a:ext>
            </a:extLst>
          </p:cNvPr>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11" name="Google Shape;5611;g36a322b4849_1_25:notes">
            <a:extLst>
              <a:ext uri="{FF2B5EF4-FFF2-40B4-BE49-F238E27FC236}">
                <a16:creationId xmlns:a16="http://schemas.microsoft.com/office/drawing/2014/main" id="{86D552EC-6DEA-5149-78F2-FA2058781D61}"/>
              </a:ext>
            </a:extLst>
          </p:cNvPr>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sz="1300" dirty="0"/>
              <a:t>Give each group time to present their “story” of the crime.</a:t>
            </a:r>
            <a:endParaRPr sz="1300" dirty="0"/>
          </a:p>
        </p:txBody>
      </p:sp>
    </p:spTree>
    <p:extLst>
      <p:ext uri="{BB962C8B-B14F-4D97-AF65-F5344CB8AC3E}">
        <p14:creationId xmlns:p14="http://schemas.microsoft.com/office/powerpoint/2010/main" val="36763806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9126272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433440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0"/>
        <p:cNvGrpSpPr/>
        <p:nvPr/>
      </p:nvGrpSpPr>
      <p:grpSpPr>
        <a:xfrm>
          <a:off x="0" y="0"/>
          <a:ext cx="0" cy="0"/>
          <a:chOff x="0" y="0"/>
          <a:chExt cx="0" cy="0"/>
        </a:xfrm>
      </p:grpSpPr>
      <p:sp>
        <p:nvSpPr>
          <p:cNvPr id="5641" name="Google Shape;5641;g36782ff2031_0_8: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42" name="Google Shape;5642;g36782ff2031_0_8: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r>
              <a:rPr lang="en-US"/>
              <a:t>May 2026</a:t>
            </a:r>
            <a:endParaRPr lang="en-US" dirty="0"/>
          </a:p>
        </p:txBody>
      </p:sp>
    </p:spTree>
    <p:extLst>
      <p:ext uri="{BB962C8B-B14F-4D97-AF65-F5344CB8AC3E}">
        <p14:creationId xmlns:p14="http://schemas.microsoft.com/office/powerpoint/2010/main" val="1800617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2"/>
        <p:cNvGrpSpPr/>
        <p:nvPr/>
      </p:nvGrpSpPr>
      <p:grpSpPr>
        <a:xfrm>
          <a:off x="0" y="0"/>
          <a:ext cx="0" cy="0"/>
          <a:chOff x="0" y="0"/>
          <a:chExt cx="0" cy="0"/>
        </a:xfrm>
      </p:grpSpPr>
      <p:sp>
        <p:nvSpPr>
          <p:cNvPr id="5323" name="Google Shape;5323;g3697d169dd7_0_1: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24" name="Google Shape;5324;g3697d169dd7_0_1: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a:solidFill>
                  <a:schemeClr val="dk1"/>
                </a:solidFill>
              </a:rPr>
              <a:t>Forensic scientists also keep a record of who handles the evidence so we know it hasn’t been tampered with. This is called a 'Chain of Custody.'  Evidence bags and logs are used to track the evidence so we know who had it, when they had it, and what they did with it. </a:t>
            </a:r>
            <a:endParaRPr sz="14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a:solidFill>
                  <a:schemeClr val="dk1"/>
                </a:solidFill>
              </a:rPr>
              <a:t> </a:t>
            </a:r>
            <a:endParaRPr sz="14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a:solidFill>
                  <a:schemeClr val="dk1"/>
                </a:solidFill>
              </a:rPr>
              <a:t>Imagine if someone found a fingerprint, but we lost track of where it went or who had it. A judge or police officer might say, 'We can’t trust this clue—it could have been changed!'  So real forensic scientists have to be </a:t>
            </a:r>
            <a:r>
              <a:rPr lang="en" sz="1400" b="1">
                <a:solidFill>
                  <a:schemeClr val="dk1"/>
                </a:solidFill>
              </a:rPr>
              <a:t>super careful</a:t>
            </a:r>
            <a:r>
              <a:rPr lang="en" sz="1400">
                <a:solidFill>
                  <a:schemeClr val="dk1"/>
                </a:solidFill>
              </a:rPr>
              <a:t> to keep track of every piece of evidence.</a:t>
            </a:r>
            <a:endParaRPr sz="1400">
              <a:solidFill>
                <a:schemeClr val="dk1"/>
              </a:solidFill>
            </a:endParaRPr>
          </a:p>
          <a:p>
            <a:pPr marL="0" lvl="0" indent="0" algn="l" rtl="0">
              <a:lnSpc>
                <a:spcPct val="115000"/>
              </a:lnSpc>
              <a:spcBef>
                <a:spcPts val="0"/>
              </a:spcBef>
              <a:spcAft>
                <a:spcPts val="0"/>
              </a:spcAft>
              <a:buNone/>
            </a:pPr>
            <a:r>
              <a:rPr lang="en" sz="1400">
                <a:solidFill>
                  <a:schemeClr val="dk1"/>
                </a:solidFill>
              </a:rPr>
              <a:t> </a:t>
            </a:r>
            <a:endParaRPr sz="14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a:solidFill>
                  <a:schemeClr val="dk1"/>
                </a:solidFill>
              </a:rPr>
              <a:t>Crime Scene Investigators use gloves and sometimes tweezers or other methods to collect evidence.  Why don’t they just pick up evidence with their bare hands?</a:t>
            </a:r>
            <a:endParaRPr sz="14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a:solidFill>
                  <a:schemeClr val="dk1"/>
                </a:solidFill>
              </a:rPr>
              <a:t> </a:t>
            </a:r>
            <a:endParaRPr sz="14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i="1">
                <a:solidFill>
                  <a:schemeClr val="dk1"/>
                </a:solidFill>
              </a:rPr>
              <a:t>(give participants a chance to answer)</a:t>
            </a:r>
            <a:endParaRPr sz="1400" i="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i="1">
                <a:solidFill>
                  <a:schemeClr val="dk1"/>
                </a:solidFill>
              </a:rPr>
              <a:t> </a:t>
            </a:r>
            <a:endParaRPr sz="1400" i="1">
              <a:solidFill>
                <a:schemeClr val="dk1"/>
              </a:solidFill>
            </a:endParaRPr>
          </a:p>
          <a:p>
            <a:pPr marL="0" lvl="0" indent="0" algn="l" rtl="0">
              <a:lnSpc>
                <a:spcPct val="115000"/>
              </a:lnSpc>
              <a:spcBef>
                <a:spcPts val="0"/>
              </a:spcBef>
              <a:spcAft>
                <a:spcPts val="0"/>
              </a:spcAft>
              <a:buNone/>
            </a:pPr>
            <a:r>
              <a:rPr lang="en" sz="1400">
                <a:solidFill>
                  <a:schemeClr val="dk1"/>
                </a:solidFill>
              </a:rPr>
              <a:t>Awesome job!  Yes, we want to make sure we don’t contaminate the evidence with our fingerprints, DNA, etc.</a:t>
            </a:r>
            <a:endParaRPr sz="1400">
              <a:solidFill>
                <a:schemeClr val="dk1"/>
              </a:solidFill>
            </a:endParaRPr>
          </a:p>
          <a:p>
            <a:pPr marL="0" lvl="0" indent="0" algn="l" rtl="0">
              <a:lnSpc>
                <a:spcPct val="115000"/>
              </a:lnSpc>
              <a:spcBef>
                <a:spcPts val="0"/>
              </a:spcBef>
              <a:spcAft>
                <a:spcPts val="0"/>
              </a:spcAft>
              <a:buNone/>
            </a:pPr>
            <a:endParaRPr sz="14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a:solidFill>
                  <a:schemeClr val="dk1"/>
                </a:solidFill>
              </a:rPr>
              <a:t>As you can see, there is some trace evidence on your table (the pom poms, or other item).  Let’s practice collecting evidence.  Put on your gloves and place the evidence in your baggie.</a:t>
            </a:r>
            <a:endParaRPr sz="14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a:solidFill>
                  <a:schemeClr val="dk1"/>
                </a:solidFill>
              </a:rPr>
              <a:t> </a:t>
            </a:r>
            <a:endParaRPr sz="14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a:solidFill>
                  <a:schemeClr val="dk1"/>
                </a:solidFill>
              </a:rPr>
              <a:t>Once we collect our evidence, we will label it accordingly by filling out the information on the baggie </a:t>
            </a:r>
            <a:endParaRPr sz="14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a:solidFill>
                  <a:schemeClr val="dk1"/>
                </a:solidFill>
              </a:rPr>
              <a:t> </a:t>
            </a:r>
            <a:endParaRPr sz="14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a:solidFill>
                  <a:schemeClr val="dk1"/>
                </a:solidFill>
              </a:rPr>
              <a:t>Labels for Ziplock baggies:</a:t>
            </a:r>
            <a:endParaRPr sz="14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a:solidFill>
                  <a:schemeClr val="dk1"/>
                </a:solidFill>
              </a:rPr>
              <a:t>·</a:t>
            </a:r>
            <a:r>
              <a:rPr lang="en" sz="1400">
                <a:solidFill>
                  <a:schemeClr val="dk1"/>
                </a:solidFill>
                <a:latin typeface="Times New Roman"/>
                <a:ea typeface="Times New Roman"/>
                <a:cs typeface="Times New Roman"/>
                <a:sym typeface="Times New Roman"/>
              </a:rPr>
              <a:t>       </a:t>
            </a:r>
            <a:r>
              <a:rPr lang="en" sz="1400">
                <a:solidFill>
                  <a:schemeClr val="dk1"/>
                </a:solidFill>
              </a:rPr>
              <a:t>Case name or number</a:t>
            </a:r>
            <a:endParaRPr sz="14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a:solidFill>
                  <a:schemeClr val="dk1"/>
                </a:solidFill>
              </a:rPr>
              <a:t>·</a:t>
            </a:r>
            <a:r>
              <a:rPr lang="en" sz="1400">
                <a:solidFill>
                  <a:schemeClr val="dk1"/>
                </a:solidFill>
                <a:latin typeface="Times New Roman"/>
                <a:ea typeface="Times New Roman"/>
                <a:cs typeface="Times New Roman"/>
                <a:sym typeface="Times New Roman"/>
              </a:rPr>
              <a:t>       </a:t>
            </a:r>
            <a:r>
              <a:rPr lang="en" sz="1400">
                <a:solidFill>
                  <a:schemeClr val="dk1"/>
                </a:solidFill>
              </a:rPr>
              <a:t>Evidence description</a:t>
            </a:r>
            <a:endParaRPr sz="14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a:solidFill>
                  <a:schemeClr val="dk1"/>
                </a:solidFill>
              </a:rPr>
              <a:t>·</a:t>
            </a:r>
            <a:r>
              <a:rPr lang="en" sz="1400">
                <a:solidFill>
                  <a:schemeClr val="dk1"/>
                </a:solidFill>
                <a:latin typeface="Times New Roman"/>
                <a:ea typeface="Times New Roman"/>
                <a:cs typeface="Times New Roman"/>
                <a:sym typeface="Times New Roman"/>
              </a:rPr>
              <a:t>       </a:t>
            </a:r>
            <a:r>
              <a:rPr lang="en" sz="1400">
                <a:solidFill>
                  <a:schemeClr val="dk1"/>
                </a:solidFill>
              </a:rPr>
              <a:t>Date collected</a:t>
            </a:r>
            <a:endParaRPr sz="14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a:solidFill>
                  <a:schemeClr val="dk1"/>
                </a:solidFill>
              </a:rPr>
              <a:t>·</a:t>
            </a:r>
            <a:r>
              <a:rPr lang="en" sz="1400">
                <a:solidFill>
                  <a:schemeClr val="dk1"/>
                </a:solidFill>
                <a:latin typeface="Times New Roman"/>
                <a:ea typeface="Times New Roman"/>
                <a:cs typeface="Times New Roman"/>
                <a:sym typeface="Times New Roman"/>
              </a:rPr>
              <a:t>       </a:t>
            </a:r>
            <a:r>
              <a:rPr lang="en" sz="1400">
                <a:solidFill>
                  <a:schemeClr val="dk1"/>
                </a:solidFill>
              </a:rPr>
              <a:t>Time collected</a:t>
            </a:r>
            <a:endParaRPr sz="14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a:solidFill>
                  <a:schemeClr val="dk1"/>
                </a:solidFill>
              </a:rPr>
              <a:t>·</a:t>
            </a:r>
            <a:r>
              <a:rPr lang="en" sz="1400">
                <a:solidFill>
                  <a:schemeClr val="dk1"/>
                </a:solidFill>
                <a:latin typeface="Times New Roman"/>
                <a:ea typeface="Times New Roman"/>
                <a:cs typeface="Times New Roman"/>
                <a:sym typeface="Times New Roman"/>
              </a:rPr>
              <a:t>       </a:t>
            </a:r>
            <a:r>
              <a:rPr lang="en" sz="1400">
                <a:solidFill>
                  <a:schemeClr val="dk1"/>
                </a:solidFill>
              </a:rPr>
              <a:t>Location of collection</a:t>
            </a:r>
            <a:endParaRPr sz="14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a:solidFill>
                  <a:schemeClr val="dk1"/>
                </a:solidFill>
              </a:rPr>
              <a:t>·</a:t>
            </a:r>
            <a:r>
              <a:rPr lang="en" sz="1400">
                <a:solidFill>
                  <a:schemeClr val="dk1"/>
                </a:solidFill>
                <a:latin typeface="Times New Roman"/>
                <a:ea typeface="Times New Roman"/>
                <a:cs typeface="Times New Roman"/>
                <a:sym typeface="Times New Roman"/>
              </a:rPr>
              <a:t>       </a:t>
            </a:r>
            <a:r>
              <a:rPr lang="en" sz="1400">
                <a:solidFill>
                  <a:schemeClr val="dk1"/>
                </a:solidFill>
              </a:rPr>
              <a:t>Collected by (name)</a:t>
            </a:r>
            <a:endParaRPr sz="140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0" y="514350"/>
            <a:ext cx="4572000" cy="25717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82532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0"/>
        <p:cNvGrpSpPr/>
        <p:nvPr/>
      </p:nvGrpSpPr>
      <p:grpSpPr>
        <a:xfrm>
          <a:off x="0" y="0"/>
          <a:ext cx="0" cy="0"/>
          <a:chOff x="0" y="0"/>
          <a:chExt cx="0" cy="0"/>
        </a:xfrm>
      </p:grpSpPr>
      <p:sp>
        <p:nvSpPr>
          <p:cNvPr id="5331" name="Google Shape;5331;g36836a870af_0_11: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2" name="Google Shape;5332;g36836a870af_0_11: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400">
                <a:solidFill>
                  <a:schemeClr val="dk1"/>
                </a:solidFill>
              </a:rPr>
              <a:t>Detectives! We just got a new clue at the crime scene…It’s a footprint! Or more exactly… a </a:t>
            </a:r>
            <a:r>
              <a:rPr lang="en" sz="1400" b="1">
                <a:solidFill>
                  <a:schemeClr val="dk1"/>
                </a:solidFill>
              </a:rPr>
              <a:t>shoeprint</a:t>
            </a:r>
            <a:r>
              <a:rPr lang="en" sz="1400">
                <a:solidFill>
                  <a:schemeClr val="dk1"/>
                </a:solidFill>
              </a:rPr>
              <a:t>. Do you think shoeprints can help us figure out who was at the scene?</a:t>
            </a:r>
            <a:endParaRPr sz="14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4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a:solidFill>
                  <a:schemeClr val="dk1"/>
                </a:solidFill>
              </a:rPr>
              <a:t>Every shoe leaves a different kind of mark. Think about it—your shoes have different shapes, patterns, and sizes. Some even have letters or pictures on the bottom. These are called </a:t>
            </a:r>
            <a:r>
              <a:rPr lang="en" sz="1400" b="1">
                <a:solidFill>
                  <a:schemeClr val="dk1"/>
                </a:solidFill>
              </a:rPr>
              <a:t>tread patterns</a:t>
            </a:r>
            <a:r>
              <a:rPr lang="en" sz="1400">
                <a:solidFill>
                  <a:schemeClr val="dk1"/>
                </a:solidFill>
              </a:rPr>
              <a:t>.</a:t>
            </a:r>
            <a:endParaRPr sz="1400">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7"/>
        <p:cNvGrpSpPr/>
        <p:nvPr/>
      </p:nvGrpSpPr>
      <p:grpSpPr>
        <a:xfrm>
          <a:off x="0" y="0"/>
          <a:ext cx="0" cy="0"/>
          <a:chOff x="0" y="0"/>
          <a:chExt cx="0" cy="0"/>
        </a:xfrm>
      </p:grpSpPr>
      <p:sp>
        <p:nvSpPr>
          <p:cNvPr id="5338" name="Google Shape;5338;g3697d169dd7_0_1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39" name="Google Shape;5339;g3697d169dd7_0_16: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3"/>
        <p:cNvGrpSpPr/>
        <p:nvPr/>
      </p:nvGrpSpPr>
      <p:grpSpPr>
        <a:xfrm>
          <a:off x="0" y="0"/>
          <a:ext cx="0" cy="0"/>
          <a:chOff x="0" y="0"/>
          <a:chExt cx="0" cy="0"/>
        </a:xfrm>
      </p:grpSpPr>
      <p:sp>
        <p:nvSpPr>
          <p:cNvPr id="5344" name="Google Shape;5344;g3697d169dd7_0_23: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45" name="Google Shape;5345;g3697d169dd7_0_23: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 sz="1400">
                <a:solidFill>
                  <a:schemeClr val="dk1"/>
                </a:solidFill>
              </a:rPr>
              <a:t>Sometimes detectives match shoeprints to the shoes someone was wearing—just like matching puzzle pieces!</a:t>
            </a:r>
            <a:endParaRPr sz="1400">
              <a:solidFill>
                <a:schemeClr val="dk1"/>
              </a:solidFill>
            </a:endParaRPr>
          </a:p>
          <a:p>
            <a:pPr marL="0" lvl="0" indent="0" algn="l" rtl="0">
              <a:lnSpc>
                <a:spcPct val="115000"/>
              </a:lnSpc>
              <a:spcBef>
                <a:spcPts val="1200"/>
              </a:spcBef>
              <a:spcAft>
                <a:spcPts val="0"/>
              </a:spcAft>
              <a:buClr>
                <a:schemeClr val="dk1"/>
              </a:buClr>
              <a:buSzPts val="1100"/>
              <a:buFont typeface="Arial"/>
              <a:buNone/>
            </a:pPr>
            <a:endParaRPr sz="1400">
              <a:solidFill>
                <a:schemeClr val="dk1"/>
              </a:solidFill>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2272928" y="-5615673"/>
            <a:ext cx="13689855" cy="16374829"/>
            <a:chOff x="2072625" y="330375"/>
            <a:chExt cx="857250" cy="1025375"/>
          </a:xfrm>
        </p:grpSpPr>
        <p:sp>
          <p:nvSpPr>
            <p:cNvPr id="10" name="Google Shape;10;p2"/>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 name="Google Shape;11;p2"/>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 name="Google Shape;12;p2"/>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 name="Google Shape;13;p2"/>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 name="Google Shape;14;p2"/>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 name="Google Shape;15;p2"/>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 name="Google Shape;16;p2"/>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 name="Google Shape;17;p2"/>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 name="Google Shape;18;p2"/>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 name="Google Shape;19;p2"/>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 name="Google Shape;20;p2"/>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 name="Google Shape;21;p2"/>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 name="Google Shape;22;p2"/>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 name="Google Shape;23;p2"/>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 name="Google Shape;24;p2"/>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 name="Google Shape;25;p2"/>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 name="Google Shape;26;p2"/>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 name="Google Shape;27;p2"/>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 name="Google Shape;28;p2"/>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 name="Google Shape;29;p2"/>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 name="Google Shape;30;p2"/>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 name="Google Shape;31;p2"/>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 name="Google Shape;32;p2"/>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 name="Google Shape;33;p2"/>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 name="Google Shape;34;p2"/>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 name="Google Shape;35;p2"/>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 name="Google Shape;36;p2"/>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 name="Google Shape;37;p2"/>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38" name="Google Shape;38;p2"/>
          <p:cNvSpPr txBox="1">
            <a:spLocks noGrp="1"/>
          </p:cNvSpPr>
          <p:nvPr>
            <p:ph type="ctrTitle"/>
          </p:nvPr>
        </p:nvSpPr>
        <p:spPr>
          <a:xfrm>
            <a:off x="715100" y="469150"/>
            <a:ext cx="6997800" cy="2903400"/>
          </a:xfrm>
          <a:prstGeom prst="rect">
            <a:avLst/>
          </a:prstGeom>
        </p:spPr>
        <p:txBody>
          <a:bodyPr spcFirstLastPara="1" wrap="square" lIns="91425" tIns="91425" rIns="91425" bIns="91425" anchor="b" anchorCtr="0">
            <a:noAutofit/>
          </a:bodyPr>
          <a:lstStyle>
            <a:lvl1pPr lvl="0">
              <a:lnSpc>
                <a:spcPct val="90000"/>
              </a:lnSpc>
              <a:spcBef>
                <a:spcPts val="0"/>
              </a:spcBef>
              <a:spcAft>
                <a:spcPts val="0"/>
              </a:spcAft>
              <a:buSzPts val="5200"/>
              <a:buNone/>
              <a:defRPr sz="6000">
                <a:latin typeface="Archivo ExtraBold"/>
                <a:ea typeface="Archivo ExtraBold"/>
                <a:cs typeface="Archivo ExtraBold"/>
                <a:sym typeface="Archivo Extra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9" name="Google Shape;39;p2"/>
          <p:cNvSpPr txBox="1">
            <a:spLocks noGrp="1"/>
          </p:cNvSpPr>
          <p:nvPr>
            <p:ph type="subTitle" idx="1"/>
          </p:nvPr>
        </p:nvSpPr>
        <p:spPr>
          <a:xfrm>
            <a:off x="715101" y="3310175"/>
            <a:ext cx="5825700" cy="380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600">
                <a:solidFill>
                  <a:schemeClr val="dk1"/>
                </a:solidFill>
                <a:latin typeface="Archivo"/>
                <a:ea typeface="Archivo"/>
                <a:cs typeface="Archivo"/>
                <a:sym typeface="Archivo"/>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grpSp>
        <p:nvGrpSpPr>
          <p:cNvPr id="40" name="Google Shape;40;p2"/>
          <p:cNvGrpSpPr/>
          <p:nvPr/>
        </p:nvGrpSpPr>
        <p:grpSpPr>
          <a:xfrm rot="-512179">
            <a:off x="155867" y="4342370"/>
            <a:ext cx="655543" cy="925043"/>
            <a:chOff x="1073175" y="1823100"/>
            <a:chExt cx="1283725" cy="1811475"/>
          </a:xfrm>
        </p:grpSpPr>
        <p:sp>
          <p:nvSpPr>
            <p:cNvPr id="41" name="Google Shape;41;p2"/>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 name="Google Shape;42;p2"/>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 name="Google Shape;43;p2"/>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 name="Google Shape;44;p2"/>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 name="Google Shape;45;p2"/>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 name="Google Shape;46;p2"/>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 name="Google Shape;47;p2"/>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8" name="Google Shape;48;p2"/>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 name="Google Shape;49;p2"/>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 name="Google Shape;50;p2"/>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 name="Google Shape;51;p2"/>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 name="Google Shape;52;p2"/>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3" name="Google Shape;53;p2"/>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4" name="Google Shape;54;p2"/>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5" name="Google Shape;55;p2"/>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6" name="Google Shape;56;p2"/>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7" name="Google Shape;57;p2"/>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8" name="Google Shape;58;p2"/>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9" name="Google Shape;59;p2"/>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0" name="Google Shape;60;p2"/>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1" name="Google Shape;61;p2"/>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2" name="Google Shape;62;p2"/>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3" name="Google Shape;63;p2"/>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4" name="Google Shape;64;p2"/>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5" name="Google Shape;65;p2"/>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6" name="Google Shape;66;p2"/>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7" name="Google Shape;67;p2"/>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8" name="Google Shape;68;p2"/>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9" name="Google Shape;69;p2"/>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0" name="Google Shape;70;p2"/>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1" name="Google Shape;71;p2"/>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2" name="Google Shape;72;p2"/>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3" name="Google Shape;73;p2"/>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4" name="Google Shape;74;p2"/>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5" name="Google Shape;75;p2"/>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76" name="Google Shape;76;p2"/>
          <p:cNvGrpSpPr/>
          <p:nvPr/>
        </p:nvGrpSpPr>
        <p:grpSpPr>
          <a:xfrm>
            <a:off x="4458401" y="-628040"/>
            <a:ext cx="5106900" cy="2061163"/>
            <a:chOff x="4458400" y="-628040"/>
            <a:chExt cx="5106900" cy="2061163"/>
          </a:xfrm>
        </p:grpSpPr>
        <p:sp>
          <p:nvSpPr>
            <p:cNvPr id="77" name="Google Shape;77;p2"/>
            <p:cNvSpPr/>
            <p:nvPr/>
          </p:nvSpPr>
          <p:spPr>
            <a:xfrm rot="886861">
              <a:off x="4442526" y="93250"/>
              <a:ext cx="5138648" cy="54175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78" name="Google Shape;78;p2"/>
            <p:cNvGrpSpPr/>
            <p:nvPr/>
          </p:nvGrpSpPr>
          <p:grpSpPr>
            <a:xfrm rot="1575454">
              <a:off x="5112021" y="-228164"/>
              <a:ext cx="1966794" cy="682002"/>
              <a:chOff x="3019982" y="3965041"/>
              <a:chExt cx="1966825" cy="682013"/>
            </a:xfrm>
          </p:grpSpPr>
          <p:sp>
            <p:nvSpPr>
              <p:cNvPr id="79" name="Google Shape;79;p2"/>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0" name="Google Shape;80;p2"/>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1" name="Google Shape;81;p2"/>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2" name="Google Shape;82;p2"/>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3" name="Google Shape;83;p2"/>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4" name="Google Shape;84;p2"/>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5" name="Google Shape;85;p2"/>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6" name="Google Shape;86;p2"/>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87" name="Google Shape;87;p2"/>
            <p:cNvGrpSpPr/>
            <p:nvPr/>
          </p:nvGrpSpPr>
          <p:grpSpPr>
            <a:xfrm rot="1575454">
              <a:off x="7347797" y="353876"/>
              <a:ext cx="1975179" cy="677273"/>
              <a:chOff x="5281114" y="3496281"/>
              <a:chExt cx="1975210" cy="677284"/>
            </a:xfrm>
          </p:grpSpPr>
          <p:sp>
            <p:nvSpPr>
              <p:cNvPr id="88" name="Google Shape;88;p2"/>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9" name="Google Shape;89;p2"/>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0" name="Google Shape;90;p2"/>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1" name="Google Shape;91;p2"/>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2" name="Google Shape;92;p2"/>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3" name="Google Shape;93;p2"/>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4" name="Google Shape;94;p2"/>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5" name="Google Shape;95;p2"/>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96" name="Google Shape;96;p2"/>
          <p:cNvGrpSpPr/>
          <p:nvPr/>
        </p:nvGrpSpPr>
        <p:grpSpPr>
          <a:xfrm rot="-1217692">
            <a:off x="6513763" y="3629190"/>
            <a:ext cx="804244" cy="1134876"/>
            <a:chOff x="1073175" y="1823100"/>
            <a:chExt cx="1283725" cy="1811475"/>
          </a:xfrm>
        </p:grpSpPr>
        <p:sp>
          <p:nvSpPr>
            <p:cNvPr id="97" name="Google Shape;97;p2"/>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8" name="Google Shape;98;p2"/>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9" name="Google Shape;99;p2"/>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0" name="Google Shape;100;p2"/>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1" name="Google Shape;101;p2"/>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2" name="Google Shape;102;p2"/>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3" name="Google Shape;103;p2"/>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4" name="Google Shape;104;p2"/>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5" name="Google Shape;105;p2"/>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6" name="Google Shape;106;p2"/>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7" name="Google Shape;107;p2"/>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8" name="Google Shape;108;p2"/>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9" name="Google Shape;109;p2"/>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0" name="Google Shape;110;p2"/>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1" name="Google Shape;111;p2"/>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2" name="Google Shape;112;p2"/>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3" name="Google Shape;113;p2"/>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4" name="Google Shape;114;p2"/>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5" name="Google Shape;115;p2"/>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6" name="Google Shape;116;p2"/>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7" name="Google Shape;117;p2"/>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8" name="Google Shape;118;p2"/>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9" name="Google Shape;119;p2"/>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0" name="Google Shape;120;p2"/>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1" name="Google Shape;121;p2"/>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2" name="Google Shape;122;p2"/>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3" name="Google Shape;123;p2"/>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4" name="Google Shape;124;p2"/>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5" name="Google Shape;125;p2"/>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6" name="Google Shape;126;p2"/>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7" name="Google Shape;127;p2"/>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8" name="Google Shape;128;p2"/>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9" name="Google Shape;129;p2"/>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0" name="Google Shape;130;p2"/>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1" name="Google Shape;131;p2"/>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132" name="Google Shape;132;p2"/>
          <p:cNvGrpSpPr/>
          <p:nvPr/>
        </p:nvGrpSpPr>
        <p:grpSpPr>
          <a:xfrm>
            <a:off x="-185625" y="3256795"/>
            <a:ext cx="9567700" cy="2445600"/>
            <a:chOff x="-185625" y="3256795"/>
            <a:chExt cx="9567700" cy="2445600"/>
          </a:xfrm>
        </p:grpSpPr>
        <p:sp>
          <p:nvSpPr>
            <p:cNvPr id="133" name="Google Shape;133;p2"/>
            <p:cNvSpPr/>
            <p:nvPr/>
          </p:nvSpPr>
          <p:spPr>
            <a:xfrm rot="-688729">
              <a:off x="-196391" y="4208689"/>
              <a:ext cx="9620833" cy="541812"/>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134" name="Google Shape;134;p2"/>
            <p:cNvGrpSpPr/>
            <p:nvPr/>
          </p:nvGrpSpPr>
          <p:grpSpPr>
            <a:xfrm>
              <a:off x="1761733" y="4250116"/>
              <a:ext cx="3240674" cy="939019"/>
              <a:chOff x="1746133" y="3965041"/>
              <a:chExt cx="3240674" cy="939019"/>
            </a:xfrm>
          </p:grpSpPr>
          <p:sp>
            <p:nvSpPr>
              <p:cNvPr id="135" name="Google Shape;135;p2"/>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6" name="Google Shape;136;p2"/>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7" name="Google Shape;137;p2"/>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8" name="Google Shape;138;p2"/>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9" name="Google Shape;139;p2"/>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40" name="Google Shape;140;p2"/>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41" name="Google Shape;141;p2"/>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42" name="Google Shape;142;p2"/>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43" name="Google Shape;143;p2"/>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44" name="Google Shape;144;p2"/>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45" name="Google Shape;145;p2"/>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46" name="Google Shape;146;p2"/>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47" name="Google Shape;147;p2"/>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48" name="Google Shape;148;p2"/>
            <p:cNvGrpSpPr/>
            <p:nvPr/>
          </p:nvGrpSpPr>
          <p:grpSpPr>
            <a:xfrm>
              <a:off x="5296714" y="3519298"/>
              <a:ext cx="3240996" cy="939342"/>
              <a:chOff x="5281114" y="3234223"/>
              <a:chExt cx="3240996" cy="939342"/>
            </a:xfrm>
          </p:grpSpPr>
          <p:sp>
            <p:nvSpPr>
              <p:cNvPr id="149" name="Google Shape;149;p2"/>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0" name="Google Shape;150;p2"/>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1" name="Google Shape;151;p2"/>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2" name="Google Shape;152;p2"/>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3" name="Google Shape;153;p2"/>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4" name="Google Shape;154;p2"/>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5" name="Google Shape;155;p2"/>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6" name="Google Shape;156;p2"/>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7" name="Google Shape;157;p2"/>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8" name="Google Shape;158;p2"/>
              <p:cNvSpPr/>
              <p:nvPr/>
            </p:nvSpPr>
            <p:spPr>
              <a:xfrm>
                <a:off x="7582985" y="3390082"/>
                <a:ext cx="187781" cy="330202"/>
              </a:xfrm>
              <a:custGeom>
                <a:avLst/>
                <a:gdLst/>
                <a:ahLst/>
                <a:cxnLst/>
                <a:rect l="l" t="t" r="r" b="b"/>
                <a:pathLst>
                  <a:path w="1747" h="3072" extrusionOk="0">
                    <a:moveTo>
                      <a:pt x="1724" y="0"/>
                    </a:moveTo>
                    <a:lnTo>
                      <a:pt x="12" y="356"/>
                    </a:lnTo>
                    <a:lnTo>
                      <a:pt x="0" y="3071"/>
                    </a:lnTo>
                    <a:lnTo>
                      <a:pt x="1747" y="2712"/>
                    </a:lnTo>
                    <a:lnTo>
                      <a:pt x="1747" y="2161"/>
                    </a:lnTo>
                    <a:lnTo>
                      <a:pt x="602" y="2395"/>
                    </a:lnTo>
                    <a:lnTo>
                      <a:pt x="610" y="1817"/>
                    </a:lnTo>
                    <a:lnTo>
                      <a:pt x="1563" y="1622"/>
                    </a:lnTo>
                    <a:lnTo>
                      <a:pt x="1563" y="1114"/>
                    </a:lnTo>
                    <a:lnTo>
                      <a:pt x="610" y="1309"/>
                    </a:lnTo>
                    <a:lnTo>
                      <a:pt x="610" y="782"/>
                    </a:lnTo>
                    <a:lnTo>
                      <a:pt x="1720" y="551"/>
                    </a:lnTo>
                    <a:lnTo>
                      <a:pt x="17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9" name="Google Shape;159;p2"/>
              <p:cNvSpPr/>
              <p:nvPr/>
            </p:nvSpPr>
            <p:spPr>
              <a:xfrm>
                <a:off x="7887930" y="3311508"/>
                <a:ext cx="261302" cy="345787"/>
              </a:xfrm>
              <a:custGeom>
                <a:avLst/>
                <a:gdLst/>
                <a:ahLst/>
                <a:cxnLst/>
                <a:rect l="l" t="t" r="r" b="b"/>
                <a:pathLst>
                  <a:path w="2431" h="3217" extrusionOk="0">
                    <a:moveTo>
                      <a:pt x="2430" y="1"/>
                    </a:moveTo>
                    <a:lnTo>
                      <a:pt x="1786" y="134"/>
                    </a:lnTo>
                    <a:lnTo>
                      <a:pt x="0" y="3216"/>
                    </a:lnTo>
                    <a:lnTo>
                      <a:pt x="649" y="3083"/>
                    </a:lnTo>
                    <a:lnTo>
                      <a:pt x="24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60" name="Google Shape;160;p2"/>
              <p:cNvSpPr/>
              <p:nvPr/>
            </p:nvSpPr>
            <p:spPr>
              <a:xfrm>
                <a:off x="8074315" y="3272919"/>
                <a:ext cx="261410" cy="345680"/>
              </a:xfrm>
              <a:custGeom>
                <a:avLst/>
                <a:gdLst/>
                <a:ahLst/>
                <a:cxnLst/>
                <a:rect l="l" t="t" r="r" b="b"/>
                <a:pathLst>
                  <a:path w="2432" h="3216" extrusionOk="0">
                    <a:moveTo>
                      <a:pt x="2431" y="0"/>
                    </a:moveTo>
                    <a:lnTo>
                      <a:pt x="1786" y="133"/>
                    </a:lnTo>
                    <a:lnTo>
                      <a:pt x="1" y="3216"/>
                    </a:lnTo>
                    <a:lnTo>
                      <a:pt x="646"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61" name="Google Shape;161;p2"/>
              <p:cNvSpPr/>
              <p:nvPr/>
            </p:nvSpPr>
            <p:spPr>
              <a:xfrm>
                <a:off x="8260808" y="3234223"/>
                <a:ext cx="261302" cy="345787"/>
              </a:xfrm>
              <a:custGeom>
                <a:avLst/>
                <a:gdLst/>
                <a:ahLst/>
                <a:cxnLst/>
                <a:rect l="l" t="t" r="r" b="b"/>
                <a:pathLst>
                  <a:path w="2431" h="3217" extrusionOk="0">
                    <a:moveTo>
                      <a:pt x="2431" y="1"/>
                    </a:moveTo>
                    <a:lnTo>
                      <a:pt x="1782" y="134"/>
                    </a:lnTo>
                    <a:lnTo>
                      <a:pt x="1" y="3216"/>
                    </a:lnTo>
                    <a:lnTo>
                      <a:pt x="645" y="3084"/>
                    </a:lnTo>
                    <a:lnTo>
                      <a:pt x="243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62" name="Google Shape;162;p2"/>
            <p:cNvGrpSpPr/>
            <p:nvPr/>
          </p:nvGrpSpPr>
          <p:grpSpPr>
            <a:xfrm>
              <a:off x="-185625" y="4948191"/>
              <a:ext cx="1730458" cy="626871"/>
              <a:chOff x="-201225" y="4663116"/>
              <a:chExt cx="1730458" cy="626871"/>
            </a:xfrm>
          </p:grpSpPr>
          <p:sp>
            <p:nvSpPr>
              <p:cNvPr id="163" name="Google Shape;163;p2"/>
              <p:cNvSpPr/>
              <p:nvPr/>
            </p:nvSpPr>
            <p:spPr>
              <a:xfrm>
                <a:off x="-201225" y="4987517"/>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64" name="Google Shape;164;p2"/>
              <p:cNvSpPr/>
              <p:nvPr/>
            </p:nvSpPr>
            <p:spPr>
              <a:xfrm>
                <a:off x="75988" y="4924744"/>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65" name="Google Shape;165;p2"/>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66" name="Google Shape;166;p2"/>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67" name="Google Shape;167;p2"/>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68" name="Google Shape;168;p2"/>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69" name="Google Shape;169;p2"/>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70" name="Google Shape;170;p2"/>
            <p:cNvGrpSpPr/>
            <p:nvPr/>
          </p:nvGrpSpPr>
          <p:grpSpPr>
            <a:xfrm>
              <a:off x="8784314" y="3385411"/>
              <a:ext cx="500680" cy="353205"/>
              <a:chOff x="8768714" y="3100336"/>
              <a:chExt cx="500680" cy="353205"/>
            </a:xfrm>
          </p:grpSpPr>
          <p:sp>
            <p:nvSpPr>
              <p:cNvPr id="171" name="Google Shape;171;p2"/>
              <p:cNvSpPr/>
              <p:nvPr/>
            </p:nvSpPr>
            <p:spPr>
              <a:xfrm>
                <a:off x="8768714" y="3151285"/>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72" name="Google Shape;172;p2"/>
              <p:cNvSpPr/>
              <p:nvPr/>
            </p:nvSpPr>
            <p:spPr>
              <a:xfrm>
                <a:off x="9045498" y="3100336"/>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173" name="Google Shape;173;p2"/>
          <p:cNvGrpSpPr/>
          <p:nvPr/>
        </p:nvGrpSpPr>
        <p:grpSpPr>
          <a:xfrm>
            <a:off x="-231796" y="3603344"/>
            <a:ext cx="9420000" cy="2465069"/>
            <a:chOff x="-231796" y="3603342"/>
            <a:chExt cx="9420000" cy="2465069"/>
          </a:xfrm>
        </p:grpSpPr>
        <p:sp>
          <p:nvSpPr>
            <p:cNvPr id="174" name="Google Shape;174;p2"/>
            <p:cNvSpPr/>
            <p:nvPr/>
          </p:nvSpPr>
          <p:spPr>
            <a:xfrm rot="484947">
              <a:off x="-240569" y="4540457"/>
              <a:ext cx="9437545" cy="541785"/>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175" name="Google Shape;175;p2"/>
            <p:cNvGrpSpPr/>
            <p:nvPr/>
          </p:nvGrpSpPr>
          <p:grpSpPr>
            <a:xfrm rot="1173725">
              <a:off x="1356960" y="4118732"/>
              <a:ext cx="3240401" cy="938940"/>
              <a:chOff x="1746133" y="3965041"/>
              <a:chExt cx="3240674" cy="939019"/>
            </a:xfrm>
          </p:grpSpPr>
          <p:sp>
            <p:nvSpPr>
              <p:cNvPr id="176" name="Google Shape;176;p2"/>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77" name="Google Shape;177;p2"/>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78" name="Google Shape;178;p2"/>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79" name="Google Shape;179;p2"/>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0" name="Google Shape;180;p2"/>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1" name="Google Shape;181;p2"/>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2" name="Google Shape;182;p2"/>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3" name="Google Shape;183;p2"/>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4" name="Google Shape;184;p2"/>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5" name="Google Shape;185;p2"/>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6" name="Google Shape;186;p2"/>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7" name="Google Shape;187;p2"/>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8" name="Google Shape;188;p2"/>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89" name="Google Shape;189;p2"/>
            <p:cNvGrpSpPr/>
            <p:nvPr/>
          </p:nvGrpSpPr>
          <p:grpSpPr>
            <a:xfrm rot="1173725">
              <a:off x="4932234" y="4613712"/>
              <a:ext cx="3240724" cy="939263"/>
              <a:chOff x="5281114" y="3234223"/>
              <a:chExt cx="3240996" cy="939342"/>
            </a:xfrm>
          </p:grpSpPr>
          <p:sp>
            <p:nvSpPr>
              <p:cNvPr id="190" name="Google Shape;190;p2"/>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1" name="Google Shape;191;p2"/>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2" name="Google Shape;192;p2"/>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3" name="Google Shape;193;p2"/>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4" name="Google Shape;194;p2"/>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5" name="Google Shape;195;p2"/>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6" name="Google Shape;196;p2"/>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7" name="Google Shape;197;p2"/>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8" name="Google Shape;198;p2"/>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9" name="Google Shape;199;p2"/>
              <p:cNvSpPr/>
              <p:nvPr/>
            </p:nvSpPr>
            <p:spPr>
              <a:xfrm>
                <a:off x="7582985" y="3390082"/>
                <a:ext cx="187781" cy="330202"/>
              </a:xfrm>
              <a:custGeom>
                <a:avLst/>
                <a:gdLst/>
                <a:ahLst/>
                <a:cxnLst/>
                <a:rect l="l" t="t" r="r" b="b"/>
                <a:pathLst>
                  <a:path w="1747" h="3072" extrusionOk="0">
                    <a:moveTo>
                      <a:pt x="1724" y="0"/>
                    </a:moveTo>
                    <a:lnTo>
                      <a:pt x="12" y="356"/>
                    </a:lnTo>
                    <a:lnTo>
                      <a:pt x="0" y="3071"/>
                    </a:lnTo>
                    <a:lnTo>
                      <a:pt x="1747" y="2712"/>
                    </a:lnTo>
                    <a:lnTo>
                      <a:pt x="1747" y="2161"/>
                    </a:lnTo>
                    <a:lnTo>
                      <a:pt x="602" y="2395"/>
                    </a:lnTo>
                    <a:lnTo>
                      <a:pt x="610" y="1817"/>
                    </a:lnTo>
                    <a:lnTo>
                      <a:pt x="1563" y="1622"/>
                    </a:lnTo>
                    <a:lnTo>
                      <a:pt x="1563" y="1114"/>
                    </a:lnTo>
                    <a:lnTo>
                      <a:pt x="610" y="1309"/>
                    </a:lnTo>
                    <a:lnTo>
                      <a:pt x="610" y="782"/>
                    </a:lnTo>
                    <a:lnTo>
                      <a:pt x="1720" y="551"/>
                    </a:lnTo>
                    <a:lnTo>
                      <a:pt x="17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00" name="Google Shape;200;p2"/>
              <p:cNvSpPr/>
              <p:nvPr/>
            </p:nvSpPr>
            <p:spPr>
              <a:xfrm>
                <a:off x="7887930" y="3311508"/>
                <a:ext cx="261302" cy="345787"/>
              </a:xfrm>
              <a:custGeom>
                <a:avLst/>
                <a:gdLst/>
                <a:ahLst/>
                <a:cxnLst/>
                <a:rect l="l" t="t" r="r" b="b"/>
                <a:pathLst>
                  <a:path w="2431" h="3217" extrusionOk="0">
                    <a:moveTo>
                      <a:pt x="2430" y="1"/>
                    </a:moveTo>
                    <a:lnTo>
                      <a:pt x="1786" y="134"/>
                    </a:lnTo>
                    <a:lnTo>
                      <a:pt x="0" y="3216"/>
                    </a:lnTo>
                    <a:lnTo>
                      <a:pt x="649" y="3083"/>
                    </a:lnTo>
                    <a:lnTo>
                      <a:pt x="24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01" name="Google Shape;201;p2"/>
              <p:cNvSpPr/>
              <p:nvPr/>
            </p:nvSpPr>
            <p:spPr>
              <a:xfrm>
                <a:off x="8074315" y="3272919"/>
                <a:ext cx="261410" cy="345680"/>
              </a:xfrm>
              <a:custGeom>
                <a:avLst/>
                <a:gdLst/>
                <a:ahLst/>
                <a:cxnLst/>
                <a:rect l="l" t="t" r="r" b="b"/>
                <a:pathLst>
                  <a:path w="2432" h="3216" extrusionOk="0">
                    <a:moveTo>
                      <a:pt x="2431" y="0"/>
                    </a:moveTo>
                    <a:lnTo>
                      <a:pt x="1786" y="133"/>
                    </a:lnTo>
                    <a:lnTo>
                      <a:pt x="1" y="3216"/>
                    </a:lnTo>
                    <a:lnTo>
                      <a:pt x="646"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02" name="Google Shape;202;p2"/>
              <p:cNvSpPr/>
              <p:nvPr/>
            </p:nvSpPr>
            <p:spPr>
              <a:xfrm>
                <a:off x="8260808" y="3234223"/>
                <a:ext cx="261302" cy="345787"/>
              </a:xfrm>
              <a:custGeom>
                <a:avLst/>
                <a:gdLst/>
                <a:ahLst/>
                <a:cxnLst/>
                <a:rect l="l" t="t" r="r" b="b"/>
                <a:pathLst>
                  <a:path w="2431" h="3217" extrusionOk="0">
                    <a:moveTo>
                      <a:pt x="2431" y="1"/>
                    </a:moveTo>
                    <a:lnTo>
                      <a:pt x="1782" y="134"/>
                    </a:lnTo>
                    <a:lnTo>
                      <a:pt x="1" y="3216"/>
                    </a:lnTo>
                    <a:lnTo>
                      <a:pt x="645" y="3084"/>
                    </a:lnTo>
                    <a:lnTo>
                      <a:pt x="243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203" name="Google Shape;203;p2"/>
            <p:cNvGrpSpPr/>
            <p:nvPr/>
          </p:nvGrpSpPr>
          <p:grpSpPr>
            <a:xfrm rot="1173725">
              <a:off x="-112619" y="3967410"/>
              <a:ext cx="1226340" cy="545134"/>
              <a:chOff x="302789" y="4663116"/>
              <a:chExt cx="1226443" cy="545179"/>
            </a:xfrm>
          </p:grpSpPr>
          <p:sp>
            <p:nvSpPr>
              <p:cNvPr id="204" name="Google Shape;204;p2"/>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05" name="Google Shape;205;p2"/>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06" name="Google Shape;206;p2"/>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07" name="Google Shape;207;p2"/>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08" name="Google Shape;208;p2"/>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209" name="Google Shape;209;p2"/>
            <p:cNvGrpSpPr/>
            <p:nvPr/>
          </p:nvGrpSpPr>
          <p:grpSpPr>
            <a:xfrm rot="1173725">
              <a:off x="8444119" y="5191098"/>
              <a:ext cx="598124" cy="392942"/>
              <a:chOff x="8768714" y="3060565"/>
              <a:chExt cx="598174" cy="392976"/>
            </a:xfrm>
          </p:grpSpPr>
          <p:sp>
            <p:nvSpPr>
              <p:cNvPr id="210" name="Google Shape;210;p2"/>
              <p:cNvSpPr/>
              <p:nvPr/>
            </p:nvSpPr>
            <p:spPr>
              <a:xfrm>
                <a:off x="8768714" y="3151285"/>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1" name="Google Shape;211;p2"/>
              <p:cNvSpPr/>
              <p:nvPr/>
            </p:nvSpPr>
            <p:spPr>
              <a:xfrm>
                <a:off x="9045498" y="3100336"/>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2" name="Google Shape;212;p2"/>
              <p:cNvSpPr/>
              <p:nvPr/>
            </p:nvSpPr>
            <p:spPr>
              <a:xfrm>
                <a:off x="9300353" y="3060565"/>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Main point" preserve="1">
  <p:cSld name="1_Main point">
    <p:bg>
      <p:bgPr>
        <a:solidFill>
          <a:schemeClr val="lt1"/>
        </a:solidFill>
        <a:effectLst/>
      </p:bgPr>
    </p:bg>
    <p:spTree>
      <p:nvGrpSpPr>
        <p:cNvPr id="1" name="Shape 1262"/>
        <p:cNvGrpSpPr/>
        <p:nvPr/>
      </p:nvGrpSpPr>
      <p:grpSpPr>
        <a:xfrm>
          <a:off x="0" y="0"/>
          <a:ext cx="0" cy="0"/>
          <a:chOff x="0" y="0"/>
          <a:chExt cx="0" cy="0"/>
        </a:xfrm>
      </p:grpSpPr>
      <p:grpSp>
        <p:nvGrpSpPr>
          <p:cNvPr id="1263" name="Google Shape;1263;p9"/>
          <p:cNvGrpSpPr/>
          <p:nvPr/>
        </p:nvGrpSpPr>
        <p:grpSpPr>
          <a:xfrm>
            <a:off x="-2272928" y="-5615673"/>
            <a:ext cx="13689855" cy="16374829"/>
            <a:chOff x="2072625" y="330375"/>
            <a:chExt cx="857250" cy="1025375"/>
          </a:xfrm>
        </p:grpSpPr>
        <p:sp>
          <p:nvSpPr>
            <p:cNvPr id="1264" name="Google Shape;1264;p9"/>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65" name="Google Shape;1265;p9"/>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66" name="Google Shape;1266;p9"/>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67" name="Google Shape;1267;p9"/>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68" name="Google Shape;1268;p9"/>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69" name="Google Shape;1269;p9"/>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70" name="Google Shape;1270;p9"/>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71" name="Google Shape;1271;p9"/>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72" name="Google Shape;1272;p9"/>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73" name="Google Shape;1273;p9"/>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74" name="Google Shape;1274;p9"/>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75" name="Google Shape;1275;p9"/>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76" name="Google Shape;1276;p9"/>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77" name="Google Shape;1277;p9"/>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78" name="Google Shape;1278;p9"/>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79" name="Google Shape;1279;p9"/>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80" name="Google Shape;1280;p9"/>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81" name="Google Shape;1281;p9"/>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82" name="Google Shape;1282;p9"/>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83" name="Google Shape;1283;p9"/>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84" name="Google Shape;1284;p9"/>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85" name="Google Shape;1285;p9"/>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86" name="Google Shape;1286;p9"/>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87" name="Google Shape;1287;p9"/>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88" name="Google Shape;1288;p9"/>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89" name="Google Shape;1289;p9"/>
            <p:cNvSpPr/>
            <p:nvPr userDrawn="1"/>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90" name="Google Shape;1290;p9"/>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91" name="Google Shape;1291;p9"/>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1292" name="Google Shape;1292;p9"/>
          <p:cNvSpPr txBox="1">
            <a:spLocks noGrp="1"/>
          </p:cNvSpPr>
          <p:nvPr>
            <p:ph type="title"/>
          </p:nvPr>
        </p:nvSpPr>
        <p:spPr>
          <a:xfrm>
            <a:off x="1388100" y="1307100"/>
            <a:ext cx="63678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83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grpSp>
        <p:nvGrpSpPr>
          <p:cNvPr id="1329" name="Google Shape;1329;p9"/>
          <p:cNvGrpSpPr/>
          <p:nvPr/>
        </p:nvGrpSpPr>
        <p:grpSpPr>
          <a:xfrm rot="19940296">
            <a:off x="3457450" y="3552181"/>
            <a:ext cx="6052500" cy="2207146"/>
            <a:chOff x="-287254" y="3624938"/>
            <a:chExt cx="6052500" cy="2207146"/>
          </a:xfrm>
        </p:grpSpPr>
        <p:sp>
          <p:nvSpPr>
            <p:cNvPr id="1330" name="Google Shape;1330;p9"/>
            <p:cNvSpPr/>
            <p:nvPr/>
          </p:nvSpPr>
          <p:spPr>
            <a:xfrm rot="792967">
              <a:off x="-305951" y="4435196"/>
              <a:ext cx="6089893" cy="541758"/>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1331" name="Google Shape;1331;p9"/>
            <p:cNvGrpSpPr/>
            <p:nvPr/>
          </p:nvGrpSpPr>
          <p:grpSpPr>
            <a:xfrm rot="1481659">
              <a:off x="1257484" y="4258976"/>
              <a:ext cx="3240853" cy="939071"/>
              <a:chOff x="1746133" y="3965041"/>
              <a:chExt cx="3240674" cy="939019"/>
            </a:xfrm>
          </p:grpSpPr>
          <p:sp>
            <p:nvSpPr>
              <p:cNvPr id="1332" name="Google Shape;1332;p9"/>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33" name="Google Shape;1333;p9"/>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34" name="Google Shape;1334;p9"/>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35" name="Google Shape;1335;p9"/>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36" name="Google Shape;1336;p9"/>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37" name="Google Shape;1337;p9"/>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38" name="Google Shape;1338;p9"/>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39" name="Google Shape;1339;p9"/>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40" name="Google Shape;1340;p9"/>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41" name="Google Shape;1341;p9"/>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42" name="Google Shape;1342;p9"/>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43" name="Google Shape;1343;p9"/>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44" name="Google Shape;1344;p9"/>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345" name="Google Shape;1345;p9"/>
            <p:cNvGrpSpPr/>
            <p:nvPr/>
          </p:nvGrpSpPr>
          <p:grpSpPr>
            <a:xfrm rot="1481659">
              <a:off x="4781335" y="5041250"/>
              <a:ext cx="598207" cy="392997"/>
              <a:chOff x="5281114" y="3780590"/>
              <a:chExt cx="598174" cy="392976"/>
            </a:xfrm>
          </p:grpSpPr>
          <p:sp>
            <p:nvSpPr>
              <p:cNvPr id="1346" name="Google Shape;1346;p9"/>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47" name="Google Shape;1347;p9"/>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48" name="Google Shape;1348;p9"/>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349" name="Google Shape;1349;p9"/>
            <p:cNvGrpSpPr/>
            <p:nvPr/>
          </p:nvGrpSpPr>
          <p:grpSpPr>
            <a:xfrm rot="1481659">
              <a:off x="-171216" y="3887454"/>
              <a:ext cx="1226511" cy="545210"/>
              <a:chOff x="302789" y="4663116"/>
              <a:chExt cx="1226443" cy="545179"/>
            </a:xfrm>
          </p:grpSpPr>
          <p:sp>
            <p:nvSpPr>
              <p:cNvPr id="1350" name="Google Shape;1350;p9"/>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51" name="Google Shape;1351;p9"/>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52" name="Google Shape;1352;p9"/>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53" name="Google Shape;1353;p9"/>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54" name="Google Shape;1354;p9"/>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1355" name="Google Shape;1355;p9"/>
          <p:cNvGrpSpPr/>
          <p:nvPr/>
        </p:nvGrpSpPr>
        <p:grpSpPr>
          <a:xfrm rot="8888835">
            <a:off x="6767143" y="-557860"/>
            <a:ext cx="2874436" cy="5776200"/>
            <a:chOff x="-240176" y="-321657"/>
            <a:chExt cx="2874436" cy="5776200"/>
          </a:xfrm>
        </p:grpSpPr>
        <p:sp>
          <p:nvSpPr>
            <p:cNvPr id="1356" name="Google Shape;1356;p9"/>
            <p:cNvSpPr/>
            <p:nvPr/>
          </p:nvSpPr>
          <p:spPr>
            <a:xfrm rot="-4332759">
              <a:off x="-1690384" y="2295625"/>
              <a:ext cx="5892269" cy="541636"/>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1357" name="Google Shape;1357;p9"/>
            <p:cNvGrpSpPr/>
            <p:nvPr/>
          </p:nvGrpSpPr>
          <p:grpSpPr>
            <a:xfrm rot="-3644135">
              <a:off x="-603322" y="3291429"/>
              <a:ext cx="2964072" cy="904225"/>
              <a:chOff x="2022487" y="3965041"/>
              <a:chExt cx="2964320" cy="904300"/>
            </a:xfrm>
          </p:grpSpPr>
          <p:sp>
            <p:nvSpPr>
              <p:cNvPr id="1358" name="Google Shape;1358;p9"/>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59" name="Google Shape;1359;p9"/>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60" name="Google Shape;1360;p9"/>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61" name="Google Shape;1361;p9"/>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62" name="Google Shape;1362;p9"/>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63" name="Google Shape;1363;p9"/>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64" name="Google Shape;1364;p9"/>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65" name="Google Shape;1365;p9"/>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66" name="Google Shape;1366;p9"/>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67" name="Google Shape;1367;p9"/>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68" name="Google Shape;1368;p9"/>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69" name="Google Shape;1369;p9"/>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370" name="Google Shape;1370;p9"/>
            <p:cNvGrpSpPr/>
            <p:nvPr/>
          </p:nvGrpSpPr>
          <p:grpSpPr>
            <a:xfrm rot="-3644135">
              <a:off x="639280" y="546948"/>
              <a:ext cx="2249655" cy="734299"/>
              <a:chOff x="5281114" y="3439205"/>
              <a:chExt cx="2249843" cy="734360"/>
            </a:xfrm>
          </p:grpSpPr>
          <p:sp>
            <p:nvSpPr>
              <p:cNvPr id="1371" name="Google Shape;1371;p9"/>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72" name="Google Shape;1372;p9"/>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73" name="Google Shape;1373;p9"/>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74" name="Google Shape;1374;p9"/>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75" name="Google Shape;1375;p9"/>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76" name="Google Shape;1376;p9"/>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77" name="Google Shape;1377;p9"/>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78" name="Google Shape;1378;p9"/>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79" name="Google Shape;1379;p9"/>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1380" name="Google Shape;1380;p9"/>
          <p:cNvGrpSpPr/>
          <p:nvPr/>
        </p:nvGrpSpPr>
        <p:grpSpPr>
          <a:xfrm rot="19467412">
            <a:off x="-668782" y="-352327"/>
            <a:ext cx="5106900" cy="2061163"/>
            <a:chOff x="4458400" y="-628040"/>
            <a:chExt cx="5106900" cy="2061163"/>
          </a:xfrm>
        </p:grpSpPr>
        <p:sp>
          <p:nvSpPr>
            <p:cNvPr id="1381" name="Google Shape;1381;p9"/>
            <p:cNvSpPr/>
            <p:nvPr/>
          </p:nvSpPr>
          <p:spPr>
            <a:xfrm rot="886861">
              <a:off x="4442526" y="93250"/>
              <a:ext cx="5138648" cy="54175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1382" name="Google Shape;1382;p9"/>
            <p:cNvGrpSpPr/>
            <p:nvPr/>
          </p:nvGrpSpPr>
          <p:grpSpPr>
            <a:xfrm rot="1575454">
              <a:off x="5112021" y="-228164"/>
              <a:ext cx="1966794" cy="682002"/>
              <a:chOff x="3019982" y="3965041"/>
              <a:chExt cx="1966825" cy="682013"/>
            </a:xfrm>
          </p:grpSpPr>
          <p:sp>
            <p:nvSpPr>
              <p:cNvPr id="1383" name="Google Shape;1383;p9"/>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84" name="Google Shape;1384;p9"/>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85" name="Google Shape;1385;p9"/>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86" name="Google Shape;1386;p9"/>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87" name="Google Shape;1387;p9"/>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88" name="Google Shape;1388;p9"/>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89" name="Google Shape;1389;p9"/>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90" name="Google Shape;1390;p9"/>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391" name="Google Shape;1391;p9"/>
            <p:cNvGrpSpPr/>
            <p:nvPr/>
          </p:nvGrpSpPr>
          <p:grpSpPr>
            <a:xfrm rot="1575454">
              <a:off x="7347797" y="353876"/>
              <a:ext cx="1975179" cy="677273"/>
              <a:chOff x="5281114" y="3496281"/>
              <a:chExt cx="1975210" cy="677284"/>
            </a:xfrm>
          </p:grpSpPr>
          <p:sp>
            <p:nvSpPr>
              <p:cNvPr id="1392" name="Google Shape;1392;p9"/>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93" name="Google Shape;1393;p9"/>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94" name="Google Shape;1394;p9"/>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95" name="Google Shape;1395;p9"/>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96" name="Google Shape;1396;p9"/>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97" name="Google Shape;1397;p9"/>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98" name="Google Shape;1398;p9"/>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99" name="Google Shape;1399;p9"/>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1436" name="Google Shape;1436;p9"/>
          <p:cNvGrpSpPr/>
          <p:nvPr/>
        </p:nvGrpSpPr>
        <p:grpSpPr>
          <a:xfrm rot="12306810">
            <a:off x="333543" y="4011313"/>
            <a:ext cx="655563" cy="925070"/>
            <a:chOff x="1073175" y="1823100"/>
            <a:chExt cx="1283725" cy="1811475"/>
          </a:xfrm>
        </p:grpSpPr>
        <p:sp>
          <p:nvSpPr>
            <p:cNvPr id="1437" name="Google Shape;1437;p9"/>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38" name="Google Shape;1438;p9"/>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39" name="Google Shape;1439;p9"/>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40" name="Google Shape;1440;p9"/>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41" name="Google Shape;1441;p9"/>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42" name="Google Shape;1442;p9"/>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43" name="Google Shape;1443;p9"/>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44" name="Google Shape;1444;p9"/>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45" name="Google Shape;1445;p9"/>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46" name="Google Shape;1446;p9"/>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47" name="Google Shape;1447;p9"/>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48" name="Google Shape;1448;p9"/>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49" name="Google Shape;1449;p9"/>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50" name="Google Shape;1450;p9"/>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51" name="Google Shape;1451;p9"/>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52" name="Google Shape;1452;p9"/>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53" name="Google Shape;1453;p9"/>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54" name="Google Shape;1454;p9"/>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55" name="Google Shape;1455;p9"/>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56" name="Google Shape;1456;p9"/>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57" name="Google Shape;1457;p9"/>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58" name="Google Shape;1458;p9"/>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59" name="Google Shape;1459;p9"/>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60" name="Google Shape;1460;p9"/>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61" name="Google Shape;1461;p9"/>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62" name="Google Shape;1462;p9"/>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63" name="Google Shape;1463;p9"/>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64" name="Google Shape;1464;p9"/>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65" name="Google Shape;1465;p9"/>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66" name="Google Shape;1466;p9"/>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67" name="Google Shape;1467;p9"/>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68" name="Google Shape;1468;p9"/>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69" name="Google Shape;1469;p9"/>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70" name="Google Shape;1470;p9"/>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71" name="Google Shape;1471;p9"/>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Tree>
    <p:extLst>
      <p:ext uri="{BB962C8B-B14F-4D97-AF65-F5344CB8AC3E}">
        <p14:creationId xmlns:p14="http://schemas.microsoft.com/office/powerpoint/2010/main" val="3752591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lt1"/>
        </a:solidFill>
        <a:effectLst/>
      </p:bgPr>
    </p:bg>
    <p:spTree>
      <p:nvGrpSpPr>
        <p:cNvPr id="1" name="Shape 1472"/>
        <p:cNvGrpSpPr/>
        <p:nvPr/>
      </p:nvGrpSpPr>
      <p:grpSpPr>
        <a:xfrm>
          <a:off x="0" y="0"/>
          <a:ext cx="0" cy="0"/>
          <a:chOff x="0" y="0"/>
          <a:chExt cx="0" cy="0"/>
        </a:xfrm>
      </p:grpSpPr>
      <p:grpSp>
        <p:nvGrpSpPr>
          <p:cNvPr id="1473" name="Google Shape;1473;p10"/>
          <p:cNvGrpSpPr/>
          <p:nvPr/>
        </p:nvGrpSpPr>
        <p:grpSpPr>
          <a:xfrm>
            <a:off x="-2272928" y="-5615673"/>
            <a:ext cx="13689855" cy="16374829"/>
            <a:chOff x="2072625" y="330375"/>
            <a:chExt cx="857250" cy="1025375"/>
          </a:xfrm>
        </p:grpSpPr>
        <p:sp>
          <p:nvSpPr>
            <p:cNvPr id="1474" name="Google Shape;1474;p10"/>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75" name="Google Shape;1475;p10"/>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76" name="Google Shape;1476;p10"/>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77" name="Google Shape;1477;p10"/>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78" name="Google Shape;1478;p10"/>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79" name="Google Shape;1479;p10"/>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80" name="Google Shape;1480;p10"/>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81" name="Google Shape;1481;p10"/>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82" name="Google Shape;1482;p10"/>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83" name="Google Shape;1483;p10"/>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84" name="Google Shape;1484;p10"/>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85" name="Google Shape;1485;p10"/>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86" name="Google Shape;1486;p10"/>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87" name="Google Shape;1487;p10"/>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88" name="Google Shape;1488;p10"/>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89" name="Google Shape;1489;p10"/>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90" name="Google Shape;1490;p10"/>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91" name="Google Shape;1491;p10"/>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92" name="Google Shape;1492;p10"/>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93" name="Google Shape;1493;p10"/>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94" name="Google Shape;1494;p10"/>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95" name="Google Shape;1495;p10"/>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96" name="Google Shape;1496;p10"/>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97" name="Google Shape;1497;p10"/>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98" name="Google Shape;1498;p10"/>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99" name="Google Shape;1499;p10"/>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00" name="Google Shape;1500;p10"/>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01" name="Google Shape;1501;p10"/>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1502" name="Google Shape;1502;p10"/>
          <p:cNvSpPr txBox="1">
            <a:spLocks noGrp="1"/>
          </p:cNvSpPr>
          <p:nvPr>
            <p:ph type="title"/>
          </p:nvPr>
        </p:nvSpPr>
        <p:spPr>
          <a:xfrm>
            <a:off x="1708351" y="2617725"/>
            <a:ext cx="5727300" cy="751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sz="4900">
                <a:highlight>
                  <a:schemeClr val="dk1"/>
                </a:highlight>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503" name="Google Shape;1503;p10"/>
          <p:cNvSpPr txBox="1">
            <a:spLocks noGrp="1"/>
          </p:cNvSpPr>
          <p:nvPr>
            <p:ph type="body" idx="1"/>
          </p:nvPr>
        </p:nvSpPr>
        <p:spPr>
          <a:xfrm>
            <a:off x="2359351" y="3336025"/>
            <a:ext cx="4425300" cy="1221000"/>
          </a:xfrm>
          <a:prstGeom prst="rect">
            <a:avLst/>
          </a:prstGeom>
        </p:spPr>
        <p:txBody>
          <a:bodyPr spcFirstLastPara="1" wrap="square" lIns="91425" tIns="91425" rIns="91425" bIns="91425" anchor="t" anchorCtr="0">
            <a:noAutofit/>
          </a:bodyPr>
          <a:lstStyle>
            <a:lvl1pPr marL="457189" lvl="0" indent="-317492" algn="ctr" rtl="0">
              <a:spcBef>
                <a:spcPts val="0"/>
              </a:spcBef>
              <a:spcAft>
                <a:spcPts val="0"/>
              </a:spcAft>
              <a:buClr>
                <a:srgbClr val="434343"/>
              </a:buClr>
              <a:buSzPts val="1400"/>
              <a:buChar char="●"/>
              <a:defRPr sz="1600"/>
            </a:lvl1pPr>
            <a:lvl2pPr marL="914377" lvl="1" indent="-317492" rtl="0">
              <a:lnSpc>
                <a:spcPct val="115000"/>
              </a:lnSpc>
              <a:spcBef>
                <a:spcPts val="0"/>
              </a:spcBef>
              <a:spcAft>
                <a:spcPts val="0"/>
              </a:spcAft>
              <a:buClr>
                <a:srgbClr val="434343"/>
              </a:buClr>
              <a:buSzPts val="1400"/>
              <a:buChar char="○"/>
              <a:defRPr>
                <a:solidFill>
                  <a:srgbClr val="434343"/>
                </a:solidFill>
              </a:defRPr>
            </a:lvl2pPr>
            <a:lvl3pPr marL="1371566" lvl="2" indent="-317492" rtl="0">
              <a:lnSpc>
                <a:spcPct val="115000"/>
              </a:lnSpc>
              <a:spcBef>
                <a:spcPts val="0"/>
              </a:spcBef>
              <a:spcAft>
                <a:spcPts val="0"/>
              </a:spcAft>
              <a:buClr>
                <a:srgbClr val="434343"/>
              </a:buClr>
              <a:buSzPts val="1400"/>
              <a:buChar char="■"/>
              <a:defRPr>
                <a:solidFill>
                  <a:srgbClr val="434343"/>
                </a:solidFill>
              </a:defRPr>
            </a:lvl3pPr>
            <a:lvl4pPr marL="1828754" lvl="3" indent="-317492" rtl="0">
              <a:lnSpc>
                <a:spcPct val="115000"/>
              </a:lnSpc>
              <a:spcBef>
                <a:spcPts val="0"/>
              </a:spcBef>
              <a:spcAft>
                <a:spcPts val="0"/>
              </a:spcAft>
              <a:buClr>
                <a:srgbClr val="434343"/>
              </a:buClr>
              <a:buSzPts val="1400"/>
              <a:buChar char="●"/>
              <a:defRPr>
                <a:solidFill>
                  <a:srgbClr val="434343"/>
                </a:solidFill>
              </a:defRPr>
            </a:lvl4pPr>
            <a:lvl5pPr marL="2285943" lvl="4" indent="-317492" rtl="0">
              <a:lnSpc>
                <a:spcPct val="115000"/>
              </a:lnSpc>
              <a:spcBef>
                <a:spcPts val="0"/>
              </a:spcBef>
              <a:spcAft>
                <a:spcPts val="0"/>
              </a:spcAft>
              <a:buClr>
                <a:srgbClr val="434343"/>
              </a:buClr>
              <a:buSzPts val="1400"/>
              <a:buChar char="○"/>
              <a:defRPr>
                <a:solidFill>
                  <a:srgbClr val="434343"/>
                </a:solidFill>
              </a:defRPr>
            </a:lvl5pPr>
            <a:lvl6pPr marL="2743131" lvl="5" indent="-317492" rtl="0">
              <a:lnSpc>
                <a:spcPct val="115000"/>
              </a:lnSpc>
              <a:spcBef>
                <a:spcPts val="0"/>
              </a:spcBef>
              <a:spcAft>
                <a:spcPts val="0"/>
              </a:spcAft>
              <a:buClr>
                <a:srgbClr val="434343"/>
              </a:buClr>
              <a:buSzPts val="1400"/>
              <a:buChar char="■"/>
              <a:defRPr>
                <a:solidFill>
                  <a:srgbClr val="434343"/>
                </a:solidFill>
              </a:defRPr>
            </a:lvl6pPr>
            <a:lvl7pPr marL="3200320" lvl="6" indent="-317492" rtl="0">
              <a:lnSpc>
                <a:spcPct val="115000"/>
              </a:lnSpc>
              <a:spcBef>
                <a:spcPts val="0"/>
              </a:spcBef>
              <a:spcAft>
                <a:spcPts val="0"/>
              </a:spcAft>
              <a:buClr>
                <a:srgbClr val="434343"/>
              </a:buClr>
              <a:buSzPts val="1400"/>
              <a:buChar char="●"/>
              <a:defRPr>
                <a:solidFill>
                  <a:srgbClr val="434343"/>
                </a:solidFill>
              </a:defRPr>
            </a:lvl7pPr>
            <a:lvl8pPr marL="3657509" lvl="7" indent="-317492" rtl="0">
              <a:lnSpc>
                <a:spcPct val="115000"/>
              </a:lnSpc>
              <a:spcBef>
                <a:spcPts val="0"/>
              </a:spcBef>
              <a:spcAft>
                <a:spcPts val="0"/>
              </a:spcAft>
              <a:buClr>
                <a:srgbClr val="434343"/>
              </a:buClr>
              <a:buSzPts val="1400"/>
              <a:buChar char="○"/>
              <a:defRPr>
                <a:solidFill>
                  <a:srgbClr val="434343"/>
                </a:solidFill>
              </a:defRPr>
            </a:lvl8pPr>
            <a:lvl9pPr marL="4114697" lvl="8" indent="-317492" rtl="0">
              <a:lnSpc>
                <a:spcPct val="115000"/>
              </a:lnSpc>
              <a:spcBef>
                <a:spcPts val="0"/>
              </a:spcBef>
              <a:spcAft>
                <a:spcPts val="0"/>
              </a:spcAft>
              <a:buClr>
                <a:srgbClr val="434343"/>
              </a:buClr>
              <a:buSzPts val="1400"/>
              <a:buChar char="■"/>
              <a:defRPr>
                <a:solidFill>
                  <a:srgbClr val="434343"/>
                </a:solidFill>
              </a:defRPr>
            </a:lvl9pPr>
          </a:lstStyle>
          <a:p>
            <a:endParaRPr/>
          </a:p>
        </p:txBody>
      </p:sp>
      <p:grpSp>
        <p:nvGrpSpPr>
          <p:cNvPr id="1504" name="Google Shape;1504;p10"/>
          <p:cNvGrpSpPr/>
          <p:nvPr/>
        </p:nvGrpSpPr>
        <p:grpSpPr>
          <a:xfrm rot="-846747">
            <a:off x="8162463" y="186961"/>
            <a:ext cx="655484" cy="924959"/>
            <a:chOff x="1073175" y="1823100"/>
            <a:chExt cx="1283725" cy="1811475"/>
          </a:xfrm>
        </p:grpSpPr>
        <p:sp>
          <p:nvSpPr>
            <p:cNvPr id="1505" name="Google Shape;1505;p10"/>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06" name="Google Shape;1506;p10"/>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07" name="Google Shape;1507;p10"/>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08" name="Google Shape;1508;p10"/>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09" name="Google Shape;1509;p10"/>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10" name="Google Shape;1510;p10"/>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11" name="Google Shape;1511;p10"/>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12" name="Google Shape;1512;p10"/>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13" name="Google Shape;1513;p10"/>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14" name="Google Shape;1514;p10"/>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15" name="Google Shape;1515;p10"/>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16" name="Google Shape;1516;p10"/>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17" name="Google Shape;1517;p10"/>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18" name="Google Shape;1518;p10"/>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19" name="Google Shape;1519;p10"/>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20" name="Google Shape;1520;p10"/>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21" name="Google Shape;1521;p10"/>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22" name="Google Shape;1522;p10"/>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23" name="Google Shape;1523;p10"/>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24" name="Google Shape;1524;p10"/>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25" name="Google Shape;1525;p10"/>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26" name="Google Shape;1526;p10"/>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27" name="Google Shape;1527;p10"/>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28" name="Google Shape;1528;p10"/>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29" name="Google Shape;1529;p10"/>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30" name="Google Shape;1530;p10"/>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31" name="Google Shape;1531;p10"/>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32" name="Google Shape;1532;p10"/>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33" name="Google Shape;1533;p10"/>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34" name="Google Shape;1534;p10"/>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35" name="Google Shape;1535;p10"/>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36" name="Google Shape;1536;p10"/>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37" name="Google Shape;1537;p10"/>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38" name="Google Shape;1538;p10"/>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39" name="Google Shape;1539;p10"/>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1540" name="Google Shape;1540;p10"/>
          <p:cNvGrpSpPr/>
          <p:nvPr/>
        </p:nvGrpSpPr>
        <p:grpSpPr>
          <a:xfrm>
            <a:off x="6672925" y="-253582"/>
            <a:ext cx="2874436" cy="5776200"/>
            <a:chOff x="6672924" y="-253582"/>
            <a:chExt cx="2874436" cy="5776200"/>
          </a:xfrm>
        </p:grpSpPr>
        <p:sp>
          <p:nvSpPr>
            <p:cNvPr id="1541" name="Google Shape;1541;p10"/>
            <p:cNvSpPr/>
            <p:nvPr/>
          </p:nvSpPr>
          <p:spPr>
            <a:xfrm rot="-4332759">
              <a:off x="5222716" y="2363700"/>
              <a:ext cx="5892269" cy="541636"/>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1542" name="Google Shape;1542;p10"/>
            <p:cNvGrpSpPr/>
            <p:nvPr/>
          </p:nvGrpSpPr>
          <p:grpSpPr>
            <a:xfrm rot="-3644135">
              <a:off x="6309778" y="3359504"/>
              <a:ext cx="2964072" cy="904225"/>
              <a:chOff x="2022487" y="3965041"/>
              <a:chExt cx="2964320" cy="904300"/>
            </a:xfrm>
          </p:grpSpPr>
          <p:sp>
            <p:nvSpPr>
              <p:cNvPr id="1543" name="Google Shape;1543;p10"/>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44" name="Google Shape;1544;p10"/>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45" name="Google Shape;1545;p10"/>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46" name="Google Shape;1546;p10"/>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47" name="Google Shape;1547;p10"/>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48" name="Google Shape;1548;p10"/>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49" name="Google Shape;1549;p10"/>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50" name="Google Shape;1550;p10"/>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51" name="Google Shape;1551;p10"/>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52" name="Google Shape;1552;p10"/>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53" name="Google Shape;1553;p10"/>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54" name="Google Shape;1554;p10"/>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555" name="Google Shape;1555;p10"/>
            <p:cNvGrpSpPr/>
            <p:nvPr/>
          </p:nvGrpSpPr>
          <p:grpSpPr>
            <a:xfrm rot="-3644135">
              <a:off x="7552380" y="615023"/>
              <a:ext cx="2249655" cy="734299"/>
              <a:chOff x="5281114" y="3439205"/>
              <a:chExt cx="2249843" cy="734360"/>
            </a:xfrm>
          </p:grpSpPr>
          <p:sp>
            <p:nvSpPr>
              <p:cNvPr id="1556" name="Google Shape;1556;p10"/>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57" name="Google Shape;1557;p10"/>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58" name="Google Shape;1558;p10"/>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59" name="Google Shape;1559;p10"/>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60" name="Google Shape;1560;p10"/>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61" name="Google Shape;1561;p10"/>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62" name="Google Shape;1562;p10"/>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63" name="Google Shape;1563;p10"/>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64" name="Google Shape;1564;p10"/>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1565" name="Google Shape;1565;p10"/>
          <p:cNvGrpSpPr/>
          <p:nvPr/>
        </p:nvGrpSpPr>
        <p:grpSpPr>
          <a:xfrm>
            <a:off x="-391676" y="-487103"/>
            <a:ext cx="4117080" cy="2475000"/>
            <a:chOff x="-391676" y="-487103"/>
            <a:chExt cx="4117080" cy="2475000"/>
          </a:xfrm>
        </p:grpSpPr>
        <p:sp>
          <p:nvSpPr>
            <p:cNvPr id="1566" name="Google Shape;1566;p10"/>
            <p:cNvSpPr/>
            <p:nvPr/>
          </p:nvSpPr>
          <p:spPr>
            <a:xfrm rot="-1669748">
              <a:off x="-429182" y="479521"/>
              <a:ext cx="4275374" cy="541752"/>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1567" name="Google Shape;1567;p10"/>
            <p:cNvGrpSpPr/>
            <p:nvPr/>
          </p:nvGrpSpPr>
          <p:grpSpPr>
            <a:xfrm rot="-980947">
              <a:off x="-325031" y="487772"/>
              <a:ext cx="3240794" cy="939054"/>
              <a:chOff x="1746133" y="3965041"/>
              <a:chExt cx="3240674" cy="939019"/>
            </a:xfrm>
          </p:grpSpPr>
          <p:sp>
            <p:nvSpPr>
              <p:cNvPr id="1568" name="Google Shape;1568;p10"/>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69" name="Google Shape;1569;p10"/>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70" name="Google Shape;1570;p10"/>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71" name="Google Shape;1571;p10"/>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72" name="Google Shape;1572;p10"/>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73" name="Google Shape;1573;p10"/>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74" name="Google Shape;1574;p10"/>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75" name="Google Shape;1575;p10"/>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76" name="Google Shape;1576;p10"/>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77" name="Google Shape;1577;p10"/>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78" name="Google Shape;1578;p10"/>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79" name="Google Shape;1579;p10"/>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80" name="Google Shape;1580;p10"/>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581" name="Google Shape;1581;p10"/>
            <p:cNvGrpSpPr/>
            <p:nvPr/>
          </p:nvGrpSpPr>
          <p:grpSpPr>
            <a:xfrm rot="-980947">
              <a:off x="2999355" y="-248661"/>
              <a:ext cx="500698" cy="353218"/>
              <a:chOff x="5281114" y="3820361"/>
              <a:chExt cx="500680" cy="353205"/>
            </a:xfrm>
          </p:grpSpPr>
          <p:sp>
            <p:nvSpPr>
              <p:cNvPr id="1582" name="Google Shape;1582;p10"/>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583" name="Google Shape;1583;p10"/>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1584" name="Google Shape;1584;p10"/>
          <p:cNvGrpSpPr/>
          <p:nvPr/>
        </p:nvGrpSpPr>
        <p:grpSpPr>
          <a:xfrm rot="-512179">
            <a:off x="424942" y="3622445"/>
            <a:ext cx="655543" cy="925043"/>
            <a:chOff x="1073175" y="1823100"/>
            <a:chExt cx="1283725" cy="1811475"/>
          </a:xfrm>
        </p:grpSpPr>
        <p:sp>
          <p:nvSpPr>
            <p:cNvPr id="1585" name="Google Shape;1585;p10"/>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86" name="Google Shape;1586;p10"/>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87" name="Google Shape;1587;p10"/>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88" name="Google Shape;1588;p10"/>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89" name="Google Shape;1589;p10"/>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90" name="Google Shape;1590;p10"/>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91" name="Google Shape;1591;p10"/>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92" name="Google Shape;1592;p10"/>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93" name="Google Shape;1593;p10"/>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94" name="Google Shape;1594;p10"/>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95" name="Google Shape;1595;p10"/>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96" name="Google Shape;1596;p10"/>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97" name="Google Shape;1597;p10"/>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98" name="Google Shape;1598;p10"/>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99" name="Google Shape;1599;p10"/>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00" name="Google Shape;1600;p10"/>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01" name="Google Shape;1601;p10"/>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02" name="Google Shape;1602;p10"/>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03" name="Google Shape;1603;p10"/>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04" name="Google Shape;1604;p10"/>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05" name="Google Shape;1605;p10"/>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06" name="Google Shape;1606;p10"/>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07" name="Google Shape;1607;p10"/>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08" name="Google Shape;1608;p10"/>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09" name="Google Shape;1609;p10"/>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10" name="Google Shape;1610;p10"/>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11" name="Google Shape;1611;p10"/>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12" name="Google Shape;1612;p10"/>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13" name="Google Shape;1613;p10"/>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14" name="Google Shape;1614;p10"/>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15" name="Google Shape;1615;p10"/>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16" name="Google Shape;1616;p10"/>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17" name="Google Shape;1617;p10"/>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18" name="Google Shape;1618;p10"/>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19" name="Google Shape;1619;p10"/>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1620" name="Google Shape;1620;p10"/>
          <p:cNvGrpSpPr/>
          <p:nvPr/>
        </p:nvGrpSpPr>
        <p:grpSpPr>
          <a:xfrm rot="2147834">
            <a:off x="1139234" y="4081665"/>
            <a:ext cx="655559" cy="925065"/>
            <a:chOff x="1073175" y="1823100"/>
            <a:chExt cx="1283725" cy="1811475"/>
          </a:xfrm>
        </p:grpSpPr>
        <p:sp>
          <p:nvSpPr>
            <p:cNvPr id="1621" name="Google Shape;1621;p10"/>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22" name="Google Shape;1622;p10"/>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23" name="Google Shape;1623;p10"/>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24" name="Google Shape;1624;p10"/>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25" name="Google Shape;1625;p10"/>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26" name="Google Shape;1626;p10"/>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27" name="Google Shape;1627;p10"/>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28" name="Google Shape;1628;p10"/>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29" name="Google Shape;1629;p10"/>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30" name="Google Shape;1630;p10"/>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31" name="Google Shape;1631;p10"/>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32" name="Google Shape;1632;p10"/>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33" name="Google Shape;1633;p10"/>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34" name="Google Shape;1634;p10"/>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35" name="Google Shape;1635;p10"/>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36" name="Google Shape;1636;p10"/>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37" name="Google Shape;1637;p10"/>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38" name="Google Shape;1638;p10"/>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39" name="Google Shape;1639;p10"/>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40" name="Google Shape;1640;p10"/>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41" name="Google Shape;1641;p10"/>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42" name="Google Shape;1642;p10"/>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43" name="Google Shape;1643;p10"/>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44" name="Google Shape;1644;p10"/>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45" name="Google Shape;1645;p10"/>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46" name="Google Shape;1646;p10"/>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47" name="Google Shape;1647;p10"/>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48" name="Google Shape;1648;p10"/>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49" name="Google Shape;1649;p10"/>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50" name="Google Shape;1650;p10"/>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51" name="Google Shape;1651;p10"/>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52" name="Google Shape;1652;p10"/>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53" name="Google Shape;1653;p10"/>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54" name="Google Shape;1654;p10"/>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55" name="Google Shape;1655;p10"/>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lt1"/>
        </a:solidFill>
        <a:effectLst/>
      </p:bgPr>
    </p:bg>
    <p:spTree>
      <p:nvGrpSpPr>
        <p:cNvPr id="1" name="Shape 1656"/>
        <p:cNvGrpSpPr/>
        <p:nvPr/>
      </p:nvGrpSpPr>
      <p:grpSpPr>
        <a:xfrm>
          <a:off x="0" y="0"/>
          <a:ext cx="0" cy="0"/>
          <a:chOff x="0" y="0"/>
          <a:chExt cx="0" cy="0"/>
        </a:xfrm>
      </p:grpSpPr>
      <p:grpSp>
        <p:nvGrpSpPr>
          <p:cNvPr id="1657" name="Google Shape;1657;p11"/>
          <p:cNvGrpSpPr/>
          <p:nvPr/>
        </p:nvGrpSpPr>
        <p:grpSpPr>
          <a:xfrm>
            <a:off x="-2272928" y="-5615673"/>
            <a:ext cx="13689855" cy="16374829"/>
            <a:chOff x="2072625" y="330375"/>
            <a:chExt cx="857250" cy="1025375"/>
          </a:xfrm>
        </p:grpSpPr>
        <p:sp>
          <p:nvSpPr>
            <p:cNvPr id="1658" name="Google Shape;1658;p11"/>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59" name="Google Shape;1659;p11"/>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60" name="Google Shape;1660;p11"/>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61" name="Google Shape;1661;p11"/>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62" name="Google Shape;1662;p11"/>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63" name="Google Shape;1663;p11"/>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64" name="Google Shape;1664;p11"/>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65" name="Google Shape;1665;p11"/>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66" name="Google Shape;1666;p11"/>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67" name="Google Shape;1667;p11"/>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68" name="Google Shape;1668;p11"/>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69" name="Google Shape;1669;p11"/>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70" name="Google Shape;1670;p11"/>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71" name="Google Shape;1671;p11"/>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72" name="Google Shape;1672;p11"/>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73" name="Google Shape;1673;p11"/>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74" name="Google Shape;1674;p11"/>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75" name="Google Shape;1675;p11"/>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76" name="Google Shape;1676;p11"/>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77" name="Google Shape;1677;p11"/>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78" name="Google Shape;1678;p11"/>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79" name="Google Shape;1679;p11"/>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80" name="Google Shape;1680;p11"/>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81" name="Google Shape;1681;p11"/>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82" name="Google Shape;1682;p11"/>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83" name="Google Shape;1683;p11"/>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84" name="Google Shape;1684;p11"/>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85" name="Google Shape;1685;p11"/>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1686" name="Google Shape;1686;p11"/>
          <p:cNvSpPr txBox="1">
            <a:spLocks noGrp="1"/>
          </p:cNvSpPr>
          <p:nvPr>
            <p:ph type="title"/>
          </p:nvPr>
        </p:nvSpPr>
        <p:spPr>
          <a:xfrm>
            <a:off x="1025401" y="464150"/>
            <a:ext cx="5073300" cy="12744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2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lt1"/>
        </a:solidFill>
        <a:effectLst/>
      </p:bgPr>
    </p:bg>
    <p:spTree>
      <p:nvGrpSpPr>
        <p:cNvPr id="1" name="Shape 1687"/>
        <p:cNvGrpSpPr/>
        <p:nvPr/>
      </p:nvGrpSpPr>
      <p:grpSpPr>
        <a:xfrm>
          <a:off x="0" y="0"/>
          <a:ext cx="0" cy="0"/>
          <a:chOff x="0" y="0"/>
          <a:chExt cx="0" cy="0"/>
        </a:xfrm>
      </p:grpSpPr>
      <p:grpSp>
        <p:nvGrpSpPr>
          <p:cNvPr id="1688" name="Google Shape;1688;p12"/>
          <p:cNvGrpSpPr/>
          <p:nvPr/>
        </p:nvGrpSpPr>
        <p:grpSpPr>
          <a:xfrm>
            <a:off x="-2272928" y="-5615673"/>
            <a:ext cx="13689855" cy="16374829"/>
            <a:chOff x="2072625" y="330375"/>
            <a:chExt cx="857250" cy="1025375"/>
          </a:xfrm>
        </p:grpSpPr>
        <p:sp>
          <p:nvSpPr>
            <p:cNvPr id="1689" name="Google Shape;1689;p12"/>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90" name="Google Shape;1690;p12"/>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91" name="Google Shape;1691;p12"/>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92" name="Google Shape;1692;p12"/>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93" name="Google Shape;1693;p12"/>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94" name="Google Shape;1694;p12"/>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95" name="Google Shape;1695;p12"/>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96" name="Google Shape;1696;p12"/>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97" name="Google Shape;1697;p12"/>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98" name="Google Shape;1698;p12"/>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99" name="Google Shape;1699;p12"/>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00" name="Google Shape;1700;p12"/>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01" name="Google Shape;1701;p12"/>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02" name="Google Shape;1702;p12"/>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03" name="Google Shape;1703;p12"/>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04" name="Google Shape;1704;p12"/>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05" name="Google Shape;1705;p12"/>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06" name="Google Shape;1706;p12"/>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07" name="Google Shape;1707;p12"/>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08" name="Google Shape;1708;p12"/>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09" name="Google Shape;1709;p12"/>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10" name="Google Shape;1710;p12"/>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11" name="Google Shape;1711;p12"/>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12" name="Google Shape;1712;p12"/>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13" name="Google Shape;1713;p12"/>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14" name="Google Shape;1714;p12"/>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15" name="Google Shape;1715;p12"/>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16" name="Google Shape;1716;p12"/>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1717" name="Google Shape;1717;p12"/>
          <p:cNvSpPr txBox="1">
            <a:spLocks noGrp="1"/>
          </p:cNvSpPr>
          <p:nvPr>
            <p:ph type="title" hasCustomPrompt="1"/>
          </p:nvPr>
        </p:nvSpPr>
        <p:spPr>
          <a:xfrm>
            <a:off x="1770000" y="1667750"/>
            <a:ext cx="5604000" cy="15111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1718" name="Google Shape;1718;p12"/>
          <p:cNvSpPr txBox="1">
            <a:spLocks noGrp="1"/>
          </p:cNvSpPr>
          <p:nvPr>
            <p:ph type="subTitle" idx="1"/>
          </p:nvPr>
        </p:nvSpPr>
        <p:spPr>
          <a:xfrm>
            <a:off x="1770000" y="3178900"/>
            <a:ext cx="5604000" cy="49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600">
                <a:solidFill>
                  <a:schemeClr val="dk1"/>
                </a:solidFill>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grpSp>
        <p:nvGrpSpPr>
          <p:cNvPr id="1719" name="Google Shape;1719;p12"/>
          <p:cNvGrpSpPr/>
          <p:nvPr/>
        </p:nvGrpSpPr>
        <p:grpSpPr>
          <a:xfrm rot="-512179">
            <a:off x="847442" y="4058370"/>
            <a:ext cx="655543" cy="925043"/>
            <a:chOff x="1073175" y="1823100"/>
            <a:chExt cx="1283725" cy="1811475"/>
          </a:xfrm>
        </p:grpSpPr>
        <p:sp>
          <p:nvSpPr>
            <p:cNvPr id="1720" name="Google Shape;1720;p12"/>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21" name="Google Shape;1721;p12"/>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22" name="Google Shape;1722;p12"/>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23" name="Google Shape;1723;p12"/>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24" name="Google Shape;1724;p12"/>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25" name="Google Shape;1725;p12"/>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26" name="Google Shape;1726;p12"/>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27" name="Google Shape;1727;p12"/>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28" name="Google Shape;1728;p12"/>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29" name="Google Shape;1729;p12"/>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30" name="Google Shape;1730;p12"/>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31" name="Google Shape;1731;p12"/>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32" name="Google Shape;1732;p12"/>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33" name="Google Shape;1733;p12"/>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34" name="Google Shape;1734;p12"/>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35" name="Google Shape;1735;p12"/>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36" name="Google Shape;1736;p12"/>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37" name="Google Shape;1737;p12"/>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38" name="Google Shape;1738;p12"/>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39" name="Google Shape;1739;p12"/>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40" name="Google Shape;1740;p12"/>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41" name="Google Shape;1741;p12"/>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42" name="Google Shape;1742;p12"/>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43" name="Google Shape;1743;p12"/>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44" name="Google Shape;1744;p12"/>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45" name="Google Shape;1745;p12"/>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46" name="Google Shape;1746;p12"/>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47" name="Google Shape;1747;p12"/>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48" name="Google Shape;1748;p12"/>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49" name="Google Shape;1749;p12"/>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50" name="Google Shape;1750;p12"/>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51" name="Google Shape;1751;p12"/>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52" name="Google Shape;1752;p12"/>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53" name="Google Shape;1753;p12"/>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54" name="Google Shape;1754;p12"/>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1755" name="Google Shape;1755;p12"/>
          <p:cNvGrpSpPr/>
          <p:nvPr/>
        </p:nvGrpSpPr>
        <p:grpSpPr>
          <a:xfrm rot="-1296710">
            <a:off x="8162410" y="4058326"/>
            <a:ext cx="655601" cy="925124"/>
            <a:chOff x="1073175" y="1823100"/>
            <a:chExt cx="1283725" cy="1811475"/>
          </a:xfrm>
        </p:grpSpPr>
        <p:sp>
          <p:nvSpPr>
            <p:cNvPr id="1756" name="Google Shape;1756;p12"/>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57" name="Google Shape;1757;p12"/>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58" name="Google Shape;1758;p12"/>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59" name="Google Shape;1759;p12"/>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60" name="Google Shape;1760;p12"/>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61" name="Google Shape;1761;p12"/>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62" name="Google Shape;1762;p12"/>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63" name="Google Shape;1763;p12"/>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64" name="Google Shape;1764;p12"/>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65" name="Google Shape;1765;p12"/>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66" name="Google Shape;1766;p12"/>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67" name="Google Shape;1767;p12"/>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68" name="Google Shape;1768;p12"/>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69" name="Google Shape;1769;p12"/>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70" name="Google Shape;1770;p12"/>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71" name="Google Shape;1771;p12"/>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72" name="Google Shape;1772;p12"/>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73" name="Google Shape;1773;p12"/>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74" name="Google Shape;1774;p12"/>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75" name="Google Shape;1775;p12"/>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76" name="Google Shape;1776;p12"/>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77" name="Google Shape;1777;p12"/>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78" name="Google Shape;1778;p12"/>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79" name="Google Shape;1779;p12"/>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80" name="Google Shape;1780;p12"/>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81" name="Google Shape;1781;p12"/>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82" name="Google Shape;1782;p12"/>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83" name="Google Shape;1783;p12"/>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84" name="Google Shape;1784;p12"/>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85" name="Google Shape;1785;p12"/>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86" name="Google Shape;1786;p12"/>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87" name="Google Shape;1787;p12"/>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88" name="Google Shape;1788;p12"/>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89" name="Google Shape;1789;p12"/>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90" name="Google Shape;1790;p12"/>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1791" name="Google Shape;1791;p12"/>
          <p:cNvGrpSpPr/>
          <p:nvPr/>
        </p:nvGrpSpPr>
        <p:grpSpPr>
          <a:xfrm rot="-846747">
            <a:off x="8162463" y="186961"/>
            <a:ext cx="655484" cy="924959"/>
            <a:chOff x="1073175" y="1823100"/>
            <a:chExt cx="1283725" cy="1811475"/>
          </a:xfrm>
        </p:grpSpPr>
        <p:sp>
          <p:nvSpPr>
            <p:cNvPr id="1792" name="Google Shape;1792;p12"/>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93" name="Google Shape;1793;p12"/>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94" name="Google Shape;1794;p12"/>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95" name="Google Shape;1795;p12"/>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96" name="Google Shape;1796;p12"/>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97" name="Google Shape;1797;p12"/>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98" name="Google Shape;1798;p12"/>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99" name="Google Shape;1799;p12"/>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00" name="Google Shape;1800;p12"/>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01" name="Google Shape;1801;p12"/>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02" name="Google Shape;1802;p12"/>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03" name="Google Shape;1803;p12"/>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04" name="Google Shape;1804;p12"/>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05" name="Google Shape;1805;p12"/>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06" name="Google Shape;1806;p12"/>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07" name="Google Shape;1807;p12"/>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08" name="Google Shape;1808;p12"/>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09" name="Google Shape;1809;p12"/>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10" name="Google Shape;1810;p12"/>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11" name="Google Shape;1811;p12"/>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12" name="Google Shape;1812;p12"/>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13" name="Google Shape;1813;p12"/>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14" name="Google Shape;1814;p12"/>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15" name="Google Shape;1815;p12"/>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16" name="Google Shape;1816;p12"/>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17" name="Google Shape;1817;p12"/>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18" name="Google Shape;1818;p12"/>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19" name="Google Shape;1819;p12"/>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20" name="Google Shape;1820;p12"/>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21" name="Google Shape;1821;p12"/>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22" name="Google Shape;1822;p12"/>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23" name="Google Shape;1823;p12"/>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24" name="Google Shape;1824;p12"/>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25" name="Google Shape;1825;p12"/>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26" name="Google Shape;1826;p12"/>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1827" name="Google Shape;1827;p12"/>
          <p:cNvGrpSpPr/>
          <p:nvPr/>
        </p:nvGrpSpPr>
        <p:grpSpPr>
          <a:xfrm rot="1643562">
            <a:off x="-1393665" y="2682925"/>
            <a:ext cx="6052677" cy="2207211"/>
            <a:chOff x="-287254" y="3624938"/>
            <a:chExt cx="6052500" cy="2207146"/>
          </a:xfrm>
        </p:grpSpPr>
        <p:sp>
          <p:nvSpPr>
            <p:cNvPr id="1828" name="Google Shape;1828;p12"/>
            <p:cNvSpPr/>
            <p:nvPr/>
          </p:nvSpPr>
          <p:spPr>
            <a:xfrm rot="792967">
              <a:off x="-305951" y="4435196"/>
              <a:ext cx="6089893" cy="541758"/>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1829" name="Google Shape;1829;p12"/>
            <p:cNvGrpSpPr/>
            <p:nvPr/>
          </p:nvGrpSpPr>
          <p:grpSpPr>
            <a:xfrm rot="1481659">
              <a:off x="1257484" y="4258976"/>
              <a:ext cx="3240853" cy="939071"/>
              <a:chOff x="1746133" y="3965041"/>
              <a:chExt cx="3240674" cy="939019"/>
            </a:xfrm>
          </p:grpSpPr>
          <p:sp>
            <p:nvSpPr>
              <p:cNvPr id="1830" name="Google Shape;1830;p12"/>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31" name="Google Shape;1831;p12"/>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32" name="Google Shape;1832;p12"/>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33" name="Google Shape;1833;p12"/>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34" name="Google Shape;1834;p12"/>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35" name="Google Shape;1835;p12"/>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36" name="Google Shape;1836;p12"/>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37" name="Google Shape;1837;p12"/>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38" name="Google Shape;1838;p12"/>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39" name="Google Shape;1839;p12"/>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40" name="Google Shape;1840;p12"/>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41" name="Google Shape;1841;p12"/>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42" name="Google Shape;1842;p12"/>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843" name="Google Shape;1843;p12"/>
            <p:cNvGrpSpPr/>
            <p:nvPr/>
          </p:nvGrpSpPr>
          <p:grpSpPr>
            <a:xfrm rot="1481659">
              <a:off x="4781335" y="5041250"/>
              <a:ext cx="598207" cy="392997"/>
              <a:chOff x="5281114" y="3780590"/>
              <a:chExt cx="598174" cy="392976"/>
            </a:xfrm>
          </p:grpSpPr>
          <p:sp>
            <p:nvSpPr>
              <p:cNvPr id="1844" name="Google Shape;1844;p12"/>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45" name="Google Shape;1845;p12"/>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46" name="Google Shape;1846;p12"/>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847" name="Google Shape;1847;p12"/>
            <p:cNvGrpSpPr/>
            <p:nvPr/>
          </p:nvGrpSpPr>
          <p:grpSpPr>
            <a:xfrm rot="1481659">
              <a:off x="-171216" y="3887454"/>
              <a:ext cx="1226511" cy="545210"/>
              <a:chOff x="302789" y="4663116"/>
              <a:chExt cx="1226443" cy="545179"/>
            </a:xfrm>
          </p:grpSpPr>
          <p:sp>
            <p:nvSpPr>
              <p:cNvPr id="1848" name="Google Shape;1848;p12"/>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49" name="Google Shape;1849;p12"/>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50" name="Google Shape;1850;p12"/>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51" name="Google Shape;1851;p12"/>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52" name="Google Shape;1852;p12"/>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1853" name="Google Shape;1853;p12"/>
          <p:cNvGrpSpPr/>
          <p:nvPr/>
        </p:nvGrpSpPr>
        <p:grpSpPr>
          <a:xfrm rot="-745278">
            <a:off x="-535083" y="-208429"/>
            <a:ext cx="2874459" cy="5776245"/>
            <a:chOff x="-240176" y="-321657"/>
            <a:chExt cx="2874436" cy="5776200"/>
          </a:xfrm>
        </p:grpSpPr>
        <p:sp>
          <p:nvSpPr>
            <p:cNvPr id="1854" name="Google Shape;1854;p12"/>
            <p:cNvSpPr/>
            <p:nvPr/>
          </p:nvSpPr>
          <p:spPr>
            <a:xfrm rot="-4332759">
              <a:off x="-1690384" y="2295625"/>
              <a:ext cx="5892269" cy="541636"/>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1855" name="Google Shape;1855;p12"/>
            <p:cNvGrpSpPr/>
            <p:nvPr/>
          </p:nvGrpSpPr>
          <p:grpSpPr>
            <a:xfrm rot="-3644135">
              <a:off x="-603322" y="3291429"/>
              <a:ext cx="2964072" cy="904225"/>
              <a:chOff x="2022487" y="3965041"/>
              <a:chExt cx="2964320" cy="904300"/>
            </a:xfrm>
          </p:grpSpPr>
          <p:sp>
            <p:nvSpPr>
              <p:cNvPr id="1856" name="Google Shape;1856;p12"/>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57" name="Google Shape;1857;p12"/>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58" name="Google Shape;1858;p12"/>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59" name="Google Shape;1859;p12"/>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60" name="Google Shape;1860;p12"/>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61" name="Google Shape;1861;p12"/>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62" name="Google Shape;1862;p12"/>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63" name="Google Shape;1863;p12"/>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64" name="Google Shape;1864;p12"/>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65" name="Google Shape;1865;p12"/>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66" name="Google Shape;1866;p12"/>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67" name="Google Shape;1867;p12"/>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868" name="Google Shape;1868;p12"/>
            <p:cNvGrpSpPr/>
            <p:nvPr/>
          </p:nvGrpSpPr>
          <p:grpSpPr>
            <a:xfrm rot="-3644135">
              <a:off x="639280" y="546948"/>
              <a:ext cx="2249655" cy="734299"/>
              <a:chOff x="5281114" y="3439205"/>
              <a:chExt cx="2249843" cy="734360"/>
            </a:xfrm>
          </p:grpSpPr>
          <p:sp>
            <p:nvSpPr>
              <p:cNvPr id="1869" name="Google Shape;1869;p12"/>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70" name="Google Shape;1870;p12"/>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71" name="Google Shape;1871;p12"/>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72" name="Google Shape;1872;p12"/>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73" name="Google Shape;1873;p12"/>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74" name="Google Shape;1874;p12"/>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75" name="Google Shape;1875;p12"/>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76" name="Google Shape;1876;p12"/>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77" name="Google Shape;1877;p12"/>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1878" name="Google Shape;1878;p12"/>
          <p:cNvGrpSpPr/>
          <p:nvPr/>
        </p:nvGrpSpPr>
        <p:grpSpPr>
          <a:xfrm rot="-436029">
            <a:off x="6991593" y="-291368"/>
            <a:ext cx="2874531" cy="5776391"/>
            <a:chOff x="6672924" y="-253582"/>
            <a:chExt cx="2874436" cy="5776200"/>
          </a:xfrm>
        </p:grpSpPr>
        <p:sp>
          <p:nvSpPr>
            <p:cNvPr id="1879" name="Google Shape;1879;p12"/>
            <p:cNvSpPr/>
            <p:nvPr/>
          </p:nvSpPr>
          <p:spPr>
            <a:xfrm rot="-4332759">
              <a:off x="5222716" y="2363700"/>
              <a:ext cx="5892269" cy="541636"/>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1880" name="Google Shape;1880;p12"/>
            <p:cNvGrpSpPr/>
            <p:nvPr/>
          </p:nvGrpSpPr>
          <p:grpSpPr>
            <a:xfrm rot="-3644135">
              <a:off x="6309778" y="3359504"/>
              <a:ext cx="2964072" cy="904225"/>
              <a:chOff x="2022487" y="3965041"/>
              <a:chExt cx="2964320" cy="904300"/>
            </a:xfrm>
          </p:grpSpPr>
          <p:sp>
            <p:nvSpPr>
              <p:cNvPr id="1881" name="Google Shape;1881;p12"/>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82" name="Google Shape;1882;p12"/>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83" name="Google Shape;1883;p12"/>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84" name="Google Shape;1884;p12"/>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85" name="Google Shape;1885;p12"/>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86" name="Google Shape;1886;p12"/>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87" name="Google Shape;1887;p12"/>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88" name="Google Shape;1888;p12"/>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89" name="Google Shape;1889;p12"/>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90" name="Google Shape;1890;p12"/>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91" name="Google Shape;1891;p12"/>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92" name="Google Shape;1892;p12"/>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893" name="Google Shape;1893;p12"/>
            <p:cNvGrpSpPr/>
            <p:nvPr/>
          </p:nvGrpSpPr>
          <p:grpSpPr>
            <a:xfrm rot="-3644135">
              <a:off x="7552380" y="615023"/>
              <a:ext cx="2249655" cy="734299"/>
              <a:chOff x="5281114" y="3439205"/>
              <a:chExt cx="2249843" cy="734360"/>
            </a:xfrm>
          </p:grpSpPr>
          <p:sp>
            <p:nvSpPr>
              <p:cNvPr id="1894" name="Google Shape;1894;p12"/>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95" name="Google Shape;1895;p12"/>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96" name="Google Shape;1896;p12"/>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97" name="Google Shape;1897;p12"/>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98" name="Google Shape;1898;p12"/>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899" name="Google Shape;1899;p12"/>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00" name="Google Shape;1900;p12"/>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01" name="Google Shape;1901;p12"/>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02" name="Google Shape;1902;p12"/>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903"/>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able of contents" userDrawn="1">
  <p:cSld name="BLANK_1_2">
    <p:bg>
      <p:bgPr>
        <a:solidFill>
          <a:schemeClr val="lt1"/>
        </a:solidFill>
        <a:effectLst/>
      </p:bgPr>
    </p:bg>
    <p:spTree>
      <p:nvGrpSpPr>
        <p:cNvPr id="1" name="Shape 1904"/>
        <p:cNvGrpSpPr/>
        <p:nvPr/>
      </p:nvGrpSpPr>
      <p:grpSpPr>
        <a:xfrm>
          <a:off x="0" y="0"/>
          <a:ext cx="0" cy="0"/>
          <a:chOff x="0" y="0"/>
          <a:chExt cx="0" cy="0"/>
        </a:xfrm>
      </p:grpSpPr>
      <p:grpSp>
        <p:nvGrpSpPr>
          <p:cNvPr id="1905" name="Google Shape;1905;p14"/>
          <p:cNvGrpSpPr/>
          <p:nvPr/>
        </p:nvGrpSpPr>
        <p:grpSpPr>
          <a:xfrm>
            <a:off x="-2272928" y="-5615673"/>
            <a:ext cx="13689855" cy="16374829"/>
            <a:chOff x="2072625" y="330375"/>
            <a:chExt cx="857250" cy="1025375"/>
          </a:xfrm>
        </p:grpSpPr>
        <p:sp>
          <p:nvSpPr>
            <p:cNvPr id="1906" name="Google Shape;1906;p14"/>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07" name="Google Shape;1907;p14"/>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08" name="Google Shape;1908;p14"/>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09" name="Google Shape;1909;p14"/>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10" name="Google Shape;1910;p14"/>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11" name="Google Shape;1911;p14"/>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12" name="Google Shape;1912;p14"/>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13" name="Google Shape;1913;p14"/>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14" name="Google Shape;1914;p14"/>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15" name="Google Shape;1915;p14"/>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16" name="Google Shape;1916;p14"/>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17" name="Google Shape;1917;p14"/>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18" name="Google Shape;1918;p14"/>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19" name="Google Shape;1919;p14"/>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20" name="Google Shape;1920;p14"/>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21" name="Google Shape;1921;p14"/>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22" name="Google Shape;1922;p14"/>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23" name="Google Shape;1923;p14"/>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24" name="Google Shape;1924;p14"/>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25" name="Google Shape;1925;p14"/>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dirty="0"/>
            </a:p>
          </p:txBody>
        </p:sp>
        <p:sp>
          <p:nvSpPr>
            <p:cNvPr id="1926" name="Google Shape;1926;p14"/>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27" name="Google Shape;1927;p14"/>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28" name="Google Shape;1928;p14"/>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29" name="Google Shape;1929;p14"/>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30" name="Google Shape;1930;p14"/>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31" name="Google Shape;1931;p14"/>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32" name="Google Shape;1932;p14"/>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33" name="Google Shape;1933;p14"/>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1947" name="Google Shape;1947;p14"/>
          <p:cNvGrpSpPr/>
          <p:nvPr/>
        </p:nvGrpSpPr>
        <p:grpSpPr>
          <a:xfrm>
            <a:off x="-450300" y="-741355"/>
            <a:ext cx="2445600" cy="9567700"/>
            <a:chOff x="-450300" y="-741355"/>
            <a:chExt cx="2445600" cy="9567700"/>
          </a:xfrm>
        </p:grpSpPr>
        <p:sp>
          <p:nvSpPr>
            <p:cNvPr id="1948" name="Google Shape;1948;p14"/>
            <p:cNvSpPr/>
            <p:nvPr/>
          </p:nvSpPr>
          <p:spPr>
            <a:xfrm rot="4711271">
              <a:off x="-4037916" y="3787390"/>
              <a:ext cx="9620833" cy="541812"/>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1949" name="Google Shape;1949;p14"/>
            <p:cNvGrpSpPr/>
            <p:nvPr/>
          </p:nvGrpSpPr>
          <p:grpSpPr>
            <a:xfrm rot="5400000">
              <a:off x="-1087867" y="2356831"/>
              <a:ext cx="3240674" cy="939019"/>
              <a:chOff x="1746133" y="3965041"/>
              <a:chExt cx="3240674" cy="939019"/>
            </a:xfrm>
          </p:grpSpPr>
          <p:sp>
            <p:nvSpPr>
              <p:cNvPr id="1950" name="Google Shape;1950;p14"/>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51" name="Google Shape;1951;p14"/>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52" name="Google Shape;1952;p14"/>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53" name="Google Shape;1953;p14"/>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54" name="Google Shape;1954;p14"/>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55" name="Google Shape;1955;p14"/>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56" name="Google Shape;1956;p14"/>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57" name="Google Shape;1957;p14"/>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58" name="Google Shape;1958;p14"/>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59" name="Google Shape;1959;p14"/>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60" name="Google Shape;1960;p14"/>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61" name="Google Shape;1961;p14"/>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62" name="Google Shape;1962;p14"/>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963" name="Google Shape;1963;p14"/>
            <p:cNvGrpSpPr/>
            <p:nvPr/>
          </p:nvGrpSpPr>
          <p:grpSpPr>
            <a:xfrm rot="5400000">
              <a:off x="-357372" y="5891812"/>
              <a:ext cx="3240996" cy="939342"/>
              <a:chOff x="5281114" y="3234223"/>
              <a:chExt cx="3240996" cy="939342"/>
            </a:xfrm>
          </p:grpSpPr>
          <p:sp>
            <p:nvSpPr>
              <p:cNvPr id="1964" name="Google Shape;1964;p14"/>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65" name="Google Shape;1965;p14"/>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66" name="Google Shape;1966;p14"/>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67" name="Google Shape;1967;p14"/>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68" name="Google Shape;1968;p14"/>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69" name="Google Shape;1969;p14"/>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70" name="Google Shape;1970;p14"/>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71" name="Google Shape;1971;p14"/>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72" name="Google Shape;1972;p14"/>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73" name="Google Shape;1973;p14"/>
              <p:cNvSpPr/>
              <p:nvPr/>
            </p:nvSpPr>
            <p:spPr>
              <a:xfrm>
                <a:off x="7582985" y="3390082"/>
                <a:ext cx="187781" cy="330202"/>
              </a:xfrm>
              <a:custGeom>
                <a:avLst/>
                <a:gdLst/>
                <a:ahLst/>
                <a:cxnLst/>
                <a:rect l="l" t="t" r="r" b="b"/>
                <a:pathLst>
                  <a:path w="1747" h="3072" extrusionOk="0">
                    <a:moveTo>
                      <a:pt x="1724" y="0"/>
                    </a:moveTo>
                    <a:lnTo>
                      <a:pt x="12" y="356"/>
                    </a:lnTo>
                    <a:lnTo>
                      <a:pt x="0" y="3071"/>
                    </a:lnTo>
                    <a:lnTo>
                      <a:pt x="1747" y="2712"/>
                    </a:lnTo>
                    <a:lnTo>
                      <a:pt x="1747" y="2161"/>
                    </a:lnTo>
                    <a:lnTo>
                      <a:pt x="602" y="2395"/>
                    </a:lnTo>
                    <a:lnTo>
                      <a:pt x="610" y="1817"/>
                    </a:lnTo>
                    <a:lnTo>
                      <a:pt x="1563" y="1622"/>
                    </a:lnTo>
                    <a:lnTo>
                      <a:pt x="1563" y="1114"/>
                    </a:lnTo>
                    <a:lnTo>
                      <a:pt x="610" y="1309"/>
                    </a:lnTo>
                    <a:lnTo>
                      <a:pt x="610" y="782"/>
                    </a:lnTo>
                    <a:lnTo>
                      <a:pt x="1720" y="551"/>
                    </a:lnTo>
                    <a:lnTo>
                      <a:pt x="17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74" name="Google Shape;1974;p14"/>
              <p:cNvSpPr/>
              <p:nvPr/>
            </p:nvSpPr>
            <p:spPr>
              <a:xfrm>
                <a:off x="7887930" y="3311508"/>
                <a:ext cx="261302" cy="345787"/>
              </a:xfrm>
              <a:custGeom>
                <a:avLst/>
                <a:gdLst/>
                <a:ahLst/>
                <a:cxnLst/>
                <a:rect l="l" t="t" r="r" b="b"/>
                <a:pathLst>
                  <a:path w="2431" h="3217" extrusionOk="0">
                    <a:moveTo>
                      <a:pt x="2430" y="1"/>
                    </a:moveTo>
                    <a:lnTo>
                      <a:pt x="1786" y="134"/>
                    </a:lnTo>
                    <a:lnTo>
                      <a:pt x="0" y="3216"/>
                    </a:lnTo>
                    <a:lnTo>
                      <a:pt x="649" y="3083"/>
                    </a:lnTo>
                    <a:lnTo>
                      <a:pt x="24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75" name="Google Shape;1975;p14"/>
              <p:cNvSpPr/>
              <p:nvPr/>
            </p:nvSpPr>
            <p:spPr>
              <a:xfrm>
                <a:off x="8074315" y="3272919"/>
                <a:ext cx="261410" cy="345680"/>
              </a:xfrm>
              <a:custGeom>
                <a:avLst/>
                <a:gdLst/>
                <a:ahLst/>
                <a:cxnLst/>
                <a:rect l="l" t="t" r="r" b="b"/>
                <a:pathLst>
                  <a:path w="2432" h="3216" extrusionOk="0">
                    <a:moveTo>
                      <a:pt x="2431" y="0"/>
                    </a:moveTo>
                    <a:lnTo>
                      <a:pt x="1786" y="133"/>
                    </a:lnTo>
                    <a:lnTo>
                      <a:pt x="1" y="3216"/>
                    </a:lnTo>
                    <a:lnTo>
                      <a:pt x="646"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76" name="Google Shape;1976;p14"/>
              <p:cNvSpPr/>
              <p:nvPr/>
            </p:nvSpPr>
            <p:spPr>
              <a:xfrm>
                <a:off x="8260808" y="3234223"/>
                <a:ext cx="261302" cy="345787"/>
              </a:xfrm>
              <a:custGeom>
                <a:avLst/>
                <a:gdLst/>
                <a:ahLst/>
                <a:cxnLst/>
                <a:rect l="l" t="t" r="r" b="b"/>
                <a:pathLst>
                  <a:path w="2431" h="3217" extrusionOk="0">
                    <a:moveTo>
                      <a:pt x="2431" y="1"/>
                    </a:moveTo>
                    <a:lnTo>
                      <a:pt x="1782" y="134"/>
                    </a:lnTo>
                    <a:lnTo>
                      <a:pt x="1" y="3216"/>
                    </a:lnTo>
                    <a:lnTo>
                      <a:pt x="645" y="3084"/>
                    </a:lnTo>
                    <a:lnTo>
                      <a:pt x="243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977" name="Google Shape;1977;p14"/>
            <p:cNvGrpSpPr/>
            <p:nvPr/>
          </p:nvGrpSpPr>
          <p:grpSpPr>
            <a:xfrm rot="5400000">
              <a:off x="-874760" y="-189562"/>
              <a:ext cx="1730458" cy="626871"/>
              <a:chOff x="-201225" y="4663116"/>
              <a:chExt cx="1730458" cy="626871"/>
            </a:xfrm>
          </p:grpSpPr>
          <p:sp>
            <p:nvSpPr>
              <p:cNvPr id="1978" name="Google Shape;1978;p14"/>
              <p:cNvSpPr/>
              <p:nvPr/>
            </p:nvSpPr>
            <p:spPr>
              <a:xfrm>
                <a:off x="-201225" y="4987517"/>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79" name="Google Shape;1979;p14"/>
              <p:cNvSpPr/>
              <p:nvPr/>
            </p:nvSpPr>
            <p:spPr>
              <a:xfrm>
                <a:off x="75988" y="4924744"/>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80" name="Google Shape;1980;p14"/>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81" name="Google Shape;1981;p14"/>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82" name="Google Shape;1982;p14"/>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83" name="Google Shape;1983;p14"/>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84" name="Google Shape;1984;p14"/>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985" name="Google Shape;1985;p14"/>
            <p:cNvGrpSpPr/>
            <p:nvPr/>
          </p:nvGrpSpPr>
          <p:grpSpPr>
            <a:xfrm rot="5400000">
              <a:off x="1439742" y="8302322"/>
              <a:ext cx="500680" cy="353205"/>
              <a:chOff x="8768714" y="3100336"/>
              <a:chExt cx="500680" cy="353205"/>
            </a:xfrm>
          </p:grpSpPr>
          <p:sp>
            <p:nvSpPr>
              <p:cNvPr id="1986" name="Google Shape;1986;p14"/>
              <p:cNvSpPr/>
              <p:nvPr/>
            </p:nvSpPr>
            <p:spPr>
              <a:xfrm>
                <a:off x="8768714" y="3151285"/>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987" name="Google Shape;1987;p14"/>
              <p:cNvSpPr/>
              <p:nvPr/>
            </p:nvSpPr>
            <p:spPr>
              <a:xfrm>
                <a:off x="9045498" y="3100336"/>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1988" name="Google Shape;1988;p14"/>
          <p:cNvGrpSpPr/>
          <p:nvPr/>
        </p:nvGrpSpPr>
        <p:grpSpPr>
          <a:xfrm rot="-512179">
            <a:off x="7433842" y="216745"/>
            <a:ext cx="655543" cy="925043"/>
            <a:chOff x="1073175" y="1823100"/>
            <a:chExt cx="1283725" cy="1811475"/>
          </a:xfrm>
        </p:grpSpPr>
        <p:sp>
          <p:nvSpPr>
            <p:cNvPr id="1989" name="Google Shape;1989;p14"/>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90" name="Google Shape;1990;p14"/>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91" name="Google Shape;1991;p14"/>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92" name="Google Shape;1992;p14"/>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93" name="Google Shape;1993;p14"/>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94" name="Google Shape;1994;p14"/>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95" name="Google Shape;1995;p14"/>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96" name="Google Shape;1996;p14"/>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97" name="Google Shape;1997;p14"/>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98" name="Google Shape;1998;p14"/>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99" name="Google Shape;1999;p14"/>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00" name="Google Shape;2000;p14"/>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01" name="Google Shape;2001;p14"/>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02" name="Google Shape;2002;p14"/>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03" name="Google Shape;2003;p14"/>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04" name="Google Shape;2004;p14"/>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05" name="Google Shape;2005;p14"/>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06" name="Google Shape;2006;p14"/>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07" name="Google Shape;2007;p14"/>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08" name="Google Shape;2008;p14"/>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09" name="Google Shape;2009;p14"/>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10" name="Google Shape;2010;p14"/>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11" name="Google Shape;2011;p14"/>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12" name="Google Shape;2012;p14"/>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13" name="Google Shape;2013;p14"/>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14" name="Google Shape;2014;p14"/>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15" name="Google Shape;2015;p14"/>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16" name="Google Shape;2016;p14"/>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17" name="Google Shape;2017;p14"/>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18" name="Google Shape;2018;p14"/>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19" name="Google Shape;2019;p14"/>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20" name="Google Shape;2020;p14"/>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21" name="Google Shape;2021;p14"/>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22" name="Google Shape;2022;p14"/>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23" name="Google Shape;2023;p14"/>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2024" name="Google Shape;2024;p14"/>
          <p:cNvGrpSpPr/>
          <p:nvPr/>
        </p:nvGrpSpPr>
        <p:grpSpPr>
          <a:xfrm rot="1031162">
            <a:off x="8241897" y="483584"/>
            <a:ext cx="655603" cy="925125"/>
            <a:chOff x="1073175" y="1823100"/>
            <a:chExt cx="1283725" cy="1811475"/>
          </a:xfrm>
        </p:grpSpPr>
        <p:sp>
          <p:nvSpPr>
            <p:cNvPr id="2025" name="Google Shape;2025;p14"/>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26" name="Google Shape;2026;p14"/>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27" name="Google Shape;2027;p14"/>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28" name="Google Shape;2028;p14"/>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29" name="Google Shape;2029;p14"/>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30" name="Google Shape;2030;p14"/>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31" name="Google Shape;2031;p14"/>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32" name="Google Shape;2032;p14"/>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33" name="Google Shape;2033;p14"/>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34" name="Google Shape;2034;p14"/>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35" name="Google Shape;2035;p14"/>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36" name="Google Shape;2036;p14"/>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37" name="Google Shape;2037;p14"/>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38" name="Google Shape;2038;p14"/>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39" name="Google Shape;2039;p14"/>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40" name="Google Shape;2040;p14"/>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41" name="Google Shape;2041;p14"/>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42" name="Google Shape;2042;p14"/>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43" name="Google Shape;2043;p14"/>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44" name="Google Shape;2044;p14"/>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45" name="Google Shape;2045;p14"/>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46" name="Google Shape;2046;p14"/>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47" name="Google Shape;2047;p14"/>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48" name="Google Shape;2048;p14"/>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49" name="Google Shape;2049;p14"/>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50" name="Google Shape;2050;p14"/>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51" name="Google Shape;2051;p14"/>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52" name="Google Shape;2052;p14"/>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53" name="Google Shape;2053;p14"/>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54" name="Google Shape;2054;p14"/>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55" name="Google Shape;2055;p14"/>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56" name="Google Shape;2056;p14"/>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57" name="Google Shape;2057;p14"/>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58" name="Google Shape;2058;p14"/>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59" name="Google Shape;2059;p14"/>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4" name="Google Shape;1114;p8">
            <a:extLst>
              <a:ext uri="{FF2B5EF4-FFF2-40B4-BE49-F238E27FC236}">
                <a16:creationId xmlns:a16="http://schemas.microsoft.com/office/drawing/2014/main" id="{0027774A-AE13-15D8-D30F-1573BF7F9E92}"/>
              </a:ext>
            </a:extLst>
          </p:cNvPr>
          <p:cNvSpPr txBox="1">
            <a:spLocks noGrp="1"/>
          </p:cNvSpPr>
          <p:nvPr>
            <p:ph type="body" idx="1"/>
          </p:nvPr>
        </p:nvSpPr>
        <p:spPr>
          <a:xfrm>
            <a:off x="715101" y="1457542"/>
            <a:ext cx="7715284" cy="3300089"/>
          </a:xfrm>
          <a:prstGeom prst="rect">
            <a:avLst/>
          </a:prstGeom>
        </p:spPr>
        <p:txBody>
          <a:bodyPr spcFirstLastPara="1" wrap="square" lIns="91425" tIns="91425" rIns="91425" bIns="91425" anchor="t" anchorCtr="0">
            <a:noAutofit/>
          </a:bodyPr>
          <a:lstStyle>
            <a:lvl1pPr marL="457189" lvl="0" indent="-317492" rtl="0">
              <a:lnSpc>
                <a:spcPct val="100000"/>
              </a:lnSpc>
              <a:spcBef>
                <a:spcPts val="0"/>
              </a:spcBef>
              <a:spcAft>
                <a:spcPts val="0"/>
              </a:spcAft>
              <a:buClr>
                <a:schemeClr val="lt2"/>
              </a:buClr>
              <a:buSzPts val="1400"/>
              <a:buFont typeface="Montserrat"/>
              <a:buChar char="●"/>
              <a:defRPr sz="1400"/>
            </a:lvl1pPr>
            <a:lvl2pPr marL="914377" lvl="1" indent="-317492" rtl="0">
              <a:lnSpc>
                <a:spcPct val="100000"/>
              </a:lnSpc>
              <a:spcBef>
                <a:spcPts val="1600"/>
              </a:spcBef>
              <a:spcAft>
                <a:spcPts val="0"/>
              </a:spcAft>
              <a:buSzPts val="1400"/>
              <a:buFont typeface="Montserrat"/>
              <a:buChar char="○"/>
              <a:defRPr sz="1400"/>
            </a:lvl2pPr>
            <a:lvl3pPr marL="1371566" lvl="2" indent="-317492" rtl="0">
              <a:spcBef>
                <a:spcPts val="1600"/>
              </a:spcBef>
              <a:spcAft>
                <a:spcPts val="0"/>
              </a:spcAft>
              <a:buSzPts val="1400"/>
              <a:buFont typeface="Montserrat"/>
              <a:buChar char="■"/>
              <a:defRPr sz="1400"/>
            </a:lvl3pPr>
            <a:lvl4pPr marL="1828754" lvl="3" indent="-317492" rtl="0">
              <a:spcBef>
                <a:spcPts val="1600"/>
              </a:spcBef>
              <a:spcAft>
                <a:spcPts val="0"/>
              </a:spcAft>
              <a:buSzPts val="1400"/>
              <a:buFont typeface="Montserrat"/>
              <a:buChar char="●"/>
              <a:defRPr sz="1400"/>
            </a:lvl4pPr>
            <a:lvl5pPr marL="2285943" lvl="4" indent="-317492" rtl="0">
              <a:spcBef>
                <a:spcPts val="1600"/>
              </a:spcBef>
              <a:spcAft>
                <a:spcPts val="0"/>
              </a:spcAft>
              <a:buSzPts val="1400"/>
              <a:buFont typeface="Montserrat"/>
              <a:buChar char="○"/>
              <a:defRPr sz="1400"/>
            </a:lvl5pPr>
            <a:lvl6pPr marL="2743131" lvl="5" indent="-317492" rtl="0">
              <a:spcBef>
                <a:spcPts val="1600"/>
              </a:spcBef>
              <a:spcAft>
                <a:spcPts val="0"/>
              </a:spcAft>
              <a:buSzPts val="1400"/>
              <a:buFont typeface="Montserrat"/>
              <a:buChar char="■"/>
              <a:defRPr sz="1400"/>
            </a:lvl6pPr>
            <a:lvl7pPr marL="3200320" lvl="6" indent="-317492" rtl="0">
              <a:spcBef>
                <a:spcPts val="1600"/>
              </a:spcBef>
              <a:spcAft>
                <a:spcPts val="0"/>
              </a:spcAft>
              <a:buSzPts val="1400"/>
              <a:buFont typeface="Montserrat"/>
              <a:buChar char="●"/>
              <a:defRPr sz="1400"/>
            </a:lvl7pPr>
            <a:lvl8pPr marL="3657509" lvl="7" indent="-317492" rtl="0">
              <a:spcBef>
                <a:spcPts val="1600"/>
              </a:spcBef>
              <a:spcAft>
                <a:spcPts val="0"/>
              </a:spcAft>
              <a:buSzPts val="1400"/>
              <a:buFont typeface="Montserrat"/>
              <a:buChar char="○"/>
              <a:defRPr sz="1400"/>
            </a:lvl8pPr>
            <a:lvl9pPr marL="4114697" lvl="8" indent="-317492" rtl="0">
              <a:spcBef>
                <a:spcPts val="1600"/>
              </a:spcBef>
              <a:spcAft>
                <a:spcPts val="1600"/>
              </a:spcAft>
              <a:buSzPts val="1400"/>
              <a:buFont typeface="Montserrat"/>
              <a:buChar char="■"/>
              <a:defRPr sz="1400"/>
            </a:lvl9pPr>
          </a:lstStyle>
          <a:p>
            <a:endParaRPr dirty="0"/>
          </a:p>
        </p:txBody>
      </p:sp>
      <p:sp>
        <p:nvSpPr>
          <p:cNvPr id="5" name="Google Shape;1115;p8">
            <a:extLst>
              <a:ext uri="{FF2B5EF4-FFF2-40B4-BE49-F238E27FC236}">
                <a16:creationId xmlns:a16="http://schemas.microsoft.com/office/drawing/2014/main" id="{F5A57B6C-F749-9365-760E-9D8FBEE26127}"/>
              </a:ext>
            </a:extLst>
          </p:cNvPr>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200">
                <a:highlight>
                  <a:schemeClr val="dk1"/>
                </a:highlight>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ote">
  <p:cSld name="BLANK_1_1">
    <p:bg>
      <p:bgPr>
        <a:solidFill>
          <a:schemeClr val="lt1"/>
        </a:solidFill>
        <a:effectLst/>
      </p:bgPr>
    </p:bg>
    <p:spTree>
      <p:nvGrpSpPr>
        <p:cNvPr id="1" name="Shape 2060"/>
        <p:cNvGrpSpPr/>
        <p:nvPr/>
      </p:nvGrpSpPr>
      <p:grpSpPr>
        <a:xfrm>
          <a:off x="0" y="0"/>
          <a:ext cx="0" cy="0"/>
          <a:chOff x="0" y="0"/>
          <a:chExt cx="0" cy="0"/>
        </a:xfrm>
      </p:grpSpPr>
      <p:grpSp>
        <p:nvGrpSpPr>
          <p:cNvPr id="2061" name="Google Shape;2061;p15"/>
          <p:cNvGrpSpPr/>
          <p:nvPr/>
        </p:nvGrpSpPr>
        <p:grpSpPr>
          <a:xfrm>
            <a:off x="-2272928" y="-5615673"/>
            <a:ext cx="13689855" cy="16374829"/>
            <a:chOff x="2072625" y="330375"/>
            <a:chExt cx="857250" cy="1025375"/>
          </a:xfrm>
        </p:grpSpPr>
        <p:sp>
          <p:nvSpPr>
            <p:cNvPr id="2062" name="Google Shape;2062;p15"/>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63" name="Google Shape;2063;p15"/>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64" name="Google Shape;2064;p15"/>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65" name="Google Shape;2065;p15"/>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66" name="Google Shape;2066;p15"/>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67" name="Google Shape;2067;p15"/>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68" name="Google Shape;2068;p15"/>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69" name="Google Shape;2069;p15"/>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70" name="Google Shape;2070;p15"/>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71" name="Google Shape;2071;p15"/>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72" name="Google Shape;2072;p15"/>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73" name="Google Shape;2073;p15"/>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74" name="Google Shape;2074;p15"/>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75" name="Google Shape;2075;p15"/>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76" name="Google Shape;2076;p15"/>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77" name="Google Shape;2077;p15"/>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78" name="Google Shape;2078;p15"/>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79" name="Google Shape;2079;p15"/>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80" name="Google Shape;2080;p15"/>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81" name="Google Shape;2081;p15"/>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82" name="Google Shape;2082;p15"/>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83" name="Google Shape;2083;p15"/>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84" name="Google Shape;2084;p15"/>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85" name="Google Shape;2085;p15"/>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86" name="Google Shape;2086;p15"/>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87" name="Google Shape;2087;p15"/>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88" name="Google Shape;2088;p15"/>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89" name="Google Shape;2089;p15"/>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2090" name="Google Shape;2090;p15"/>
          <p:cNvSpPr txBox="1">
            <a:spLocks noGrp="1"/>
          </p:cNvSpPr>
          <p:nvPr>
            <p:ph type="title"/>
          </p:nvPr>
        </p:nvSpPr>
        <p:spPr>
          <a:xfrm>
            <a:off x="1458151" y="3022225"/>
            <a:ext cx="6227700" cy="5319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2091" name="Google Shape;2091;p15"/>
          <p:cNvSpPr txBox="1">
            <a:spLocks noGrp="1"/>
          </p:cNvSpPr>
          <p:nvPr>
            <p:ph type="subTitle" idx="1"/>
          </p:nvPr>
        </p:nvSpPr>
        <p:spPr>
          <a:xfrm>
            <a:off x="1458151" y="1513188"/>
            <a:ext cx="6227700" cy="14133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500"/>
              <a:buNone/>
              <a:defRPr sz="2400">
                <a:solidFill>
                  <a:schemeClr val="dk1"/>
                </a:solidFill>
              </a:defRPr>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grpSp>
        <p:nvGrpSpPr>
          <p:cNvPr id="2092" name="Google Shape;2092;p15"/>
          <p:cNvGrpSpPr/>
          <p:nvPr/>
        </p:nvGrpSpPr>
        <p:grpSpPr>
          <a:xfrm rot="-4211941">
            <a:off x="8249064" y="4373300"/>
            <a:ext cx="655592" cy="925111"/>
            <a:chOff x="1073175" y="1823100"/>
            <a:chExt cx="1283725" cy="1811475"/>
          </a:xfrm>
        </p:grpSpPr>
        <p:sp>
          <p:nvSpPr>
            <p:cNvPr id="2093" name="Google Shape;2093;p15"/>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94" name="Google Shape;2094;p15"/>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95" name="Google Shape;2095;p15"/>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96" name="Google Shape;2096;p15"/>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97" name="Google Shape;2097;p15"/>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98" name="Google Shape;2098;p15"/>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99" name="Google Shape;2099;p15"/>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00" name="Google Shape;2100;p15"/>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01" name="Google Shape;2101;p15"/>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02" name="Google Shape;2102;p15"/>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03" name="Google Shape;2103;p15"/>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04" name="Google Shape;2104;p15"/>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05" name="Google Shape;2105;p15"/>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06" name="Google Shape;2106;p15"/>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07" name="Google Shape;2107;p15"/>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08" name="Google Shape;2108;p15"/>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09" name="Google Shape;2109;p15"/>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10" name="Google Shape;2110;p15"/>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11" name="Google Shape;2111;p15"/>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12" name="Google Shape;2112;p15"/>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13" name="Google Shape;2113;p15"/>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14" name="Google Shape;2114;p15"/>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15" name="Google Shape;2115;p15"/>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16" name="Google Shape;2116;p15"/>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17" name="Google Shape;2117;p15"/>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18" name="Google Shape;2118;p15"/>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19" name="Google Shape;2119;p15"/>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20" name="Google Shape;2120;p15"/>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21" name="Google Shape;2121;p15"/>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22" name="Google Shape;2122;p15"/>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23" name="Google Shape;2123;p15"/>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24" name="Google Shape;2124;p15"/>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25" name="Google Shape;2125;p15"/>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26" name="Google Shape;2126;p15"/>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27" name="Google Shape;2127;p15"/>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2128" name="Google Shape;2128;p15"/>
          <p:cNvGrpSpPr/>
          <p:nvPr/>
        </p:nvGrpSpPr>
        <p:grpSpPr>
          <a:xfrm>
            <a:off x="4458401" y="-628040"/>
            <a:ext cx="5106900" cy="2061163"/>
            <a:chOff x="4458400" y="-628040"/>
            <a:chExt cx="5106900" cy="2061163"/>
          </a:xfrm>
        </p:grpSpPr>
        <p:sp>
          <p:nvSpPr>
            <p:cNvPr id="2129" name="Google Shape;2129;p15"/>
            <p:cNvSpPr/>
            <p:nvPr/>
          </p:nvSpPr>
          <p:spPr>
            <a:xfrm rot="886861">
              <a:off x="4442526" y="93250"/>
              <a:ext cx="5138648" cy="54175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2130" name="Google Shape;2130;p15"/>
            <p:cNvGrpSpPr/>
            <p:nvPr/>
          </p:nvGrpSpPr>
          <p:grpSpPr>
            <a:xfrm rot="1575454">
              <a:off x="5112021" y="-228164"/>
              <a:ext cx="1966794" cy="682002"/>
              <a:chOff x="3019982" y="3965041"/>
              <a:chExt cx="1966825" cy="682013"/>
            </a:xfrm>
          </p:grpSpPr>
          <p:sp>
            <p:nvSpPr>
              <p:cNvPr id="2131" name="Google Shape;2131;p15"/>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32" name="Google Shape;2132;p15"/>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33" name="Google Shape;2133;p15"/>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34" name="Google Shape;2134;p15"/>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35" name="Google Shape;2135;p15"/>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36" name="Google Shape;2136;p15"/>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37" name="Google Shape;2137;p15"/>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38" name="Google Shape;2138;p15"/>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2139" name="Google Shape;2139;p15"/>
            <p:cNvGrpSpPr/>
            <p:nvPr/>
          </p:nvGrpSpPr>
          <p:grpSpPr>
            <a:xfrm rot="1575454">
              <a:off x="7347797" y="353876"/>
              <a:ext cx="1975179" cy="677273"/>
              <a:chOff x="5281114" y="3496281"/>
              <a:chExt cx="1975210" cy="677284"/>
            </a:xfrm>
          </p:grpSpPr>
          <p:sp>
            <p:nvSpPr>
              <p:cNvPr id="2140" name="Google Shape;2140;p15"/>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41" name="Google Shape;2141;p15"/>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42" name="Google Shape;2142;p15"/>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43" name="Google Shape;2143;p15"/>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44" name="Google Shape;2144;p15"/>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45" name="Google Shape;2145;p15"/>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46" name="Google Shape;2146;p15"/>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47" name="Google Shape;2147;p15"/>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2148" name="Google Shape;2148;p15"/>
          <p:cNvGrpSpPr/>
          <p:nvPr/>
        </p:nvGrpSpPr>
        <p:grpSpPr>
          <a:xfrm rot="120688">
            <a:off x="-211932" y="3385685"/>
            <a:ext cx="9567855" cy="2445640"/>
            <a:chOff x="-185625" y="3256795"/>
            <a:chExt cx="9567700" cy="2445600"/>
          </a:xfrm>
        </p:grpSpPr>
        <p:sp>
          <p:nvSpPr>
            <p:cNvPr id="2149" name="Google Shape;2149;p15"/>
            <p:cNvSpPr/>
            <p:nvPr/>
          </p:nvSpPr>
          <p:spPr>
            <a:xfrm rot="-688729">
              <a:off x="-196391" y="4208689"/>
              <a:ext cx="9620833" cy="541812"/>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2150" name="Google Shape;2150;p15"/>
            <p:cNvGrpSpPr/>
            <p:nvPr/>
          </p:nvGrpSpPr>
          <p:grpSpPr>
            <a:xfrm>
              <a:off x="1761733" y="4250116"/>
              <a:ext cx="3240674" cy="939019"/>
              <a:chOff x="1746133" y="3965041"/>
              <a:chExt cx="3240674" cy="939019"/>
            </a:xfrm>
          </p:grpSpPr>
          <p:sp>
            <p:nvSpPr>
              <p:cNvPr id="2151" name="Google Shape;2151;p15"/>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52" name="Google Shape;2152;p15"/>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53" name="Google Shape;2153;p15"/>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54" name="Google Shape;2154;p15"/>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55" name="Google Shape;2155;p15"/>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56" name="Google Shape;2156;p15"/>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57" name="Google Shape;2157;p15"/>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58" name="Google Shape;2158;p15"/>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59" name="Google Shape;2159;p15"/>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60" name="Google Shape;2160;p15"/>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61" name="Google Shape;2161;p15"/>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62" name="Google Shape;2162;p15"/>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63" name="Google Shape;2163;p15"/>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2164" name="Google Shape;2164;p15"/>
            <p:cNvGrpSpPr/>
            <p:nvPr/>
          </p:nvGrpSpPr>
          <p:grpSpPr>
            <a:xfrm>
              <a:off x="5296714" y="3519298"/>
              <a:ext cx="3240996" cy="939342"/>
              <a:chOff x="5281114" y="3234223"/>
              <a:chExt cx="3240996" cy="939342"/>
            </a:xfrm>
          </p:grpSpPr>
          <p:sp>
            <p:nvSpPr>
              <p:cNvPr id="2165" name="Google Shape;2165;p15"/>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66" name="Google Shape;2166;p15"/>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67" name="Google Shape;2167;p15"/>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68" name="Google Shape;2168;p15"/>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69" name="Google Shape;2169;p15"/>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70" name="Google Shape;2170;p15"/>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71" name="Google Shape;2171;p15"/>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72" name="Google Shape;2172;p15"/>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73" name="Google Shape;2173;p15"/>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74" name="Google Shape;2174;p15"/>
              <p:cNvSpPr/>
              <p:nvPr/>
            </p:nvSpPr>
            <p:spPr>
              <a:xfrm>
                <a:off x="7582985" y="3390082"/>
                <a:ext cx="187781" cy="330202"/>
              </a:xfrm>
              <a:custGeom>
                <a:avLst/>
                <a:gdLst/>
                <a:ahLst/>
                <a:cxnLst/>
                <a:rect l="l" t="t" r="r" b="b"/>
                <a:pathLst>
                  <a:path w="1747" h="3072" extrusionOk="0">
                    <a:moveTo>
                      <a:pt x="1724" y="0"/>
                    </a:moveTo>
                    <a:lnTo>
                      <a:pt x="12" y="356"/>
                    </a:lnTo>
                    <a:lnTo>
                      <a:pt x="0" y="3071"/>
                    </a:lnTo>
                    <a:lnTo>
                      <a:pt x="1747" y="2712"/>
                    </a:lnTo>
                    <a:lnTo>
                      <a:pt x="1747" y="2161"/>
                    </a:lnTo>
                    <a:lnTo>
                      <a:pt x="602" y="2395"/>
                    </a:lnTo>
                    <a:lnTo>
                      <a:pt x="610" y="1817"/>
                    </a:lnTo>
                    <a:lnTo>
                      <a:pt x="1563" y="1622"/>
                    </a:lnTo>
                    <a:lnTo>
                      <a:pt x="1563" y="1114"/>
                    </a:lnTo>
                    <a:lnTo>
                      <a:pt x="610" y="1309"/>
                    </a:lnTo>
                    <a:lnTo>
                      <a:pt x="610" y="782"/>
                    </a:lnTo>
                    <a:lnTo>
                      <a:pt x="1720" y="551"/>
                    </a:lnTo>
                    <a:lnTo>
                      <a:pt x="17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75" name="Google Shape;2175;p15"/>
              <p:cNvSpPr/>
              <p:nvPr/>
            </p:nvSpPr>
            <p:spPr>
              <a:xfrm>
                <a:off x="7887930" y="3311508"/>
                <a:ext cx="261302" cy="345787"/>
              </a:xfrm>
              <a:custGeom>
                <a:avLst/>
                <a:gdLst/>
                <a:ahLst/>
                <a:cxnLst/>
                <a:rect l="l" t="t" r="r" b="b"/>
                <a:pathLst>
                  <a:path w="2431" h="3217" extrusionOk="0">
                    <a:moveTo>
                      <a:pt x="2430" y="1"/>
                    </a:moveTo>
                    <a:lnTo>
                      <a:pt x="1786" y="134"/>
                    </a:lnTo>
                    <a:lnTo>
                      <a:pt x="0" y="3216"/>
                    </a:lnTo>
                    <a:lnTo>
                      <a:pt x="649" y="3083"/>
                    </a:lnTo>
                    <a:lnTo>
                      <a:pt x="24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76" name="Google Shape;2176;p15"/>
              <p:cNvSpPr/>
              <p:nvPr/>
            </p:nvSpPr>
            <p:spPr>
              <a:xfrm>
                <a:off x="8074315" y="3272919"/>
                <a:ext cx="261410" cy="345680"/>
              </a:xfrm>
              <a:custGeom>
                <a:avLst/>
                <a:gdLst/>
                <a:ahLst/>
                <a:cxnLst/>
                <a:rect l="l" t="t" r="r" b="b"/>
                <a:pathLst>
                  <a:path w="2432" h="3216" extrusionOk="0">
                    <a:moveTo>
                      <a:pt x="2431" y="0"/>
                    </a:moveTo>
                    <a:lnTo>
                      <a:pt x="1786" y="133"/>
                    </a:lnTo>
                    <a:lnTo>
                      <a:pt x="1" y="3216"/>
                    </a:lnTo>
                    <a:lnTo>
                      <a:pt x="646"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77" name="Google Shape;2177;p15"/>
              <p:cNvSpPr/>
              <p:nvPr/>
            </p:nvSpPr>
            <p:spPr>
              <a:xfrm>
                <a:off x="8260808" y="3234223"/>
                <a:ext cx="261302" cy="345787"/>
              </a:xfrm>
              <a:custGeom>
                <a:avLst/>
                <a:gdLst/>
                <a:ahLst/>
                <a:cxnLst/>
                <a:rect l="l" t="t" r="r" b="b"/>
                <a:pathLst>
                  <a:path w="2431" h="3217" extrusionOk="0">
                    <a:moveTo>
                      <a:pt x="2431" y="1"/>
                    </a:moveTo>
                    <a:lnTo>
                      <a:pt x="1782" y="134"/>
                    </a:lnTo>
                    <a:lnTo>
                      <a:pt x="1" y="3216"/>
                    </a:lnTo>
                    <a:lnTo>
                      <a:pt x="645" y="3084"/>
                    </a:lnTo>
                    <a:lnTo>
                      <a:pt x="243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2178" name="Google Shape;2178;p15"/>
            <p:cNvGrpSpPr/>
            <p:nvPr/>
          </p:nvGrpSpPr>
          <p:grpSpPr>
            <a:xfrm>
              <a:off x="-185625" y="4948191"/>
              <a:ext cx="1730458" cy="626871"/>
              <a:chOff x="-201225" y="4663116"/>
              <a:chExt cx="1730458" cy="626871"/>
            </a:xfrm>
          </p:grpSpPr>
          <p:sp>
            <p:nvSpPr>
              <p:cNvPr id="2179" name="Google Shape;2179;p15"/>
              <p:cNvSpPr/>
              <p:nvPr/>
            </p:nvSpPr>
            <p:spPr>
              <a:xfrm>
                <a:off x="-201225" y="4987517"/>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80" name="Google Shape;2180;p15"/>
              <p:cNvSpPr/>
              <p:nvPr/>
            </p:nvSpPr>
            <p:spPr>
              <a:xfrm>
                <a:off x="75988" y="4924744"/>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81" name="Google Shape;2181;p15"/>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82" name="Google Shape;2182;p15"/>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83" name="Google Shape;2183;p15"/>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84" name="Google Shape;2184;p15"/>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85" name="Google Shape;2185;p15"/>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2186" name="Google Shape;2186;p15"/>
            <p:cNvGrpSpPr/>
            <p:nvPr/>
          </p:nvGrpSpPr>
          <p:grpSpPr>
            <a:xfrm>
              <a:off x="8784314" y="3385411"/>
              <a:ext cx="500680" cy="353205"/>
              <a:chOff x="8768714" y="3100336"/>
              <a:chExt cx="500680" cy="353205"/>
            </a:xfrm>
          </p:grpSpPr>
          <p:sp>
            <p:nvSpPr>
              <p:cNvPr id="2187" name="Google Shape;2187;p15"/>
              <p:cNvSpPr/>
              <p:nvPr/>
            </p:nvSpPr>
            <p:spPr>
              <a:xfrm>
                <a:off x="8768714" y="3151285"/>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88" name="Google Shape;2188;p15"/>
              <p:cNvSpPr/>
              <p:nvPr/>
            </p:nvSpPr>
            <p:spPr>
              <a:xfrm>
                <a:off x="9045498" y="3100336"/>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2189" name="Google Shape;2189;p15"/>
          <p:cNvGrpSpPr/>
          <p:nvPr/>
        </p:nvGrpSpPr>
        <p:grpSpPr>
          <a:xfrm>
            <a:off x="-231796" y="3603344"/>
            <a:ext cx="9420000" cy="2465069"/>
            <a:chOff x="-231796" y="3603342"/>
            <a:chExt cx="9420000" cy="2465069"/>
          </a:xfrm>
        </p:grpSpPr>
        <p:sp>
          <p:nvSpPr>
            <p:cNvPr id="2190" name="Google Shape;2190;p15"/>
            <p:cNvSpPr/>
            <p:nvPr/>
          </p:nvSpPr>
          <p:spPr>
            <a:xfrm rot="484947">
              <a:off x="-240569" y="4540457"/>
              <a:ext cx="9437545" cy="541785"/>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2191" name="Google Shape;2191;p15"/>
            <p:cNvGrpSpPr/>
            <p:nvPr/>
          </p:nvGrpSpPr>
          <p:grpSpPr>
            <a:xfrm rot="1173725">
              <a:off x="1356960" y="4118732"/>
              <a:ext cx="3240401" cy="938940"/>
              <a:chOff x="1746133" y="3965041"/>
              <a:chExt cx="3240674" cy="939019"/>
            </a:xfrm>
          </p:grpSpPr>
          <p:sp>
            <p:nvSpPr>
              <p:cNvPr id="2192" name="Google Shape;2192;p15"/>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93" name="Google Shape;2193;p15"/>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94" name="Google Shape;2194;p15"/>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95" name="Google Shape;2195;p15"/>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96" name="Google Shape;2196;p15"/>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97" name="Google Shape;2197;p15"/>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98" name="Google Shape;2198;p15"/>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199" name="Google Shape;2199;p15"/>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200" name="Google Shape;2200;p15"/>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201" name="Google Shape;2201;p15"/>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202" name="Google Shape;2202;p15"/>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203" name="Google Shape;2203;p15"/>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204" name="Google Shape;2204;p15"/>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2205" name="Google Shape;2205;p15"/>
            <p:cNvGrpSpPr/>
            <p:nvPr/>
          </p:nvGrpSpPr>
          <p:grpSpPr>
            <a:xfrm rot="1173725">
              <a:off x="4932234" y="4613712"/>
              <a:ext cx="3240724" cy="939263"/>
              <a:chOff x="5281114" y="3234223"/>
              <a:chExt cx="3240996" cy="939342"/>
            </a:xfrm>
          </p:grpSpPr>
          <p:sp>
            <p:nvSpPr>
              <p:cNvPr id="2206" name="Google Shape;2206;p15"/>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207" name="Google Shape;2207;p15"/>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208" name="Google Shape;2208;p15"/>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209" name="Google Shape;2209;p15"/>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210" name="Google Shape;2210;p15"/>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211" name="Google Shape;2211;p15"/>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212" name="Google Shape;2212;p15"/>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213" name="Google Shape;2213;p15"/>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214" name="Google Shape;2214;p15"/>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215" name="Google Shape;2215;p15"/>
              <p:cNvSpPr/>
              <p:nvPr/>
            </p:nvSpPr>
            <p:spPr>
              <a:xfrm>
                <a:off x="7582985" y="3390082"/>
                <a:ext cx="187781" cy="330202"/>
              </a:xfrm>
              <a:custGeom>
                <a:avLst/>
                <a:gdLst/>
                <a:ahLst/>
                <a:cxnLst/>
                <a:rect l="l" t="t" r="r" b="b"/>
                <a:pathLst>
                  <a:path w="1747" h="3072" extrusionOk="0">
                    <a:moveTo>
                      <a:pt x="1724" y="0"/>
                    </a:moveTo>
                    <a:lnTo>
                      <a:pt x="12" y="356"/>
                    </a:lnTo>
                    <a:lnTo>
                      <a:pt x="0" y="3071"/>
                    </a:lnTo>
                    <a:lnTo>
                      <a:pt x="1747" y="2712"/>
                    </a:lnTo>
                    <a:lnTo>
                      <a:pt x="1747" y="2161"/>
                    </a:lnTo>
                    <a:lnTo>
                      <a:pt x="602" y="2395"/>
                    </a:lnTo>
                    <a:lnTo>
                      <a:pt x="610" y="1817"/>
                    </a:lnTo>
                    <a:lnTo>
                      <a:pt x="1563" y="1622"/>
                    </a:lnTo>
                    <a:lnTo>
                      <a:pt x="1563" y="1114"/>
                    </a:lnTo>
                    <a:lnTo>
                      <a:pt x="610" y="1309"/>
                    </a:lnTo>
                    <a:lnTo>
                      <a:pt x="610" y="782"/>
                    </a:lnTo>
                    <a:lnTo>
                      <a:pt x="1720" y="551"/>
                    </a:lnTo>
                    <a:lnTo>
                      <a:pt x="17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216" name="Google Shape;2216;p15"/>
              <p:cNvSpPr/>
              <p:nvPr/>
            </p:nvSpPr>
            <p:spPr>
              <a:xfrm>
                <a:off x="7887930" y="3311508"/>
                <a:ext cx="261302" cy="345787"/>
              </a:xfrm>
              <a:custGeom>
                <a:avLst/>
                <a:gdLst/>
                <a:ahLst/>
                <a:cxnLst/>
                <a:rect l="l" t="t" r="r" b="b"/>
                <a:pathLst>
                  <a:path w="2431" h="3217" extrusionOk="0">
                    <a:moveTo>
                      <a:pt x="2430" y="1"/>
                    </a:moveTo>
                    <a:lnTo>
                      <a:pt x="1786" y="134"/>
                    </a:lnTo>
                    <a:lnTo>
                      <a:pt x="0" y="3216"/>
                    </a:lnTo>
                    <a:lnTo>
                      <a:pt x="649" y="3083"/>
                    </a:lnTo>
                    <a:lnTo>
                      <a:pt x="24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217" name="Google Shape;2217;p15"/>
              <p:cNvSpPr/>
              <p:nvPr/>
            </p:nvSpPr>
            <p:spPr>
              <a:xfrm>
                <a:off x="8074315" y="3272919"/>
                <a:ext cx="261410" cy="345680"/>
              </a:xfrm>
              <a:custGeom>
                <a:avLst/>
                <a:gdLst/>
                <a:ahLst/>
                <a:cxnLst/>
                <a:rect l="l" t="t" r="r" b="b"/>
                <a:pathLst>
                  <a:path w="2432" h="3216" extrusionOk="0">
                    <a:moveTo>
                      <a:pt x="2431" y="0"/>
                    </a:moveTo>
                    <a:lnTo>
                      <a:pt x="1786" y="133"/>
                    </a:lnTo>
                    <a:lnTo>
                      <a:pt x="1" y="3216"/>
                    </a:lnTo>
                    <a:lnTo>
                      <a:pt x="646"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218" name="Google Shape;2218;p15"/>
              <p:cNvSpPr/>
              <p:nvPr/>
            </p:nvSpPr>
            <p:spPr>
              <a:xfrm>
                <a:off x="8260808" y="3234223"/>
                <a:ext cx="261302" cy="345787"/>
              </a:xfrm>
              <a:custGeom>
                <a:avLst/>
                <a:gdLst/>
                <a:ahLst/>
                <a:cxnLst/>
                <a:rect l="l" t="t" r="r" b="b"/>
                <a:pathLst>
                  <a:path w="2431" h="3217" extrusionOk="0">
                    <a:moveTo>
                      <a:pt x="2431" y="1"/>
                    </a:moveTo>
                    <a:lnTo>
                      <a:pt x="1782" y="134"/>
                    </a:lnTo>
                    <a:lnTo>
                      <a:pt x="1" y="3216"/>
                    </a:lnTo>
                    <a:lnTo>
                      <a:pt x="645" y="3084"/>
                    </a:lnTo>
                    <a:lnTo>
                      <a:pt x="243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2219" name="Google Shape;2219;p15"/>
            <p:cNvGrpSpPr/>
            <p:nvPr/>
          </p:nvGrpSpPr>
          <p:grpSpPr>
            <a:xfrm rot="1173725">
              <a:off x="-112619" y="3967410"/>
              <a:ext cx="1226340" cy="545134"/>
              <a:chOff x="302789" y="4663116"/>
              <a:chExt cx="1226443" cy="545179"/>
            </a:xfrm>
          </p:grpSpPr>
          <p:sp>
            <p:nvSpPr>
              <p:cNvPr id="2220" name="Google Shape;2220;p15"/>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221" name="Google Shape;2221;p15"/>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222" name="Google Shape;2222;p15"/>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223" name="Google Shape;2223;p15"/>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224" name="Google Shape;2224;p15"/>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2225" name="Google Shape;2225;p15"/>
            <p:cNvGrpSpPr/>
            <p:nvPr/>
          </p:nvGrpSpPr>
          <p:grpSpPr>
            <a:xfrm rot="1173725">
              <a:off x="8444119" y="5191098"/>
              <a:ext cx="598124" cy="392942"/>
              <a:chOff x="8768714" y="3060565"/>
              <a:chExt cx="598174" cy="392976"/>
            </a:xfrm>
          </p:grpSpPr>
          <p:sp>
            <p:nvSpPr>
              <p:cNvPr id="2226" name="Google Shape;2226;p15"/>
              <p:cNvSpPr/>
              <p:nvPr/>
            </p:nvSpPr>
            <p:spPr>
              <a:xfrm>
                <a:off x="8768714" y="3151285"/>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227" name="Google Shape;2227;p15"/>
              <p:cNvSpPr/>
              <p:nvPr/>
            </p:nvSpPr>
            <p:spPr>
              <a:xfrm>
                <a:off x="9045498" y="3100336"/>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228" name="Google Shape;2228;p15"/>
              <p:cNvSpPr/>
              <p:nvPr/>
            </p:nvSpPr>
            <p:spPr>
              <a:xfrm>
                <a:off x="9300353" y="3060565"/>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2229" name="Google Shape;2229;p15"/>
          <p:cNvGrpSpPr/>
          <p:nvPr/>
        </p:nvGrpSpPr>
        <p:grpSpPr>
          <a:xfrm rot="1174655">
            <a:off x="335350" y="330520"/>
            <a:ext cx="655495" cy="924975"/>
            <a:chOff x="1073175" y="1823100"/>
            <a:chExt cx="1283725" cy="1811475"/>
          </a:xfrm>
        </p:grpSpPr>
        <p:sp>
          <p:nvSpPr>
            <p:cNvPr id="2230" name="Google Shape;2230;p15"/>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31" name="Google Shape;2231;p15"/>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32" name="Google Shape;2232;p15"/>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33" name="Google Shape;2233;p15"/>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34" name="Google Shape;2234;p15"/>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35" name="Google Shape;2235;p15"/>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36" name="Google Shape;2236;p15"/>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37" name="Google Shape;2237;p15"/>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38" name="Google Shape;2238;p15"/>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39" name="Google Shape;2239;p15"/>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40" name="Google Shape;2240;p15"/>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41" name="Google Shape;2241;p15"/>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42" name="Google Shape;2242;p15"/>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43" name="Google Shape;2243;p15"/>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44" name="Google Shape;2244;p15"/>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45" name="Google Shape;2245;p15"/>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46" name="Google Shape;2246;p15"/>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47" name="Google Shape;2247;p15"/>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48" name="Google Shape;2248;p15"/>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49" name="Google Shape;2249;p15"/>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50" name="Google Shape;2250;p15"/>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51" name="Google Shape;2251;p15"/>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52" name="Google Shape;2252;p15"/>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53" name="Google Shape;2253;p15"/>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54" name="Google Shape;2254;p15"/>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55" name="Google Shape;2255;p15"/>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56" name="Google Shape;2256;p15"/>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57" name="Google Shape;2257;p15"/>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58" name="Google Shape;2258;p15"/>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59" name="Google Shape;2259;p15"/>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60" name="Google Shape;2260;p15"/>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61" name="Google Shape;2261;p15"/>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62" name="Google Shape;2262;p15"/>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63" name="Google Shape;2263;p15"/>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64" name="Google Shape;2264;p15"/>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1" userDrawn="1">
  <p:cSld name="CUSTOM_3_2_1">
    <p:bg>
      <p:bgPr>
        <a:solidFill>
          <a:schemeClr val="lt1"/>
        </a:solidFill>
        <a:effectLst/>
      </p:bgPr>
    </p:bg>
    <p:spTree>
      <p:nvGrpSpPr>
        <p:cNvPr id="1" name="Shape 2265"/>
        <p:cNvGrpSpPr/>
        <p:nvPr/>
      </p:nvGrpSpPr>
      <p:grpSpPr>
        <a:xfrm>
          <a:off x="0" y="0"/>
          <a:ext cx="0" cy="0"/>
          <a:chOff x="0" y="0"/>
          <a:chExt cx="0" cy="0"/>
        </a:xfrm>
      </p:grpSpPr>
      <p:grpSp>
        <p:nvGrpSpPr>
          <p:cNvPr id="2266" name="Google Shape;2266;p16"/>
          <p:cNvGrpSpPr/>
          <p:nvPr/>
        </p:nvGrpSpPr>
        <p:grpSpPr>
          <a:xfrm>
            <a:off x="-2272928" y="-5615673"/>
            <a:ext cx="13689855" cy="16374829"/>
            <a:chOff x="2072625" y="330375"/>
            <a:chExt cx="857250" cy="1025375"/>
          </a:xfrm>
        </p:grpSpPr>
        <p:sp>
          <p:nvSpPr>
            <p:cNvPr id="2267" name="Google Shape;2267;p16"/>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68" name="Google Shape;2268;p16"/>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69" name="Google Shape;2269;p16"/>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70" name="Google Shape;2270;p16"/>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71" name="Google Shape;2271;p16"/>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72" name="Google Shape;2272;p16"/>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73" name="Google Shape;2273;p16"/>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74" name="Google Shape;2274;p16"/>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75" name="Google Shape;2275;p16"/>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76" name="Google Shape;2276;p16"/>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77" name="Google Shape;2277;p16"/>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78" name="Google Shape;2278;p16"/>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79" name="Google Shape;2279;p16"/>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80" name="Google Shape;2280;p16"/>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81" name="Google Shape;2281;p16"/>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82" name="Google Shape;2282;p16"/>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83" name="Google Shape;2283;p16"/>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84" name="Google Shape;2284;p16"/>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85" name="Google Shape;2285;p16"/>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86" name="Google Shape;2286;p16"/>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87" name="Google Shape;2287;p16"/>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88" name="Google Shape;2288;p16"/>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89" name="Google Shape;2289;p16"/>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90" name="Google Shape;2290;p16"/>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91" name="Google Shape;2291;p16"/>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92" name="Google Shape;2292;p16"/>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93" name="Google Shape;2293;p16"/>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94" name="Google Shape;2294;p16"/>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2296" name="Google Shape;2296;p16"/>
          <p:cNvGrpSpPr/>
          <p:nvPr/>
        </p:nvGrpSpPr>
        <p:grpSpPr>
          <a:xfrm rot="15900400">
            <a:off x="6734028" y="1980813"/>
            <a:ext cx="1240505" cy="5652129"/>
            <a:chOff x="-179154" y="-183400"/>
            <a:chExt cx="1240543" cy="5652300"/>
          </a:xfrm>
        </p:grpSpPr>
        <p:sp>
          <p:nvSpPr>
            <p:cNvPr id="2297" name="Google Shape;2297;p16"/>
            <p:cNvSpPr/>
            <p:nvPr/>
          </p:nvSpPr>
          <p:spPr>
            <a:xfrm rot="4987978">
              <a:off x="-2387690" y="2371856"/>
              <a:ext cx="5627873" cy="541789"/>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2298" name="Google Shape;2298;p16"/>
            <p:cNvGrpSpPr/>
            <p:nvPr/>
          </p:nvGrpSpPr>
          <p:grpSpPr>
            <a:xfrm rot="5676683">
              <a:off x="-1157291" y="2396253"/>
              <a:ext cx="3240794" cy="939054"/>
              <a:chOff x="1746133" y="3965041"/>
              <a:chExt cx="3240674" cy="939019"/>
            </a:xfrm>
          </p:grpSpPr>
          <p:sp>
            <p:nvSpPr>
              <p:cNvPr id="2299" name="Google Shape;2299;p16"/>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00" name="Google Shape;2300;p16"/>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01" name="Google Shape;2301;p16"/>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02" name="Google Shape;2302;p16"/>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03" name="Google Shape;2303;p16"/>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04" name="Google Shape;2304;p16"/>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05" name="Google Shape;2305;p16"/>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06" name="Google Shape;2306;p16"/>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07" name="Google Shape;2307;p16"/>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08" name="Google Shape;2308;p16"/>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09" name="Google Shape;2309;p16"/>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10" name="Google Shape;2310;p16"/>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11" name="Google Shape;2311;p16"/>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sp>
          <p:nvSpPr>
            <p:cNvPr id="2312" name="Google Shape;2312;p16"/>
            <p:cNvSpPr/>
            <p:nvPr/>
          </p:nvSpPr>
          <p:spPr>
            <a:xfrm rot="5676702">
              <a:off x="587399" y="4778602"/>
              <a:ext cx="245401" cy="302263"/>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13" name="Google Shape;2313;p16"/>
            <p:cNvSpPr/>
            <p:nvPr/>
          </p:nvSpPr>
          <p:spPr>
            <a:xfrm rot="5676702">
              <a:off x="619402" y="5039055"/>
              <a:ext cx="223903" cy="318602"/>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nvGrpSpPr>
            <p:cNvPr id="2314" name="Google Shape;2314;p16"/>
            <p:cNvGrpSpPr/>
            <p:nvPr/>
          </p:nvGrpSpPr>
          <p:grpSpPr>
            <a:xfrm rot="5676683">
              <a:off x="-290892" y="285624"/>
              <a:ext cx="938838" cy="485971"/>
              <a:chOff x="590429" y="4663116"/>
              <a:chExt cx="938803" cy="485953"/>
            </a:xfrm>
          </p:grpSpPr>
          <p:sp>
            <p:nvSpPr>
              <p:cNvPr id="2315" name="Google Shape;2315;p16"/>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16" name="Google Shape;2316;p16"/>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17" name="Google Shape;2317;p16"/>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18" name="Google Shape;2318;p16"/>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2319" name="Google Shape;2319;p16"/>
          <p:cNvGrpSpPr/>
          <p:nvPr/>
        </p:nvGrpSpPr>
        <p:grpSpPr>
          <a:xfrm rot="1079273">
            <a:off x="8361641" y="3479323"/>
            <a:ext cx="655547" cy="925048"/>
            <a:chOff x="1073175" y="1823100"/>
            <a:chExt cx="1283725" cy="1811475"/>
          </a:xfrm>
        </p:grpSpPr>
        <p:sp>
          <p:nvSpPr>
            <p:cNvPr id="2320" name="Google Shape;2320;p16"/>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21" name="Google Shape;2321;p16"/>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22" name="Google Shape;2322;p16"/>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23" name="Google Shape;2323;p16"/>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24" name="Google Shape;2324;p16"/>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25" name="Google Shape;2325;p16"/>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26" name="Google Shape;2326;p16"/>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27" name="Google Shape;2327;p16"/>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28" name="Google Shape;2328;p16"/>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29" name="Google Shape;2329;p16"/>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30" name="Google Shape;2330;p16"/>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31" name="Google Shape;2331;p16"/>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32" name="Google Shape;2332;p16"/>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33" name="Google Shape;2333;p16"/>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34" name="Google Shape;2334;p16"/>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35" name="Google Shape;2335;p16"/>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36" name="Google Shape;2336;p16"/>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37" name="Google Shape;2337;p16"/>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38" name="Google Shape;2338;p16"/>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39" name="Google Shape;2339;p16"/>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40" name="Google Shape;2340;p16"/>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41" name="Google Shape;2341;p16"/>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42" name="Google Shape;2342;p16"/>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43" name="Google Shape;2343;p16"/>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44" name="Google Shape;2344;p16"/>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45" name="Google Shape;2345;p16"/>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46" name="Google Shape;2346;p16"/>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47" name="Google Shape;2347;p16"/>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48" name="Google Shape;2348;p16"/>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49" name="Google Shape;2349;p16"/>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50" name="Google Shape;2350;p16"/>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51" name="Google Shape;2351;p16"/>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52" name="Google Shape;2352;p16"/>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53" name="Google Shape;2353;p16"/>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54" name="Google Shape;2354;p16"/>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2355" name="Google Shape;2355;p16"/>
          <p:cNvGrpSpPr/>
          <p:nvPr/>
        </p:nvGrpSpPr>
        <p:grpSpPr>
          <a:xfrm rot="16200000">
            <a:off x="-2567130" y="1350247"/>
            <a:ext cx="5106900" cy="2061163"/>
            <a:chOff x="4458400" y="-628040"/>
            <a:chExt cx="5106900" cy="2061163"/>
          </a:xfrm>
        </p:grpSpPr>
        <p:sp>
          <p:nvSpPr>
            <p:cNvPr id="2356" name="Google Shape;2356;p16"/>
            <p:cNvSpPr/>
            <p:nvPr/>
          </p:nvSpPr>
          <p:spPr>
            <a:xfrm rot="886861">
              <a:off x="4442526" y="93250"/>
              <a:ext cx="5138648" cy="54175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2357" name="Google Shape;2357;p16"/>
            <p:cNvGrpSpPr/>
            <p:nvPr/>
          </p:nvGrpSpPr>
          <p:grpSpPr>
            <a:xfrm rot="1575454">
              <a:off x="5112021" y="-228164"/>
              <a:ext cx="1966794" cy="682002"/>
              <a:chOff x="3019982" y="3965041"/>
              <a:chExt cx="1966825" cy="682013"/>
            </a:xfrm>
          </p:grpSpPr>
          <p:sp>
            <p:nvSpPr>
              <p:cNvPr id="2358" name="Google Shape;2358;p16"/>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59" name="Google Shape;2359;p16"/>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60" name="Google Shape;2360;p16"/>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61" name="Google Shape;2361;p16"/>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62" name="Google Shape;2362;p16"/>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63" name="Google Shape;2363;p16"/>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64" name="Google Shape;2364;p16"/>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65" name="Google Shape;2365;p16"/>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2366" name="Google Shape;2366;p16"/>
            <p:cNvGrpSpPr/>
            <p:nvPr/>
          </p:nvGrpSpPr>
          <p:grpSpPr>
            <a:xfrm rot="1575454">
              <a:off x="7347797" y="353876"/>
              <a:ext cx="1975179" cy="677273"/>
              <a:chOff x="5281114" y="3496281"/>
              <a:chExt cx="1975210" cy="677284"/>
            </a:xfrm>
          </p:grpSpPr>
          <p:sp>
            <p:nvSpPr>
              <p:cNvPr id="2367" name="Google Shape;2367;p16"/>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68" name="Google Shape;2368;p16"/>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69" name="Google Shape;2369;p16"/>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70" name="Google Shape;2370;p16"/>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71" name="Google Shape;2371;p16"/>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72" name="Google Shape;2372;p16"/>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73" name="Google Shape;2373;p16"/>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374" name="Google Shape;2374;p16"/>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sp>
        <p:nvSpPr>
          <p:cNvPr id="2" name="Google Shape;1114;p8">
            <a:extLst>
              <a:ext uri="{FF2B5EF4-FFF2-40B4-BE49-F238E27FC236}">
                <a16:creationId xmlns:a16="http://schemas.microsoft.com/office/drawing/2014/main" id="{31CE6CA3-CD5F-E86D-0789-046C954FFE7D}"/>
              </a:ext>
            </a:extLst>
          </p:cNvPr>
          <p:cNvSpPr txBox="1">
            <a:spLocks noGrp="1"/>
          </p:cNvSpPr>
          <p:nvPr>
            <p:ph type="body" idx="1"/>
          </p:nvPr>
        </p:nvSpPr>
        <p:spPr>
          <a:xfrm>
            <a:off x="715101" y="1457542"/>
            <a:ext cx="7715284" cy="3300089"/>
          </a:xfrm>
          <a:prstGeom prst="rect">
            <a:avLst/>
          </a:prstGeom>
        </p:spPr>
        <p:txBody>
          <a:bodyPr spcFirstLastPara="1" wrap="square" lIns="91425" tIns="91425" rIns="91425" bIns="91425" anchor="t" anchorCtr="0">
            <a:noAutofit/>
          </a:bodyPr>
          <a:lstStyle>
            <a:lvl1pPr marL="457189" lvl="0" indent="-317492" rtl="0">
              <a:lnSpc>
                <a:spcPct val="100000"/>
              </a:lnSpc>
              <a:spcBef>
                <a:spcPts val="0"/>
              </a:spcBef>
              <a:spcAft>
                <a:spcPts val="0"/>
              </a:spcAft>
              <a:buClr>
                <a:schemeClr val="lt2"/>
              </a:buClr>
              <a:buSzPts val="1400"/>
              <a:buFont typeface="Montserrat"/>
              <a:buChar char="●"/>
              <a:defRPr sz="1400"/>
            </a:lvl1pPr>
            <a:lvl2pPr marL="914377" lvl="1" indent="-317492" rtl="0">
              <a:lnSpc>
                <a:spcPct val="100000"/>
              </a:lnSpc>
              <a:spcBef>
                <a:spcPts val="1600"/>
              </a:spcBef>
              <a:spcAft>
                <a:spcPts val="0"/>
              </a:spcAft>
              <a:buSzPts val="1400"/>
              <a:buFont typeface="Montserrat"/>
              <a:buChar char="○"/>
              <a:defRPr sz="1400"/>
            </a:lvl2pPr>
            <a:lvl3pPr marL="1371566" lvl="2" indent="-317492" rtl="0">
              <a:spcBef>
                <a:spcPts val="1600"/>
              </a:spcBef>
              <a:spcAft>
                <a:spcPts val="0"/>
              </a:spcAft>
              <a:buSzPts val="1400"/>
              <a:buFont typeface="Montserrat"/>
              <a:buChar char="■"/>
              <a:defRPr sz="1400"/>
            </a:lvl3pPr>
            <a:lvl4pPr marL="1828754" lvl="3" indent="-317492" rtl="0">
              <a:spcBef>
                <a:spcPts val="1600"/>
              </a:spcBef>
              <a:spcAft>
                <a:spcPts val="0"/>
              </a:spcAft>
              <a:buSzPts val="1400"/>
              <a:buFont typeface="Montserrat"/>
              <a:buChar char="●"/>
              <a:defRPr sz="1400"/>
            </a:lvl4pPr>
            <a:lvl5pPr marL="2285943" lvl="4" indent="-317492" rtl="0">
              <a:spcBef>
                <a:spcPts val="1600"/>
              </a:spcBef>
              <a:spcAft>
                <a:spcPts val="0"/>
              </a:spcAft>
              <a:buSzPts val="1400"/>
              <a:buFont typeface="Montserrat"/>
              <a:buChar char="○"/>
              <a:defRPr sz="1400"/>
            </a:lvl5pPr>
            <a:lvl6pPr marL="2743131" lvl="5" indent="-317492" rtl="0">
              <a:spcBef>
                <a:spcPts val="1600"/>
              </a:spcBef>
              <a:spcAft>
                <a:spcPts val="0"/>
              </a:spcAft>
              <a:buSzPts val="1400"/>
              <a:buFont typeface="Montserrat"/>
              <a:buChar char="■"/>
              <a:defRPr sz="1400"/>
            </a:lvl6pPr>
            <a:lvl7pPr marL="3200320" lvl="6" indent="-317492" rtl="0">
              <a:spcBef>
                <a:spcPts val="1600"/>
              </a:spcBef>
              <a:spcAft>
                <a:spcPts val="0"/>
              </a:spcAft>
              <a:buSzPts val="1400"/>
              <a:buFont typeface="Montserrat"/>
              <a:buChar char="●"/>
              <a:defRPr sz="1400"/>
            </a:lvl7pPr>
            <a:lvl8pPr marL="3657509" lvl="7" indent="-317492" rtl="0">
              <a:spcBef>
                <a:spcPts val="1600"/>
              </a:spcBef>
              <a:spcAft>
                <a:spcPts val="0"/>
              </a:spcAft>
              <a:buSzPts val="1400"/>
              <a:buFont typeface="Montserrat"/>
              <a:buChar char="○"/>
              <a:defRPr sz="1400"/>
            </a:lvl8pPr>
            <a:lvl9pPr marL="4114697" lvl="8" indent="-317492" rtl="0">
              <a:spcBef>
                <a:spcPts val="1600"/>
              </a:spcBef>
              <a:spcAft>
                <a:spcPts val="1600"/>
              </a:spcAft>
              <a:buSzPts val="1400"/>
              <a:buFont typeface="Montserrat"/>
              <a:buChar char="■"/>
              <a:defRPr sz="1400"/>
            </a:lvl9pPr>
          </a:lstStyle>
          <a:p>
            <a:endParaRPr dirty="0"/>
          </a:p>
        </p:txBody>
      </p:sp>
      <p:sp>
        <p:nvSpPr>
          <p:cNvPr id="3" name="Google Shape;1115;p8">
            <a:extLst>
              <a:ext uri="{FF2B5EF4-FFF2-40B4-BE49-F238E27FC236}">
                <a16:creationId xmlns:a16="http://schemas.microsoft.com/office/drawing/2014/main" id="{1D25B29E-7B07-1394-30AF-CF9A58B6BA9E}"/>
              </a:ext>
            </a:extLst>
          </p:cNvPr>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200">
                <a:highlight>
                  <a:schemeClr val="dk1"/>
                </a:highlight>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2" userDrawn="1">
  <p:cSld name="CUSTOM_3_2_1_1">
    <p:bg>
      <p:bgPr>
        <a:solidFill>
          <a:schemeClr val="lt1"/>
        </a:solidFill>
        <a:effectLst/>
      </p:bgPr>
    </p:bg>
    <p:spTree>
      <p:nvGrpSpPr>
        <p:cNvPr id="1" name="Shape 2375"/>
        <p:cNvGrpSpPr/>
        <p:nvPr/>
      </p:nvGrpSpPr>
      <p:grpSpPr>
        <a:xfrm>
          <a:off x="0" y="0"/>
          <a:ext cx="0" cy="0"/>
          <a:chOff x="0" y="0"/>
          <a:chExt cx="0" cy="0"/>
        </a:xfrm>
      </p:grpSpPr>
      <p:grpSp>
        <p:nvGrpSpPr>
          <p:cNvPr id="2376" name="Google Shape;2376;p17"/>
          <p:cNvGrpSpPr/>
          <p:nvPr/>
        </p:nvGrpSpPr>
        <p:grpSpPr>
          <a:xfrm>
            <a:off x="-2272928" y="-5615673"/>
            <a:ext cx="13689855" cy="16374829"/>
            <a:chOff x="2072625" y="330375"/>
            <a:chExt cx="857250" cy="1025375"/>
          </a:xfrm>
        </p:grpSpPr>
        <p:sp>
          <p:nvSpPr>
            <p:cNvPr id="2377" name="Google Shape;2377;p17"/>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78" name="Google Shape;2378;p17"/>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79" name="Google Shape;2379;p17"/>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80" name="Google Shape;2380;p17"/>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81" name="Google Shape;2381;p17"/>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82" name="Google Shape;2382;p17"/>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83" name="Google Shape;2383;p17"/>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84" name="Google Shape;2384;p17"/>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85" name="Google Shape;2385;p17"/>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86" name="Google Shape;2386;p17"/>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87" name="Google Shape;2387;p17"/>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88" name="Google Shape;2388;p17"/>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89" name="Google Shape;2389;p17"/>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90" name="Google Shape;2390;p17"/>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91" name="Google Shape;2391;p17"/>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92" name="Google Shape;2392;p17"/>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93" name="Google Shape;2393;p17"/>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94" name="Google Shape;2394;p17"/>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95" name="Google Shape;2395;p17"/>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96" name="Google Shape;2396;p17"/>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97" name="Google Shape;2397;p17"/>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98" name="Google Shape;2398;p17"/>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99" name="Google Shape;2399;p17"/>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00" name="Google Shape;2400;p17"/>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01" name="Google Shape;2401;p17"/>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02" name="Google Shape;2402;p17"/>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03" name="Google Shape;2403;p17"/>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04" name="Google Shape;2404;p17"/>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2406" name="Google Shape;2406;p17"/>
          <p:cNvGrpSpPr/>
          <p:nvPr/>
        </p:nvGrpSpPr>
        <p:grpSpPr>
          <a:xfrm rot="-4525640">
            <a:off x="1522338" y="2224336"/>
            <a:ext cx="1240505" cy="5652129"/>
            <a:chOff x="-179154" y="-183400"/>
            <a:chExt cx="1240543" cy="5652300"/>
          </a:xfrm>
        </p:grpSpPr>
        <p:sp>
          <p:nvSpPr>
            <p:cNvPr id="2407" name="Google Shape;2407;p17"/>
            <p:cNvSpPr/>
            <p:nvPr/>
          </p:nvSpPr>
          <p:spPr>
            <a:xfrm rot="4987978">
              <a:off x="-2387690" y="2371856"/>
              <a:ext cx="5627873" cy="541789"/>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2408" name="Google Shape;2408;p17"/>
            <p:cNvGrpSpPr/>
            <p:nvPr/>
          </p:nvGrpSpPr>
          <p:grpSpPr>
            <a:xfrm rot="5676683">
              <a:off x="-1157291" y="2396253"/>
              <a:ext cx="3240794" cy="939054"/>
              <a:chOff x="1746133" y="3965041"/>
              <a:chExt cx="3240674" cy="939019"/>
            </a:xfrm>
          </p:grpSpPr>
          <p:sp>
            <p:nvSpPr>
              <p:cNvPr id="2409" name="Google Shape;2409;p17"/>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10" name="Google Shape;2410;p17"/>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11" name="Google Shape;2411;p17"/>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12" name="Google Shape;2412;p17"/>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13" name="Google Shape;2413;p17"/>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14" name="Google Shape;2414;p17"/>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15" name="Google Shape;2415;p17"/>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16" name="Google Shape;2416;p17"/>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17" name="Google Shape;2417;p17"/>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18" name="Google Shape;2418;p17"/>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19" name="Google Shape;2419;p17"/>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20" name="Google Shape;2420;p17"/>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21" name="Google Shape;2421;p17"/>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sp>
          <p:nvSpPr>
            <p:cNvPr id="2422" name="Google Shape;2422;p17"/>
            <p:cNvSpPr/>
            <p:nvPr/>
          </p:nvSpPr>
          <p:spPr>
            <a:xfrm rot="5676702">
              <a:off x="587399" y="4778602"/>
              <a:ext cx="245401" cy="302263"/>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23" name="Google Shape;2423;p17"/>
            <p:cNvSpPr/>
            <p:nvPr/>
          </p:nvSpPr>
          <p:spPr>
            <a:xfrm rot="5676702">
              <a:off x="619402" y="5039055"/>
              <a:ext cx="223903" cy="318602"/>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nvGrpSpPr>
            <p:cNvPr id="2424" name="Google Shape;2424;p17"/>
            <p:cNvGrpSpPr/>
            <p:nvPr/>
          </p:nvGrpSpPr>
          <p:grpSpPr>
            <a:xfrm rot="5676683">
              <a:off x="-290892" y="285624"/>
              <a:ext cx="938838" cy="485971"/>
              <a:chOff x="590429" y="4663116"/>
              <a:chExt cx="938803" cy="485953"/>
            </a:xfrm>
          </p:grpSpPr>
          <p:sp>
            <p:nvSpPr>
              <p:cNvPr id="2425" name="Google Shape;2425;p17"/>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26" name="Google Shape;2426;p17"/>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27" name="Google Shape;2427;p17"/>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28" name="Google Shape;2428;p17"/>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2429" name="Google Shape;2429;p17"/>
          <p:cNvGrpSpPr/>
          <p:nvPr/>
        </p:nvGrpSpPr>
        <p:grpSpPr>
          <a:xfrm rot="1079273">
            <a:off x="8361628" y="4139837"/>
            <a:ext cx="655547" cy="925048"/>
            <a:chOff x="1073175" y="1823100"/>
            <a:chExt cx="1283725" cy="1811475"/>
          </a:xfrm>
        </p:grpSpPr>
        <p:sp>
          <p:nvSpPr>
            <p:cNvPr id="2430" name="Google Shape;2430;p17"/>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31" name="Google Shape;2431;p17"/>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32" name="Google Shape;2432;p17"/>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33" name="Google Shape;2433;p17"/>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34" name="Google Shape;2434;p17"/>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35" name="Google Shape;2435;p17"/>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36" name="Google Shape;2436;p17"/>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37" name="Google Shape;2437;p17"/>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38" name="Google Shape;2438;p17"/>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39" name="Google Shape;2439;p17"/>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40" name="Google Shape;2440;p17"/>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41" name="Google Shape;2441;p17"/>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42" name="Google Shape;2442;p17"/>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43" name="Google Shape;2443;p17"/>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44" name="Google Shape;2444;p17"/>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45" name="Google Shape;2445;p17"/>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46" name="Google Shape;2446;p17"/>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47" name="Google Shape;2447;p17"/>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48" name="Google Shape;2448;p17"/>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49" name="Google Shape;2449;p17"/>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50" name="Google Shape;2450;p17"/>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51" name="Google Shape;2451;p17"/>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52" name="Google Shape;2452;p17"/>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53" name="Google Shape;2453;p17"/>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54" name="Google Shape;2454;p17"/>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55" name="Google Shape;2455;p17"/>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56" name="Google Shape;2456;p17"/>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57" name="Google Shape;2457;p17"/>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58" name="Google Shape;2458;p17"/>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59" name="Google Shape;2459;p17"/>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60" name="Google Shape;2460;p17"/>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61" name="Google Shape;2461;p17"/>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62" name="Google Shape;2462;p17"/>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63" name="Google Shape;2463;p17"/>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64" name="Google Shape;2464;p17"/>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2465" name="Google Shape;2465;p17"/>
          <p:cNvGrpSpPr/>
          <p:nvPr/>
        </p:nvGrpSpPr>
        <p:grpSpPr>
          <a:xfrm>
            <a:off x="4458401" y="-628040"/>
            <a:ext cx="5106900" cy="2061163"/>
            <a:chOff x="4458400" y="-628040"/>
            <a:chExt cx="5106900" cy="2061163"/>
          </a:xfrm>
        </p:grpSpPr>
        <p:sp>
          <p:nvSpPr>
            <p:cNvPr id="2466" name="Google Shape;2466;p17"/>
            <p:cNvSpPr/>
            <p:nvPr/>
          </p:nvSpPr>
          <p:spPr>
            <a:xfrm rot="886861">
              <a:off x="4442526" y="93250"/>
              <a:ext cx="5138648" cy="54175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2467" name="Google Shape;2467;p17"/>
            <p:cNvGrpSpPr/>
            <p:nvPr/>
          </p:nvGrpSpPr>
          <p:grpSpPr>
            <a:xfrm rot="1575454">
              <a:off x="5112021" y="-228164"/>
              <a:ext cx="1966794" cy="682002"/>
              <a:chOff x="3019982" y="3965041"/>
              <a:chExt cx="1966825" cy="682013"/>
            </a:xfrm>
          </p:grpSpPr>
          <p:sp>
            <p:nvSpPr>
              <p:cNvPr id="2468" name="Google Shape;2468;p17"/>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69" name="Google Shape;2469;p17"/>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70" name="Google Shape;2470;p17"/>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71" name="Google Shape;2471;p17"/>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72" name="Google Shape;2472;p17"/>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73" name="Google Shape;2473;p17"/>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74" name="Google Shape;2474;p17"/>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75" name="Google Shape;2475;p17"/>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2476" name="Google Shape;2476;p17"/>
            <p:cNvGrpSpPr/>
            <p:nvPr/>
          </p:nvGrpSpPr>
          <p:grpSpPr>
            <a:xfrm rot="1575454">
              <a:off x="7347797" y="353876"/>
              <a:ext cx="1975179" cy="677273"/>
              <a:chOff x="5281114" y="3496281"/>
              <a:chExt cx="1975210" cy="677284"/>
            </a:xfrm>
          </p:grpSpPr>
          <p:sp>
            <p:nvSpPr>
              <p:cNvPr id="2477" name="Google Shape;2477;p17"/>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78" name="Google Shape;2478;p17"/>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79" name="Google Shape;2479;p17"/>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80" name="Google Shape;2480;p17"/>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81" name="Google Shape;2481;p17"/>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82" name="Google Shape;2482;p17"/>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83" name="Google Shape;2483;p17"/>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84" name="Google Shape;2484;p17"/>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2485" name="Google Shape;2485;p17"/>
          <p:cNvGrpSpPr/>
          <p:nvPr/>
        </p:nvGrpSpPr>
        <p:grpSpPr>
          <a:xfrm>
            <a:off x="-179153" y="-183400"/>
            <a:ext cx="1240543" cy="5652300"/>
            <a:chOff x="-179154" y="-183400"/>
            <a:chExt cx="1240543" cy="5652300"/>
          </a:xfrm>
        </p:grpSpPr>
        <p:sp>
          <p:nvSpPr>
            <p:cNvPr id="2486" name="Google Shape;2486;p17"/>
            <p:cNvSpPr/>
            <p:nvPr/>
          </p:nvSpPr>
          <p:spPr>
            <a:xfrm rot="4987978">
              <a:off x="-2387690" y="2371856"/>
              <a:ext cx="5627873" cy="541789"/>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2487" name="Google Shape;2487;p17"/>
            <p:cNvGrpSpPr/>
            <p:nvPr/>
          </p:nvGrpSpPr>
          <p:grpSpPr>
            <a:xfrm rot="5676683">
              <a:off x="-1157291" y="2396253"/>
              <a:ext cx="3240794" cy="939054"/>
              <a:chOff x="1746133" y="3965041"/>
              <a:chExt cx="3240674" cy="939019"/>
            </a:xfrm>
          </p:grpSpPr>
          <p:sp>
            <p:nvSpPr>
              <p:cNvPr id="2488" name="Google Shape;2488;p17"/>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89" name="Google Shape;2489;p17"/>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90" name="Google Shape;2490;p17"/>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91" name="Google Shape;2491;p17"/>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92" name="Google Shape;2492;p17"/>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93" name="Google Shape;2493;p17"/>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94" name="Google Shape;2494;p17"/>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95" name="Google Shape;2495;p17"/>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96" name="Google Shape;2496;p17"/>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97" name="Google Shape;2497;p17"/>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98" name="Google Shape;2498;p17"/>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99" name="Google Shape;2499;p17"/>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00" name="Google Shape;2500;p17"/>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sp>
          <p:nvSpPr>
            <p:cNvPr id="2501" name="Google Shape;2501;p17"/>
            <p:cNvSpPr/>
            <p:nvPr/>
          </p:nvSpPr>
          <p:spPr>
            <a:xfrm rot="5676702">
              <a:off x="587399" y="4778602"/>
              <a:ext cx="245401" cy="302263"/>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02" name="Google Shape;2502;p17"/>
            <p:cNvSpPr/>
            <p:nvPr/>
          </p:nvSpPr>
          <p:spPr>
            <a:xfrm rot="5676702">
              <a:off x="619402" y="5039055"/>
              <a:ext cx="223903" cy="318602"/>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nvGrpSpPr>
            <p:cNvPr id="2503" name="Google Shape;2503;p17"/>
            <p:cNvGrpSpPr/>
            <p:nvPr/>
          </p:nvGrpSpPr>
          <p:grpSpPr>
            <a:xfrm rot="5676683">
              <a:off x="-290892" y="285624"/>
              <a:ext cx="938838" cy="485971"/>
              <a:chOff x="590429" y="4663116"/>
              <a:chExt cx="938803" cy="485953"/>
            </a:xfrm>
          </p:grpSpPr>
          <p:sp>
            <p:nvSpPr>
              <p:cNvPr id="2504" name="Google Shape;2504;p17"/>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05" name="Google Shape;2505;p17"/>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06" name="Google Shape;2506;p17"/>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07" name="Google Shape;2507;p17"/>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2544" name="Google Shape;2544;p17"/>
          <p:cNvGrpSpPr/>
          <p:nvPr/>
        </p:nvGrpSpPr>
        <p:grpSpPr>
          <a:xfrm>
            <a:off x="4458401" y="-628040"/>
            <a:ext cx="5106900" cy="2061163"/>
            <a:chOff x="4458400" y="-628040"/>
            <a:chExt cx="5106900" cy="2061163"/>
          </a:xfrm>
        </p:grpSpPr>
        <p:sp>
          <p:nvSpPr>
            <p:cNvPr id="2545" name="Google Shape;2545;p17"/>
            <p:cNvSpPr/>
            <p:nvPr/>
          </p:nvSpPr>
          <p:spPr>
            <a:xfrm rot="886861">
              <a:off x="4442526" y="93250"/>
              <a:ext cx="5138648" cy="54175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2546" name="Google Shape;2546;p17"/>
            <p:cNvGrpSpPr/>
            <p:nvPr/>
          </p:nvGrpSpPr>
          <p:grpSpPr>
            <a:xfrm rot="1575454">
              <a:off x="5112021" y="-228164"/>
              <a:ext cx="1966794" cy="682002"/>
              <a:chOff x="3019982" y="3965041"/>
              <a:chExt cx="1966825" cy="682013"/>
            </a:xfrm>
          </p:grpSpPr>
          <p:sp>
            <p:nvSpPr>
              <p:cNvPr id="2547" name="Google Shape;2547;p17"/>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48" name="Google Shape;2548;p17"/>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49" name="Google Shape;2549;p17"/>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50" name="Google Shape;2550;p17"/>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51" name="Google Shape;2551;p17"/>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52" name="Google Shape;2552;p17"/>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53" name="Google Shape;2553;p17"/>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54" name="Google Shape;2554;p17"/>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2555" name="Google Shape;2555;p17"/>
            <p:cNvGrpSpPr/>
            <p:nvPr/>
          </p:nvGrpSpPr>
          <p:grpSpPr>
            <a:xfrm rot="1575454">
              <a:off x="7347797" y="353876"/>
              <a:ext cx="1975179" cy="677273"/>
              <a:chOff x="5281114" y="3496281"/>
              <a:chExt cx="1975210" cy="677284"/>
            </a:xfrm>
          </p:grpSpPr>
          <p:sp>
            <p:nvSpPr>
              <p:cNvPr id="2556" name="Google Shape;2556;p17"/>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57" name="Google Shape;2557;p17"/>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58" name="Google Shape;2558;p17"/>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59" name="Google Shape;2559;p17"/>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60" name="Google Shape;2560;p17"/>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61" name="Google Shape;2561;p17"/>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62" name="Google Shape;2562;p17"/>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63" name="Google Shape;2563;p17"/>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sp>
        <p:nvSpPr>
          <p:cNvPr id="2" name="Google Shape;1114;p8">
            <a:extLst>
              <a:ext uri="{FF2B5EF4-FFF2-40B4-BE49-F238E27FC236}">
                <a16:creationId xmlns:a16="http://schemas.microsoft.com/office/drawing/2014/main" id="{ACE7B197-86D4-090F-9586-5D22D696B672}"/>
              </a:ext>
            </a:extLst>
          </p:cNvPr>
          <p:cNvSpPr txBox="1">
            <a:spLocks noGrp="1"/>
          </p:cNvSpPr>
          <p:nvPr>
            <p:ph type="body" idx="1"/>
          </p:nvPr>
        </p:nvSpPr>
        <p:spPr>
          <a:xfrm>
            <a:off x="715101" y="1457542"/>
            <a:ext cx="7715284" cy="3300089"/>
          </a:xfrm>
          <a:prstGeom prst="rect">
            <a:avLst/>
          </a:prstGeom>
        </p:spPr>
        <p:txBody>
          <a:bodyPr spcFirstLastPara="1" wrap="square" lIns="91425" tIns="91425" rIns="91425" bIns="91425" anchor="t" anchorCtr="0">
            <a:noAutofit/>
          </a:bodyPr>
          <a:lstStyle>
            <a:lvl1pPr marL="457189" lvl="0" indent="-317492" rtl="0">
              <a:lnSpc>
                <a:spcPct val="100000"/>
              </a:lnSpc>
              <a:spcBef>
                <a:spcPts val="0"/>
              </a:spcBef>
              <a:spcAft>
                <a:spcPts val="0"/>
              </a:spcAft>
              <a:buClr>
                <a:schemeClr val="lt2"/>
              </a:buClr>
              <a:buSzPts val="1400"/>
              <a:buFont typeface="Montserrat"/>
              <a:buChar char="●"/>
              <a:defRPr sz="1400"/>
            </a:lvl1pPr>
            <a:lvl2pPr marL="914377" lvl="1" indent="-317492" rtl="0">
              <a:lnSpc>
                <a:spcPct val="100000"/>
              </a:lnSpc>
              <a:spcBef>
                <a:spcPts val="1600"/>
              </a:spcBef>
              <a:spcAft>
                <a:spcPts val="0"/>
              </a:spcAft>
              <a:buSzPts val="1400"/>
              <a:buFont typeface="Montserrat"/>
              <a:buChar char="○"/>
              <a:defRPr sz="1400"/>
            </a:lvl2pPr>
            <a:lvl3pPr marL="1371566" lvl="2" indent="-317492" rtl="0">
              <a:spcBef>
                <a:spcPts val="1600"/>
              </a:spcBef>
              <a:spcAft>
                <a:spcPts val="0"/>
              </a:spcAft>
              <a:buSzPts val="1400"/>
              <a:buFont typeface="Montserrat"/>
              <a:buChar char="■"/>
              <a:defRPr sz="1400"/>
            </a:lvl3pPr>
            <a:lvl4pPr marL="1828754" lvl="3" indent="-317492" rtl="0">
              <a:spcBef>
                <a:spcPts val="1600"/>
              </a:spcBef>
              <a:spcAft>
                <a:spcPts val="0"/>
              </a:spcAft>
              <a:buSzPts val="1400"/>
              <a:buFont typeface="Montserrat"/>
              <a:buChar char="●"/>
              <a:defRPr sz="1400"/>
            </a:lvl4pPr>
            <a:lvl5pPr marL="2285943" lvl="4" indent="-317492" rtl="0">
              <a:spcBef>
                <a:spcPts val="1600"/>
              </a:spcBef>
              <a:spcAft>
                <a:spcPts val="0"/>
              </a:spcAft>
              <a:buSzPts val="1400"/>
              <a:buFont typeface="Montserrat"/>
              <a:buChar char="○"/>
              <a:defRPr sz="1400"/>
            </a:lvl5pPr>
            <a:lvl6pPr marL="2743131" lvl="5" indent="-317492" rtl="0">
              <a:spcBef>
                <a:spcPts val="1600"/>
              </a:spcBef>
              <a:spcAft>
                <a:spcPts val="0"/>
              </a:spcAft>
              <a:buSzPts val="1400"/>
              <a:buFont typeface="Montserrat"/>
              <a:buChar char="■"/>
              <a:defRPr sz="1400"/>
            </a:lvl6pPr>
            <a:lvl7pPr marL="3200320" lvl="6" indent="-317492" rtl="0">
              <a:spcBef>
                <a:spcPts val="1600"/>
              </a:spcBef>
              <a:spcAft>
                <a:spcPts val="0"/>
              </a:spcAft>
              <a:buSzPts val="1400"/>
              <a:buFont typeface="Montserrat"/>
              <a:buChar char="●"/>
              <a:defRPr sz="1400"/>
            </a:lvl7pPr>
            <a:lvl8pPr marL="3657509" lvl="7" indent="-317492" rtl="0">
              <a:spcBef>
                <a:spcPts val="1600"/>
              </a:spcBef>
              <a:spcAft>
                <a:spcPts val="0"/>
              </a:spcAft>
              <a:buSzPts val="1400"/>
              <a:buFont typeface="Montserrat"/>
              <a:buChar char="○"/>
              <a:defRPr sz="1400"/>
            </a:lvl8pPr>
            <a:lvl9pPr marL="4114697" lvl="8" indent="-317492" rtl="0">
              <a:spcBef>
                <a:spcPts val="1600"/>
              </a:spcBef>
              <a:spcAft>
                <a:spcPts val="1600"/>
              </a:spcAft>
              <a:buSzPts val="1400"/>
              <a:buFont typeface="Montserrat"/>
              <a:buChar char="■"/>
              <a:defRPr sz="1400"/>
            </a:lvl9pPr>
          </a:lstStyle>
          <a:p>
            <a:endParaRPr dirty="0"/>
          </a:p>
        </p:txBody>
      </p:sp>
      <p:sp>
        <p:nvSpPr>
          <p:cNvPr id="3" name="Google Shape;1115;p8">
            <a:extLst>
              <a:ext uri="{FF2B5EF4-FFF2-40B4-BE49-F238E27FC236}">
                <a16:creationId xmlns:a16="http://schemas.microsoft.com/office/drawing/2014/main" id="{AD64BB1E-30CB-A6C0-1A50-EFAB54E55A3F}"/>
              </a:ext>
            </a:extLst>
          </p:cNvPr>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200">
                <a:highlight>
                  <a:schemeClr val="dk1"/>
                </a:highlight>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userDrawn="1">
  <p:cSld name="CUSTOM">
    <p:bg>
      <p:bgPr>
        <a:solidFill>
          <a:schemeClr val="lt1"/>
        </a:solidFill>
        <a:effectLst/>
      </p:bgPr>
    </p:bg>
    <p:spTree>
      <p:nvGrpSpPr>
        <p:cNvPr id="1" name="Shape 2564"/>
        <p:cNvGrpSpPr/>
        <p:nvPr/>
      </p:nvGrpSpPr>
      <p:grpSpPr>
        <a:xfrm>
          <a:off x="0" y="0"/>
          <a:ext cx="0" cy="0"/>
          <a:chOff x="0" y="0"/>
          <a:chExt cx="0" cy="0"/>
        </a:xfrm>
      </p:grpSpPr>
      <p:grpSp>
        <p:nvGrpSpPr>
          <p:cNvPr id="2565" name="Google Shape;2565;p18"/>
          <p:cNvGrpSpPr/>
          <p:nvPr/>
        </p:nvGrpSpPr>
        <p:grpSpPr>
          <a:xfrm>
            <a:off x="-2272928" y="-5615673"/>
            <a:ext cx="13689855" cy="16374829"/>
            <a:chOff x="2072625" y="330375"/>
            <a:chExt cx="857250" cy="1025375"/>
          </a:xfrm>
        </p:grpSpPr>
        <p:sp>
          <p:nvSpPr>
            <p:cNvPr id="2566" name="Google Shape;2566;p18"/>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67" name="Google Shape;2567;p18"/>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68" name="Google Shape;2568;p18"/>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69" name="Google Shape;2569;p18"/>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70" name="Google Shape;2570;p18"/>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71" name="Google Shape;2571;p18"/>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72" name="Google Shape;2572;p18"/>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73" name="Google Shape;2573;p18"/>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74" name="Google Shape;2574;p18"/>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75" name="Google Shape;2575;p18"/>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76" name="Google Shape;2576;p18"/>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77" name="Google Shape;2577;p18"/>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78" name="Google Shape;2578;p18"/>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79" name="Google Shape;2579;p18"/>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80" name="Google Shape;2580;p18"/>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81" name="Google Shape;2581;p18"/>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82" name="Google Shape;2582;p18"/>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83" name="Google Shape;2583;p18"/>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84" name="Google Shape;2584;p18"/>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85" name="Google Shape;2585;p18"/>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86" name="Google Shape;2586;p18"/>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87" name="Google Shape;2587;p18"/>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88" name="Google Shape;2588;p18"/>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89" name="Google Shape;2589;p18"/>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90" name="Google Shape;2590;p18"/>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91" name="Google Shape;2591;p18"/>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92" name="Google Shape;2592;p18"/>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93" name="Google Shape;2593;p18"/>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2625" name="Google Shape;2625;p18"/>
          <p:cNvGrpSpPr/>
          <p:nvPr/>
        </p:nvGrpSpPr>
        <p:grpSpPr>
          <a:xfrm rot="977712">
            <a:off x="194881" y="4109274"/>
            <a:ext cx="655619" cy="925149"/>
            <a:chOff x="1073175" y="1823100"/>
            <a:chExt cx="1283725" cy="1811475"/>
          </a:xfrm>
        </p:grpSpPr>
        <p:sp>
          <p:nvSpPr>
            <p:cNvPr id="2626" name="Google Shape;2626;p18"/>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27" name="Google Shape;2627;p18"/>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28" name="Google Shape;2628;p18"/>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29" name="Google Shape;2629;p18"/>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30" name="Google Shape;2630;p18"/>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31" name="Google Shape;2631;p18"/>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32" name="Google Shape;2632;p18"/>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33" name="Google Shape;2633;p18"/>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34" name="Google Shape;2634;p18"/>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35" name="Google Shape;2635;p18"/>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36" name="Google Shape;2636;p18"/>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37" name="Google Shape;2637;p18"/>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38" name="Google Shape;2638;p18"/>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39" name="Google Shape;2639;p18"/>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40" name="Google Shape;2640;p18"/>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41" name="Google Shape;2641;p18"/>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42" name="Google Shape;2642;p18"/>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43" name="Google Shape;2643;p18"/>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44" name="Google Shape;2644;p18"/>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45" name="Google Shape;2645;p18"/>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46" name="Google Shape;2646;p18"/>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47" name="Google Shape;2647;p18"/>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48" name="Google Shape;2648;p18"/>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49" name="Google Shape;2649;p18"/>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50" name="Google Shape;2650;p18"/>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51" name="Google Shape;2651;p18"/>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52" name="Google Shape;2652;p18"/>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53" name="Google Shape;2653;p18"/>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54" name="Google Shape;2654;p18"/>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55" name="Google Shape;2655;p18"/>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56" name="Google Shape;2656;p18"/>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57" name="Google Shape;2657;p18"/>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58" name="Google Shape;2658;p18"/>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59" name="Google Shape;2659;p18"/>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60" name="Google Shape;2660;p18"/>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2661" name="Google Shape;2661;p18"/>
          <p:cNvGrpSpPr/>
          <p:nvPr/>
        </p:nvGrpSpPr>
        <p:grpSpPr>
          <a:xfrm rot="-1075983">
            <a:off x="7219076" y="-278273"/>
            <a:ext cx="2874385" cy="5776097"/>
            <a:chOff x="6672924" y="-253582"/>
            <a:chExt cx="2874436" cy="5776200"/>
          </a:xfrm>
        </p:grpSpPr>
        <p:sp>
          <p:nvSpPr>
            <p:cNvPr id="2662" name="Google Shape;2662;p18"/>
            <p:cNvSpPr/>
            <p:nvPr/>
          </p:nvSpPr>
          <p:spPr>
            <a:xfrm rot="-4332759">
              <a:off x="5222716" y="2363700"/>
              <a:ext cx="5892269" cy="541636"/>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2663" name="Google Shape;2663;p18"/>
            <p:cNvGrpSpPr/>
            <p:nvPr/>
          </p:nvGrpSpPr>
          <p:grpSpPr>
            <a:xfrm rot="-3644135">
              <a:off x="6309778" y="3359504"/>
              <a:ext cx="2964072" cy="904225"/>
              <a:chOff x="2022487" y="3965041"/>
              <a:chExt cx="2964320" cy="904300"/>
            </a:xfrm>
          </p:grpSpPr>
          <p:sp>
            <p:nvSpPr>
              <p:cNvPr id="2664" name="Google Shape;2664;p18"/>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65" name="Google Shape;2665;p18"/>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66" name="Google Shape;2666;p18"/>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67" name="Google Shape;2667;p18"/>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68" name="Google Shape;2668;p18"/>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69" name="Google Shape;2669;p18"/>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70" name="Google Shape;2670;p18"/>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71" name="Google Shape;2671;p18"/>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72" name="Google Shape;2672;p18"/>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73" name="Google Shape;2673;p18"/>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74" name="Google Shape;2674;p18"/>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75" name="Google Shape;2675;p18"/>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2676" name="Google Shape;2676;p18"/>
            <p:cNvGrpSpPr/>
            <p:nvPr/>
          </p:nvGrpSpPr>
          <p:grpSpPr>
            <a:xfrm rot="-3644135">
              <a:off x="7552380" y="615023"/>
              <a:ext cx="2249655" cy="734299"/>
              <a:chOff x="5281114" y="3439205"/>
              <a:chExt cx="2249843" cy="734360"/>
            </a:xfrm>
          </p:grpSpPr>
          <p:sp>
            <p:nvSpPr>
              <p:cNvPr id="2677" name="Google Shape;2677;p18"/>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78" name="Google Shape;2678;p18"/>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79" name="Google Shape;2679;p18"/>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80" name="Google Shape;2680;p18"/>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81" name="Google Shape;2681;p18"/>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82" name="Google Shape;2682;p18"/>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83" name="Google Shape;2683;p18"/>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84" name="Google Shape;2684;p18"/>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85" name="Google Shape;2685;p18"/>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2686" name="Google Shape;2686;p18"/>
          <p:cNvGrpSpPr/>
          <p:nvPr/>
        </p:nvGrpSpPr>
        <p:grpSpPr>
          <a:xfrm rot="976699">
            <a:off x="-1165466" y="-757550"/>
            <a:ext cx="2445571" cy="9567586"/>
            <a:chOff x="-450300" y="-741355"/>
            <a:chExt cx="2445600" cy="9567700"/>
          </a:xfrm>
        </p:grpSpPr>
        <p:sp>
          <p:nvSpPr>
            <p:cNvPr id="2687" name="Google Shape;2687;p18"/>
            <p:cNvSpPr/>
            <p:nvPr/>
          </p:nvSpPr>
          <p:spPr>
            <a:xfrm rot="4711271">
              <a:off x="-4037916" y="3787390"/>
              <a:ext cx="9620833" cy="541812"/>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2688" name="Google Shape;2688;p18"/>
            <p:cNvGrpSpPr/>
            <p:nvPr/>
          </p:nvGrpSpPr>
          <p:grpSpPr>
            <a:xfrm rot="5400000">
              <a:off x="-1087867" y="2356831"/>
              <a:ext cx="3240674" cy="939019"/>
              <a:chOff x="1746133" y="3965041"/>
              <a:chExt cx="3240674" cy="939019"/>
            </a:xfrm>
          </p:grpSpPr>
          <p:sp>
            <p:nvSpPr>
              <p:cNvPr id="2689" name="Google Shape;2689;p18"/>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90" name="Google Shape;2690;p18"/>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91" name="Google Shape;2691;p18"/>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92" name="Google Shape;2692;p18"/>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93" name="Google Shape;2693;p18"/>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94" name="Google Shape;2694;p18"/>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95" name="Google Shape;2695;p18"/>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96" name="Google Shape;2696;p18"/>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97" name="Google Shape;2697;p18"/>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98" name="Google Shape;2698;p18"/>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99" name="Google Shape;2699;p18"/>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700" name="Google Shape;2700;p18"/>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701" name="Google Shape;2701;p18"/>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2702" name="Google Shape;2702;p18"/>
            <p:cNvGrpSpPr/>
            <p:nvPr/>
          </p:nvGrpSpPr>
          <p:grpSpPr>
            <a:xfrm rot="5400000">
              <a:off x="-357372" y="5891812"/>
              <a:ext cx="3240996" cy="939342"/>
              <a:chOff x="5281114" y="3234223"/>
              <a:chExt cx="3240996" cy="939342"/>
            </a:xfrm>
          </p:grpSpPr>
          <p:sp>
            <p:nvSpPr>
              <p:cNvPr id="2703" name="Google Shape;2703;p18"/>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704" name="Google Shape;2704;p18"/>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705" name="Google Shape;2705;p18"/>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706" name="Google Shape;2706;p18"/>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707" name="Google Shape;2707;p18"/>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708" name="Google Shape;2708;p18"/>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709" name="Google Shape;2709;p18"/>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710" name="Google Shape;2710;p18"/>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711" name="Google Shape;2711;p18"/>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712" name="Google Shape;2712;p18"/>
              <p:cNvSpPr/>
              <p:nvPr/>
            </p:nvSpPr>
            <p:spPr>
              <a:xfrm>
                <a:off x="7582985" y="3390082"/>
                <a:ext cx="187781" cy="330202"/>
              </a:xfrm>
              <a:custGeom>
                <a:avLst/>
                <a:gdLst/>
                <a:ahLst/>
                <a:cxnLst/>
                <a:rect l="l" t="t" r="r" b="b"/>
                <a:pathLst>
                  <a:path w="1747" h="3072" extrusionOk="0">
                    <a:moveTo>
                      <a:pt x="1724" y="0"/>
                    </a:moveTo>
                    <a:lnTo>
                      <a:pt x="12" y="356"/>
                    </a:lnTo>
                    <a:lnTo>
                      <a:pt x="0" y="3071"/>
                    </a:lnTo>
                    <a:lnTo>
                      <a:pt x="1747" y="2712"/>
                    </a:lnTo>
                    <a:lnTo>
                      <a:pt x="1747" y="2161"/>
                    </a:lnTo>
                    <a:lnTo>
                      <a:pt x="602" y="2395"/>
                    </a:lnTo>
                    <a:lnTo>
                      <a:pt x="610" y="1817"/>
                    </a:lnTo>
                    <a:lnTo>
                      <a:pt x="1563" y="1622"/>
                    </a:lnTo>
                    <a:lnTo>
                      <a:pt x="1563" y="1114"/>
                    </a:lnTo>
                    <a:lnTo>
                      <a:pt x="610" y="1309"/>
                    </a:lnTo>
                    <a:lnTo>
                      <a:pt x="610" y="782"/>
                    </a:lnTo>
                    <a:lnTo>
                      <a:pt x="1720" y="551"/>
                    </a:lnTo>
                    <a:lnTo>
                      <a:pt x="17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713" name="Google Shape;2713;p18"/>
              <p:cNvSpPr/>
              <p:nvPr/>
            </p:nvSpPr>
            <p:spPr>
              <a:xfrm>
                <a:off x="7887930" y="3311508"/>
                <a:ext cx="261302" cy="345787"/>
              </a:xfrm>
              <a:custGeom>
                <a:avLst/>
                <a:gdLst/>
                <a:ahLst/>
                <a:cxnLst/>
                <a:rect l="l" t="t" r="r" b="b"/>
                <a:pathLst>
                  <a:path w="2431" h="3217" extrusionOk="0">
                    <a:moveTo>
                      <a:pt x="2430" y="1"/>
                    </a:moveTo>
                    <a:lnTo>
                      <a:pt x="1786" y="134"/>
                    </a:lnTo>
                    <a:lnTo>
                      <a:pt x="0" y="3216"/>
                    </a:lnTo>
                    <a:lnTo>
                      <a:pt x="649" y="3083"/>
                    </a:lnTo>
                    <a:lnTo>
                      <a:pt x="24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714" name="Google Shape;2714;p18"/>
              <p:cNvSpPr/>
              <p:nvPr/>
            </p:nvSpPr>
            <p:spPr>
              <a:xfrm>
                <a:off x="8074315" y="3272919"/>
                <a:ext cx="261410" cy="345680"/>
              </a:xfrm>
              <a:custGeom>
                <a:avLst/>
                <a:gdLst/>
                <a:ahLst/>
                <a:cxnLst/>
                <a:rect l="l" t="t" r="r" b="b"/>
                <a:pathLst>
                  <a:path w="2432" h="3216" extrusionOk="0">
                    <a:moveTo>
                      <a:pt x="2431" y="0"/>
                    </a:moveTo>
                    <a:lnTo>
                      <a:pt x="1786" y="133"/>
                    </a:lnTo>
                    <a:lnTo>
                      <a:pt x="1" y="3216"/>
                    </a:lnTo>
                    <a:lnTo>
                      <a:pt x="646"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715" name="Google Shape;2715;p18"/>
              <p:cNvSpPr/>
              <p:nvPr/>
            </p:nvSpPr>
            <p:spPr>
              <a:xfrm>
                <a:off x="8260808" y="3234223"/>
                <a:ext cx="261302" cy="345787"/>
              </a:xfrm>
              <a:custGeom>
                <a:avLst/>
                <a:gdLst/>
                <a:ahLst/>
                <a:cxnLst/>
                <a:rect l="l" t="t" r="r" b="b"/>
                <a:pathLst>
                  <a:path w="2431" h="3217" extrusionOk="0">
                    <a:moveTo>
                      <a:pt x="2431" y="1"/>
                    </a:moveTo>
                    <a:lnTo>
                      <a:pt x="1782" y="134"/>
                    </a:lnTo>
                    <a:lnTo>
                      <a:pt x="1" y="3216"/>
                    </a:lnTo>
                    <a:lnTo>
                      <a:pt x="645" y="3084"/>
                    </a:lnTo>
                    <a:lnTo>
                      <a:pt x="243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2716" name="Google Shape;2716;p18"/>
            <p:cNvGrpSpPr/>
            <p:nvPr/>
          </p:nvGrpSpPr>
          <p:grpSpPr>
            <a:xfrm rot="5400000">
              <a:off x="-874760" y="-189562"/>
              <a:ext cx="1730458" cy="626871"/>
              <a:chOff x="-201225" y="4663116"/>
              <a:chExt cx="1730458" cy="626871"/>
            </a:xfrm>
          </p:grpSpPr>
          <p:sp>
            <p:nvSpPr>
              <p:cNvPr id="2717" name="Google Shape;2717;p18"/>
              <p:cNvSpPr/>
              <p:nvPr/>
            </p:nvSpPr>
            <p:spPr>
              <a:xfrm>
                <a:off x="-201225" y="4987517"/>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718" name="Google Shape;2718;p18"/>
              <p:cNvSpPr/>
              <p:nvPr/>
            </p:nvSpPr>
            <p:spPr>
              <a:xfrm>
                <a:off x="75988" y="4924744"/>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719" name="Google Shape;2719;p18"/>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720" name="Google Shape;2720;p18"/>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721" name="Google Shape;2721;p18"/>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722" name="Google Shape;2722;p18"/>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723" name="Google Shape;2723;p18"/>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2724" name="Google Shape;2724;p18"/>
            <p:cNvGrpSpPr/>
            <p:nvPr/>
          </p:nvGrpSpPr>
          <p:grpSpPr>
            <a:xfrm rot="5400000">
              <a:off x="1439742" y="8302322"/>
              <a:ext cx="500680" cy="353205"/>
              <a:chOff x="8768714" y="3100336"/>
              <a:chExt cx="500680" cy="353205"/>
            </a:xfrm>
          </p:grpSpPr>
          <p:sp>
            <p:nvSpPr>
              <p:cNvPr id="2725" name="Google Shape;2725;p18"/>
              <p:cNvSpPr/>
              <p:nvPr/>
            </p:nvSpPr>
            <p:spPr>
              <a:xfrm>
                <a:off x="8768714" y="3151285"/>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726" name="Google Shape;2726;p18"/>
              <p:cNvSpPr/>
              <p:nvPr/>
            </p:nvSpPr>
            <p:spPr>
              <a:xfrm>
                <a:off x="9045498" y="3100336"/>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sp>
        <p:nvSpPr>
          <p:cNvPr id="2" name="Google Shape;1114;p8">
            <a:extLst>
              <a:ext uri="{FF2B5EF4-FFF2-40B4-BE49-F238E27FC236}">
                <a16:creationId xmlns:a16="http://schemas.microsoft.com/office/drawing/2014/main" id="{91A34A50-2F02-A6FF-571C-81616BB64F4D}"/>
              </a:ext>
            </a:extLst>
          </p:cNvPr>
          <p:cNvSpPr txBox="1">
            <a:spLocks noGrp="1"/>
          </p:cNvSpPr>
          <p:nvPr>
            <p:ph type="body" idx="1"/>
          </p:nvPr>
        </p:nvSpPr>
        <p:spPr>
          <a:xfrm>
            <a:off x="715101" y="1457542"/>
            <a:ext cx="7715284" cy="3300089"/>
          </a:xfrm>
          <a:prstGeom prst="rect">
            <a:avLst/>
          </a:prstGeom>
        </p:spPr>
        <p:txBody>
          <a:bodyPr spcFirstLastPara="1" wrap="square" lIns="91425" tIns="91425" rIns="91425" bIns="91425" anchor="t" anchorCtr="0">
            <a:noAutofit/>
          </a:bodyPr>
          <a:lstStyle>
            <a:lvl1pPr marL="457189" lvl="0" indent="-317492" rtl="0">
              <a:lnSpc>
                <a:spcPct val="100000"/>
              </a:lnSpc>
              <a:spcBef>
                <a:spcPts val="0"/>
              </a:spcBef>
              <a:spcAft>
                <a:spcPts val="0"/>
              </a:spcAft>
              <a:buClr>
                <a:schemeClr val="lt2"/>
              </a:buClr>
              <a:buSzPts val="1400"/>
              <a:buFont typeface="Montserrat"/>
              <a:buChar char="●"/>
              <a:defRPr sz="1400"/>
            </a:lvl1pPr>
            <a:lvl2pPr marL="914377" lvl="1" indent="-317492" rtl="0">
              <a:lnSpc>
                <a:spcPct val="100000"/>
              </a:lnSpc>
              <a:spcBef>
                <a:spcPts val="1600"/>
              </a:spcBef>
              <a:spcAft>
                <a:spcPts val="0"/>
              </a:spcAft>
              <a:buSzPts val="1400"/>
              <a:buFont typeface="Montserrat"/>
              <a:buChar char="○"/>
              <a:defRPr sz="1400"/>
            </a:lvl2pPr>
            <a:lvl3pPr marL="1371566" lvl="2" indent="-317492" rtl="0">
              <a:spcBef>
                <a:spcPts val="1600"/>
              </a:spcBef>
              <a:spcAft>
                <a:spcPts val="0"/>
              </a:spcAft>
              <a:buSzPts val="1400"/>
              <a:buFont typeface="Montserrat"/>
              <a:buChar char="■"/>
              <a:defRPr sz="1400"/>
            </a:lvl3pPr>
            <a:lvl4pPr marL="1828754" lvl="3" indent="-317492" rtl="0">
              <a:spcBef>
                <a:spcPts val="1600"/>
              </a:spcBef>
              <a:spcAft>
                <a:spcPts val="0"/>
              </a:spcAft>
              <a:buSzPts val="1400"/>
              <a:buFont typeface="Montserrat"/>
              <a:buChar char="●"/>
              <a:defRPr sz="1400"/>
            </a:lvl4pPr>
            <a:lvl5pPr marL="2285943" lvl="4" indent="-317492" rtl="0">
              <a:spcBef>
                <a:spcPts val="1600"/>
              </a:spcBef>
              <a:spcAft>
                <a:spcPts val="0"/>
              </a:spcAft>
              <a:buSzPts val="1400"/>
              <a:buFont typeface="Montserrat"/>
              <a:buChar char="○"/>
              <a:defRPr sz="1400"/>
            </a:lvl5pPr>
            <a:lvl6pPr marL="2743131" lvl="5" indent="-317492" rtl="0">
              <a:spcBef>
                <a:spcPts val="1600"/>
              </a:spcBef>
              <a:spcAft>
                <a:spcPts val="0"/>
              </a:spcAft>
              <a:buSzPts val="1400"/>
              <a:buFont typeface="Montserrat"/>
              <a:buChar char="■"/>
              <a:defRPr sz="1400"/>
            </a:lvl6pPr>
            <a:lvl7pPr marL="3200320" lvl="6" indent="-317492" rtl="0">
              <a:spcBef>
                <a:spcPts val="1600"/>
              </a:spcBef>
              <a:spcAft>
                <a:spcPts val="0"/>
              </a:spcAft>
              <a:buSzPts val="1400"/>
              <a:buFont typeface="Montserrat"/>
              <a:buChar char="●"/>
              <a:defRPr sz="1400"/>
            </a:lvl7pPr>
            <a:lvl8pPr marL="3657509" lvl="7" indent="-317492" rtl="0">
              <a:spcBef>
                <a:spcPts val="1600"/>
              </a:spcBef>
              <a:spcAft>
                <a:spcPts val="0"/>
              </a:spcAft>
              <a:buSzPts val="1400"/>
              <a:buFont typeface="Montserrat"/>
              <a:buChar char="○"/>
              <a:defRPr sz="1400"/>
            </a:lvl8pPr>
            <a:lvl9pPr marL="4114697" lvl="8" indent="-317492" rtl="0">
              <a:spcBef>
                <a:spcPts val="1600"/>
              </a:spcBef>
              <a:spcAft>
                <a:spcPts val="1600"/>
              </a:spcAft>
              <a:buSzPts val="1400"/>
              <a:buFont typeface="Montserrat"/>
              <a:buChar char="■"/>
              <a:defRPr sz="1400"/>
            </a:lvl9pPr>
          </a:lstStyle>
          <a:p>
            <a:endParaRPr dirty="0"/>
          </a:p>
        </p:txBody>
      </p:sp>
      <p:sp>
        <p:nvSpPr>
          <p:cNvPr id="3" name="Google Shape;1115;p8">
            <a:extLst>
              <a:ext uri="{FF2B5EF4-FFF2-40B4-BE49-F238E27FC236}">
                <a16:creationId xmlns:a16="http://schemas.microsoft.com/office/drawing/2014/main" id="{2E595FDA-B0C0-AB2B-E9B1-800A172523C2}"/>
              </a:ext>
            </a:extLst>
          </p:cNvPr>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200">
                <a:highlight>
                  <a:schemeClr val="dk1"/>
                </a:highlight>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_1">
    <p:bg>
      <p:bgPr>
        <a:solidFill>
          <a:schemeClr val="lt1"/>
        </a:solidFill>
        <a:effectLst/>
      </p:bgPr>
    </p:bg>
    <p:spTree>
      <p:nvGrpSpPr>
        <p:cNvPr id="1" name="Shape 213"/>
        <p:cNvGrpSpPr/>
        <p:nvPr/>
      </p:nvGrpSpPr>
      <p:grpSpPr>
        <a:xfrm>
          <a:off x="0" y="0"/>
          <a:ext cx="0" cy="0"/>
          <a:chOff x="0" y="0"/>
          <a:chExt cx="0" cy="0"/>
        </a:xfrm>
      </p:grpSpPr>
      <p:grpSp>
        <p:nvGrpSpPr>
          <p:cNvPr id="214" name="Google Shape;214;p3"/>
          <p:cNvGrpSpPr/>
          <p:nvPr/>
        </p:nvGrpSpPr>
        <p:grpSpPr>
          <a:xfrm>
            <a:off x="-2272928" y="-5615673"/>
            <a:ext cx="13689855" cy="16374829"/>
            <a:chOff x="2072625" y="330375"/>
            <a:chExt cx="857250" cy="1025375"/>
          </a:xfrm>
        </p:grpSpPr>
        <p:sp>
          <p:nvSpPr>
            <p:cNvPr id="215" name="Google Shape;215;p3"/>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6" name="Google Shape;216;p3"/>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7" name="Google Shape;217;p3"/>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8" name="Google Shape;218;p3"/>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9" name="Google Shape;219;p3"/>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0" name="Google Shape;220;p3"/>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1" name="Google Shape;221;p3"/>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2" name="Google Shape;222;p3"/>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3" name="Google Shape;223;p3"/>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4" name="Google Shape;224;p3"/>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5" name="Google Shape;225;p3"/>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6" name="Google Shape;226;p3"/>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7" name="Google Shape;227;p3"/>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8" name="Google Shape;228;p3"/>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9" name="Google Shape;229;p3"/>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0" name="Google Shape;230;p3"/>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1" name="Google Shape;231;p3"/>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2" name="Google Shape;232;p3"/>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3" name="Google Shape;233;p3"/>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4" name="Google Shape;234;p3"/>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5" name="Google Shape;235;p3"/>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6" name="Google Shape;236;p3"/>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7" name="Google Shape;237;p3"/>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8" name="Google Shape;238;p3"/>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9" name="Google Shape;239;p3"/>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0" name="Google Shape;240;p3"/>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1" name="Google Shape;241;p3"/>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2" name="Google Shape;242;p3"/>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243" name="Google Shape;243;p3"/>
          <p:cNvSpPr txBox="1">
            <a:spLocks noGrp="1"/>
          </p:cNvSpPr>
          <p:nvPr>
            <p:ph type="ctrTitle"/>
          </p:nvPr>
        </p:nvSpPr>
        <p:spPr>
          <a:xfrm>
            <a:off x="715100" y="469150"/>
            <a:ext cx="6997800" cy="2903400"/>
          </a:xfrm>
          <a:prstGeom prst="rect">
            <a:avLst/>
          </a:prstGeom>
        </p:spPr>
        <p:txBody>
          <a:bodyPr spcFirstLastPara="1" wrap="square" lIns="91425" tIns="91425" rIns="91425" bIns="91425" anchor="b" anchorCtr="0">
            <a:noAutofit/>
          </a:bodyPr>
          <a:lstStyle>
            <a:lvl1pPr lvl="0">
              <a:lnSpc>
                <a:spcPct val="90000"/>
              </a:lnSpc>
              <a:spcBef>
                <a:spcPts val="0"/>
              </a:spcBef>
              <a:spcAft>
                <a:spcPts val="0"/>
              </a:spcAft>
              <a:buSzPts val="5200"/>
              <a:buNone/>
              <a:defRPr sz="6000">
                <a:latin typeface="Archivo ExtraBold"/>
                <a:ea typeface="Archivo ExtraBold"/>
                <a:cs typeface="Archivo ExtraBold"/>
                <a:sym typeface="Archivo ExtraBol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244" name="Google Shape;244;p3"/>
          <p:cNvSpPr txBox="1">
            <a:spLocks noGrp="1"/>
          </p:cNvSpPr>
          <p:nvPr>
            <p:ph type="subTitle" idx="1"/>
          </p:nvPr>
        </p:nvSpPr>
        <p:spPr>
          <a:xfrm>
            <a:off x="715101" y="3310175"/>
            <a:ext cx="5825700" cy="3801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600">
                <a:solidFill>
                  <a:schemeClr val="dk1"/>
                </a:solidFill>
                <a:latin typeface="Archivo"/>
                <a:ea typeface="Archivo"/>
                <a:cs typeface="Archivo"/>
                <a:sym typeface="Archivo"/>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grpSp>
        <p:nvGrpSpPr>
          <p:cNvPr id="245" name="Google Shape;245;p3"/>
          <p:cNvGrpSpPr/>
          <p:nvPr/>
        </p:nvGrpSpPr>
        <p:grpSpPr>
          <a:xfrm>
            <a:off x="4458401" y="-628040"/>
            <a:ext cx="5106900" cy="2061163"/>
            <a:chOff x="4458400" y="-628040"/>
            <a:chExt cx="5106900" cy="2061163"/>
          </a:xfrm>
        </p:grpSpPr>
        <p:sp>
          <p:nvSpPr>
            <p:cNvPr id="246" name="Google Shape;246;p3"/>
            <p:cNvSpPr/>
            <p:nvPr/>
          </p:nvSpPr>
          <p:spPr>
            <a:xfrm rot="886861">
              <a:off x="4442526" y="93250"/>
              <a:ext cx="5138648" cy="54175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247" name="Google Shape;247;p3"/>
            <p:cNvGrpSpPr/>
            <p:nvPr/>
          </p:nvGrpSpPr>
          <p:grpSpPr>
            <a:xfrm rot="1575454">
              <a:off x="5112021" y="-228164"/>
              <a:ext cx="1966794" cy="682002"/>
              <a:chOff x="3019982" y="3965041"/>
              <a:chExt cx="1966825" cy="682013"/>
            </a:xfrm>
          </p:grpSpPr>
          <p:sp>
            <p:nvSpPr>
              <p:cNvPr id="248" name="Google Shape;248;p3"/>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49" name="Google Shape;249;p3"/>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0" name="Google Shape;250;p3"/>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1" name="Google Shape;251;p3"/>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2" name="Google Shape;252;p3"/>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3" name="Google Shape;253;p3"/>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4" name="Google Shape;254;p3"/>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5" name="Google Shape;255;p3"/>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256" name="Google Shape;256;p3"/>
            <p:cNvGrpSpPr/>
            <p:nvPr/>
          </p:nvGrpSpPr>
          <p:grpSpPr>
            <a:xfrm rot="1575454">
              <a:off x="7347797" y="353876"/>
              <a:ext cx="1975179" cy="677273"/>
              <a:chOff x="5281114" y="3496281"/>
              <a:chExt cx="1975210" cy="677284"/>
            </a:xfrm>
          </p:grpSpPr>
          <p:sp>
            <p:nvSpPr>
              <p:cNvPr id="257" name="Google Shape;257;p3"/>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8" name="Google Shape;258;p3"/>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59" name="Google Shape;259;p3"/>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0" name="Google Shape;260;p3"/>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1" name="Google Shape;261;p3"/>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2" name="Google Shape;262;p3"/>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3" name="Google Shape;263;p3"/>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4" name="Google Shape;264;p3"/>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265" name="Google Shape;265;p3"/>
          <p:cNvGrpSpPr/>
          <p:nvPr/>
        </p:nvGrpSpPr>
        <p:grpSpPr>
          <a:xfrm rot="-1217692">
            <a:off x="7371014" y="3634790"/>
            <a:ext cx="804244" cy="1134876"/>
            <a:chOff x="1073175" y="1823100"/>
            <a:chExt cx="1283725" cy="1811475"/>
          </a:xfrm>
        </p:grpSpPr>
        <p:sp>
          <p:nvSpPr>
            <p:cNvPr id="266" name="Google Shape;266;p3"/>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7" name="Google Shape;267;p3"/>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8" name="Google Shape;268;p3"/>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9" name="Google Shape;269;p3"/>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0" name="Google Shape;270;p3"/>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1" name="Google Shape;271;p3"/>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2" name="Google Shape;272;p3"/>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3" name="Google Shape;273;p3"/>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4" name="Google Shape;274;p3"/>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5" name="Google Shape;275;p3"/>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6" name="Google Shape;276;p3"/>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7" name="Google Shape;277;p3"/>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8" name="Google Shape;278;p3"/>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9" name="Google Shape;279;p3"/>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0" name="Google Shape;280;p3"/>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1" name="Google Shape;281;p3"/>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2" name="Google Shape;282;p3"/>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3" name="Google Shape;283;p3"/>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4" name="Google Shape;284;p3"/>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5" name="Google Shape;285;p3"/>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6" name="Google Shape;286;p3"/>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7" name="Google Shape;287;p3"/>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8" name="Google Shape;288;p3"/>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9" name="Google Shape;289;p3"/>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0" name="Google Shape;290;p3"/>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1" name="Google Shape;291;p3"/>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2" name="Google Shape;292;p3"/>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3" name="Google Shape;293;p3"/>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4" name="Google Shape;294;p3"/>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5" name="Google Shape;295;p3"/>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6" name="Google Shape;296;p3"/>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7" name="Google Shape;297;p3"/>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8" name="Google Shape;298;p3"/>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9" name="Google Shape;299;p3"/>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0" name="Google Shape;300;p3"/>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301" name="Google Shape;301;p3"/>
          <p:cNvGrpSpPr/>
          <p:nvPr/>
        </p:nvGrpSpPr>
        <p:grpSpPr>
          <a:xfrm rot="259097">
            <a:off x="-185551" y="3256854"/>
            <a:ext cx="9568073" cy="2445695"/>
            <a:chOff x="-185625" y="3256795"/>
            <a:chExt cx="9567700" cy="2445600"/>
          </a:xfrm>
        </p:grpSpPr>
        <p:sp>
          <p:nvSpPr>
            <p:cNvPr id="302" name="Google Shape;302;p3"/>
            <p:cNvSpPr/>
            <p:nvPr/>
          </p:nvSpPr>
          <p:spPr>
            <a:xfrm rot="-688729">
              <a:off x="-196391" y="4208689"/>
              <a:ext cx="9620833" cy="541812"/>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303" name="Google Shape;303;p3"/>
            <p:cNvGrpSpPr/>
            <p:nvPr/>
          </p:nvGrpSpPr>
          <p:grpSpPr>
            <a:xfrm>
              <a:off x="1761733" y="4250116"/>
              <a:ext cx="3240674" cy="939019"/>
              <a:chOff x="1746133" y="3965041"/>
              <a:chExt cx="3240674" cy="939019"/>
            </a:xfrm>
          </p:grpSpPr>
          <p:sp>
            <p:nvSpPr>
              <p:cNvPr id="304" name="Google Shape;304;p3"/>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05" name="Google Shape;305;p3"/>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06" name="Google Shape;306;p3"/>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07" name="Google Shape;307;p3"/>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08" name="Google Shape;308;p3"/>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09" name="Google Shape;309;p3"/>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0" name="Google Shape;310;p3"/>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1" name="Google Shape;311;p3"/>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2" name="Google Shape;312;p3"/>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3" name="Google Shape;313;p3"/>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4" name="Google Shape;314;p3"/>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5" name="Google Shape;315;p3"/>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6" name="Google Shape;316;p3"/>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17" name="Google Shape;317;p3"/>
            <p:cNvGrpSpPr/>
            <p:nvPr/>
          </p:nvGrpSpPr>
          <p:grpSpPr>
            <a:xfrm>
              <a:off x="5296714" y="3519298"/>
              <a:ext cx="3240996" cy="939342"/>
              <a:chOff x="5281114" y="3234223"/>
              <a:chExt cx="3240996" cy="939342"/>
            </a:xfrm>
          </p:grpSpPr>
          <p:sp>
            <p:nvSpPr>
              <p:cNvPr id="318" name="Google Shape;318;p3"/>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9" name="Google Shape;319;p3"/>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0" name="Google Shape;320;p3"/>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1" name="Google Shape;321;p3"/>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2" name="Google Shape;322;p3"/>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3" name="Google Shape;323;p3"/>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4" name="Google Shape;324;p3"/>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5" name="Google Shape;325;p3"/>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6" name="Google Shape;326;p3"/>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7" name="Google Shape;327;p3"/>
              <p:cNvSpPr/>
              <p:nvPr/>
            </p:nvSpPr>
            <p:spPr>
              <a:xfrm>
                <a:off x="7582985" y="3390082"/>
                <a:ext cx="187781" cy="330202"/>
              </a:xfrm>
              <a:custGeom>
                <a:avLst/>
                <a:gdLst/>
                <a:ahLst/>
                <a:cxnLst/>
                <a:rect l="l" t="t" r="r" b="b"/>
                <a:pathLst>
                  <a:path w="1747" h="3072" extrusionOk="0">
                    <a:moveTo>
                      <a:pt x="1724" y="0"/>
                    </a:moveTo>
                    <a:lnTo>
                      <a:pt x="12" y="356"/>
                    </a:lnTo>
                    <a:lnTo>
                      <a:pt x="0" y="3071"/>
                    </a:lnTo>
                    <a:lnTo>
                      <a:pt x="1747" y="2712"/>
                    </a:lnTo>
                    <a:lnTo>
                      <a:pt x="1747" y="2161"/>
                    </a:lnTo>
                    <a:lnTo>
                      <a:pt x="602" y="2395"/>
                    </a:lnTo>
                    <a:lnTo>
                      <a:pt x="610" y="1817"/>
                    </a:lnTo>
                    <a:lnTo>
                      <a:pt x="1563" y="1622"/>
                    </a:lnTo>
                    <a:lnTo>
                      <a:pt x="1563" y="1114"/>
                    </a:lnTo>
                    <a:lnTo>
                      <a:pt x="610" y="1309"/>
                    </a:lnTo>
                    <a:lnTo>
                      <a:pt x="610" y="782"/>
                    </a:lnTo>
                    <a:lnTo>
                      <a:pt x="1720" y="551"/>
                    </a:lnTo>
                    <a:lnTo>
                      <a:pt x="17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8" name="Google Shape;328;p3"/>
              <p:cNvSpPr/>
              <p:nvPr/>
            </p:nvSpPr>
            <p:spPr>
              <a:xfrm>
                <a:off x="7887930" y="3311508"/>
                <a:ext cx="261302" cy="345787"/>
              </a:xfrm>
              <a:custGeom>
                <a:avLst/>
                <a:gdLst/>
                <a:ahLst/>
                <a:cxnLst/>
                <a:rect l="l" t="t" r="r" b="b"/>
                <a:pathLst>
                  <a:path w="2431" h="3217" extrusionOk="0">
                    <a:moveTo>
                      <a:pt x="2430" y="1"/>
                    </a:moveTo>
                    <a:lnTo>
                      <a:pt x="1786" y="134"/>
                    </a:lnTo>
                    <a:lnTo>
                      <a:pt x="0" y="3216"/>
                    </a:lnTo>
                    <a:lnTo>
                      <a:pt x="649" y="3083"/>
                    </a:lnTo>
                    <a:lnTo>
                      <a:pt x="24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9" name="Google Shape;329;p3"/>
              <p:cNvSpPr/>
              <p:nvPr/>
            </p:nvSpPr>
            <p:spPr>
              <a:xfrm>
                <a:off x="8074315" y="3272919"/>
                <a:ext cx="261410" cy="345680"/>
              </a:xfrm>
              <a:custGeom>
                <a:avLst/>
                <a:gdLst/>
                <a:ahLst/>
                <a:cxnLst/>
                <a:rect l="l" t="t" r="r" b="b"/>
                <a:pathLst>
                  <a:path w="2432" h="3216" extrusionOk="0">
                    <a:moveTo>
                      <a:pt x="2431" y="0"/>
                    </a:moveTo>
                    <a:lnTo>
                      <a:pt x="1786" y="133"/>
                    </a:lnTo>
                    <a:lnTo>
                      <a:pt x="1" y="3216"/>
                    </a:lnTo>
                    <a:lnTo>
                      <a:pt x="646"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0" name="Google Shape;330;p3"/>
              <p:cNvSpPr/>
              <p:nvPr/>
            </p:nvSpPr>
            <p:spPr>
              <a:xfrm>
                <a:off x="8260808" y="3234223"/>
                <a:ext cx="261302" cy="345787"/>
              </a:xfrm>
              <a:custGeom>
                <a:avLst/>
                <a:gdLst/>
                <a:ahLst/>
                <a:cxnLst/>
                <a:rect l="l" t="t" r="r" b="b"/>
                <a:pathLst>
                  <a:path w="2431" h="3217" extrusionOk="0">
                    <a:moveTo>
                      <a:pt x="2431" y="1"/>
                    </a:moveTo>
                    <a:lnTo>
                      <a:pt x="1782" y="134"/>
                    </a:lnTo>
                    <a:lnTo>
                      <a:pt x="1" y="3216"/>
                    </a:lnTo>
                    <a:lnTo>
                      <a:pt x="645" y="3084"/>
                    </a:lnTo>
                    <a:lnTo>
                      <a:pt x="243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31" name="Google Shape;331;p3"/>
            <p:cNvGrpSpPr/>
            <p:nvPr/>
          </p:nvGrpSpPr>
          <p:grpSpPr>
            <a:xfrm>
              <a:off x="-185625" y="4948191"/>
              <a:ext cx="1730458" cy="626871"/>
              <a:chOff x="-201225" y="4663116"/>
              <a:chExt cx="1730458" cy="626871"/>
            </a:xfrm>
          </p:grpSpPr>
          <p:sp>
            <p:nvSpPr>
              <p:cNvPr id="332" name="Google Shape;332;p3"/>
              <p:cNvSpPr/>
              <p:nvPr/>
            </p:nvSpPr>
            <p:spPr>
              <a:xfrm>
                <a:off x="-201225" y="4987517"/>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3" name="Google Shape;333;p3"/>
              <p:cNvSpPr/>
              <p:nvPr/>
            </p:nvSpPr>
            <p:spPr>
              <a:xfrm>
                <a:off x="75988" y="4924744"/>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4" name="Google Shape;334;p3"/>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5" name="Google Shape;335;p3"/>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6" name="Google Shape;336;p3"/>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7" name="Google Shape;337;p3"/>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8" name="Google Shape;338;p3"/>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39" name="Google Shape;339;p3"/>
            <p:cNvGrpSpPr/>
            <p:nvPr/>
          </p:nvGrpSpPr>
          <p:grpSpPr>
            <a:xfrm>
              <a:off x="8784314" y="3385411"/>
              <a:ext cx="500680" cy="353205"/>
              <a:chOff x="8768714" y="3100336"/>
              <a:chExt cx="500680" cy="353205"/>
            </a:xfrm>
          </p:grpSpPr>
          <p:sp>
            <p:nvSpPr>
              <p:cNvPr id="340" name="Google Shape;340;p3"/>
              <p:cNvSpPr/>
              <p:nvPr/>
            </p:nvSpPr>
            <p:spPr>
              <a:xfrm>
                <a:off x="8768714" y="3151285"/>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1" name="Google Shape;341;p3"/>
              <p:cNvSpPr/>
              <p:nvPr/>
            </p:nvSpPr>
            <p:spPr>
              <a:xfrm>
                <a:off x="9045498" y="3100336"/>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342" name="Google Shape;342;p3"/>
          <p:cNvGrpSpPr/>
          <p:nvPr/>
        </p:nvGrpSpPr>
        <p:grpSpPr>
          <a:xfrm>
            <a:off x="-264047" y="3481769"/>
            <a:ext cx="9420000" cy="2465069"/>
            <a:chOff x="-231796" y="3603342"/>
            <a:chExt cx="9420000" cy="2465069"/>
          </a:xfrm>
        </p:grpSpPr>
        <p:sp>
          <p:nvSpPr>
            <p:cNvPr id="343" name="Google Shape;343;p3"/>
            <p:cNvSpPr/>
            <p:nvPr/>
          </p:nvSpPr>
          <p:spPr>
            <a:xfrm rot="484947">
              <a:off x="-240569" y="4540457"/>
              <a:ext cx="9437545" cy="541785"/>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344" name="Google Shape;344;p3"/>
            <p:cNvGrpSpPr/>
            <p:nvPr/>
          </p:nvGrpSpPr>
          <p:grpSpPr>
            <a:xfrm rot="1173725">
              <a:off x="1356960" y="4118732"/>
              <a:ext cx="3240401" cy="938940"/>
              <a:chOff x="1746133" y="3965041"/>
              <a:chExt cx="3240674" cy="939019"/>
            </a:xfrm>
          </p:grpSpPr>
          <p:sp>
            <p:nvSpPr>
              <p:cNvPr id="345" name="Google Shape;345;p3"/>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6" name="Google Shape;346;p3"/>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7" name="Google Shape;347;p3"/>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8" name="Google Shape;348;p3"/>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9" name="Google Shape;349;p3"/>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0" name="Google Shape;350;p3"/>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1" name="Google Shape;351;p3"/>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2" name="Google Shape;352;p3"/>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3" name="Google Shape;353;p3"/>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4" name="Google Shape;354;p3"/>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5" name="Google Shape;355;p3"/>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6" name="Google Shape;356;p3"/>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7" name="Google Shape;357;p3"/>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58" name="Google Shape;358;p3"/>
            <p:cNvGrpSpPr/>
            <p:nvPr/>
          </p:nvGrpSpPr>
          <p:grpSpPr>
            <a:xfrm rot="1173725">
              <a:off x="4932234" y="4613712"/>
              <a:ext cx="3240724" cy="939263"/>
              <a:chOff x="5281114" y="3234223"/>
              <a:chExt cx="3240996" cy="939342"/>
            </a:xfrm>
          </p:grpSpPr>
          <p:sp>
            <p:nvSpPr>
              <p:cNvPr id="359" name="Google Shape;359;p3"/>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60" name="Google Shape;360;p3"/>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61" name="Google Shape;361;p3"/>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62" name="Google Shape;362;p3"/>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63" name="Google Shape;363;p3"/>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64" name="Google Shape;364;p3"/>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65" name="Google Shape;365;p3"/>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66" name="Google Shape;366;p3"/>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67" name="Google Shape;367;p3"/>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68" name="Google Shape;368;p3"/>
              <p:cNvSpPr/>
              <p:nvPr/>
            </p:nvSpPr>
            <p:spPr>
              <a:xfrm>
                <a:off x="7582985" y="3390082"/>
                <a:ext cx="187781" cy="330202"/>
              </a:xfrm>
              <a:custGeom>
                <a:avLst/>
                <a:gdLst/>
                <a:ahLst/>
                <a:cxnLst/>
                <a:rect l="l" t="t" r="r" b="b"/>
                <a:pathLst>
                  <a:path w="1747" h="3072" extrusionOk="0">
                    <a:moveTo>
                      <a:pt x="1724" y="0"/>
                    </a:moveTo>
                    <a:lnTo>
                      <a:pt x="12" y="356"/>
                    </a:lnTo>
                    <a:lnTo>
                      <a:pt x="0" y="3071"/>
                    </a:lnTo>
                    <a:lnTo>
                      <a:pt x="1747" y="2712"/>
                    </a:lnTo>
                    <a:lnTo>
                      <a:pt x="1747" y="2161"/>
                    </a:lnTo>
                    <a:lnTo>
                      <a:pt x="602" y="2395"/>
                    </a:lnTo>
                    <a:lnTo>
                      <a:pt x="610" y="1817"/>
                    </a:lnTo>
                    <a:lnTo>
                      <a:pt x="1563" y="1622"/>
                    </a:lnTo>
                    <a:lnTo>
                      <a:pt x="1563" y="1114"/>
                    </a:lnTo>
                    <a:lnTo>
                      <a:pt x="610" y="1309"/>
                    </a:lnTo>
                    <a:lnTo>
                      <a:pt x="610" y="782"/>
                    </a:lnTo>
                    <a:lnTo>
                      <a:pt x="1720" y="551"/>
                    </a:lnTo>
                    <a:lnTo>
                      <a:pt x="17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69" name="Google Shape;369;p3"/>
              <p:cNvSpPr/>
              <p:nvPr/>
            </p:nvSpPr>
            <p:spPr>
              <a:xfrm>
                <a:off x="7887930" y="3311508"/>
                <a:ext cx="261302" cy="345787"/>
              </a:xfrm>
              <a:custGeom>
                <a:avLst/>
                <a:gdLst/>
                <a:ahLst/>
                <a:cxnLst/>
                <a:rect l="l" t="t" r="r" b="b"/>
                <a:pathLst>
                  <a:path w="2431" h="3217" extrusionOk="0">
                    <a:moveTo>
                      <a:pt x="2430" y="1"/>
                    </a:moveTo>
                    <a:lnTo>
                      <a:pt x="1786" y="134"/>
                    </a:lnTo>
                    <a:lnTo>
                      <a:pt x="0" y="3216"/>
                    </a:lnTo>
                    <a:lnTo>
                      <a:pt x="649" y="3083"/>
                    </a:lnTo>
                    <a:lnTo>
                      <a:pt x="24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70" name="Google Shape;370;p3"/>
              <p:cNvSpPr/>
              <p:nvPr/>
            </p:nvSpPr>
            <p:spPr>
              <a:xfrm>
                <a:off x="8074315" y="3272919"/>
                <a:ext cx="261410" cy="345680"/>
              </a:xfrm>
              <a:custGeom>
                <a:avLst/>
                <a:gdLst/>
                <a:ahLst/>
                <a:cxnLst/>
                <a:rect l="l" t="t" r="r" b="b"/>
                <a:pathLst>
                  <a:path w="2432" h="3216" extrusionOk="0">
                    <a:moveTo>
                      <a:pt x="2431" y="0"/>
                    </a:moveTo>
                    <a:lnTo>
                      <a:pt x="1786" y="133"/>
                    </a:lnTo>
                    <a:lnTo>
                      <a:pt x="1" y="3216"/>
                    </a:lnTo>
                    <a:lnTo>
                      <a:pt x="646"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71" name="Google Shape;371;p3"/>
              <p:cNvSpPr/>
              <p:nvPr/>
            </p:nvSpPr>
            <p:spPr>
              <a:xfrm>
                <a:off x="8260808" y="3234223"/>
                <a:ext cx="261302" cy="345787"/>
              </a:xfrm>
              <a:custGeom>
                <a:avLst/>
                <a:gdLst/>
                <a:ahLst/>
                <a:cxnLst/>
                <a:rect l="l" t="t" r="r" b="b"/>
                <a:pathLst>
                  <a:path w="2431" h="3217" extrusionOk="0">
                    <a:moveTo>
                      <a:pt x="2431" y="1"/>
                    </a:moveTo>
                    <a:lnTo>
                      <a:pt x="1782" y="134"/>
                    </a:lnTo>
                    <a:lnTo>
                      <a:pt x="1" y="3216"/>
                    </a:lnTo>
                    <a:lnTo>
                      <a:pt x="645" y="3084"/>
                    </a:lnTo>
                    <a:lnTo>
                      <a:pt x="243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72" name="Google Shape;372;p3"/>
            <p:cNvGrpSpPr/>
            <p:nvPr/>
          </p:nvGrpSpPr>
          <p:grpSpPr>
            <a:xfrm rot="1173725">
              <a:off x="-112619" y="3967410"/>
              <a:ext cx="1226340" cy="545134"/>
              <a:chOff x="302789" y="4663116"/>
              <a:chExt cx="1226443" cy="545179"/>
            </a:xfrm>
          </p:grpSpPr>
          <p:sp>
            <p:nvSpPr>
              <p:cNvPr id="373" name="Google Shape;373;p3"/>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74" name="Google Shape;374;p3"/>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75" name="Google Shape;375;p3"/>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76" name="Google Shape;376;p3"/>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77" name="Google Shape;377;p3"/>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78" name="Google Shape;378;p3"/>
            <p:cNvGrpSpPr/>
            <p:nvPr/>
          </p:nvGrpSpPr>
          <p:grpSpPr>
            <a:xfrm rot="1173725">
              <a:off x="8444119" y="5191098"/>
              <a:ext cx="598124" cy="392942"/>
              <a:chOff x="8768714" y="3060565"/>
              <a:chExt cx="598174" cy="392976"/>
            </a:xfrm>
          </p:grpSpPr>
          <p:sp>
            <p:nvSpPr>
              <p:cNvPr id="379" name="Google Shape;379;p3"/>
              <p:cNvSpPr/>
              <p:nvPr/>
            </p:nvSpPr>
            <p:spPr>
              <a:xfrm>
                <a:off x="8768714" y="3151285"/>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0" name="Google Shape;380;p3"/>
              <p:cNvSpPr/>
              <p:nvPr/>
            </p:nvSpPr>
            <p:spPr>
              <a:xfrm>
                <a:off x="9045498" y="3100336"/>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1" name="Google Shape;381;p3"/>
              <p:cNvSpPr/>
              <p:nvPr/>
            </p:nvSpPr>
            <p:spPr>
              <a:xfrm>
                <a:off x="9300353" y="3060565"/>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382" name="Google Shape;382;p3"/>
          <p:cNvGrpSpPr/>
          <p:nvPr/>
        </p:nvGrpSpPr>
        <p:grpSpPr>
          <a:xfrm rot="-832221" flipH="1">
            <a:off x="351038" y="821198"/>
            <a:ext cx="1649759" cy="1575777"/>
            <a:chOff x="7221806" y="1168539"/>
            <a:chExt cx="1790356" cy="1732366"/>
          </a:xfrm>
        </p:grpSpPr>
        <p:sp>
          <p:nvSpPr>
            <p:cNvPr id="383" name="Google Shape;383;p3"/>
            <p:cNvSpPr/>
            <p:nvPr/>
          </p:nvSpPr>
          <p:spPr>
            <a:xfrm>
              <a:off x="8205932" y="2166851"/>
              <a:ext cx="315882" cy="303655"/>
            </a:xfrm>
            <a:custGeom>
              <a:avLst/>
              <a:gdLst/>
              <a:ahLst/>
              <a:cxnLst/>
              <a:rect l="l" t="t" r="r" b="b"/>
              <a:pathLst>
                <a:path w="4521" h="4346" extrusionOk="0">
                  <a:moveTo>
                    <a:pt x="1083" y="1"/>
                  </a:moveTo>
                  <a:lnTo>
                    <a:pt x="0" y="1173"/>
                  </a:lnTo>
                  <a:lnTo>
                    <a:pt x="3439" y="4346"/>
                  </a:lnTo>
                  <a:lnTo>
                    <a:pt x="4521" y="3173"/>
                  </a:lnTo>
                  <a:lnTo>
                    <a:pt x="108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4" name="Google Shape;384;p3"/>
            <p:cNvSpPr/>
            <p:nvPr/>
          </p:nvSpPr>
          <p:spPr>
            <a:xfrm>
              <a:off x="7268759" y="1270341"/>
              <a:ext cx="1263180" cy="1188978"/>
            </a:xfrm>
            <a:custGeom>
              <a:avLst/>
              <a:gdLst/>
              <a:ahLst/>
              <a:cxnLst/>
              <a:rect l="l" t="t" r="r" b="b"/>
              <a:pathLst>
                <a:path w="18079" h="17017" extrusionOk="0">
                  <a:moveTo>
                    <a:pt x="8640" y="1704"/>
                  </a:moveTo>
                  <a:cubicBezTo>
                    <a:pt x="10316" y="1704"/>
                    <a:pt x="11972" y="2325"/>
                    <a:pt x="13253" y="3509"/>
                  </a:cubicBezTo>
                  <a:cubicBezTo>
                    <a:pt x="16016" y="6057"/>
                    <a:pt x="16187" y="10363"/>
                    <a:pt x="13640" y="13125"/>
                  </a:cubicBezTo>
                  <a:cubicBezTo>
                    <a:pt x="12326" y="14546"/>
                    <a:pt x="10501" y="15313"/>
                    <a:pt x="8635" y="15313"/>
                  </a:cubicBezTo>
                  <a:cubicBezTo>
                    <a:pt x="7847" y="15313"/>
                    <a:pt x="7053" y="15176"/>
                    <a:pt x="6287" y="14895"/>
                  </a:cubicBezTo>
                  <a:cubicBezTo>
                    <a:pt x="3704" y="13941"/>
                    <a:pt x="1950" y="11531"/>
                    <a:pt x="1840" y="8780"/>
                  </a:cubicBezTo>
                  <a:cubicBezTo>
                    <a:pt x="1731" y="6029"/>
                    <a:pt x="3286" y="3486"/>
                    <a:pt x="5787" y="2333"/>
                  </a:cubicBezTo>
                  <a:cubicBezTo>
                    <a:pt x="6700" y="1910"/>
                    <a:pt x="7673" y="1704"/>
                    <a:pt x="8640" y="1704"/>
                  </a:cubicBezTo>
                  <a:close/>
                  <a:moveTo>
                    <a:pt x="8640" y="0"/>
                  </a:moveTo>
                  <a:cubicBezTo>
                    <a:pt x="7432" y="0"/>
                    <a:pt x="6214" y="258"/>
                    <a:pt x="5072" y="786"/>
                  </a:cubicBezTo>
                  <a:cubicBezTo>
                    <a:pt x="1950" y="2228"/>
                    <a:pt x="0" y="5412"/>
                    <a:pt x="141" y="8850"/>
                  </a:cubicBezTo>
                  <a:cubicBezTo>
                    <a:pt x="278" y="12289"/>
                    <a:pt x="2473" y="15305"/>
                    <a:pt x="5701" y="16493"/>
                  </a:cubicBezTo>
                  <a:cubicBezTo>
                    <a:pt x="6660" y="16846"/>
                    <a:pt x="7655" y="17017"/>
                    <a:pt x="8640" y="17017"/>
                  </a:cubicBezTo>
                  <a:cubicBezTo>
                    <a:pt x="10972" y="17017"/>
                    <a:pt x="13252" y="16058"/>
                    <a:pt x="14894" y="14281"/>
                  </a:cubicBezTo>
                  <a:cubicBezTo>
                    <a:pt x="18079" y="10827"/>
                    <a:pt x="17864" y="5443"/>
                    <a:pt x="14410" y="2255"/>
                  </a:cubicBezTo>
                  <a:cubicBezTo>
                    <a:pt x="12806" y="775"/>
                    <a:pt x="10737" y="0"/>
                    <a:pt x="864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5" name="Google Shape;385;p3"/>
            <p:cNvSpPr/>
            <p:nvPr/>
          </p:nvSpPr>
          <p:spPr>
            <a:xfrm>
              <a:off x="7389635" y="1389400"/>
              <a:ext cx="1010180" cy="950931"/>
            </a:xfrm>
            <a:custGeom>
              <a:avLst/>
              <a:gdLst/>
              <a:ahLst/>
              <a:cxnLst/>
              <a:rect l="l" t="t" r="r" b="b"/>
              <a:pathLst>
                <a:path w="14458" h="13610" extrusionOk="0">
                  <a:moveTo>
                    <a:pt x="6911" y="0"/>
                  </a:moveTo>
                  <a:cubicBezTo>
                    <a:pt x="5945" y="0"/>
                    <a:pt x="4971" y="206"/>
                    <a:pt x="4057" y="629"/>
                  </a:cubicBezTo>
                  <a:cubicBezTo>
                    <a:pt x="1560" y="1782"/>
                    <a:pt x="1" y="4325"/>
                    <a:pt x="110" y="7076"/>
                  </a:cubicBezTo>
                  <a:cubicBezTo>
                    <a:pt x="224" y="9827"/>
                    <a:pt x="1978" y="12237"/>
                    <a:pt x="4561" y="13191"/>
                  </a:cubicBezTo>
                  <a:cubicBezTo>
                    <a:pt x="5327" y="13472"/>
                    <a:pt x="6121" y="13609"/>
                    <a:pt x="6908" y="13609"/>
                  </a:cubicBezTo>
                  <a:cubicBezTo>
                    <a:pt x="8773" y="13609"/>
                    <a:pt x="10596" y="12842"/>
                    <a:pt x="11910" y="11421"/>
                  </a:cubicBezTo>
                  <a:cubicBezTo>
                    <a:pt x="14457" y="8659"/>
                    <a:pt x="14286" y="4353"/>
                    <a:pt x="11527" y="1805"/>
                  </a:cubicBezTo>
                  <a:cubicBezTo>
                    <a:pt x="10243" y="621"/>
                    <a:pt x="8588" y="0"/>
                    <a:pt x="6911" y="0"/>
                  </a:cubicBezTo>
                  <a:close/>
                </a:path>
              </a:pathLst>
            </a:custGeom>
            <a:solidFill>
              <a:srgbClr val="FFFFFF">
                <a:alpha val="28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6" name="Google Shape;386;p3"/>
            <p:cNvSpPr/>
            <p:nvPr/>
          </p:nvSpPr>
          <p:spPr>
            <a:xfrm>
              <a:off x="8318912" y="2270678"/>
              <a:ext cx="679276" cy="630227"/>
            </a:xfrm>
            <a:custGeom>
              <a:avLst/>
              <a:gdLst/>
              <a:ahLst/>
              <a:cxnLst/>
              <a:rect l="l" t="t" r="r" b="b"/>
              <a:pathLst>
                <a:path w="9722" h="9020" extrusionOk="0">
                  <a:moveTo>
                    <a:pt x="2381" y="0"/>
                  </a:moveTo>
                  <a:cubicBezTo>
                    <a:pt x="2146" y="0"/>
                    <a:pt x="1912" y="94"/>
                    <a:pt x="1740" y="281"/>
                  </a:cubicBezTo>
                  <a:lnTo>
                    <a:pt x="329" y="1809"/>
                  </a:lnTo>
                  <a:cubicBezTo>
                    <a:pt x="1" y="2164"/>
                    <a:pt x="24" y="2719"/>
                    <a:pt x="380" y="3047"/>
                  </a:cubicBezTo>
                  <a:lnTo>
                    <a:pt x="6303" y="8513"/>
                  </a:lnTo>
                  <a:cubicBezTo>
                    <a:pt x="6670" y="8852"/>
                    <a:pt x="7135" y="9020"/>
                    <a:pt x="7599" y="9020"/>
                  </a:cubicBezTo>
                  <a:cubicBezTo>
                    <a:pt x="8114" y="9020"/>
                    <a:pt x="8629" y="8813"/>
                    <a:pt x="9007" y="8404"/>
                  </a:cubicBezTo>
                  <a:cubicBezTo>
                    <a:pt x="9722" y="7626"/>
                    <a:pt x="9675" y="6415"/>
                    <a:pt x="8898" y="5700"/>
                  </a:cubicBezTo>
                  <a:lnTo>
                    <a:pt x="2978" y="234"/>
                  </a:lnTo>
                  <a:cubicBezTo>
                    <a:pt x="2809" y="78"/>
                    <a:pt x="2595" y="0"/>
                    <a:pt x="23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7" name="Google Shape;387;p3"/>
            <p:cNvSpPr/>
            <p:nvPr/>
          </p:nvSpPr>
          <p:spPr>
            <a:xfrm>
              <a:off x="8283208" y="2192004"/>
              <a:ext cx="159723" cy="159513"/>
            </a:xfrm>
            <a:custGeom>
              <a:avLst/>
              <a:gdLst/>
              <a:ahLst/>
              <a:cxnLst/>
              <a:rect l="l" t="t" r="r" b="b"/>
              <a:pathLst>
                <a:path w="2286" h="2283" fill="none" extrusionOk="0">
                  <a:moveTo>
                    <a:pt x="1082" y="0"/>
                  </a:moveTo>
                  <a:cubicBezTo>
                    <a:pt x="922" y="211"/>
                    <a:pt x="754" y="414"/>
                    <a:pt x="571" y="614"/>
                  </a:cubicBezTo>
                  <a:cubicBezTo>
                    <a:pt x="387" y="809"/>
                    <a:pt x="199" y="997"/>
                    <a:pt x="0" y="1172"/>
                  </a:cubicBezTo>
                  <a:lnTo>
                    <a:pt x="1204" y="2282"/>
                  </a:lnTo>
                  <a:lnTo>
                    <a:pt x="2286" y="1110"/>
                  </a:lnTo>
                  <a:close/>
                </a:path>
              </a:pathLst>
            </a:custGeom>
            <a:solidFill>
              <a:schemeClr val="lt1"/>
            </a:solidFill>
            <a:ln w="19050" cap="flat" cmpd="sng">
              <a:solidFill>
                <a:schemeClr val="dk1"/>
              </a:solidFill>
              <a:prstDash val="solid"/>
              <a:miter lim="390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8" name="Google Shape;388;p3"/>
            <p:cNvSpPr/>
            <p:nvPr/>
          </p:nvSpPr>
          <p:spPr>
            <a:xfrm>
              <a:off x="7221806" y="1168539"/>
              <a:ext cx="1321312" cy="1309853"/>
            </a:xfrm>
            <a:custGeom>
              <a:avLst/>
              <a:gdLst/>
              <a:ahLst/>
              <a:cxnLst/>
              <a:rect l="l" t="t" r="r" b="b"/>
              <a:pathLst>
                <a:path w="18911" h="18747" fill="none" extrusionOk="0">
                  <a:moveTo>
                    <a:pt x="15281" y="3235"/>
                  </a:moveTo>
                  <a:cubicBezTo>
                    <a:pt x="11835" y="0"/>
                    <a:pt x="6412" y="196"/>
                    <a:pt x="3204" y="3669"/>
                  </a:cubicBezTo>
                  <a:cubicBezTo>
                    <a:pt x="0" y="7143"/>
                    <a:pt x="238" y="12562"/>
                    <a:pt x="3739" y="15738"/>
                  </a:cubicBezTo>
                  <a:cubicBezTo>
                    <a:pt x="6994" y="18747"/>
                    <a:pt x="11964" y="18723"/>
                    <a:pt x="15191" y="15820"/>
                  </a:cubicBezTo>
                  <a:cubicBezTo>
                    <a:pt x="15386" y="15645"/>
                    <a:pt x="15578" y="15457"/>
                    <a:pt x="15762" y="15258"/>
                  </a:cubicBezTo>
                  <a:cubicBezTo>
                    <a:pt x="15945" y="15062"/>
                    <a:pt x="16113" y="14855"/>
                    <a:pt x="16273" y="14648"/>
                  </a:cubicBezTo>
                  <a:cubicBezTo>
                    <a:pt x="18911" y="11198"/>
                    <a:pt x="18536" y="6240"/>
                    <a:pt x="15281" y="3235"/>
                  </a:cubicBezTo>
                  <a:close/>
                  <a:moveTo>
                    <a:pt x="4896" y="14488"/>
                  </a:moveTo>
                  <a:cubicBezTo>
                    <a:pt x="2872" y="12620"/>
                    <a:pt x="2172" y="9721"/>
                    <a:pt x="3126" y="7139"/>
                  </a:cubicBezTo>
                  <a:cubicBezTo>
                    <a:pt x="4075" y="4556"/>
                    <a:pt x="6490" y="2802"/>
                    <a:pt x="9237" y="2688"/>
                  </a:cubicBezTo>
                  <a:cubicBezTo>
                    <a:pt x="11987" y="2579"/>
                    <a:pt x="14535" y="4138"/>
                    <a:pt x="15687" y="6635"/>
                  </a:cubicBezTo>
                  <a:cubicBezTo>
                    <a:pt x="16840" y="9135"/>
                    <a:pt x="16375" y="12081"/>
                    <a:pt x="14511" y="14105"/>
                  </a:cubicBezTo>
                  <a:cubicBezTo>
                    <a:pt x="11960" y="16864"/>
                    <a:pt x="7654" y="17039"/>
                    <a:pt x="4896" y="14488"/>
                  </a:cubicBezTo>
                  <a:close/>
                </a:path>
              </a:pathLst>
            </a:custGeom>
            <a:solidFill>
              <a:schemeClr val="lt1"/>
            </a:solidFill>
            <a:ln w="19050" cap="flat" cmpd="sng">
              <a:solidFill>
                <a:schemeClr val="dk1"/>
              </a:solidFill>
              <a:prstDash val="solid"/>
              <a:miter lim="390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9" name="Google Shape;389;p3"/>
            <p:cNvSpPr/>
            <p:nvPr/>
          </p:nvSpPr>
          <p:spPr>
            <a:xfrm>
              <a:off x="7395297" y="1352400"/>
              <a:ext cx="1010111" cy="1024853"/>
            </a:xfrm>
            <a:custGeom>
              <a:avLst/>
              <a:gdLst/>
              <a:ahLst/>
              <a:cxnLst/>
              <a:rect l="l" t="t" r="r" b="b"/>
              <a:pathLst>
                <a:path w="14457" h="14668" fill="none" extrusionOk="0">
                  <a:moveTo>
                    <a:pt x="11522" y="2333"/>
                  </a:moveTo>
                  <a:cubicBezTo>
                    <a:pt x="9499" y="465"/>
                    <a:pt x="6553" y="0"/>
                    <a:pt x="4056" y="1157"/>
                  </a:cubicBezTo>
                  <a:cubicBezTo>
                    <a:pt x="1555" y="2309"/>
                    <a:pt x="0" y="4853"/>
                    <a:pt x="110" y="7603"/>
                  </a:cubicBezTo>
                  <a:cubicBezTo>
                    <a:pt x="219" y="10354"/>
                    <a:pt x="1973" y="12769"/>
                    <a:pt x="4556" y="13718"/>
                  </a:cubicBezTo>
                  <a:cubicBezTo>
                    <a:pt x="7139" y="14668"/>
                    <a:pt x="10042" y="13968"/>
                    <a:pt x="11909" y="11948"/>
                  </a:cubicBezTo>
                  <a:cubicBezTo>
                    <a:pt x="14457" y="9186"/>
                    <a:pt x="14285" y="4880"/>
                    <a:pt x="11522" y="2333"/>
                  </a:cubicBezTo>
                  <a:close/>
                </a:path>
              </a:pathLst>
            </a:custGeom>
            <a:solidFill>
              <a:schemeClr val="lt1"/>
            </a:solidFill>
            <a:ln w="19050" cap="flat" cmpd="sng">
              <a:solidFill>
                <a:schemeClr val="dk1"/>
              </a:solidFill>
              <a:prstDash val="solid"/>
              <a:miter lim="390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0" name="Google Shape;390;p3"/>
            <p:cNvSpPr/>
            <p:nvPr/>
          </p:nvSpPr>
          <p:spPr>
            <a:xfrm>
              <a:off x="8332886" y="2230503"/>
              <a:ext cx="679276" cy="651677"/>
            </a:xfrm>
            <a:custGeom>
              <a:avLst/>
              <a:gdLst/>
              <a:ahLst/>
              <a:cxnLst/>
              <a:rect l="l" t="t" r="r" b="b"/>
              <a:pathLst>
                <a:path w="9722" h="9327" fill="none" extrusionOk="0">
                  <a:moveTo>
                    <a:pt x="8897" y="5795"/>
                  </a:moveTo>
                  <a:lnTo>
                    <a:pt x="2974" y="332"/>
                  </a:lnTo>
                  <a:cubicBezTo>
                    <a:pt x="2618" y="0"/>
                    <a:pt x="2063" y="24"/>
                    <a:pt x="1735" y="379"/>
                  </a:cubicBezTo>
                  <a:lnTo>
                    <a:pt x="1575" y="555"/>
                  </a:lnTo>
                  <a:lnTo>
                    <a:pt x="493" y="1727"/>
                  </a:lnTo>
                  <a:lnTo>
                    <a:pt x="328" y="1907"/>
                  </a:lnTo>
                  <a:cubicBezTo>
                    <a:pt x="0" y="2262"/>
                    <a:pt x="20" y="2813"/>
                    <a:pt x="375" y="3142"/>
                  </a:cubicBezTo>
                  <a:lnTo>
                    <a:pt x="6299" y="8608"/>
                  </a:lnTo>
                  <a:cubicBezTo>
                    <a:pt x="7076" y="9327"/>
                    <a:pt x="8287" y="9276"/>
                    <a:pt x="9002" y="8502"/>
                  </a:cubicBezTo>
                  <a:lnTo>
                    <a:pt x="9002" y="8502"/>
                  </a:lnTo>
                  <a:cubicBezTo>
                    <a:pt x="9721" y="7725"/>
                    <a:pt x="9670" y="6513"/>
                    <a:pt x="8897" y="5795"/>
                  </a:cubicBezTo>
                  <a:close/>
                </a:path>
              </a:pathLst>
            </a:custGeom>
            <a:solidFill>
              <a:schemeClr val="lt1"/>
            </a:solidFill>
            <a:ln w="19050" cap="flat" cmpd="sng">
              <a:solidFill>
                <a:schemeClr val="dk1"/>
              </a:solidFill>
              <a:prstDash val="solid"/>
              <a:miter lim="390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1" name="Google Shape;391;p3"/>
            <p:cNvSpPr/>
            <p:nvPr/>
          </p:nvSpPr>
          <p:spPr>
            <a:xfrm>
              <a:off x="7625171" y="1411092"/>
              <a:ext cx="593825" cy="274379"/>
            </a:xfrm>
            <a:custGeom>
              <a:avLst/>
              <a:gdLst/>
              <a:ahLst/>
              <a:cxnLst/>
              <a:rect l="l" t="t" r="r" b="b"/>
              <a:pathLst>
                <a:path w="8499" h="3927" fill="none" extrusionOk="0">
                  <a:moveTo>
                    <a:pt x="8498" y="3927"/>
                  </a:moveTo>
                  <a:cubicBezTo>
                    <a:pt x="6842" y="782"/>
                    <a:pt x="2684" y="0"/>
                    <a:pt x="0" y="2333"/>
                  </a:cubicBezTo>
                </a:path>
              </a:pathLst>
            </a:custGeom>
            <a:solidFill>
              <a:schemeClr val="accent6"/>
            </a:solid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2" name="Google Shape;392;p3"/>
            <p:cNvSpPr/>
            <p:nvPr/>
          </p:nvSpPr>
          <p:spPr>
            <a:xfrm>
              <a:off x="8241288" y="1737597"/>
              <a:ext cx="21939" cy="129749"/>
            </a:xfrm>
            <a:custGeom>
              <a:avLst/>
              <a:gdLst/>
              <a:ahLst/>
              <a:cxnLst/>
              <a:rect l="l" t="t" r="r" b="b"/>
              <a:pathLst>
                <a:path w="314" h="1857" fill="none" extrusionOk="0">
                  <a:moveTo>
                    <a:pt x="309" y="1856"/>
                  </a:moveTo>
                  <a:cubicBezTo>
                    <a:pt x="313" y="1223"/>
                    <a:pt x="212" y="594"/>
                    <a:pt x="1" y="0"/>
                  </a:cubicBezTo>
                </a:path>
              </a:pathLst>
            </a:custGeom>
            <a:solidFill>
              <a:schemeClr val="accent6"/>
            </a:solid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ext" preserve="1" userDrawn="1">
  <p:cSld name="1_Title and text">
    <p:bg>
      <p:bgPr>
        <a:solidFill>
          <a:schemeClr val="lt1"/>
        </a:solidFill>
        <a:effectLst/>
      </p:bgPr>
    </p:bg>
    <p:spTree>
      <p:nvGrpSpPr>
        <p:cNvPr id="1" name="Shape 2564"/>
        <p:cNvGrpSpPr/>
        <p:nvPr/>
      </p:nvGrpSpPr>
      <p:grpSpPr>
        <a:xfrm>
          <a:off x="0" y="0"/>
          <a:ext cx="0" cy="0"/>
          <a:chOff x="0" y="0"/>
          <a:chExt cx="0" cy="0"/>
        </a:xfrm>
      </p:grpSpPr>
      <p:grpSp>
        <p:nvGrpSpPr>
          <p:cNvPr id="2565" name="Google Shape;2565;p18"/>
          <p:cNvGrpSpPr/>
          <p:nvPr/>
        </p:nvGrpSpPr>
        <p:grpSpPr>
          <a:xfrm>
            <a:off x="-2272928" y="-5615673"/>
            <a:ext cx="13689855" cy="16374829"/>
            <a:chOff x="2072625" y="330375"/>
            <a:chExt cx="857250" cy="1025375"/>
          </a:xfrm>
        </p:grpSpPr>
        <p:sp>
          <p:nvSpPr>
            <p:cNvPr id="2566" name="Google Shape;2566;p18"/>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67" name="Google Shape;2567;p18"/>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68" name="Google Shape;2568;p18"/>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69" name="Google Shape;2569;p18"/>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70" name="Google Shape;2570;p18"/>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71" name="Google Shape;2571;p18"/>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72" name="Google Shape;2572;p18"/>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73" name="Google Shape;2573;p18"/>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74" name="Google Shape;2574;p18"/>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75" name="Google Shape;2575;p18"/>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76" name="Google Shape;2576;p18"/>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77" name="Google Shape;2577;p18"/>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78" name="Google Shape;2578;p18"/>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79" name="Google Shape;2579;p18"/>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80" name="Google Shape;2580;p18"/>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81" name="Google Shape;2581;p18"/>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82" name="Google Shape;2582;p18"/>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83" name="Google Shape;2583;p18"/>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84" name="Google Shape;2584;p18"/>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85" name="Google Shape;2585;p18"/>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86" name="Google Shape;2586;p18"/>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87" name="Google Shape;2587;p18"/>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88" name="Google Shape;2588;p18"/>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89" name="Google Shape;2589;p18"/>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90" name="Google Shape;2590;p18"/>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91" name="Google Shape;2591;p18"/>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92" name="Google Shape;2592;p18"/>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93" name="Google Shape;2593;p18"/>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2625" name="Google Shape;2625;p18"/>
          <p:cNvGrpSpPr/>
          <p:nvPr/>
        </p:nvGrpSpPr>
        <p:grpSpPr>
          <a:xfrm rot="977712">
            <a:off x="194881" y="4109274"/>
            <a:ext cx="655619" cy="925149"/>
            <a:chOff x="1073175" y="1823100"/>
            <a:chExt cx="1283725" cy="1811475"/>
          </a:xfrm>
        </p:grpSpPr>
        <p:sp>
          <p:nvSpPr>
            <p:cNvPr id="2626" name="Google Shape;2626;p18"/>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27" name="Google Shape;2627;p18"/>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28" name="Google Shape;2628;p18"/>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29" name="Google Shape;2629;p18"/>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30" name="Google Shape;2630;p18"/>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31" name="Google Shape;2631;p18"/>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32" name="Google Shape;2632;p18"/>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33" name="Google Shape;2633;p18"/>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34" name="Google Shape;2634;p18"/>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35" name="Google Shape;2635;p18"/>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36" name="Google Shape;2636;p18"/>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37" name="Google Shape;2637;p18"/>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38" name="Google Shape;2638;p18"/>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39" name="Google Shape;2639;p18"/>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40" name="Google Shape;2640;p18"/>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41" name="Google Shape;2641;p18"/>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42" name="Google Shape;2642;p18"/>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43" name="Google Shape;2643;p18"/>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44" name="Google Shape;2644;p18"/>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45" name="Google Shape;2645;p18"/>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46" name="Google Shape;2646;p18"/>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47" name="Google Shape;2647;p18"/>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48" name="Google Shape;2648;p18"/>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49" name="Google Shape;2649;p18"/>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50" name="Google Shape;2650;p18"/>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51" name="Google Shape;2651;p18"/>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52" name="Google Shape;2652;p18"/>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53" name="Google Shape;2653;p18"/>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54" name="Google Shape;2654;p18"/>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55" name="Google Shape;2655;p18"/>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56" name="Google Shape;2656;p18"/>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57" name="Google Shape;2657;p18"/>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58" name="Google Shape;2658;p18"/>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59" name="Google Shape;2659;p18"/>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60" name="Google Shape;2660;p18"/>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2661" name="Google Shape;2661;p18"/>
          <p:cNvGrpSpPr/>
          <p:nvPr/>
        </p:nvGrpSpPr>
        <p:grpSpPr>
          <a:xfrm rot="-1075983">
            <a:off x="7219076" y="-278273"/>
            <a:ext cx="2874385" cy="5776097"/>
            <a:chOff x="6672924" y="-253582"/>
            <a:chExt cx="2874436" cy="5776200"/>
          </a:xfrm>
        </p:grpSpPr>
        <p:sp>
          <p:nvSpPr>
            <p:cNvPr id="2662" name="Google Shape;2662;p18"/>
            <p:cNvSpPr/>
            <p:nvPr/>
          </p:nvSpPr>
          <p:spPr>
            <a:xfrm rot="-4332759">
              <a:off x="5222716" y="2363700"/>
              <a:ext cx="5892269" cy="541636"/>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2663" name="Google Shape;2663;p18"/>
            <p:cNvGrpSpPr/>
            <p:nvPr/>
          </p:nvGrpSpPr>
          <p:grpSpPr>
            <a:xfrm rot="-3644135">
              <a:off x="6309778" y="3359504"/>
              <a:ext cx="2964072" cy="904225"/>
              <a:chOff x="2022487" y="3965041"/>
              <a:chExt cx="2964320" cy="904300"/>
            </a:xfrm>
          </p:grpSpPr>
          <p:sp>
            <p:nvSpPr>
              <p:cNvPr id="2664" name="Google Shape;2664;p18"/>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65" name="Google Shape;2665;p18"/>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66" name="Google Shape;2666;p18"/>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67" name="Google Shape;2667;p18"/>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68" name="Google Shape;2668;p18"/>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69" name="Google Shape;2669;p18"/>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70" name="Google Shape;2670;p18"/>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71" name="Google Shape;2671;p18"/>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72" name="Google Shape;2672;p18"/>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73" name="Google Shape;2673;p18"/>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74" name="Google Shape;2674;p18"/>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75" name="Google Shape;2675;p18"/>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2676" name="Google Shape;2676;p18"/>
            <p:cNvGrpSpPr/>
            <p:nvPr/>
          </p:nvGrpSpPr>
          <p:grpSpPr>
            <a:xfrm rot="-3644135">
              <a:off x="7552380" y="615023"/>
              <a:ext cx="2249655" cy="734299"/>
              <a:chOff x="5281114" y="3439205"/>
              <a:chExt cx="2249843" cy="734360"/>
            </a:xfrm>
          </p:grpSpPr>
          <p:sp>
            <p:nvSpPr>
              <p:cNvPr id="2677" name="Google Shape;2677;p18"/>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78" name="Google Shape;2678;p18"/>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79" name="Google Shape;2679;p18"/>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80" name="Google Shape;2680;p18"/>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81" name="Google Shape;2681;p18"/>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82" name="Google Shape;2682;p18"/>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83" name="Google Shape;2683;p18"/>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84" name="Google Shape;2684;p18"/>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685" name="Google Shape;2685;p18"/>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sp>
        <p:nvSpPr>
          <p:cNvPr id="2" name="Google Shape;1114;p8">
            <a:extLst>
              <a:ext uri="{FF2B5EF4-FFF2-40B4-BE49-F238E27FC236}">
                <a16:creationId xmlns:a16="http://schemas.microsoft.com/office/drawing/2014/main" id="{91A34A50-2F02-A6FF-571C-81616BB64F4D}"/>
              </a:ext>
            </a:extLst>
          </p:cNvPr>
          <p:cNvSpPr txBox="1">
            <a:spLocks noGrp="1"/>
          </p:cNvSpPr>
          <p:nvPr>
            <p:ph type="body" idx="1"/>
          </p:nvPr>
        </p:nvSpPr>
        <p:spPr>
          <a:xfrm>
            <a:off x="715101" y="1457542"/>
            <a:ext cx="7715284" cy="3300089"/>
          </a:xfrm>
          <a:prstGeom prst="rect">
            <a:avLst/>
          </a:prstGeom>
        </p:spPr>
        <p:txBody>
          <a:bodyPr spcFirstLastPara="1" wrap="square" lIns="91425" tIns="91425" rIns="91425" bIns="91425" anchor="t" anchorCtr="0">
            <a:noAutofit/>
          </a:bodyPr>
          <a:lstStyle>
            <a:lvl1pPr marL="457189" lvl="0" indent="-317492" rtl="0">
              <a:lnSpc>
                <a:spcPct val="100000"/>
              </a:lnSpc>
              <a:spcBef>
                <a:spcPts val="0"/>
              </a:spcBef>
              <a:spcAft>
                <a:spcPts val="0"/>
              </a:spcAft>
              <a:buClr>
                <a:schemeClr val="lt2"/>
              </a:buClr>
              <a:buSzPts val="1400"/>
              <a:buFont typeface="Montserrat"/>
              <a:buChar char="●"/>
              <a:defRPr sz="1400"/>
            </a:lvl1pPr>
            <a:lvl2pPr marL="914377" lvl="1" indent="-317492" rtl="0">
              <a:lnSpc>
                <a:spcPct val="100000"/>
              </a:lnSpc>
              <a:spcBef>
                <a:spcPts val="1600"/>
              </a:spcBef>
              <a:spcAft>
                <a:spcPts val="0"/>
              </a:spcAft>
              <a:buSzPts val="1400"/>
              <a:buFont typeface="Montserrat"/>
              <a:buChar char="○"/>
              <a:defRPr sz="1400"/>
            </a:lvl2pPr>
            <a:lvl3pPr marL="1371566" lvl="2" indent="-317492" rtl="0">
              <a:spcBef>
                <a:spcPts val="1600"/>
              </a:spcBef>
              <a:spcAft>
                <a:spcPts val="0"/>
              </a:spcAft>
              <a:buSzPts val="1400"/>
              <a:buFont typeface="Montserrat"/>
              <a:buChar char="■"/>
              <a:defRPr sz="1400"/>
            </a:lvl3pPr>
            <a:lvl4pPr marL="1828754" lvl="3" indent="-317492" rtl="0">
              <a:spcBef>
                <a:spcPts val="1600"/>
              </a:spcBef>
              <a:spcAft>
                <a:spcPts val="0"/>
              </a:spcAft>
              <a:buSzPts val="1400"/>
              <a:buFont typeface="Montserrat"/>
              <a:buChar char="●"/>
              <a:defRPr sz="1400"/>
            </a:lvl4pPr>
            <a:lvl5pPr marL="2285943" lvl="4" indent="-317492" rtl="0">
              <a:spcBef>
                <a:spcPts val="1600"/>
              </a:spcBef>
              <a:spcAft>
                <a:spcPts val="0"/>
              </a:spcAft>
              <a:buSzPts val="1400"/>
              <a:buFont typeface="Montserrat"/>
              <a:buChar char="○"/>
              <a:defRPr sz="1400"/>
            </a:lvl5pPr>
            <a:lvl6pPr marL="2743131" lvl="5" indent="-317492" rtl="0">
              <a:spcBef>
                <a:spcPts val="1600"/>
              </a:spcBef>
              <a:spcAft>
                <a:spcPts val="0"/>
              </a:spcAft>
              <a:buSzPts val="1400"/>
              <a:buFont typeface="Montserrat"/>
              <a:buChar char="■"/>
              <a:defRPr sz="1400"/>
            </a:lvl6pPr>
            <a:lvl7pPr marL="3200320" lvl="6" indent="-317492" rtl="0">
              <a:spcBef>
                <a:spcPts val="1600"/>
              </a:spcBef>
              <a:spcAft>
                <a:spcPts val="0"/>
              </a:spcAft>
              <a:buSzPts val="1400"/>
              <a:buFont typeface="Montserrat"/>
              <a:buChar char="●"/>
              <a:defRPr sz="1400"/>
            </a:lvl7pPr>
            <a:lvl8pPr marL="3657509" lvl="7" indent="-317492" rtl="0">
              <a:spcBef>
                <a:spcPts val="1600"/>
              </a:spcBef>
              <a:spcAft>
                <a:spcPts val="0"/>
              </a:spcAft>
              <a:buSzPts val="1400"/>
              <a:buFont typeface="Montserrat"/>
              <a:buChar char="○"/>
              <a:defRPr sz="1400"/>
            </a:lvl8pPr>
            <a:lvl9pPr marL="4114697" lvl="8" indent="-317492" rtl="0">
              <a:spcBef>
                <a:spcPts val="1600"/>
              </a:spcBef>
              <a:spcAft>
                <a:spcPts val="1600"/>
              </a:spcAft>
              <a:buSzPts val="1400"/>
              <a:buFont typeface="Montserrat"/>
              <a:buChar char="■"/>
              <a:defRPr sz="1400"/>
            </a:lvl9pPr>
          </a:lstStyle>
          <a:p>
            <a:endParaRPr dirty="0"/>
          </a:p>
        </p:txBody>
      </p:sp>
      <p:sp>
        <p:nvSpPr>
          <p:cNvPr id="3" name="Google Shape;1115;p8">
            <a:extLst>
              <a:ext uri="{FF2B5EF4-FFF2-40B4-BE49-F238E27FC236}">
                <a16:creationId xmlns:a16="http://schemas.microsoft.com/office/drawing/2014/main" id="{2E595FDA-B0C0-AB2B-E9B1-800A172523C2}"/>
              </a:ext>
            </a:extLst>
          </p:cNvPr>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200">
                <a:highlight>
                  <a:schemeClr val="dk1"/>
                </a:highlight>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4611754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ext 1" userDrawn="1">
  <p:cSld name="CUSTOM_9_1_1_1_1">
    <p:bg>
      <p:bgPr>
        <a:solidFill>
          <a:schemeClr val="lt1"/>
        </a:solidFill>
        <a:effectLst/>
      </p:bgPr>
    </p:bg>
    <p:spTree>
      <p:nvGrpSpPr>
        <p:cNvPr id="1" name="Shape 2727"/>
        <p:cNvGrpSpPr/>
        <p:nvPr/>
      </p:nvGrpSpPr>
      <p:grpSpPr>
        <a:xfrm>
          <a:off x="0" y="0"/>
          <a:ext cx="0" cy="0"/>
          <a:chOff x="0" y="0"/>
          <a:chExt cx="0" cy="0"/>
        </a:xfrm>
      </p:grpSpPr>
      <p:grpSp>
        <p:nvGrpSpPr>
          <p:cNvPr id="2759" name="Google Shape;2759;p19"/>
          <p:cNvGrpSpPr/>
          <p:nvPr/>
        </p:nvGrpSpPr>
        <p:grpSpPr>
          <a:xfrm rot="-512179">
            <a:off x="8229142" y="252495"/>
            <a:ext cx="655543" cy="925043"/>
            <a:chOff x="1073175" y="1823100"/>
            <a:chExt cx="1283725" cy="1811475"/>
          </a:xfrm>
        </p:grpSpPr>
        <p:sp>
          <p:nvSpPr>
            <p:cNvPr id="2760" name="Google Shape;2760;p19"/>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61" name="Google Shape;2761;p19"/>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62" name="Google Shape;2762;p19"/>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63" name="Google Shape;2763;p19"/>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64" name="Google Shape;2764;p19"/>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65" name="Google Shape;2765;p19"/>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66" name="Google Shape;2766;p19"/>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67" name="Google Shape;2767;p19"/>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68" name="Google Shape;2768;p19"/>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69" name="Google Shape;2769;p19"/>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70" name="Google Shape;2770;p19"/>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71" name="Google Shape;2771;p19"/>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72" name="Google Shape;2772;p19"/>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73" name="Google Shape;2773;p19"/>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74" name="Google Shape;2774;p19"/>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75" name="Google Shape;2775;p19"/>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76" name="Google Shape;2776;p19"/>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77" name="Google Shape;2777;p19"/>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78" name="Google Shape;2778;p19"/>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79" name="Google Shape;2779;p19"/>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80" name="Google Shape;2780;p19"/>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81" name="Google Shape;2781;p19"/>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82" name="Google Shape;2782;p19"/>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83" name="Google Shape;2783;p19"/>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84" name="Google Shape;2784;p19"/>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85" name="Google Shape;2785;p19"/>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86" name="Google Shape;2786;p19"/>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87" name="Google Shape;2787;p19"/>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88" name="Google Shape;2788;p19"/>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89" name="Google Shape;2789;p19"/>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90" name="Google Shape;2790;p19"/>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91" name="Google Shape;2791;p19"/>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92" name="Google Shape;2792;p19"/>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93" name="Google Shape;2793;p19"/>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94" name="Google Shape;2794;p19"/>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2795" name="Google Shape;2795;p19"/>
          <p:cNvGrpSpPr/>
          <p:nvPr/>
        </p:nvGrpSpPr>
        <p:grpSpPr>
          <a:xfrm>
            <a:off x="4458401" y="-628040"/>
            <a:ext cx="5106900" cy="2061163"/>
            <a:chOff x="4458400" y="-628040"/>
            <a:chExt cx="5106900" cy="2061163"/>
          </a:xfrm>
        </p:grpSpPr>
        <p:sp>
          <p:nvSpPr>
            <p:cNvPr id="2796" name="Google Shape;2796;p19"/>
            <p:cNvSpPr/>
            <p:nvPr/>
          </p:nvSpPr>
          <p:spPr>
            <a:xfrm rot="886861">
              <a:off x="4442526" y="93250"/>
              <a:ext cx="5138648" cy="54175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2797" name="Google Shape;2797;p19"/>
            <p:cNvGrpSpPr/>
            <p:nvPr/>
          </p:nvGrpSpPr>
          <p:grpSpPr>
            <a:xfrm rot="1575454">
              <a:off x="5112021" y="-228164"/>
              <a:ext cx="1966794" cy="682002"/>
              <a:chOff x="3019982" y="3965041"/>
              <a:chExt cx="1966825" cy="682013"/>
            </a:xfrm>
          </p:grpSpPr>
          <p:sp>
            <p:nvSpPr>
              <p:cNvPr id="2798" name="Google Shape;2798;p19"/>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799" name="Google Shape;2799;p19"/>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00" name="Google Shape;2800;p19"/>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01" name="Google Shape;2801;p19"/>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02" name="Google Shape;2802;p19"/>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03" name="Google Shape;2803;p19"/>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04" name="Google Shape;2804;p19"/>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05" name="Google Shape;2805;p19"/>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2806" name="Google Shape;2806;p19"/>
            <p:cNvGrpSpPr/>
            <p:nvPr/>
          </p:nvGrpSpPr>
          <p:grpSpPr>
            <a:xfrm rot="1575454">
              <a:off x="7347797" y="353876"/>
              <a:ext cx="1975179" cy="677273"/>
              <a:chOff x="5281114" y="3496281"/>
              <a:chExt cx="1975210" cy="677284"/>
            </a:xfrm>
          </p:grpSpPr>
          <p:sp>
            <p:nvSpPr>
              <p:cNvPr id="2807" name="Google Shape;2807;p19"/>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08" name="Google Shape;2808;p19"/>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09" name="Google Shape;2809;p19"/>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10" name="Google Shape;2810;p19"/>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11" name="Google Shape;2811;p19"/>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12" name="Google Shape;2812;p19"/>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13" name="Google Shape;2813;p19"/>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14" name="Google Shape;2814;p19"/>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2815" name="Google Shape;2815;p19"/>
          <p:cNvGrpSpPr/>
          <p:nvPr/>
        </p:nvGrpSpPr>
        <p:grpSpPr>
          <a:xfrm rot="4167425">
            <a:off x="257291" y="4332336"/>
            <a:ext cx="655565" cy="925073"/>
            <a:chOff x="1073175" y="1823100"/>
            <a:chExt cx="1283725" cy="1811475"/>
          </a:xfrm>
        </p:grpSpPr>
        <p:sp>
          <p:nvSpPr>
            <p:cNvPr id="2816" name="Google Shape;2816;p19"/>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17" name="Google Shape;2817;p19"/>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18" name="Google Shape;2818;p19"/>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19" name="Google Shape;2819;p19"/>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20" name="Google Shape;2820;p19"/>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21" name="Google Shape;2821;p19"/>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22" name="Google Shape;2822;p19"/>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23" name="Google Shape;2823;p19"/>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24" name="Google Shape;2824;p19"/>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25" name="Google Shape;2825;p19"/>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26" name="Google Shape;2826;p19"/>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27" name="Google Shape;2827;p19"/>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28" name="Google Shape;2828;p19"/>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29" name="Google Shape;2829;p19"/>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30" name="Google Shape;2830;p19"/>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31" name="Google Shape;2831;p19"/>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32" name="Google Shape;2832;p19"/>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33" name="Google Shape;2833;p19"/>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34" name="Google Shape;2834;p19"/>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35" name="Google Shape;2835;p19"/>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36" name="Google Shape;2836;p19"/>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37" name="Google Shape;2837;p19"/>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38" name="Google Shape;2838;p19"/>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39" name="Google Shape;2839;p19"/>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40" name="Google Shape;2840;p19"/>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41" name="Google Shape;2841;p19"/>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42" name="Google Shape;2842;p19"/>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43" name="Google Shape;2843;p19"/>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44" name="Google Shape;2844;p19"/>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45" name="Google Shape;2845;p19"/>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46" name="Google Shape;2846;p19"/>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47" name="Google Shape;2847;p19"/>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48" name="Google Shape;2848;p19"/>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49" name="Google Shape;2849;p19"/>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50" name="Google Shape;2850;p19"/>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2851" name="Google Shape;2851;p19"/>
          <p:cNvGrpSpPr/>
          <p:nvPr/>
        </p:nvGrpSpPr>
        <p:grpSpPr>
          <a:xfrm>
            <a:off x="-71590" y="4049142"/>
            <a:ext cx="9807300" cy="1610061"/>
            <a:chOff x="-71591" y="4277740"/>
            <a:chExt cx="9807300" cy="1610061"/>
          </a:xfrm>
        </p:grpSpPr>
        <p:sp>
          <p:nvSpPr>
            <p:cNvPr id="2852" name="Google Shape;2852;p19"/>
            <p:cNvSpPr/>
            <p:nvPr/>
          </p:nvSpPr>
          <p:spPr>
            <a:xfrm rot="-191672">
              <a:off x="-64199" y="4853932"/>
              <a:ext cx="9792517" cy="541731"/>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2853" name="Google Shape;2853;p19"/>
            <p:cNvGrpSpPr/>
            <p:nvPr/>
          </p:nvGrpSpPr>
          <p:grpSpPr>
            <a:xfrm rot="497092">
              <a:off x="2253432" y="4720156"/>
              <a:ext cx="3240792" cy="939054"/>
              <a:chOff x="1746133" y="3965041"/>
              <a:chExt cx="3240674" cy="939019"/>
            </a:xfrm>
          </p:grpSpPr>
          <p:sp>
            <p:nvSpPr>
              <p:cNvPr id="2854" name="Google Shape;2854;p19"/>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55" name="Google Shape;2855;p19"/>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56" name="Google Shape;2856;p19"/>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57" name="Google Shape;2857;p19"/>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58" name="Google Shape;2858;p19"/>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59" name="Google Shape;2859;p19"/>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60" name="Google Shape;2860;p19"/>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61" name="Google Shape;2861;p19"/>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62" name="Google Shape;2862;p19"/>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63" name="Google Shape;2863;p19"/>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64" name="Google Shape;2864;p19"/>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65" name="Google Shape;2865;p19"/>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66" name="Google Shape;2866;p19"/>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2867" name="Google Shape;2867;p19"/>
            <p:cNvGrpSpPr/>
            <p:nvPr/>
          </p:nvGrpSpPr>
          <p:grpSpPr>
            <a:xfrm rot="497092">
              <a:off x="5856935" y="4506352"/>
              <a:ext cx="3241114" cy="939376"/>
              <a:chOff x="5281114" y="3234223"/>
              <a:chExt cx="3240996" cy="939342"/>
            </a:xfrm>
          </p:grpSpPr>
          <p:sp>
            <p:nvSpPr>
              <p:cNvPr id="2868" name="Google Shape;2868;p19"/>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69" name="Google Shape;2869;p19"/>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70" name="Google Shape;2870;p19"/>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71" name="Google Shape;2871;p19"/>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72" name="Google Shape;2872;p19"/>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73" name="Google Shape;2873;p19"/>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74" name="Google Shape;2874;p19"/>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75" name="Google Shape;2875;p19"/>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76" name="Google Shape;2876;p19"/>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77" name="Google Shape;2877;p19"/>
              <p:cNvSpPr/>
              <p:nvPr/>
            </p:nvSpPr>
            <p:spPr>
              <a:xfrm>
                <a:off x="7582985" y="3390082"/>
                <a:ext cx="187781" cy="330202"/>
              </a:xfrm>
              <a:custGeom>
                <a:avLst/>
                <a:gdLst/>
                <a:ahLst/>
                <a:cxnLst/>
                <a:rect l="l" t="t" r="r" b="b"/>
                <a:pathLst>
                  <a:path w="1747" h="3072" extrusionOk="0">
                    <a:moveTo>
                      <a:pt x="1724" y="0"/>
                    </a:moveTo>
                    <a:lnTo>
                      <a:pt x="12" y="356"/>
                    </a:lnTo>
                    <a:lnTo>
                      <a:pt x="0" y="3071"/>
                    </a:lnTo>
                    <a:lnTo>
                      <a:pt x="1747" y="2712"/>
                    </a:lnTo>
                    <a:lnTo>
                      <a:pt x="1747" y="2161"/>
                    </a:lnTo>
                    <a:lnTo>
                      <a:pt x="602" y="2395"/>
                    </a:lnTo>
                    <a:lnTo>
                      <a:pt x="610" y="1817"/>
                    </a:lnTo>
                    <a:lnTo>
                      <a:pt x="1563" y="1622"/>
                    </a:lnTo>
                    <a:lnTo>
                      <a:pt x="1563" y="1114"/>
                    </a:lnTo>
                    <a:lnTo>
                      <a:pt x="610" y="1309"/>
                    </a:lnTo>
                    <a:lnTo>
                      <a:pt x="610" y="782"/>
                    </a:lnTo>
                    <a:lnTo>
                      <a:pt x="1720" y="551"/>
                    </a:lnTo>
                    <a:lnTo>
                      <a:pt x="17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78" name="Google Shape;2878;p19"/>
              <p:cNvSpPr/>
              <p:nvPr/>
            </p:nvSpPr>
            <p:spPr>
              <a:xfrm>
                <a:off x="7887930" y="3311508"/>
                <a:ext cx="261302" cy="345787"/>
              </a:xfrm>
              <a:custGeom>
                <a:avLst/>
                <a:gdLst/>
                <a:ahLst/>
                <a:cxnLst/>
                <a:rect l="l" t="t" r="r" b="b"/>
                <a:pathLst>
                  <a:path w="2431" h="3217" extrusionOk="0">
                    <a:moveTo>
                      <a:pt x="2430" y="1"/>
                    </a:moveTo>
                    <a:lnTo>
                      <a:pt x="1786" y="134"/>
                    </a:lnTo>
                    <a:lnTo>
                      <a:pt x="0" y="3216"/>
                    </a:lnTo>
                    <a:lnTo>
                      <a:pt x="649" y="3083"/>
                    </a:lnTo>
                    <a:lnTo>
                      <a:pt x="24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79" name="Google Shape;2879;p19"/>
              <p:cNvSpPr/>
              <p:nvPr/>
            </p:nvSpPr>
            <p:spPr>
              <a:xfrm>
                <a:off x="8074315" y="3272919"/>
                <a:ext cx="261410" cy="345680"/>
              </a:xfrm>
              <a:custGeom>
                <a:avLst/>
                <a:gdLst/>
                <a:ahLst/>
                <a:cxnLst/>
                <a:rect l="l" t="t" r="r" b="b"/>
                <a:pathLst>
                  <a:path w="2432" h="3216" extrusionOk="0">
                    <a:moveTo>
                      <a:pt x="2431" y="0"/>
                    </a:moveTo>
                    <a:lnTo>
                      <a:pt x="1786" y="133"/>
                    </a:lnTo>
                    <a:lnTo>
                      <a:pt x="1" y="3216"/>
                    </a:lnTo>
                    <a:lnTo>
                      <a:pt x="646"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80" name="Google Shape;2880;p19"/>
              <p:cNvSpPr/>
              <p:nvPr/>
            </p:nvSpPr>
            <p:spPr>
              <a:xfrm>
                <a:off x="8260808" y="3234223"/>
                <a:ext cx="261302" cy="345787"/>
              </a:xfrm>
              <a:custGeom>
                <a:avLst/>
                <a:gdLst/>
                <a:ahLst/>
                <a:cxnLst/>
                <a:rect l="l" t="t" r="r" b="b"/>
                <a:pathLst>
                  <a:path w="2431" h="3217" extrusionOk="0">
                    <a:moveTo>
                      <a:pt x="2431" y="1"/>
                    </a:moveTo>
                    <a:lnTo>
                      <a:pt x="1782" y="134"/>
                    </a:lnTo>
                    <a:lnTo>
                      <a:pt x="1" y="3216"/>
                    </a:lnTo>
                    <a:lnTo>
                      <a:pt x="645" y="3084"/>
                    </a:lnTo>
                    <a:lnTo>
                      <a:pt x="243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2881" name="Google Shape;2881;p19"/>
            <p:cNvGrpSpPr/>
            <p:nvPr/>
          </p:nvGrpSpPr>
          <p:grpSpPr>
            <a:xfrm rot="497092">
              <a:off x="256104" y="5023175"/>
              <a:ext cx="1730521" cy="626894"/>
              <a:chOff x="-201225" y="4663116"/>
              <a:chExt cx="1730458" cy="626871"/>
            </a:xfrm>
          </p:grpSpPr>
          <p:sp>
            <p:nvSpPr>
              <p:cNvPr id="2882" name="Google Shape;2882;p19"/>
              <p:cNvSpPr/>
              <p:nvPr/>
            </p:nvSpPr>
            <p:spPr>
              <a:xfrm>
                <a:off x="-201225" y="4987517"/>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83" name="Google Shape;2883;p19"/>
              <p:cNvSpPr/>
              <p:nvPr/>
            </p:nvSpPr>
            <p:spPr>
              <a:xfrm>
                <a:off x="75988" y="4924744"/>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84" name="Google Shape;2884;p19"/>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85" name="Google Shape;2885;p19"/>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86" name="Google Shape;2886;p19"/>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87" name="Google Shape;2887;p19"/>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888" name="Google Shape;2888;p19"/>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sp>
        <p:nvSpPr>
          <p:cNvPr id="2" name="Google Shape;1114;p8">
            <a:extLst>
              <a:ext uri="{FF2B5EF4-FFF2-40B4-BE49-F238E27FC236}">
                <a16:creationId xmlns:a16="http://schemas.microsoft.com/office/drawing/2014/main" id="{574C7C7E-9B45-FE81-5E9B-2CB20523E61A}"/>
              </a:ext>
            </a:extLst>
          </p:cNvPr>
          <p:cNvSpPr txBox="1">
            <a:spLocks noGrp="1"/>
          </p:cNvSpPr>
          <p:nvPr>
            <p:ph type="body" idx="1"/>
          </p:nvPr>
        </p:nvSpPr>
        <p:spPr>
          <a:xfrm>
            <a:off x="715101" y="1457542"/>
            <a:ext cx="7715284" cy="3300089"/>
          </a:xfrm>
          <a:prstGeom prst="rect">
            <a:avLst/>
          </a:prstGeom>
        </p:spPr>
        <p:txBody>
          <a:bodyPr spcFirstLastPara="1" wrap="square" lIns="91425" tIns="91425" rIns="91425" bIns="91425" anchor="t" anchorCtr="0">
            <a:noAutofit/>
          </a:bodyPr>
          <a:lstStyle>
            <a:lvl1pPr marL="457189" lvl="0" indent="-317492" rtl="0">
              <a:lnSpc>
                <a:spcPct val="100000"/>
              </a:lnSpc>
              <a:spcBef>
                <a:spcPts val="0"/>
              </a:spcBef>
              <a:spcAft>
                <a:spcPts val="0"/>
              </a:spcAft>
              <a:buClr>
                <a:schemeClr val="lt2"/>
              </a:buClr>
              <a:buSzPts val="1400"/>
              <a:buFont typeface="Montserrat"/>
              <a:buChar char="●"/>
              <a:defRPr sz="1400"/>
            </a:lvl1pPr>
            <a:lvl2pPr marL="914377" lvl="1" indent="-317492" rtl="0">
              <a:lnSpc>
                <a:spcPct val="100000"/>
              </a:lnSpc>
              <a:spcBef>
                <a:spcPts val="1600"/>
              </a:spcBef>
              <a:spcAft>
                <a:spcPts val="0"/>
              </a:spcAft>
              <a:buSzPts val="1400"/>
              <a:buFont typeface="Montserrat"/>
              <a:buChar char="○"/>
              <a:defRPr sz="1400"/>
            </a:lvl2pPr>
            <a:lvl3pPr marL="1371566" lvl="2" indent="-317492" rtl="0">
              <a:spcBef>
                <a:spcPts val="1600"/>
              </a:spcBef>
              <a:spcAft>
                <a:spcPts val="0"/>
              </a:spcAft>
              <a:buSzPts val="1400"/>
              <a:buFont typeface="Montserrat"/>
              <a:buChar char="■"/>
              <a:defRPr sz="1400"/>
            </a:lvl3pPr>
            <a:lvl4pPr marL="1828754" lvl="3" indent="-317492" rtl="0">
              <a:spcBef>
                <a:spcPts val="1600"/>
              </a:spcBef>
              <a:spcAft>
                <a:spcPts val="0"/>
              </a:spcAft>
              <a:buSzPts val="1400"/>
              <a:buFont typeface="Montserrat"/>
              <a:buChar char="●"/>
              <a:defRPr sz="1400"/>
            </a:lvl4pPr>
            <a:lvl5pPr marL="2285943" lvl="4" indent="-317492" rtl="0">
              <a:spcBef>
                <a:spcPts val="1600"/>
              </a:spcBef>
              <a:spcAft>
                <a:spcPts val="0"/>
              </a:spcAft>
              <a:buSzPts val="1400"/>
              <a:buFont typeface="Montserrat"/>
              <a:buChar char="○"/>
              <a:defRPr sz="1400"/>
            </a:lvl5pPr>
            <a:lvl6pPr marL="2743131" lvl="5" indent="-317492" rtl="0">
              <a:spcBef>
                <a:spcPts val="1600"/>
              </a:spcBef>
              <a:spcAft>
                <a:spcPts val="0"/>
              </a:spcAft>
              <a:buSzPts val="1400"/>
              <a:buFont typeface="Montserrat"/>
              <a:buChar char="■"/>
              <a:defRPr sz="1400"/>
            </a:lvl6pPr>
            <a:lvl7pPr marL="3200320" lvl="6" indent="-317492" rtl="0">
              <a:spcBef>
                <a:spcPts val="1600"/>
              </a:spcBef>
              <a:spcAft>
                <a:spcPts val="0"/>
              </a:spcAft>
              <a:buSzPts val="1400"/>
              <a:buFont typeface="Montserrat"/>
              <a:buChar char="●"/>
              <a:defRPr sz="1400"/>
            </a:lvl7pPr>
            <a:lvl8pPr marL="3657509" lvl="7" indent="-317492" rtl="0">
              <a:spcBef>
                <a:spcPts val="1600"/>
              </a:spcBef>
              <a:spcAft>
                <a:spcPts val="0"/>
              </a:spcAft>
              <a:buSzPts val="1400"/>
              <a:buFont typeface="Montserrat"/>
              <a:buChar char="○"/>
              <a:defRPr sz="1400"/>
            </a:lvl8pPr>
            <a:lvl9pPr marL="4114697" lvl="8" indent="-317492" rtl="0">
              <a:spcBef>
                <a:spcPts val="1600"/>
              </a:spcBef>
              <a:spcAft>
                <a:spcPts val="1600"/>
              </a:spcAft>
              <a:buSzPts val="1400"/>
              <a:buFont typeface="Montserrat"/>
              <a:buChar char="■"/>
              <a:defRPr sz="1400"/>
            </a:lvl9pPr>
          </a:lstStyle>
          <a:p>
            <a:endParaRPr dirty="0"/>
          </a:p>
        </p:txBody>
      </p:sp>
      <p:sp>
        <p:nvSpPr>
          <p:cNvPr id="3" name="Google Shape;1115;p8">
            <a:extLst>
              <a:ext uri="{FF2B5EF4-FFF2-40B4-BE49-F238E27FC236}">
                <a16:creationId xmlns:a16="http://schemas.microsoft.com/office/drawing/2014/main" id="{BBD3FA49-28D8-18DF-8CEF-DE5239AFD989}"/>
              </a:ext>
            </a:extLst>
          </p:cNvPr>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200">
                <a:highlight>
                  <a:schemeClr val="dk1"/>
                </a:highlight>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4" name="Google Shape;2728;p19"/>
          <p:cNvGrpSpPr/>
          <p:nvPr userDrawn="1"/>
        </p:nvGrpSpPr>
        <p:grpSpPr>
          <a:xfrm>
            <a:off x="-2272928" y="-5615673"/>
            <a:ext cx="13689855" cy="16374829"/>
            <a:chOff x="2072625" y="330375"/>
            <a:chExt cx="857250" cy="1025375"/>
          </a:xfrm>
        </p:grpSpPr>
        <p:sp>
          <p:nvSpPr>
            <p:cNvPr id="5" name="Google Shape;2729;p19"/>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 name="Google Shape;2730;p19"/>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 name="Google Shape;2731;p19"/>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 name="Google Shape;2732;p19"/>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 name="Google Shape;2733;p19"/>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 name="Google Shape;2734;p19"/>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 name="Google Shape;2735;p19"/>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 name="Google Shape;2736;p19"/>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 name="Google Shape;2737;p19"/>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 name="Google Shape;2738;p19"/>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 name="Google Shape;2739;p19"/>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 name="Google Shape;2740;p19"/>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 name="Google Shape;2741;p19"/>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 name="Google Shape;2742;p19"/>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 name="Google Shape;2743;p19"/>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 name="Google Shape;2744;p19"/>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 name="Google Shape;2745;p19"/>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 name="Google Shape;2746;p19"/>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 name="Google Shape;2747;p19"/>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 name="Google Shape;2748;p19"/>
            <p:cNvSpPr/>
            <p:nvPr userDrawn="1"/>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 name="Google Shape;2749;p19"/>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 name="Google Shape;2750;p19"/>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 name="Google Shape;2751;p19"/>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 name="Google Shape;2752;p19"/>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 name="Google Shape;2753;p19"/>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 name="Google Shape;2754;p19"/>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 name="Google Shape;2755;p19"/>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 name="Google Shape;2756;p19"/>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2" userDrawn="1">
  <p:cSld name="TITLE_AND_BODY_1_1">
    <p:bg>
      <p:bgPr>
        <a:solidFill>
          <a:schemeClr val="lt1"/>
        </a:solidFill>
        <a:effectLst/>
      </p:bgPr>
    </p:bg>
    <p:spTree>
      <p:nvGrpSpPr>
        <p:cNvPr id="1" name="Shape 2889"/>
        <p:cNvGrpSpPr/>
        <p:nvPr/>
      </p:nvGrpSpPr>
      <p:grpSpPr>
        <a:xfrm>
          <a:off x="0" y="0"/>
          <a:ext cx="0" cy="0"/>
          <a:chOff x="0" y="0"/>
          <a:chExt cx="0" cy="0"/>
        </a:xfrm>
      </p:grpSpPr>
      <p:grpSp>
        <p:nvGrpSpPr>
          <p:cNvPr id="2890" name="Google Shape;2890;p20"/>
          <p:cNvGrpSpPr/>
          <p:nvPr/>
        </p:nvGrpSpPr>
        <p:grpSpPr>
          <a:xfrm>
            <a:off x="-2272928" y="-5615673"/>
            <a:ext cx="13689855" cy="16374829"/>
            <a:chOff x="2072625" y="330375"/>
            <a:chExt cx="857250" cy="1025375"/>
          </a:xfrm>
        </p:grpSpPr>
        <p:sp>
          <p:nvSpPr>
            <p:cNvPr id="2891" name="Google Shape;2891;p20"/>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92" name="Google Shape;2892;p20"/>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93" name="Google Shape;2893;p20"/>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94" name="Google Shape;2894;p20"/>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95" name="Google Shape;2895;p20"/>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96" name="Google Shape;2896;p20"/>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97" name="Google Shape;2897;p20"/>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98" name="Google Shape;2898;p20"/>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99" name="Google Shape;2899;p20"/>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00" name="Google Shape;2900;p20"/>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01" name="Google Shape;2901;p20"/>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02" name="Google Shape;2902;p20"/>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03" name="Google Shape;2903;p20"/>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04" name="Google Shape;2904;p20"/>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05" name="Google Shape;2905;p20"/>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06" name="Google Shape;2906;p20"/>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07" name="Google Shape;2907;p20"/>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08" name="Google Shape;2908;p20"/>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09" name="Google Shape;2909;p20"/>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10" name="Google Shape;2910;p20"/>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11" name="Google Shape;2911;p20"/>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12" name="Google Shape;2912;p20"/>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13" name="Google Shape;2913;p20"/>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14" name="Google Shape;2914;p20"/>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15" name="Google Shape;2915;p20"/>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16" name="Google Shape;2916;p20"/>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17" name="Google Shape;2917;p20"/>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18" name="Google Shape;2918;p20"/>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2921" name="Google Shape;2921;p20"/>
          <p:cNvGrpSpPr/>
          <p:nvPr/>
        </p:nvGrpSpPr>
        <p:grpSpPr>
          <a:xfrm rot="4167425">
            <a:off x="8218415" y="4329886"/>
            <a:ext cx="655565" cy="925073"/>
            <a:chOff x="1073175" y="1823100"/>
            <a:chExt cx="1283725" cy="1811475"/>
          </a:xfrm>
        </p:grpSpPr>
        <p:sp>
          <p:nvSpPr>
            <p:cNvPr id="2922" name="Google Shape;2922;p20"/>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23" name="Google Shape;2923;p20"/>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24" name="Google Shape;2924;p20"/>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25" name="Google Shape;2925;p20"/>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26" name="Google Shape;2926;p20"/>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27" name="Google Shape;2927;p20"/>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28" name="Google Shape;2928;p20"/>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29" name="Google Shape;2929;p20"/>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30" name="Google Shape;2930;p20"/>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31" name="Google Shape;2931;p20"/>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32" name="Google Shape;2932;p20"/>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33" name="Google Shape;2933;p20"/>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34" name="Google Shape;2934;p20"/>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35" name="Google Shape;2935;p20"/>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36" name="Google Shape;2936;p20"/>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37" name="Google Shape;2937;p20"/>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38" name="Google Shape;2938;p20"/>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39" name="Google Shape;2939;p20"/>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40" name="Google Shape;2940;p20"/>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41" name="Google Shape;2941;p20"/>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42" name="Google Shape;2942;p20"/>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43" name="Google Shape;2943;p20"/>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44" name="Google Shape;2944;p20"/>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45" name="Google Shape;2945;p20"/>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46" name="Google Shape;2946;p20"/>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47" name="Google Shape;2947;p20"/>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48" name="Google Shape;2948;p20"/>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49" name="Google Shape;2949;p20"/>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50" name="Google Shape;2950;p20"/>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51" name="Google Shape;2951;p20"/>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52" name="Google Shape;2952;p20"/>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53" name="Google Shape;2953;p20"/>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54" name="Google Shape;2954;p20"/>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55" name="Google Shape;2955;p20"/>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56" name="Google Shape;2956;p20"/>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2957" name="Google Shape;2957;p20"/>
          <p:cNvGrpSpPr/>
          <p:nvPr/>
        </p:nvGrpSpPr>
        <p:grpSpPr>
          <a:xfrm>
            <a:off x="-165111" y="4085944"/>
            <a:ext cx="9807600" cy="1974541"/>
            <a:chOff x="-196310" y="4085942"/>
            <a:chExt cx="9807600" cy="1974541"/>
          </a:xfrm>
        </p:grpSpPr>
        <p:sp>
          <p:nvSpPr>
            <p:cNvPr id="2958" name="Google Shape;2958;p20"/>
            <p:cNvSpPr/>
            <p:nvPr/>
          </p:nvSpPr>
          <p:spPr>
            <a:xfrm rot="221419">
              <a:off x="-188913" y="4742706"/>
              <a:ext cx="9792805" cy="541738"/>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2959" name="Google Shape;2959;p20"/>
            <p:cNvGrpSpPr/>
            <p:nvPr/>
          </p:nvGrpSpPr>
          <p:grpSpPr>
            <a:xfrm rot="910212">
              <a:off x="2127896" y="4493622"/>
              <a:ext cx="3240832" cy="939065"/>
              <a:chOff x="1746133" y="3965041"/>
              <a:chExt cx="3240674" cy="939019"/>
            </a:xfrm>
          </p:grpSpPr>
          <p:sp>
            <p:nvSpPr>
              <p:cNvPr id="2960" name="Google Shape;2960;p20"/>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61" name="Google Shape;2961;p20"/>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62" name="Google Shape;2962;p20"/>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63" name="Google Shape;2963;p20"/>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64" name="Google Shape;2964;p20"/>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65" name="Google Shape;2965;p20"/>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66" name="Google Shape;2966;p20"/>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67" name="Google Shape;2967;p20"/>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68" name="Google Shape;2968;p20"/>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69" name="Google Shape;2969;p20"/>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70" name="Google Shape;2970;p20"/>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71" name="Google Shape;2971;p20"/>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72" name="Google Shape;2972;p20"/>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2973" name="Google Shape;2973;p20"/>
            <p:cNvGrpSpPr/>
            <p:nvPr/>
          </p:nvGrpSpPr>
          <p:grpSpPr>
            <a:xfrm rot="910212">
              <a:off x="5731067" y="4713378"/>
              <a:ext cx="3241155" cy="939388"/>
              <a:chOff x="5281114" y="3234223"/>
              <a:chExt cx="3240996" cy="939342"/>
            </a:xfrm>
          </p:grpSpPr>
          <p:sp>
            <p:nvSpPr>
              <p:cNvPr id="2974" name="Google Shape;2974;p20"/>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75" name="Google Shape;2975;p20"/>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76" name="Google Shape;2976;p20"/>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77" name="Google Shape;2977;p20"/>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78" name="Google Shape;2978;p20"/>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79" name="Google Shape;2979;p20"/>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80" name="Google Shape;2980;p20"/>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81" name="Google Shape;2981;p20"/>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82" name="Google Shape;2982;p20"/>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83" name="Google Shape;2983;p20"/>
              <p:cNvSpPr/>
              <p:nvPr/>
            </p:nvSpPr>
            <p:spPr>
              <a:xfrm>
                <a:off x="7582985" y="3390082"/>
                <a:ext cx="187781" cy="330202"/>
              </a:xfrm>
              <a:custGeom>
                <a:avLst/>
                <a:gdLst/>
                <a:ahLst/>
                <a:cxnLst/>
                <a:rect l="l" t="t" r="r" b="b"/>
                <a:pathLst>
                  <a:path w="1747" h="3072" extrusionOk="0">
                    <a:moveTo>
                      <a:pt x="1724" y="0"/>
                    </a:moveTo>
                    <a:lnTo>
                      <a:pt x="12" y="356"/>
                    </a:lnTo>
                    <a:lnTo>
                      <a:pt x="0" y="3071"/>
                    </a:lnTo>
                    <a:lnTo>
                      <a:pt x="1747" y="2712"/>
                    </a:lnTo>
                    <a:lnTo>
                      <a:pt x="1747" y="2161"/>
                    </a:lnTo>
                    <a:lnTo>
                      <a:pt x="602" y="2395"/>
                    </a:lnTo>
                    <a:lnTo>
                      <a:pt x="610" y="1817"/>
                    </a:lnTo>
                    <a:lnTo>
                      <a:pt x="1563" y="1622"/>
                    </a:lnTo>
                    <a:lnTo>
                      <a:pt x="1563" y="1114"/>
                    </a:lnTo>
                    <a:lnTo>
                      <a:pt x="610" y="1309"/>
                    </a:lnTo>
                    <a:lnTo>
                      <a:pt x="610" y="782"/>
                    </a:lnTo>
                    <a:lnTo>
                      <a:pt x="1720" y="551"/>
                    </a:lnTo>
                    <a:lnTo>
                      <a:pt x="17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84" name="Google Shape;2984;p20"/>
              <p:cNvSpPr/>
              <p:nvPr/>
            </p:nvSpPr>
            <p:spPr>
              <a:xfrm>
                <a:off x="7887930" y="3311508"/>
                <a:ext cx="261302" cy="345787"/>
              </a:xfrm>
              <a:custGeom>
                <a:avLst/>
                <a:gdLst/>
                <a:ahLst/>
                <a:cxnLst/>
                <a:rect l="l" t="t" r="r" b="b"/>
                <a:pathLst>
                  <a:path w="2431" h="3217" extrusionOk="0">
                    <a:moveTo>
                      <a:pt x="2430" y="1"/>
                    </a:moveTo>
                    <a:lnTo>
                      <a:pt x="1786" y="134"/>
                    </a:lnTo>
                    <a:lnTo>
                      <a:pt x="0" y="3216"/>
                    </a:lnTo>
                    <a:lnTo>
                      <a:pt x="649" y="3083"/>
                    </a:lnTo>
                    <a:lnTo>
                      <a:pt x="24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85" name="Google Shape;2985;p20"/>
              <p:cNvSpPr/>
              <p:nvPr/>
            </p:nvSpPr>
            <p:spPr>
              <a:xfrm>
                <a:off x="8074315" y="3272919"/>
                <a:ext cx="261410" cy="345680"/>
              </a:xfrm>
              <a:custGeom>
                <a:avLst/>
                <a:gdLst/>
                <a:ahLst/>
                <a:cxnLst/>
                <a:rect l="l" t="t" r="r" b="b"/>
                <a:pathLst>
                  <a:path w="2432" h="3216" extrusionOk="0">
                    <a:moveTo>
                      <a:pt x="2431" y="0"/>
                    </a:moveTo>
                    <a:lnTo>
                      <a:pt x="1786" y="133"/>
                    </a:lnTo>
                    <a:lnTo>
                      <a:pt x="1" y="3216"/>
                    </a:lnTo>
                    <a:lnTo>
                      <a:pt x="646"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86" name="Google Shape;2986;p20"/>
              <p:cNvSpPr/>
              <p:nvPr/>
            </p:nvSpPr>
            <p:spPr>
              <a:xfrm>
                <a:off x="8260808" y="3234223"/>
                <a:ext cx="261302" cy="345787"/>
              </a:xfrm>
              <a:custGeom>
                <a:avLst/>
                <a:gdLst/>
                <a:ahLst/>
                <a:cxnLst/>
                <a:rect l="l" t="t" r="r" b="b"/>
                <a:pathLst>
                  <a:path w="2431" h="3217" extrusionOk="0">
                    <a:moveTo>
                      <a:pt x="2431" y="1"/>
                    </a:moveTo>
                    <a:lnTo>
                      <a:pt x="1782" y="134"/>
                    </a:lnTo>
                    <a:lnTo>
                      <a:pt x="1" y="3216"/>
                    </a:lnTo>
                    <a:lnTo>
                      <a:pt x="645" y="3084"/>
                    </a:lnTo>
                    <a:lnTo>
                      <a:pt x="243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2987" name="Google Shape;2987;p20"/>
            <p:cNvGrpSpPr/>
            <p:nvPr/>
          </p:nvGrpSpPr>
          <p:grpSpPr>
            <a:xfrm rot="910212">
              <a:off x="132779" y="4465608"/>
              <a:ext cx="1730542" cy="626902"/>
              <a:chOff x="-201225" y="4663116"/>
              <a:chExt cx="1730458" cy="626871"/>
            </a:xfrm>
          </p:grpSpPr>
          <p:sp>
            <p:nvSpPr>
              <p:cNvPr id="2988" name="Google Shape;2988;p20"/>
              <p:cNvSpPr/>
              <p:nvPr/>
            </p:nvSpPr>
            <p:spPr>
              <a:xfrm>
                <a:off x="-201225" y="4987517"/>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89" name="Google Shape;2989;p20"/>
              <p:cNvSpPr/>
              <p:nvPr/>
            </p:nvSpPr>
            <p:spPr>
              <a:xfrm>
                <a:off x="75988" y="4924744"/>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90" name="Google Shape;2990;p20"/>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91" name="Google Shape;2991;p20"/>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92" name="Google Shape;2992;p20"/>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93" name="Google Shape;2993;p20"/>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2994" name="Google Shape;2994;p20"/>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2995" name="Google Shape;2995;p20"/>
          <p:cNvGrpSpPr/>
          <p:nvPr/>
        </p:nvGrpSpPr>
        <p:grpSpPr>
          <a:xfrm rot="4079164">
            <a:off x="418593" y="230267"/>
            <a:ext cx="655507" cy="924991"/>
            <a:chOff x="1073175" y="1823100"/>
            <a:chExt cx="1283725" cy="1811475"/>
          </a:xfrm>
        </p:grpSpPr>
        <p:sp>
          <p:nvSpPr>
            <p:cNvPr id="2996" name="Google Shape;2996;p20"/>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97" name="Google Shape;2997;p20"/>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98" name="Google Shape;2998;p20"/>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99" name="Google Shape;2999;p20"/>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00" name="Google Shape;3000;p20"/>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01" name="Google Shape;3001;p20"/>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02" name="Google Shape;3002;p20"/>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03" name="Google Shape;3003;p20"/>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04" name="Google Shape;3004;p20"/>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05" name="Google Shape;3005;p20"/>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06" name="Google Shape;3006;p20"/>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07" name="Google Shape;3007;p20"/>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08" name="Google Shape;3008;p20"/>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09" name="Google Shape;3009;p20"/>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10" name="Google Shape;3010;p20"/>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11" name="Google Shape;3011;p20"/>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12" name="Google Shape;3012;p20"/>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13" name="Google Shape;3013;p20"/>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14" name="Google Shape;3014;p20"/>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15" name="Google Shape;3015;p20"/>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16" name="Google Shape;3016;p20"/>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17" name="Google Shape;3017;p20"/>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18" name="Google Shape;3018;p20"/>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19" name="Google Shape;3019;p20"/>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20" name="Google Shape;3020;p20"/>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21" name="Google Shape;3021;p20"/>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22" name="Google Shape;3022;p20"/>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23" name="Google Shape;3023;p20"/>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24" name="Google Shape;3024;p20"/>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25" name="Google Shape;3025;p20"/>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26" name="Google Shape;3026;p20"/>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27" name="Google Shape;3027;p20"/>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28" name="Google Shape;3028;p20"/>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29" name="Google Shape;3029;p20"/>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30" name="Google Shape;3030;p20"/>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3031" name="Google Shape;3031;p20"/>
          <p:cNvGrpSpPr/>
          <p:nvPr/>
        </p:nvGrpSpPr>
        <p:grpSpPr>
          <a:xfrm rot="1040216">
            <a:off x="-290234" y="-1127119"/>
            <a:ext cx="4117215" cy="2475081"/>
            <a:chOff x="-391676" y="-487103"/>
            <a:chExt cx="4117080" cy="2475000"/>
          </a:xfrm>
        </p:grpSpPr>
        <p:sp>
          <p:nvSpPr>
            <p:cNvPr id="3032" name="Google Shape;3032;p20"/>
            <p:cNvSpPr/>
            <p:nvPr/>
          </p:nvSpPr>
          <p:spPr>
            <a:xfrm rot="-1669748">
              <a:off x="-429182" y="479521"/>
              <a:ext cx="4275374" cy="541752"/>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3033" name="Google Shape;3033;p20"/>
            <p:cNvGrpSpPr/>
            <p:nvPr/>
          </p:nvGrpSpPr>
          <p:grpSpPr>
            <a:xfrm rot="-980947">
              <a:off x="-325031" y="487772"/>
              <a:ext cx="3240794" cy="939054"/>
              <a:chOff x="1746133" y="3965041"/>
              <a:chExt cx="3240674" cy="939019"/>
            </a:xfrm>
          </p:grpSpPr>
          <p:sp>
            <p:nvSpPr>
              <p:cNvPr id="3034" name="Google Shape;3034;p20"/>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035" name="Google Shape;3035;p20"/>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036" name="Google Shape;3036;p20"/>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037" name="Google Shape;3037;p20"/>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038" name="Google Shape;3038;p20"/>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039" name="Google Shape;3039;p20"/>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040" name="Google Shape;3040;p20"/>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041" name="Google Shape;3041;p20"/>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042" name="Google Shape;3042;p20"/>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043" name="Google Shape;3043;p20"/>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044" name="Google Shape;3044;p20"/>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045" name="Google Shape;3045;p20"/>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046" name="Google Shape;3046;p20"/>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047" name="Google Shape;3047;p20"/>
            <p:cNvGrpSpPr/>
            <p:nvPr/>
          </p:nvGrpSpPr>
          <p:grpSpPr>
            <a:xfrm rot="-980947">
              <a:off x="2999355" y="-248661"/>
              <a:ext cx="500698" cy="353218"/>
              <a:chOff x="5281114" y="3820361"/>
              <a:chExt cx="500680" cy="353205"/>
            </a:xfrm>
          </p:grpSpPr>
          <p:sp>
            <p:nvSpPr>
              <p:cNvPr id="3048" name="Google Shape;3048;p20"/>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049" name="Google Shape;3049;p20"/>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sp>
        <p:nvSpPr>
          <p:cNvPr id="31" name="Google Shape;1114;p8">
            <a:extLst>
              <a:ext uri="{FF2B5EF4-FFF2-40B4-BE49-F238E27FC236}">
                <a16:creationId xmlns:a16="http://schemas.microsoft.com/office/drawing/2014/main" id="{C600B47C-5C3C-0B05-0497-42EB8B4DC509}"/>
              </a:ext>
            </a:extLst>
          </p:cNvPr>
          <p:cNvSpPr txBox="1">
            <a:spLocks noGrp="1"/>
          </p:cNvSpPr>
          <p:nvPr>
            <p:ph type="body" idx="1"/>
          </p:nvPr>
        </p:nvSpPr>
        <p:spPr>
          <a:xfrm>
            <a:off x="867501" y="1609942"/>
            <a:ext cx="7715284" cy="3300089"/>
          </a:xfrm>
          <a:prstGeom prst="rect">
            <a:avLst/>
          </a:prstGeom>
        </p:spPr>
        <p:txBody>
          <a:bodyPr spcFirstLastPara="1" wrap="square" lIns="91425" tIns="91425" rIns="91425" bIns="91425" anchor="t" anchorCtr="0">
            <a:noAutofit/>
          </a:bodyPr>
          <a:lstStyle>
            <a:lvl1pPr marL="457189" lvl="0" indent="-317492" rtl="0">
              <a:lnSpc>
                <a:spcPct val="100000"/>
              </a:lnSpc>
              <a:spcBef>
                <a:spcPts val="0"/>
              </a:spcBef>
              <a:spcAft>
                <a:spcPts val="0"/>
              </a:spcAft>
              <a:buClr>
                <a:schemeClr val="lt2"/>
              </a:buClr>
              <a:buSzPts val="1400"/>
              <a:buFont typeface="Montserrat"/>
              <a:buChar char="●"/>
              <a:defRPr sz="1400"/>
            </a:lvl1pPr>
            <a:lvl2pPr marL="914377" lvl="1" indent="-317492" rtl="0">
              <a:lnSpc>
                <a:spcPct val="100000"/>
              </a:lnSpc>
              <a:spcBef>
                <a:spcPts val="1600"/>
              </a:spcBef>
              <a:spcAft>
                <a:spcPts val="0"/>
              </a:spcAft>
              <a:buSzPts val="1400"/>
              <a:buFont typeface="Montserrat"/>
              <a:buChar char="○"/>
              <a:defRPr sz="1400"/>
            </a:lvl2pPr>
            <a:lvl3pPr marL="1371566" lvl="2" indent="-317492" rtl="0">
              <a:spcBef>
                <a:spcPts val="1600"/>
              </a:spcBef>
              <a:spcAft>
                <a:spcPts val="0"/>
              </a:spcAft>
              <a:buSzPts val="1400"/>
              <a:buFont typeface="Montserrat"/>
              <a:buChar char="■"/>
              <a:defRPr sz="1400"/>
            </a:lvl3pPr>
            <a:lvl4pPr marL="1828754" lvl="3" indent="-317492" rtl="0">
              <a:spcBef>
                <a:spcPts val="1600"/>
              </a:spcBef>
              <a:spcAft>
                <a:spcPts val="0"/>
              </a:spcAft>
              <a:buSzPts val="1400"/>
              <a:buFont typeface="Montserrat"/>
              <a:buChar char="●"/>
              <a:defRPr sz="1400"/>
            </a:lvl4pPr>
            <a:lvl5pPr marL="2285943" lvl="4" indent="-317492" rtl="0">
              <a:spcBef>
                <a:spcPts val="1600"/>
              </a:spcBef>
              <a:spcAft>
                <a:spcPts val="0"/>
              </a:spcAft>
              <a:buSzPts val="1400"/>
              <a:buFont typeface="Montserrat"/>
              <a:buChar char="○"/>
              <a:defRPr sz="1400"/>
            </a:lvl5pPr>
            <a:lvl6pPr marL="2743131" lvl="5" indent="-317492" rtl="0">
              <a:spcBef>
                <a:spcPts val="1600"/>
              </a:spcBef>
              <a:spcAft>
                <a:spcPts val="0"/>
              </a:spcAft>
              <a:buSzPts val="1400"/>
              <a:buFont typeface="Montserrat"/>
              <a:buChar char="■"/>
              <a:defRPr sz="1400"/>
            </a:lvl6pPr>
            <a:lvl7pPr marL="3200320" lvl="6" indent="-317492" rtl="0">
              <a:spcBef>
                <a:spcPts val="1600"/>
              </a:spcBef>
              <a:spcAft>
                <a:spcPts val="0"/>
              </a:spcAft>
              <a:buSzPts val="1400"/>
              <a:buFont typeface="Montserrat"/>
              <a:buChar char="●"/>
              <a:defRPr sz="1400"/>
            </a:lvl7pPr>
            <a:lvl8pPr marL="3657509" lvl="7" indent="-317492" rtl="0">
              <a:spcBef>
                <a:spcPts val="1600"/>
              </a:spcBef>
              <a:spcAft>
                <a:spcPts val="0"/>
              </a:spcAft>
              <a:buSzPts val="1400"/>
              <a:buFont typeface="Montserrat"/>
              <a:buChar char="○"/>
              <a:defRPr sz="1400"/>
            </a:lvl8pPr>
            <a:lvl9pPr marL="4114697" lvl="8" indent="-317492" rtl="0">
              <a:spcBef>
                <a:spcPts val="1600"/>
              </a:spcBef>
              <a:spcAft>
                <a:spcPts val="1600"/>
              </a:spcAft>
              <a:buSzPts val="1400"/>
              <a:buFont typeface="Montserrat"/>
              <a:buChar char="■"/>
              <a:defRPr sz="1400"/>
            </a:lvl9pPr>
          </a:lstStyle>
          <a:p>
            <a:endParaRPr dirty="0"/>
          </a:p>
        </p:txBody>
      </p:sp>
      <p:sp>
        <p:nvSpPr>
          <p:cNvPr id="32" name="Google Shape;1115;p8">
            <a:extLst>
              <a:ext uri="{FF2B5EF4-FFF2-40B4-BE49-F238E27FC236}">
                <a16:creationId xmlns:a16="http://schemas.microsoft.com/office/drawing/2014/main" id="{481B6831-E4DE-5F8F-CF85-FBAA364F77D4}"/>
              </a:ext>
            </a:extLst>
          </p:cNvPr>
          <p:cNvSpPr txBox="1">
            <a:spLocks noGrp="1"/>
          </p:cNvSpPr>
          <p:nvPr>
            <p:ph type="title"/>
          </p:nvPr>
        </p:nvSpPr>
        <p:spPr>
          <a:xfrm>
            <a:off x="872400" y="5974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200">
                <a:highlight>
                  <a:schemeClr val="dk1"/>
                </a:highlight>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bg>
      <p:bgPr>
        <a:solidFill>
          <a:schemeClr val="lt1"/>
        </a:solidFill>
        <a:effectLst/>
      </p:bgPr>
    </p:bg>
    <p:spTree>
      <p:nvGrpSpPr>
        <p:cNvPr id="1" name="Shape 3050"/>
        <p:cNvGrpSpPr/>
        <p:nvPr/>
      </p:nvGrpSpPr>
      <p:grpSpPr>
        <a:xfrm>
          <a:off x="0" y="0"/>
          <a:ext cx="0" cy="0"/>
          <a:chOff x="0" y="0"/>
          <a:chExt cx="0" cy="0"/>
        </a:xfrm>
      </p:grpSpPr>
      <p:grpSp>
        <p:nvGrpSpPr>
          <p:cNvPr id="3051" name="Google Shape;3051;p21"/>
          <p:cNvGrpSpPr/>
          <p:nvPr/>
        </p:nvGrpSpPr>
        <p:grpSpPr>
          <a:xfrm>
            <a:off x="-2272928" y="-5615673"/>
            <a:ext cx="13689855" cy="16374829"/>
            <a:chOff x="2072625" y="330375"/>
            <a:chExt cx="857250" cy="1025375"/>
          </a:xfrm>
        </p:grpSpPr>
        <p:sp>
          <p:nvSpPr>
            <p:cNvPr id="3052" name="Google Shape;3052;p21"/>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53" name="Google Shape;3053;p21"/>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54" name="Google Shape;3054;p21"/>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55" name="Google Shape;3055;p21"/>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56" name="Google Shape;3056;p21"/>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57" name="Google Shape;3057;p21"/>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58" name="Google Shape;3058;p21"/>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59" name="Google Shape;3059;p21"/>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60" name="Google Shape;3060;p21"/>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61" name="Google Shape;3061;p21"/>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62" name="Google Shape;3062;p21"/>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63" name="Google Shape;3063;p21"/>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64" name="Google Shape;3064;p21"/>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65" name="Google Shape;3065;p21"/>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66" name="Google Shape;3066;p21"/>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67" name="Google Shape;3067;p21"/>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68" name="Google Shape;3068;p21"/>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69" name="Google Shape;3069;p21"/>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70" name="Google Shape;3070;p21"/>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71" name="Google Shape;3071;p21"/>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72" name="Google Shape;3072;p21"/>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73" name="Google Shape;3073;p21"/>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74" name="Google Shape;3074;p21"/>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75" name="Google Shape;3075;p21"/>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76" name="Google Shape;3076;p21"/>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77" name="Google Shape;3077;p21"/>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78" name="Google Shape;3078;p21"/>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79" name="Google Shape;3079;p21"/>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3080" name="Google Shape;3080;p21"/>
          <p:cNvSpPr txBox="1">
            <a:spLocks noGrp="1"/>
          </p:cNvSpPr>
          <p:nvPr>
            <p:ph type="body" idx="1"/>
          </p:nvPr>
        </p:nvSpPr>
        <p:spPr>
          <a:xfrm>
            <a:off x="721126" y="1279000"/>
            <a:ext cx="3852900" cy="3217500"/>
          </a:xfrm>
          <a:prstGeom prst="rect">
            <a:avLst/>
          </a:prstGeom>
        </p:spPr>
        <p:txBody>
          <a:bodyPr spcFirstLastPara="1" wrap="square" lIns="91425" tIns="91425" rIns="91425" bIns="91425" anchor="t" anchorCtr="0">
            <a:noAutofit/>
          </a:bodyPr>
          <a:lstStyle>
            <a:lvl1pPr marL="457189" lvl="0" indent="-317492" rtl="0">
              <a:lnSpc>
                <a:spcPct val="100000"/>
              </a:lnSpc>
              <a:spcBef>
                <a:spcPts val="0"/>
              </a:spcBef>
              <a:spcAft>
                <a:spcPts val="0"/>
              </a:spcAft>
              <a:buClr>
                <a:schemeClr val="dk1"/>
              </a:buClr>
              <a:buSzPts val="1400"/>
              <a:buChar char="●"/>
              <a:defRPr>
                <a:solidFill>
                  <a:schemeClr val="dk1"/>
                </a:solidFill>
                <a:latin typeface="Arial"/>
                <a:ea typeface="Arial"/>
                <a:cs typeface="Arial"/>
                <a:sym typeface="Arial"/>
              </a:defRPr>
            </a:lvl1pPr>
            <a:lvl2pPr marL="914377" lvl="1" indent="-330192" rtl="0">
              <a:lnSpc>
                <a:spcPct val="100000"/>
              </a:lnSpc>
              <a:spcBef>
                <a:spcPts val="1600"/>
              </a:spcBef>
              <a:spcAft>
                <a:spcPts val="0"/>
              </a:spcAft>
              <a:buClr>
                <a:schemeClr val="dk1"/>
              </a:buClr>
              <a:buSzPts val="1600"/>
              <a:buFont typeface="Montserrat"/>
              <a:buChar char="○"/>
              <a:defRPr sz="1200">
                <a:solidFill>
                  <a:schemeClr val="dk1"/>
                </a:solidFill>
              </a:defRPr>
            </a:lvl2pPr>
            <a:lvl3pPr marL="1371566" lvl="2" indent="-330192" rtl="0">
              <a:spcBef>
                <a:spcPts val="1600"/>
              </a:spcBef>
              <a:spcAft>
                <a:spcPts val="0"/>
              </a:spcAft>
              <a:buClr>
                <a:schemeClr val="dk1"/>
              </a:buClr>
              <a:buSzPts val="1600"/>
              <a:buFont typeface="Montserrat"/>
              <a:buChar char="■"/>
              <a:defRPr>
                <a:solidFill>
                  <a:schemeClr val="dk1"/>
                </a:solidFill>
              </a:defRPr>
            </a:lvl3pPr>
            <a:lvl4pPr marL="1828754" lvl="3" indent="-330192" rtl="0">
              <a:spcBef>
                <a:spcPts val="1600"/>
              </a:spcBef>
              <a:spcAft>
                <a:spcPts val="0"/>
              </a:spcAft>
              <a:buClr>
                <a:schemeClr val="dk1"/>
              </a:buClr>
              <a:buSzPts val="1600"/>
              <a:buFont typeface="Montserrat"/>
              <a:buChar char="●"/>
              <a:defRPr>
                <a:solidFill>
                  <a:schemeClr val="dk1"/>
                </a:solidFill>
              </a:defRPr>
            </a:lvl4pPr>
            <a:lvl5pPr marL="2285943" lvl="4" indent="-330192" rtl="0">
              <a:spcBef>
                <a:spcPts val="1600"/>
              </a:spcBef>
              <a:spcAft>
                <a:spcPts val="0"/>
              </a:spcAft>
              <a:buClr>
                <a:schemeClr val="dk1"/>
              </a:buClr>
              <a:buSzPts val="1600"/>
              <a:buFont typeface="Montserrat"/>
              <a:buChar char="○"/>
              <a:defRPr>
                <a:solidFill>
                  <a:schemeClr val="dk1"/>
                </a:solidFill>
              </a:defRPr>
            </a:lvl5pPr>
            <a:lvl6pPr marL="2743131" lvl="5" indent="-330192" rtl="0">
              <a:spcBef>
                <a:spcPts val="1600"/>
              </a:spcBef>
              <a:spcAft>
                <a:spcPts val="0"/>
              </a:spcAft>
              <a:buClr>
                <a:schemeClr val="dk1"/>
              </a:buClr>
              <a:buSzPts val="1600"/>
              <a:buFont typeface="Montserrat"/>
              <a:buChar char="■"/>
              <a:defRPr>
                <a:solidFill>
                  <a:schemeClr val="dk1"/>
                </a:solidFill>
              </a:defRPr>
            </a:lvl6pPr>
            <a:lvl7pPr marL="3200320" lvl="6" indent="-330192" rtl="0">
              <a:spcBef>
                <a:spcPts val="1600"/>
              </a:spcBef>
              <a:spcAft>
                <a:spcPts val="0"/>
              </a:spcAft>
              <a:buClr>
                <a:schemeClr val="dk1"/>
              </a:buClr>
              <a:buSzPts val="1600"/>
              <a:buFont typeface="Montserrat"/>
              <a:buChar char="●"/>
              <a:defRPr>
                <a:solidFill>
                  <a:schemeClr val="dk1"/>
                </a:solidFill>
              </a:defRPr>
            </a:lvl7pPr>
            <a:lvl8pPr marL="3657509" lvl="7" indent="-330192" rtl="0">
              <a:spcBef>
                <a:spcPts val="1600"/>
              </a:spcBef>
              <a:spcAft>
                <a:spcPts val="0"/>
              </a:spcAft>
              <a:buClr>
                <a:schemeClr val="dk1"/>
              </a:buClr>
              <a:buSzPts val="1600"/>
              <a:buFont typeface="Montserrat"/>
              <a:buChar char="○"/>
              <a:defRPr>
                <a:solidFill>
                  <a:schemeClr val="dk1"/>
                </a:solidFill>
              </a:defRPr>
            </a:lvl8pPr>
            <a:lvl9pPr marL="4114697" lvl="8" indent="-330192" rtl="0">
              <a:spcBef>
                <a:spcPts val="1600"/>
              </a:spcBef>
              <a:spcAft>
                <a:spcPts val="1600"/>
              </a:spcAft>
              <a:buClr>
                <a:schemeClr val="dk1"/>
              </a:buClr>
              <a:buSzPts val="1600"/>
              <a:buFont typeface="Montserrat"/>
              <a:buChar char="■"/>
              <a:defRPr>
                <a:solidFill>
                  <a:schemeClr val="dk1"/>
                </a:solidFill>
              </a:defRPr>
            </a:lvl9pPr>
          </a:lstStyle>
          <a:p>
            <a:endParaRPr/>
          </a:p>
        </p:txBody>
      </p:sp>
      <p:sp>
        <p:nvSpPr>
          <p:cNvPr id="3081" name="Google Shape;3081;p21"/>
          <p:cNvSpPr txBox="1">
            <a:spLocks noGrp="1"/>
          </p:cNvSpPr>
          <p:nvPr>
            <p:ph type="body" idx="2"/>
          </p:nvPr>
        </p:nvSpPr>
        <p:spPr>
          <a:xfrm>
            <a:off x="4663651" y="1764775"/>
            <a:ext cx="3759300" cy="2731800"/>
          </a:xfrm>
          <a:prstGeom prst="rect">
            <a:avLst/>
          </a:prstGeom>
        </p:spPr>
        <p:txBody>
          <a:bodyPr spcFirstLastPara="1" wrap="square" lIns="91425" tIns="91425" rIns="91425" bIns="91425" anchor="t" anchorCtr="0">
            <a:noAutofit/>
          </a:bodyPr>
          <a:lstStyle>
            <a:lvl1pPr marL="457189" lvl="0" indent="-317492" rtl="0">
              <a:lnSpc>
                <a:spcPct val="100000"/>
              </a:lnSpc>
              <a:spcBef>
                <a:spcPts val="0"/>
              </a:spcBef>
              <a:spcAft>
                <a:spcPts val="0"/>
              </a:spcAft>
              <a:buClr>
                <a:schemeClr val="dk1"/>
              </a:buClr>
              <a:buSzPts val="1400"/>
              <a:buChar char="●"/>
              <a:defRPr sz="2500">
                <a:solidFill>
                  <a:schemeClr val="dk1"/>
                </a:solidFill>
                <a:latin typeface="Cairo Black"/>
                <a:ea typeface="Cairo Black"/>
                <a:cs typeface="Cairo Black"/>
                <a:sym typeface="Cairo Black"/>
              </a:defRPr>
            </a:lvl1pPr>
            <a:lvl2pPr marL="914377" lvl="1" indent="-330192" rtl="0">
              <a:lnSpc>
                <a:spcPct val="100000"/>
              </a:lnSpc>
              <a:spcBef>
                <a:spcPts val="1600"/>
              </a:spcBef>
              <a:spcAft>
                <a:spcPts val="0"/>
              </a:spcAft>
              <a:buClr>
                <a:schemeClr val="dk1"/>
              </a:buClr>
              <a:buSzPts val="1600"/>
              <a:buFont typeface="Montserrat"/>
              <a:buChar char="○"/>
              <a:defRPr sz="1200">
                <a:solidFill>
                  <a:schemeClr val="dk1"/>
                </a:solidFill>
              </a:defRPr>
            </a:lvl2pPr>
            <a:lvl3pPr marL="1371566" lvl="2" indent="-330192" rtl="0">
              <a:spcBef>
                <a:spcPts val="1600"/>
              </a:spcBef>
              <a:spcAft>
                <a:spcPts val="0"/>
              </a:spcAft>
              <a:buClr>
                <a:schemeClr val="dk1"/>
              </a:buClr>
              <a:buSzPts val="1600"/>
              <a:buFont typeface="Montserrat"/>
              <a:buChar char="■"/>
              <a:defRPr>
                <a:solidFill>
                  <a:schemeClr val="dk1"/>
                </a:solidFill>
              </a:defRPr>
            </a:lvl3pPr>
            <a:lvl4pPr marL="1828754" lvl="3" indent="-330192" rtl="0">
              <a:spcBef>
                <a:spcPts val="1600"/>
              </a:spcBef>
              <a:spcAft>
                <a:spcPts val="0"/>
              </a:spcAft>
              <a:buClr>
                <a:schemeClr val="dk1"/>
              </a:buClr>
              <a:buSzPts val="1600"/>
              <a:buFont typeface="Montserrat"/>
              <a:buChar char="●"/>
              <a:defRPr>
                <a:solidFill>
                  <a:schemeClr val="dk1"/>
                </a:solidFill>
              </a:defRPr>
            </a:lvl4pPr>
            <a:lvl5pPr marL="2285943" lvl="4" indent="-330192" rtl="0">
              <a:spcBef>
                <a:spcPts val="1600"/>
              </a:spcBef>
              <a:spcAft>
                <a:spcPts val="0"/>
              </a:spcAft>
              <a:buClr>
                <a:schemeClr val="dk1"/>
              </a:buClr>
              <a:buSzPts val="1600"/>
              <a:buFont typeface="Montserrat"/>
              <a:buChar char="○"/>
              <a:defRPr>
                <a:solidFill>
                  <a:schemeClr val="dk1"/>
                </a:solidFill>
              </a:defRPr>
            </a:lvl5pPr>
            <a:lvl6pPr marL="2743131" lvl="5" indent="-330192" rtl="0">
              <a:spcBef>
                <a:spcPts val="1600"/>
              </a:spcBef>
              <a:spcAft>
                <a:spcPts val="0"/>
              </a:spcAft>
              <a:buClr>
                <a:schemeClr val="dk1"/>
              </a:buClr>
              <a:buSzPts val="1600"/>
              <a:buFont typeface="Montserrat"/>
              <a:buChar char="■"/>
              <a:defRPr>
                <a:solidFill>
                  <a:schemeClr val="dk1"/>
                </a:solidFill>
              </a:defRPr>
            </a:lvl6pPr>
            <a:lvl7pPr marL="3200320" lvl="6" indent="-330192" rtl="0">
              <a:spcBef>
                <a:spcPts val="1600"/>
              </a:spcBef>
              <a:spcAft>
                <a:spcPts val="0"/>
              </a:spcAft>
              <a:buClr>
                <a:schemeClr val="dk1"/>
              </a:buClr>
              <a:buSzPts val="1600"/>
              <a:buFont typeface="Montserrat"/>
              <a:buChar char="●"/>
              <a:defRPr>
                <a:solidFill>
                  <a:schemeClr val="dk1"/>
                </a:solidFill>
              </a:defRPr>
            </a:lvl7pPr>
            <a:lvl8pPr marL="3657509" lvl="7" indent="-330192" rtl="0">
              <a:spcBef>
                <a:spcPts val="1600"/>
              </a:spcBef>
              <a:spcAft>
                <a:spcPts val="0"/>
              </a:spcAft>
              <a:buClr>
                <a:schemeClr val="dk1"/>
              </a:buClr>
              <a:buSzPts val="1600"/>
              <a:buFont typeface="Montserrat"/>
              <a:buChar char="○"/>
              <a:defRPr>
                <a:solidFill>
                  <a:schemeClr val="dk1"/>
                </a:solidFill>
              </a:defRPr>
            </a:lvl8pPr>
            <a:lvl9pPr marL="4114697" lvl="8" indent="-330192" rtl="0">
              <a:spcBef>
                <a:spcPts val="1600"/>
              </a:spcBef>
              <a:spcAft>
                <a:spcPts val="1600"/>
              </a:spcAft>
              <a:buClr>
                <a:schemeClr val="dk1"/>
              </a:buClr>
              <a:buSzPts val="1600"/>
              <a:buFont typeface="Montserrat"/>
              <a:buChar char="■"/>
              <a:defRPr>
                <a:solidFill>
                  <a:schemeClr val="dk1"/>
                </a:solidFill>
              </a:defRPr>
            </a:lvl9pPr>
          </a:lstStyle>
          <a:p>
            <a:endParaRPr/>
          </a:p>
        </p:txBody>
      </p:sp>
      <p:sp>
        <p:nvSpPr>
          <p:cNvPr id="3082" name="Google Shape;3082;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200">
                <a:highlight>
                  <a:schemeClr val="dk1"/>
                </a:highlight>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3083" name="Google Shape;3083;p21"/>
          <p:cNvGrpSpPr/>
          <p:nvPr/>
        </p:nvGrpSpPr>
        <p:grpSpPr>
          <a:xfrm rot="4167425">
            <a:off x="8218415" y="4329886"/>
            <a:ext cx="655565" cy="925073"/>
            <a:chOff x="1073175" y="1823100"/>
            <a:chExt cx="1283725" cy="1811475"/>
          </a:xfrm>
        </p:grpSpPr>
        <p:sp>
          <p:nvSpPr>
            <p:cNvPr id="3084" name="Google Shape;3084;p21"/>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85" name="Google Shape;3085;p21"/>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86" name="Google Shape;3086;p21"/>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87" name="Google Shape;3087;p21"/>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88" name="Google Shape;3088;p21"/>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89" name="Google Shape;3089;p21"/>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90" name="Google Shape;3090;p21"/>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91" name="Google Shape;3091;p21"/>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92" name="Google Shape;3092;p21"/>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93" name="Google Shape;3093;p21"/>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94" name="Google Shape;3094;p21"/>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95" name="Google Shape;3095;p21"/>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96" name="Google Shape;3096;p21"/>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97" name="Google Shape;3097;p21"/>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98" name="Google Shape;3098;p21"/>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99" name="Google Shape;3099;p21"/>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00" name="Google Shape;3100;p21"/>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01" name="Google Shape;3101;p21"/>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02" name="Google Shape;3102;p21"/>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03" name="Google Shape;3103;p21"/>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04" name="Google Shape;3104;p21"/>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05" name="Google Shape;3105;p21"/>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06" name="Google Shape;3106;p21"/>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07" name="Google Shape;3107;p21"/>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08" name="Google Shape;3108;p21"/>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09" name="Google Shape;3109;p21"/>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10" name="Google Shape;3110;p21"/>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11" name="Google Shape;3111;p21"/>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12" name="Google Shape;3112;p21"/>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13" name="Google Shape;3113;p21"/>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14" name="Google Shape;3114;p21"/>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15" name="Google Shape;3115;p21"/>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16" name="Google Shape;3116;p21"/>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17" name="Google Shape;3117;p21"/>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18" name="Google Shape;3118;p21"/>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3119" name="Google Shape;3119;p21"/>
          <p:cNvGrpSpPr/>
          <p:nvPr/>
        </p:nvGrpSpPr>
        <p:grpSpPr>
          <a:xfrm>
            <a:off x="-165111" y="4085944"/>
            <a:ext cx="9807600" cy="1974541"/>
            <a:chOff x="-196310" y="4085942"/>
            <a:chExt cx="9807600" cy="1974541"/>
          </a:xfrm>
        </p:grpSpPr>
        <p:sp>
          <p:nvSpPr>
            <p:cNvPr id="3120" name="Google Shape;3120;p21"/>
            <p:cNvSpPr/>
            <p:nvPr/>
          </p:nvSpPr>
          <p:spPr>
            <a:xfrm rot="221419">
              <a:off x="-188913" y="4742706"/>
              <a:ext cx="9792805" cy="541738"/>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3121" name="Google Shape;3121;p21"/>
            <p:cNvGrpSpPr/>
            <p:nvPr/>
          </p:nvGrpSpPr>
          <p:grpSpPr>
            <a:xfrm rot="910212">
              <a:off x="2127896" y="4493622"/>
              <a:ext cx="3240832" cy="939065"/>
              <a:chOff x="1746133" y="3965041"/>
              <a:chExt cx="3240674" cy="939019"/>
            </a:xfrm>
          </p:grpSpPr>
          <p:sp>
            <p:nvSpPr>
              <p:cNvPr id="3122" name="Google Shape;3122;p21"/>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23" name="Google Shape;3123;p21"/>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24" name="Google Shape;3124;p21"/>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25" name="Google Shape;3125;p21"/>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26" name="Google Shape;3126;p21"/>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27" name="Google Shape;3127;p21"/>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28" name="Google Shape;3128;p21"/>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29" name="Google Shape;3129;p21"/>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30" name="Google Shape;3130;p21"/>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31" name="Google Shape;3131;p21"/>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32" name="Google Shape;3132;p21"/>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33" name="Google Shape;3133;p21"/>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34" name="Google Shape;3134;p21"/>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135" name="Google Shape;3135;p21"/>
            <p:cNvGrpSpPr/>
            <p:nvPr/>
          </p:nvGrpSpPr>
          <p:grpSpPr>
            <a:xfrm rot="910212">
              <a:off x="5731067" y="4713378"/>
              <a:ext cx="3241155" cy="939388"/>
              <a:chOff x="5281114" y="3234223"/>
              <a:chExt cx="3240996" cy="939342"/>
            </a:xfrm>
          </p:grpSpPr>
          <p:sp>
            <p:nvSpPr>
              <p:cNvPr id="3136" name="Google Shape;3136;p21"/>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37" name="Google Shape;3137;p21"/>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38" name="Google Shape;3138;p21"/>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39" name="Google Shape;3139;p21"/>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40" name="Google Shape;3140;p21"/>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41" name="Google Shape;3141;p21"/>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42" name="Google Shape;3142;p21"/>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43" name="Google Shape;3143;p21"/>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44" name="Google Shape;3144;p21"/>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45" name="Google Shape;3145;p21"/>
              <p:cNvSpPr/>
              <p:nvPr/>
            </p:nvSpPr>
            <p:spPr>
              <a:xfrm>
                <a:off x="7582985" y="3390082"/>
                <a:ext cx="187781" cy="330202"/>
              </a:xfrm>
              <a:custGeom>
                <a:avLst/>
                <a:gdLst/>
                <a:ahLst/>
                <a:cxnLst/>
                <a:rect l="l" t="t" r="r" b="b"/>
                <a:pathLst>
                  <a:path w="1747" h="3072" extrusionOk="0">
                    <a:moveTo>
                      <a:pt x="1724" y="0"/>
                    </a:moveTo>
                    <a:lnTo>
                      <a:pt x="12" y="356"/>
                    </a:lnTo>
                    <a:lnTo>
                      <a:pt x="0" y="3071"/>
                    </a:lnTo>
                    <a:lnTo>
                      <a:pt x="1747" y="2712"/>
                    </a:lnTo>
                    <a:lnTo>
                      <a:pt x="1747" y="2161"/>
                    </a:lnTo>
                    <a:lnTo>
                      <a:pt x="602" y="2395"/>
                    </a:lnTo>
                    <a:lnTo>
                      <a:pt x="610" y="1817"/>
                    </a:lnTo>
                    <a:lnTo>
                      <a:pt x="1563" y="1622"/>
                    </a:lnTo>
                    <a:lnTo>
                      <a:pt x="1563" y="1114"/>
                    </a:lnTo>
                    <a:lnTo>
                      <a:pt x="610" y="1309"/>
                    </a:lnTo>
                    <a:lnTo>
                      <a:pt x="610" y="782"/>
                    </a:lnTo>
                    <a:lnTo>
                      <a:pt x="1720" y="551"/>
                    </a:lnTo>
                    <a:lnTo>
                      <a:pt x="17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46" name="Google Shape;3146;p21"/>
              <p:cNvSpPr/>
              <p:nvPr/>
            </p:nvSpPr>
            <p:spPr>
              <a:xfrm>
                <a:off x="7887930" y="3311508"/>
                <a:ext cx="261302" cy="345787"/>
              </a:xfrm>
              <a:custGeom>
                <a:avLst/>
                <a:gdLst/>
                <a:ahLst/>
                <a:cxnLst/>
                <a:rect l="l" t="t" r="r" b="b"/>
                <a:pathLst>
                  <a:path w="2431" h="3217" extrusionOk="0">
                    <a:moveTo>
                      <a:pt x="2430" y="1"/>
                    </a:moveTo>
                    <a:lnTo>
                      <a:pt x="1786" y="134"/>
                    </a:lnTo>
                    <a:lnTo>
                      <a:pt x="0" y="3216"/>
                    </a:lnTo>
                    <a:lnTo>
                      <a:pt x="649" y="3083"/>
                    </a:lnTo>
                    <a:lnTo>
                      <a:pt x="24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47" name="Google Shape;3147;p21"/>
              <p:cNvSpPr/>
              <p:nvPr/>
            </p:nvSpPr>
            <p:spPr>
              <a:xfrm>
                <a:off x="8074315" y="3272919"/>
                <a:ext cx="261410" cy="345680"/>
              </a:xfrm>
              <a:custGeom>
                <a:avLst/>
                <a:gdLst/>
                <a:ahLst/>
                <a:cxnLst/>
                <a:rect l="l" t="t" r="r" b="b"/>
                <a:pathLst>
                  <a:path w="2432" h="3216" extrusionOk="0">
                    <a:moveTo>
                      <a:pt x="2431" y="0"/>
                    </a:moveTo>
                    <a:lnTo>
                      <a:pt x="1786" y="133"/>
                    </a:lnTo>
                    <a:lnTo>
                      <a:pt x="1" y="3216"/>
                    </a:lnTo>
                    <a:lnTo>
                      <a:pt x="646"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48" name="Google Shape;3148;p21"/>
              <p:cNvSpPr/>
              <p:nvPr/>
            </p:nvSpPr>
            <p:spPr>
              <a:xfrm>
                <a:off x="8260808" y="3234223"/>
                <a:ext cx="261302" cy="345787"/>
              </a:xfrm>
              <a:custGeom>
                <a:avLst/>
                <a:gdLst/>
                <a:ahLst/>
                <a:cxnLst/>
                <a:rect l="l" t="t" r="r" b="b"/>
                <a:pathLst>
                  <a:path w="2431" h="3217" extrusionOk="0">
                    <a:moveTo>
                      <a:pt x="2431" y="1"/>
                    </a:moveTo>
                    <a:lnTo>
                      <a:pt x="1782" y="134"/>
                    </a:lnTo>
                    <a:lnTo>
                      <a:pt x="1" y="3216"/>
                    </a:lnTo>
                    <a:lnTo>
                      <a:pt x="645" y="3084"/>
                    </a:lnTo>
                    <a:lnTo>
                      <a:pt x="243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149" name="Google Shape;3149;p21"/>
            <p:cNvGrpSpPr/>
            <p:nvPr/>
          </p:nvGrpSpPr>
          <p:grpSpPr>
            <a:xfrm rot="910212">
              <a:off x="132779" y="4465608"/>
              <a:ext cx="1730542" cy="626902"/>
              <a:chOff x="-201225" y="4663116"/>
              <a:chExt cx="1730458" cy="626871"/>
            </a:xfrm>
          </p:grpSpPr>
          <p:sp>
            <p:nvSpPr>
              <p:cNvPr id="3150" name="Google Shape;3150;p21"/>
              <p:cNvSpPr/>
              <p:nvPr/>
            </p:nvSpPr>
            <p:spPr>
              <a:xfrm>
                <a:off x="-201225" y="4987517"/>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51" name="Google Shape;3151;p21"/>
              <p:cNvSpPr/>
              <p:nvPr/>
            </p:nvSpPr>
            <p:spPr>
              <a:xfrm>
                <a:off x="75988" y="4924744"/>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52" name="Google Shape;3152;p21"/>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53" name="Google Shape;3153;p21"/>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54" name="Google Shape;3154;p21"/>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55" name="Google Shape;3155;p21"/>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56" name="Google Shape;3156;p21"/>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3157" name="Google Shape;3157;p21"/>
          <p:cNvGrpSpPr/>
          <p:nvPr/>
        </p:nvGrpSpPr>
        <p:grpSpPr>
          <a:xfrm rot="-855727">
            <a:off x="8218506" y="72468"/>
            <a:ext cx="655519" cy="925009"/>
            <a:chOff x="1073175" y="1823100"/>
            <a:chExt cx="1283725" cy="1811475"/>
          </a:xfrm>
        </p:grpSpPr>
        <p:sp>
          <p:nvSpPr>
            <p:cNvPr id="3158" name="Google Shape;3158;p21"/>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59" name="Google Shape;3159;p21"/>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60" name="Google Shape;3160;p21"/>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61" name="Google Shape;3161;p21"/>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62" name="Google Shape;3162;p21"/>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63" name="Google Shape;3163;p21"/>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64" name="Google Shape;3164;p21"/>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65" name="Google Shape;3165;p21"/>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66" name="Google Shape;3166;p21"/>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67" name="Google Shape;3167;p21"/>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68" name="Google Shape;3168;p21"/>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69" name="Google Shape;3169;p21"/>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70" name="Google Shape;3170;p21"/>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71" name="Google Shape;3171;p21"/>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72" name="Google Shape;3172;p21"/>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73" name="Google Shape;3173;p21"/>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74" name="Google Shape;3174;p21"/>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75" name="Google Shape;3175;p21"/>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76" name="Google Shape;3176;p21"/>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77" name="Google Shape;3177;p21"/>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78" name="Google Shape;3178;p21"/>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79" name="Google Shape;3179;p21"/>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80" name="Google Shape;3180;p21"/>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81" name="Google Shape;3181;p21"/>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82" name="Google Shape;3182;p21"/>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83" name="Google Shape;3183;p21"/>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84" name="Google Shape;3184;p21"/>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85" name="Google Shape;3185;p21"/>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86" name="Google Shape;3186;p21"/>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87" name="Google Shape;3187;p21"/>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88" name="Google Shape;3188;p21"/>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89" name="Google Shape;3189;p21"/>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90" name="Google Shape;3190;p21"/>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91" name="Google Shape;3191;p21"/>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92" name="Google Shape;3192;p21"/>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3193" name="Google Shape;3193;p21"/>
          <p:cNvGrpSpPr/>
          <p:nvPr/>
        </p:nvGrpSpPr>
        <p:grpSpPr>
          <a:xfrm rot="2700000">
            <a:off x="5421882" y="-946432"/>
            <a:ext cx="4117623" cy="2475327"/>
            <a:chOff x="-391676" y="-487103"/>
            <a:chExt cx="4117080" cy="2475000"/>
          </a:xfrm>
        </p:grpSpPr>
        <p:sp>
          <p:nvSpPr>
            <p:cNvPr id="3194" name="Google Shape;3194;p21"/>
            <p:cNvSpPr/>
            <p:nvPr/>
          </p:nvSpPr>
          <p:spPr>
            <a:xfrm rot="-1669748">
              <a:off x="-429182" y="479521"/>
              <a:ext cx="4275374" cy="541752"/>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3195" name="Google Shape;3195;p21"/>
            <p:cNvGrpSpPr/>
            <p:nvPr/>
          </p:nvGrpSpPr>
          <p:grpSpPr>
            <a:xfrm rot="-980947">
              <a:off x="-325031" y="487772"/>
              <a:ext cx="3240794" cy="939054"/>
              <a:chOff x="1746133" y="3965041"/>
              <a:chExt cx="3240674" cy="939019"/>
            </a:xfrm>
          </p:grpSpPr>
          <p:sp>
            <p:nvSpPr>
              <p:cNvPr id="3196" name="Google Shape;3196;p21"/>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97" name="Google Shape;3197;p21"/>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98" name="Google Shape;3198;p21"/>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199" name="Google Shape;3199;p21"/>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00" name="Google Shape;3200;p21"/>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01" name="Google Shape;3201;p21"/>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02" name="Google Shape;3202;p21"/>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03" name="Google Shape;3203;p21"/>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04" name="Google Shape;3204;p21"/>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05" name="Google Shape;3205;p21"/>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06" name="Google Shape;3206;p21"/>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07" name="Google Shape;3207;p21"/>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08" name="Google Shape;3208;p21"/>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209" name="Google Shape;3209;p21"/>
            <p:cNvGrpSpPr/>
            <p:nvPr/>
          </p:nvGrpSpPr>
          <p:grpSpPr>
            <a:xfrm rot="-980947">
              <a:off x="2999355" y="-248661"/>
              <a:ext cx="500698" cy="353218"/>
              <a:chOff x="5281114" y="3820361"/>
              <a:chExt cx="500680" cy="353205"/>
            </a:xfrm>
          </p:grpSpPr>
          <p:sp>
            <p:nvSpPr>
              <p:cNvPr id="3210" name="Google Shape;3210;p21"/>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11" name="Google Shape;3211;p21"/>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wo columns 2" userDrawn="1">
  <p:cSld name="TITLE_AND_TWO_COLUMNS_1_1">
    <p:bg>
      <p:bgPr>
        <a:solidFill>
          <a:schemeClr val="lt1"/>
        </a:solidFill>
        <a:effectLst/>
      </p:bgPr>
    </p:bg>
    <p:spTree>
      <p:nvGrpSpPr>
        <p:cNvPr id="1" name="Shape 3212"/>
        <p:cNvGrpSpPr/>
        <p:nvPr/>
      </p:nvGrpSpPr>
      <p:grpSpPr>
        <a:xfrm>
          <a:off x="0" y="0"/>
          <a:ext cx="0" cy="0"/>
          <a:chOff x="0" y="0"/>
          <a:chExt cx="0" cy="0"/>
        </a:xfrm>
      </p:grpSpPr>
      <p:grpSp>
        <p:nvGrpSpPr>
          <p:cNvPr id="3247" name="Google Shape;3247;p22"/>
          <p:cNvGrpSpPr/>
          <p:nvPr/>
        </p:nvGrpSpPr>
        <p:grpSpPr>
          <a:xfrm rot="-512179">
            <a:off x="8229142" y="252495"/>
            <a:ext cx="655543" cy="925043"/>
            <a:chOff x="1073175" y="1823100"/>
            <a:chExt cx="1283725" cy="1811475"/>
          </a:xfrm>
        </p:grpSpPr>
        <p:sp>
          <p:nvSpPr>
            <p:cNvPr id="3248" name="Google Shape;3248;p22"/>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49" name="Google Shape;3249;p22"/>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50" name="Google Shape;3250;p22"/>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51" name="Google Shape;3251;p22"/>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52" name="Google Shape;3252;p22"/>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53" name="Google Shape;3253;p22"/>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54" name="Google Shape;3254;p22"/>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55" name="Google Shape;3255;p22"/>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56" name="Google Shape;3256;p22"/>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57" name="Google Shape;3257;p22"/>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58" name="Google Shape;3258;p22"/>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59" name="Google Shape;3259;p22"/>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60" name="Google Shape;3260;p22"/>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61" name="Google Shape;3261;p22"/>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62" name="Google Shape;3262;p22"/>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63" name="Google Shape;3263;p22"/>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64" name="Google Shape;3264;p22"/>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65" name="Google Shape;3265;p22"/>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66" name="Google Shape;3266;p22"/>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67" name="Google Shape;3267;p22"/>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68" name="Google Shape;3268;p22"/>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69" name="Google Shape;3269;p22"/>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70" name="Google Shape;3270;p22"/>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71" name="Google Shape;3271;p22"/>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72" name="Google Shape;3272;p22"/>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73" name="Google Shape;3273;p22"/>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74" name="Google Shape;3274;p22"/>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75" name="Google Shape;3275;p22"/>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76" name="Google Shape;3276;p22"/>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77" name="Google Shape;3277;p22"/>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78" name="Google Shape;3278;p22"/>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79" name="Google Shape;3279;p22"/>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80" name="Google Shape;3280;p22"/>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81" name="Google Shape;3281;p22"/>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82" name="Google Shape;3282;p22"/>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3283" name="Google Shape;3283;p22"/>
          <p:cNvGrpSpPr/>
          <p:nvPr/>
        </p:nvGrpSpPr>
        <p:grpSpPr>
          <a:xfrm>
            <a:off x="4458401" y="-628040"/>
            <a:ext cx="5106900" cy="2061163"/>
            <a:chOff x="4458400" y="-628040"/>
            <a:chExt cx="5106900" cy="2061163"/>
          </a:xfrm>
        </p:grpSpPr>
        <p:sp>
          <p:nvSpPr>
            <p:cNvPr id="3284" name="Google Shape;3284;p22"/>
            <p:cNvSpPr/>
            <p:nvPr/>
          </p:nvSpPr>
          <p:spPr>
            <a:xfrm rot="886861">
              <a:off x="4442526" y="93250"/>
              <a:ext cx="5138648" cy="54175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3285" name="Google Shape;3285;p22"/>
            <p:cNvGrpSpPr/>
            <p:nvPr/>
          </p:nvGrpSpPr>
          <p:grpSpPr>
            <a:xfrm rot="1575454">
              <a:off x="5112021" y="-228164"/>
              <a:ext cx="1966794" cy="682002"/>
              <a:chOff x="3019982" y="3965041"/>
              <a:chExt cx="1966825" cy="682013"/>
            </a:xfrm>
          </p:grpSpPr>
          <p:sp>
            <p:nvSpPr>
              <p:cNvPr id="3286" name="Google Shape;3286;p22"/>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87" name="Google Shape;3287;p22"/>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88" name="Google Shape;3288;p22"/>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89" name="Google Shape;3289;p22"/>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90" name="Google Shape;3290;p22"/>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91" name="Google Shape;3291;p22"/>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92" name="Google Shape;3292;p22"/>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93" name="Google Shape;3293;p22"/>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294" name="Google Shape;3294;p22"/>
            <p:cNvGrpSpPr/>
            <p:nvPr/>
          </p:nvGrpSpPr>
          <p:grpSpPr>
            <a:xfrm rot="1575454">
              <a:off x="7347797" y="353876"/>
              <a:ext cx="1975179" cy="677273"/>
              <a:chOff x="5281114" y="3496281"/>
              <a:chExt cx="1975210" cy="677284"/>
            </a:xfrm>
          </p:grpSpPr>
          <p:sp>
            <p:nvSpPr>
              <p:cNvPr id="3295" name="Google Shape;3295;p22"/>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96" name="Google Shape;3296;p22"/>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97" name="Google Shape;3297;p22"/>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98" name="Google Shape;3298;p22"/>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99" name="Google Shape;3299;p22"/>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00" name="Google Shape;3300;p22"/>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01" name="Google Shape;3301;p22"/>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02" name="Google Shape;3302;p22"/>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3303" name="Google Shape;3303;p22"/>
          <p:cNvGrpSpPr/>
          <p:nvPr/>
        </p:nvGrpSpPr>
        <p:grpSpPr>
          <a:xfrm rot="4167425">
            <a:off x="257291" y="4332336"/>
            <a:ext cx="655565" cy="925073"/>
            <a:chOff x="1073175" y="1823100"/>
            <a:chExt cx="1283725" cy="1811475"/>
          </a:xfrm>
        </p:grpSpPr>
        <p:sp>
          <p:nvSpPr>
            <p:cNvPr id="3304" name="Google Shape;3304;p22"/>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05" name="Google Shape;3305;p22"/>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06" name="Google Shape;3306;p22"/>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07" name="Google Shape;3307;p22"/>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08" name="Google Shape;3308;p22"/>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09" name="Google Shape;3309;p22"/>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10" name="Google Shape;3310;p22"/>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11" name="Google Shape;3311;p22"/>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12" name="Google Shape;3312;p22"/>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13" name="Google Shape;3313;p22"/>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14" name="Google Shape;3314;p22"/>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15" name="Google Shape;3315;p22"/>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16" name="Google Shape;3316;p22"/>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17" name="Google Shape;3317;p22"/>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18" name="Google Shape;3318;p22"/>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19" name="Google Shape;3319;p22"/>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20" name="Google Shape;3320;p22"/>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21" name="Google Shape;3321;p22"/>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22" name="Google Shape;3322;p22"/>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23" name="Google Shape;3323;p22"/>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24" name="Google Shape;3324;p22"/>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25" name="Google Shape;3325;p22"/>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26" name="Google Shape;3326;p22"/>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27" name="Google Shape;3327;p22"/>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28" name="Google Shape;3328;p22"/>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29" name="Google Shape;3329;p22"/>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30" name="Google Shape;3330;p22"/>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31" name="Google Shape;3331;p22"/>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32" name="Google Shape;3332;p22"/>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33" name="Google Shape;3333;p22"/>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34" name="Google Shape;3334;p22"/>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35" name="Google Shape;3335;p22"/>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36" name="Google Shape;3336;p22"/>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37" name="Google Shape;3337;p22"/>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38" name="Google Shape;3338;p22"/>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3339" name="Google Shape;3339;p22"/>
          <p:cNvGrpSpPr/>
          <p:nvPr/>
        </p:nvGrpSpPr>
        <p:grpSpPr>
          <a:xfrm>
            <a:off x="-71590" y="4049142"/>
            <a:ext cx="9807300" cy="1610061"/>
            <a:chOff x="-71591" y="4277740"/>
            <a:chExt cx="9807300" cy="1610061"/>
          </a:xfrm>
        </p:grpSpPr>
        <p:sp>
          <p:nvSpPr>
            <p:cNvPr id="3340" name="Google Shape;3340;p22"/>
            <p:cNvSpPr/>
            <p:nvPr/>
          </p:nvSpPr>
          <p:spPr>
            <a:xfrm rot="-191672">
              <a:off x="-64199" y="4853932"/>
              <a:ext cx="9792517" cy="541731"/>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3341" name="Google Shape;3341;p22"/>
            <p:cNvGrpSpPr/>
            <p:nvPr/>
          </p:nvGrpSpPr>
          <p:grpSpPr>
            <a:xfrm rot="497092">
              <a:off x="2253432" y="4720156"/>
              <a:ext cx="3240792" cy="939054"/>
              <a:chOff x="1746133" y="3965041"/>
              <a:chExt cx="3240674" cy="939019"/>
            </a:xfrm>
          </p:grpSpPr>
          <p:sp>
            <p:nvSpPr>
              <p:cNvPr id="3342" name="Google Shape;3342;p22"/>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43" name="Google Shape;3343;p22"/>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44" name="Google Shape;3344;p22"/>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45" name="Google Shape;3345;p22"/>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46" name="Google Shape;3346;p22"/>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47" name="Google Shape;3347;p22"/>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48" name="Google Shape;3348;p22"/>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49" name="Google Shape;3349;p22"/>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50" name="Google Shape;3350;p22"/>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51" name="Google Shape;3351;p22"/>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52" name="Google Shape;3352;p22"/>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53" name="Google Shape;3353;p22"/>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54" name="Google Shape;3354;p22"/>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355" name="Google Shape;3355;p22"/>
            <p:cNvGrpSpPr/>
            <p:nvPr/>
          </p:nvGrpSpPr>
          <p:grpSpPr>
            <a:xfrm rot="497092">
              <a:off x="5856935" y="4506352"/>
              <a:ext cx="3241114" cy="939376"/>
              <a:chOff x="5281114" y="3234223"/>
              <a:chExt cx="3240996" cy="939342"/>
            </a:xfrm>
          </p:grpSpPr>
          <p:sp>
            <p:nvSpPr>
              <p:cNvPr id="3356" name="Google Shape;3356;p22"/>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57" name="Google Shape;3357;p22"/>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58" name="Google Shape;3358;p22"/>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59" name="Google Shape;3359;p22"/>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60" name="Google Shape;3360;p22"/>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61" name="Google Shape;3361;p22"/>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62" name="Google Shape;3362;p22"/>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63" name="Google Shape;3363;p22"/>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64" name="Google Shape;3364;p22"/>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65" name="Google Shape;3365;p22"/>
              <p:cNvSpPr/>
              <p:nvPr/>
            </p:nvSpPr>
            <p:spPr>
              <a:xfrm>
                <a:off x="7582985" y="3390082"/>
                <a:ext cx="187781" cy="330202"/>
              </a:xfrm>
              <a:custGeom>
                <a:avLst/>
                <a:gdLst/>
                <a:ahLst/>
                <a:cxnLst/>
                <a:rect l="l" t="t" r="r" b="b"/>
                <a:pathLst>
                  <a:path w="1747" h="3072" extrusionOk="0">
                    <a:moveTo>
                      <a:pt x="1724" y="0"/>
                    </a:moveTo>
                    <a:lnTo>
                      <a:pt x="12" y="356"/>
                    </a:lnTo>
                    <a:lnTo>
                      <a:pt x="0" y="3071"/>
                    </a:lnTo>
                    <a:lnTo>
                      <a:pt x="1747" y="2712"/>
                    </a:lnTo>
                    <a:lnTo>
                      <a:pt x="1747" y="2161"/>
                    </a:lnTo>
                    <a:lnTo>
                      <a:pt x="602" y="2395"/>
                    </a:lnTo>
                    <a:lnTo>
                      <a:pt x="610" y="1817"/>
                    </a:lnTo>
                    <a:lnTo>
                      <a:pt x="1563" y="1622"/>
                    </a:lnTo>
                    <a:lnTo>
                      <a:pt x="1563" y="1114"/>
                    </a:lnTo>
                    <a:lnTo>
                      <a:pt x="610" y="1309"/>
                    </a:lnTo>
                    <a:lnTo>
                      <a:pt x="610" y="782"/>
                    </a:lnTo>
                    <a:lnTo>
                      <a:pt x="1720" y="551"/>
                    </a:lnTo>
                    <a:lnTo>
                      <a:pt x="17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66" name="Google Shape;3366;p22"/>
              <p:cNvSpPr/>
              <p:nvPr/>
            </p:nvSpPr>
            <p:spPr>
              <a:xfrm>
                <a:off x="7887930" y="3311508"/>
                <a:ext cx="261302" cy="345787"/>
              </a:xfrm>
              <a:custGeom>
                <a:avLst/>
                <a:gdLst/>
                <a:ahLst/>
                <a:cxnLst/>
                <a:rect l="l" t="t" r="r" b="b"/>
                <a:pathLst>
                  <a:path w="2431" h="3217" extrusionOk="0">
                    <a:moveTo>
                      <a:pt x="2430" y="1"/>
                    </a:moveTo>
                    <a:lnTo>
                      <a:pt x="1786" y="134"/>
                    </a:lnTo>
                    <a:lnTo>
                      <a:pt x="0" y="3216"/>
                    </a:lnTo>
                    <a:lnTo>
                      <a:pt x="649" y="3083"/>
                    </a:lnTo>
                    <a:lnTo>
                      <a:pt x="24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67" name="Google Shape;3367;p22"/>
              <p:cNvSpPr/>
              <p:nvPr/>
            </p:nvSpPr>
            <p:spPr>
              <a:xfrm>
                <a:off x="8074315" y="3272919"/>
                <a:ext cx="261410" cy="345680"/>
              </a:xfrm>
              <a:custGeom>
                <a:avLst/>
                <a:gdLst/>
                <a:ahLst/>
                <a:cxnLst/>
                <a:rect l="l" t="t" r="r" b="b"/>
                <a:pathLst>
                  <a:path w="2432" h="3216" extrusionOk="0">
                    <a:moveTo>
                      <a:pt x="2431" y="0"/>
                    </a:moveTo>
                    <a:lnTo>
                      <a:pt x="1786" y="133"/>
                    </a:lnTo>
                    <a:lnTo>
                      <a:pt x="1" y="3216"/>
                    </a:lnTo>
                    <a:lnTo>
                      <a:pt x="646"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68" name="Google Shape;3368;p22"/>
              <p:cNvSpPr/>
              <p:nvPr/>
            </p:nvSpPr>
            <p:spPr>
              <a:xfrm>
                <a:off x="8260808" y="3234223"/>
                <a:ext cx="261302" cy="345787"/>
              </a:xfrm>
              <a:custGeom>
                <a:avLst/>
                <a:gdLst/>
                <a:ahLst/>
                <a:cxnLst/>
                <a:rect l="l" t="t" r="r" b="b"/>
                <a:pathLst>
                  <a:path w="2431" h="3217" extrusionOk="0">
                    <a:moveTo>
                      <a:pt x="2431" y="1"/>
                    </a:moveTo>
                    <a:lnTo>
                      <a:pt x="1782" y="134"/>
                    </a:lnTo>
                    <a:lnTo>
                      <a:pt x="1" y="3216"/>
                    </a:lnTo>
                    <a:lnTo>
                      <a:pt x="645" y="3084"/>
                    </a:lnTo>
                    <a:lnTo>
                      <a:pt x="243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369" name="Google Shape;3369;p22"/>
            <p:cNvGrpSpPr/>
            <p:nvPr/>
          </p:nvGrpSpPr>
          <p:grpSpPr>
            <a:xfrm rot="497092">
              <a:off x="256104" y="5023175"/>
              <a:ext cx="1730521" cy="626894"/>
              <a:chOff x="-201225" y="4663116"/>
              <a:chExt cx="1730458" cy="626871"/>
            </a:xfrm>
          </p:grpSpPr>
          <p:sp>
            <p:nvSpPr>
              <p:cNvPr id="3370" name="Google Shape;3370;p22"/>
              <p:cNvSpPr/>
              <p:nvPr/>
            </p:nvSpPr>
            <p:spPr>
              <a:xfrm>
                <a:off x="-201225" y="4987517"/>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71" name="Google Shape;3371;p22"/>
              <p:cNvSpPr/>
              <p:nvPr/>
            </p:nvSpPr>
            <p:spPr>
              <a:xfrm>
                <a:off x="75988" y="4924744"/>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72" name="Google Shape;3372;p22"/>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73" name="Google Shape;3373;p22"/>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74" name="Google Shape;3374;p22"/>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75" name="Google Shape;3375;p22"/>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76" name="Google Shape;3376;p22"/>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sp>
        <p:nvSpPr>
          <p:cNvPr id="2" name="Google Shape;1114;p8">
            <a:extLst>
              <a:ext uri="{FF2B5EF4-FFF2-40B4-BE49-F238E27FC236}">
                <a16:creationId xmlns:a16="http://schemas.microsoft.com/office/drawing/2014/main" id="{33F889F5-07A6-1F71-14F7-47EA34EF566B}"/>
              </a:ext>
            </a:extLst>
          </p:cNvPr>
          <p:cNvSpPr txBox="1">
            <a:spLocks noGrp="1"/>
          </p:cNvSpPr>
          <p:nvPr>
            <p:ph type="body" idx="1"/>
          </p:nvPr>
        </p:nvSpPr>
        <p:spPr>
          <a:xfrm>
            <a:off x="867501" y="1609942"/>
            <a:ext cx="7715284" cy="3300089"/>
          </a:xfrm>
          <a:prstGeom prst="rect">
            <a:avLst/>
          </a:prstGeom>
        </p:spPr>
        <p:txBody>
          <a:bodyPr spcFirstLastPara="1" wrap="square" lIns="91425" tIns="91425" rIns="91425" bIns="91425" anchor="t" anchorCtr="0">
            <a:noAutofit/>
          </a:bodyPr>
          <a:lstStyle>
            <a:lvl1pPr marL="457189" lvl="0" indent="-317492" rtl="0">
              <a:lnSpc>
                <a:spcPct val="100000"/>
              </a:lnSpc>
              <a:spcBef>
                <a:spcPts val="0"/>
              </a:spcBef>
              <a:spcAft>
                <a:spcPts val="0"/>
              </a:spcAft>
              <a:buClr>
                <a:schemeClr val="lt2"/>
              </a:buClr>
              <a:buSzPts val="1400"/>
              <a:buFont typeface="Montserrat"/>
              <a:buChar char="●"/>
              <a:defRPr sz="1400"/>
            </a:lvl1pPr>
            <a:lvl2pPr marL="914377" lvl="1" indent="-317492" rtl="0">
              <a:lnSpc>
                <a:spcPct val="100000"/>
              </a:lnSpc>
              <a:spcBef>
                <a:spcPts val="1600"/>
              </a:spcBef>
              <a:spcAft>
                <a:spcPts val="0"/>
              </a:spcAft>
              <a:buSzPts val="1400"/>
              <a:buFont typeface="Montserrat"/>
              <a:buChar char="○"/>
              <a:defRPr sz="1400"/>
            </a:lvl2pPr>
            <a:lvl3pPr marL="1371566" lvl="2" indent="-317492" rtl="0">
              <a:spcBef>
                <a:spcPts val="1600"/>
              </a:spcBef>
              <a:spcAft>
                <a:spcPts val="0"/>
              </a:spcAft>
              <a:buSzPts val="1400"/>
              <a:buFont typeface="Montserrat"/>
              <a:buChar char="■"/>
              <a:defRPr sz="1400"/>
            </a:lvl3pPr>
            <a:lvl4pPr marL="1828754" lvl="3" indent="-317492" rtl="0">
              <a:spcBef>
                <a:spcPts val="1600"/>
              </a:spcBef>
              <a:spcAft>
                <a:spcPts val="0"/>
              </a:spcAft>
              <a:buSzPts val="1400"/>
              <a:buFont typeface="Montserrat"/>
              <a:buChar char="●"/>
              <a:defRPr sz="1400"/>
            </a:lvl4pPr>
            <a:lvl5pPr marL="2285943" lvl="4" indent="-317492" rtl="0">
              <a:spcBef>
                <a:spcPts val="1600"/>
              </a:spcBef>
              <a:spcAft>
                <a:spcPts val="0"/>
              </a:spcAft>
              <a:buSzPts val="1400"/>
              <a:buFont typeface="Montserrat"/>
              <a:buChar char="○"/>
              <a:defRPr sz="1400"/>
            </a:lvl5pPr>
            <a:lvl6pPr marL="2743131" lvl="5" indent="-317492" rtl="0">
              <a:spcBef>
                <a:spcPts val="1600"/>
              </a:spcBef>
              <a:spcAft>
                <a:spcPts val="0"/>
              </a:spcAft>
              <a:buSzPts val="1400"/>
              <a:buFont typeface="Montserrat"/>
              <a:buChar char="■"/>
              <a:defRPr sz="1400"/>
            </a:lvl6pPr>
            <a:lvl7pPr marL="3200320" lvl="6" indent="-317492" rtl="0">
              <a:spcBef>
                <a:spcPts val="1600"/>
              </a:spcBef>
              <a:spcAft>
                <a:spcPts val="0"/>
              </a:spcAft>
              <a:buSzPts val="1400"/>
              <a:buFont typeface="Montserrat"/>
              <a:buChar char="●"/>
              <a:defRPr sz="1400"/>
            </a:lvl7pPr>
            <a:lvl8pPr marL="3657509" lvl="7" indent="-317492" rtl="0">
              <a:spcBef>
                <a:spcPts val="1600"/>
              </a:spcBef>
              <a:spcAft>
                <a:spcPts val="0"/>
              </a:spcAft>
              <a:buSzPts val="1400"/>
              <a:buFont typeface="Montserrat"/>
              <a:buChar char="○"/>
              <a:defRPr sz="1400"/>
            </a:lvl8pPr>
            <a:lvl9pPr marL="4114697" lvl="8" indent="-317492" rtl="0">
              <a:spcBef>
                <a:spcPts val="1600"/>
              </a:spcBef>
              <a:spcAft>
                <a:spcPts val="1600"/>
              </a:spcAft>
              <a:buSzPts val="1400"/>
              <a:buFont typeface="Montserrat"/>
              <a:buChar char="■"/>
              <a:defRPr sz="1400"/>
            </a:lvl9pPr>
          </a:lstStyle>
          <a:p>
            <a:endParaRPr dirty="0"/>
          </a:p>
        </p:txBody>
      </p:sp>
      <p:sp>
        <p:nvSpPr>
          <p:cNvPr id="3" name="Google Shape;1115;p8">
            <a:extLst>
              <a:ext uri="{FF2B5EF4-FFF2-40B4-BE49-F238E27FC236}">
                <a16:creationId xmlns:a16="http://schemas.microsoft.com/office/drawing/2014/main" id="{F2A951AE-1054-267B-8BCB-7E9415B4F2B2}"/>
              </a:ext>
            </a:extLst>
          </p:cNvPr>
          <p:cNvSpPr txBox="1">
            <a:spLocks noGrp="1"/>
          </p:cNvSpPr>
          <p:nvPr>
            <p:ph type="title"/>
          </p:nvPr>
        </p:nvSpPr>
        <p:spPr>
          <a:xfrm>
            <a:off x="872400" y="5974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200">
                <a:highlight>
                  <a:schemeClr val="dk1"/>
                </a:highlight>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4" name="Google Shape;2728;p19">
            <a:extLst>
              <a:ext uri="{FF2B5EF4-FFF2-40B4-BE49-F238E27FC236}">
                <a16:creationId xmlns:a16="http://schemas.microsoft.com/office/drawing/2014/main" id="{6BA42202-875C-E46A-E14C-AAD32AB2A81D}"/>
              </a:ext>
            </a:extLst>
          </p:cNvPr>
          <p:cNvGrpSpPr/>
          <p:nvPr userDrawn="1"/>
        </p:nvGrpSpPr>
        <p:grpSpPr>
          <a:xfrm>
            <a:off x="-2120527" y="-5463273"/>
            <a:ext cx="13689855" cy="16374829"/>
            <a:chOff x="2072625" y="330375"/>
            <a:chExt cx="857250" cy="1025375"/>
          </a:xfrm>
        </p:grpSpPr>
        <p:sp>
          <p:nvSpPr>
            <p:cNvPr id="5" name="Google Shape;2729;p19">
              <a:extLst>
                <a:ext uri="{FF2B5EF4-FFF2-40B4-BE49-F238E27FC236}">
                  <a16:creationId xmlns:a16="http://schemas.microsoft.com/office/drawing/2014/main" id="{EEEE9659-B1D9-3B10-E05C-B3B73607CB56}"/>
                </a:ext>
              </a:extLst>
            </p:cNvPr>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 name="Google Shape;2730;p19">
              <a:extLst>
                <a:ext uri="{FF2B5EF4-FFF2-40B4-BE49-F238E27FC236}">
                  <a16:creationId xmlns:a16="http://schemas.microsoft.com/office/drawing/2014/main" id="{DFA61798-FCF9-CB8A-0D10-3CAEE3F5F1C5}"/>
                </a:ext>
              </a:extLst>
            </p:cNvPr>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 name="Google Shape;2731;p19">
              <a:extLst>
                <a:ext uri="{FF2B5EF4-FFF2-40B4-BE49-F238E27FC236}">
                  <a16:creationId xmlns:a16="http://schemas.microsoft.com/office/drawing/2014/main" id="{77746C12-8A34-DC0C-55F2-3A1A931C05D5}"/>
                </a:ext>
              </a:extLst>
            </p:cNvPr>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 name="Google Shape;2732;p19">
              <a:extLst>
                <a:ext uri="{FF2B5EF4-FFF2-40B4-BE49-F238E27FC236}">
                  <a16:creationId xmlns:a16="http://schemas.microsoft.com/office/drawing/2014/main" id="{22E36BB5-00BA-B36C-E97A-4500A18B8B7B}"/>
                </a:ext>
              </a:extLst>
            </p:cNvPr>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 name="Google Shape;2733;p19">
              <a:extLst>
                <a:ext uri="{FF2B5EF4-FFF2-40B4-BE49-F238E27FC236}">
                  <a16:creationId xmlns:a16="http://schemas.microsoft.com/office/drawing/2014/main" id="{8D68C1D1-5EF6-E115-45F2-F2BD18DC2F14}"/>
                </a:ext>
              </a:extLst>
            </p:cNvPr>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 name="Google Shape;2734;p19">
              <a:extLst>
                <a:ext uri="{FF2B5EF4-FFF2-40B4-BE49-F238E27FC236}">
                  <a16:creationId xmlns:a16="http://schemas.microsoft.com/office/drawing/2014/main" id="{89E334F3-7DFD-F2DD-9575-6B20A257A2D2}"/>
                </a:ext>
              </a:extLst>
            </p:cNvPr>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 name="Google Shape;2735;p19">
              <a:extLst>
                <a:ext uri="{FF2B5EF4-FFF2-40B4-BE49-F238E27FC236}">
                  <a16:creationId xmlns:a16="http://schemas.microsoft.com/office/drawing/2014/main" id="{47D40DB0-7015-DDB9-F114-2F539159A5E5}"/>
                </a:ext>
              </a:extLst>
            </p:cNvPr>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 name="Google Shape;2736;p19">
              <a:extLst>
                <a:ext uri="{FF2B5EF4-FFF2-40B4-BE49-F238E27FC236}">
                  <a16:creationId xmlns:a16="http://schemas.microsoft.com/office/drawing/2014/main" id="{9D26F7CA-32E9-EE29-36AC-CDA5242EB5C8}"/>
                </a:ext>
              </a:extLst>
            </p:cNvPr>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 name="Google Shape;2737;p19">
              <a:extLst>
                <a:ext uri="{FF2B5EF4-FFF2-40B4-BE49-F238E27FC236}">
                  <a16:creationId xmlns:a16="http://schemas.microsoft.com/office/drawing/2014/main" id="{AF7B94A9-58AE-3426-85C0-6605304E59C0}"/>
                </a:ext>
              </a:extLst>
            </p:cNvPr>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 name="Google Shape;2738;p19">
              <a:extLst>
                <a:ext uri="{FF2B5EF4-FFF2-40B4-BE49-F238E27FC236}">
                  <a16:creationId xmlns:a16="http://schemas.microsoft.com/office/drawing/2014/main" id="{AA61FE0B-A58B-EB8A-796E-F0F14D1CE464}"/>
                </a:ext>
              </a:extLst>
            </p:cNvPr>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 name="Google Shape;2739;p19">
              <a:extLst>
                <a:ext uri="{FF2B5EF4-FFF2-40B4-BE49-F238E27FC236}">
                  <a16:creationId xmlns:a16="http://schemas.microsoft.com/office/drawing/2014/main" id="{BDB962F9-6327-6147-BE08-B07AC8A1B018}"/>
                </a:ext>
              </a:extLst>
            </p:cNvPr>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 name="Google Shape;2740;p19">
              <a:extLst>
                <a:ext uri="{FF2B5EF4-FFF2-40B4-BE49-F238E27FC236}">
                  <a16:creationId xmlns:a16="http://schemas.microsoft.com/office/drawing/2014/main" id="{4EC0CFF0-F43C-9A52-D23A-2FB188FF5C19}"/>
                </a:ext>
              </a:extLst>
            </p:cNvPr>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 name="Google Shape;2741;p19">
              <a:extLst>
                <a:ext uri="{FF2B5EF4-FFF2-40B4-BE49-F238E27FC236}">
                  <a16:creationId xmlns:a16="http://schemas.microsoft.com/office/drawing/2014/main" id="{B15A5C74-9E83-9128-7304-C0D429CFF403}"/>
                </a:ext>
              </a:extLst>
            </p:cNvPr>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 name="Google Shape;2742;p19">
              <a:extLst>
                <a:ext uri="{FF2B5EF4-FFF2-40B4-BE49-F238E27FC236}">
                  <a16:creationId xmlns:a16="http://schemas.microsoft.com/office/drawing/2014/main" id="{24AE4083-A676-C6FA-93F1-5705044DC881}"/>
                </a:ext>
              </a:extLst>
            </p:cNvPr>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 name="Google Shape;2743;p19">
              <a:extLst>
                <a:ext uri="{FF2B5EF4-FFF2-40B4-BE49-F238E27FC236}">
                  <a16:creationId xmlns:a16="http://schemas.microsoft.com/office/drawing/2014/main" id="{5F9FBB6D-C140-CC8D-160D-9E930AF1642A}"/>
                </a:ext>
              </a:extLst>
            </p:cNvPr>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 name="Google Shape;2744;p19">
              <a:extLst>
                <a:ext uri="{FF2B5EF4-FFF2-40B4-BE49-F238E27FC236}">
                  <a16:creationId xmlns:a16="http://schemas.microsoft.com/office/drawing/2014/main" id="{ADACD443-7248-FAC5-50F6-79CC255C6FE1}"/>
                </a:ext>
              </a:extLst>
            </p:cNvPr>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 name="Google Shape;2745;p19">
              <a:extLst>
                <a:ext uri="{FF2B5EF4-FFF2-40B4-BE49-F238E27FC236}">
                  <a16:creationId xmlns:a16="http://schemas.microsoft.com/office/drawing/2014/main" id="{7B51DEA4-E10E-E63F-D1BA-5E0602980DF9}"/>
                </a:ext>
              </a:extLst>
            </p:cNvPr>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 name="Google Shape;2746;p19">
              <a:extLst>
                <a:ext uri="{FF2B5EF4-FFF2-40B4-BE49-F238E27FC236}">
                  <a16:creationId xmlns:a16="http://schemas.microsoft.com/office/drawing/2014/main" id="{9D3E713C-F535-577B-34E3-A8B9D111FEC7}"/>
                </a:ext>
              </a:extLst>
            </p:cNvPr>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 name="Google Shape;2747;p19">
              <a:extLst>
                <a:ext uri="{FF2B5EF4-FFF2-40B4-BE49-F238E27FC236}">
                  <a16:creationId xmlns:a16="http://schemas.microsoft.com/office/drawing/2014/main" id="{3C4EE721-97D5-D5D5-A98E-45EE6DE494EA}"/>
                </a:ext>
              </a:extLst>
            </p:cNvPr>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 name="Google Shape;2748;p19">
              <a:extLst>
                <a:ext uri="{FF2B5EF4-FFF2-40B4-BE49-F238E27FC236}">
                  <a16:creationId xmlns:a16="http://schemas.microsoft.com/office/drawing/2014/main" id="{3548FDC5-A16A-5A54-4F23-B46AFBAD16B7}"/>
                </a:ext>
              </a:extLst>
            </p:cNvPr>
            <p:cNvSpPr/>
            <p:nvPr userDrawn="1"/>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 name="Google Shape;2749;p19">
              <a:extLst>
                <a:ext uri="{FF2B5EF4-FFF2-40B4-BE49-F238E27FC236}">
                  <a16:creationId xmlns:a16="http://schemas.microsoft.com/office/drawing/2014/main" id="{25ED1E32-4181-A211-2B7D-F722AB762A8B}"/>
                </a:ext>
              </a:extLst>
            </p:cNvPr>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 name="Google Shape;2750;p19">
              <a:extLst>
                <a:ext uri="{FF2B5EF4-FFF2-40B4-BE49-F238E27FC236}">
                  <a16:creationId xmlns:a16="http://schemas.microsoft.com/office/drawing/2014/main" id="{3ABF4A27-4278-7610-345C-A2FD5BA22B55}"/>
                </a:ext>
              </a:extLst>
            </p:cNvPr>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 name="Google Shape;2751;p19">
              <a:extLst>
                <a:ext uri="{FF2B5EF4-FFF2-40B4-BE49-F238E27FC236}">
                  <a16:creationId xmlns:a16="http://schemas.microsoft.com/office/drawing/2014/main" id="{3DB258E4-9182-60A1-BFB0-E15C0789CC91}"/>
                </a:ext>
              </a:extLst>
            </p:cNvPr>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 name="Google Shape;2752;p19">
              <a:extLst>
                <a:ext uri="{FF2B5EF4-FFF2-40B4-BE49-F238E27FC236}">
                  <a16:creationId xmlns:a16="http://schemas.microsoft.com/office/drawing/2014/main" id="{B0CFF3CB-150A-5CC1-6F83-CC6A5048C1A6}"/>
                </a:ext>
              </a:extLst>
            </p:cNvPr>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 name="Google Shape;2753;p19">
              <a:extLst>
                <a:ext uri="{FF2B5EF4-FFF2-40B4-BE49-F238E27FC236}">
                  <a16:creationId xmlns:a16="http://schemas.microsoft.com/office/drawing/2014/main" id="{B7D01818-20FB-31C4-537D-57F6F40BA2E0}"/>
                </a:ext>
              </a:extLst>
            </p:cNvPr>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 name="Google Shape;2754;p19">
              <a:extLst>
                <a:ext uri="{FF2B5EF4-FFF2-40B4-BE49-F238E27FC236}">
                  <a16:creationId xmlns:a16="http://schemas.microsoft.com/office/drawing/2014/main" id="{A3D5BE80-C347-214C-73B4-448984699609}"/>
                </a:ext>
              </a:extLst>
            </p:cNvPr>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 name="Google Shape;2755;p19">
              <a:extLst>
                <a:ext uri="{FF2B5EF4-FFF2-40B4-BE49-F238E27FC236}">
                  <a16:creationId xmlns:a16="http://schemas.microsoft.com/office/drawing/2014/main" id="{85185972-8DF3-398E-5814-BA4A0DD24B60}"/>
                </a:ext>
              </a:extLst>
            </p:cNvPr>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 name="Google Shape;2756;p19">
              <a:extLst>
                <a:ext uri="{FF2B5EF4-FFF2-40B4-BE49-F238E27FC236}">
                  <a16:creationId xmlns:a16="http://schemas.microsoft.com/office/drawing/2014/main" id="{67A1A629-E2C8-E054-2168-6E2F45D1F58C}"/>
                </a:ext>
              </a:extLst>
            </p:cNvPr>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wo columns 2" preserve="1" userDrawn="1">
  <p:cSld name="1_Title and two columns 2">
    <p:bg>
      <p:bgPr>
        <a:solidFill>
          <a:schemeClr val="lt1"/>
        </a:solidFill>
        <a:effectLst/>
      </p:bgPr>
    </p:bg>
    <p:spTree>
      <p:nvGrpSpPr>
        <p:cNvPr id="1" name="Shape 3212"/>
        <p:cNvGrpSpPr/>
        <p:nvPr/>
      </p:nvGrpSpPr>
      <p:grpSpPr>
        <a:xfrm>
          <a:off x="0" y="0"/>
          <a:ext cx="0" cy="0"/>
          <a:chOff x="0" y="0"/>
          <a:chExt cx="0" cy="0"/>
        </a:xfrm>
      </p:grpSpPr>
      <p:grpSp>
        <p:nvGrpSpPr>
          <p:cNvPr id="3247" name="Google Shape;3247;p22"/>
          <p:cNvGrpSpPr/>
          <p:nvPr/>
        </p:nvGrpSpPr>
        <p:grpSpPr>
          <a:xfrm rot="-512179">
            <a:off x="8229142" y="252495"/>
            <a:ext cx="655543" cy="925043"/>
            <a:chOff x="1073175" y="1823100"/>
            <a:chExt cx="1283725" cy="1811475"/>
          </a:xfrm>
        </p:grpSpPr>
        <p:sp>
          <p:nvSpPr>
            <p:cNvPr id="3248" name="Google Shape;3248;p22"/>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49" name="Google Shape;3249;p22"/>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50" name="Google Shape;3250;p22"/>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51" name="Google Shape;3251;p22"/>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52" name="Google Shape;3252;p22"/>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53" name="Google Shape;3253;p22"/>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54" name="Google Shape;3254;p22"/>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55" name="Google Shape;3255;p22"/>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56" name="Google Shape;3256;p22"/>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57" name="Google Shape;3257;p22"/>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58" name="Google Shape;3258;p22"/>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59" name="Google Shape;3259;p22"/>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60" name="Google Shape;3260;p22"/>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61" name="Google Shape;3261;p22"/>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62" name="Google Shape;3262;p22"/>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63" name="Google Shape;3263;p22"/>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64" name="Google Shape;3264;p22"/>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65" name="Google Shape;3265;p22"/>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66" name="Google Shape;3266;p22"/>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67" name="Google Shape;3267;p22"/>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68" name="Google Shape;3268;p22"/>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69" name="Google Shape;3269;p22"/>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70" name="Google Shape;3270;p22"/>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71" name="Google Shape;3271;p22"/>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72" name="Google Shape;3272;p22"/>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73" name="Google Shape;3273;p22"/>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74" name="Google Shape;3274;p22"/>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75" name="Google Shape;3275;p22"/>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76" name="Google Shape;3276;p22"/>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77" name="Google Shape;3277;p22"/>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78" name="Google Shape;3278;p22"/>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79" name="Google Shape;3279;p22"/>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80" name="Google Shape;3280;p22"/>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81" name="Google Shape;3281;p22"/>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82" name="Google Shape;3282;p22"/>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3283" name="Google Shape;3283;p22"/>
          <p:cNvGrpSpPr/>
          <p:nvPr/>
        </p:nvGrpSpPr>
        <p:grpSpPr>
          <a:xfrm>
            <a:off x="4458401" y="-628040"/>
            <a:ext cx="5106900" cy="2061163"/>
            <a:chOff x="4458400" y="-628040"/>
            <a:chExt cx="5106900" cy="2061163"/>
          </a:xfrm>
        </p:grpSpPr>
        <p:sp>
          <p:nvSpPr>
            <p:cNvPr id="3284" name="Google Shape;3284;p22"/>
            <p:cNvSpPr/>
            <p:nvPr/>
          </p:nvSpPr>
          <p:spPr>
            <a:xfrm rot="886861">
              <a:off x="4442526" y="93250"/>
              <a:ext cx="5138648" cy="54175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3285" name="Google Shape;3285;p22"/>
            <p:cNvGrpSpPr/>
            <p:nvPr/>
          </p:nvGrpSpPr>
          <p:grpSpPr>
            <a:xfrm rot="1575454">
              <a:off x="5112021" y="-228164"/>
              <a:ext cx="1966794" cy="682002"/>
              <a:chOff x="3019982" y="3965041"/>
              <a:chExt cx="1966825" cy="682013"/>
            </a:xfrm>
          </p:grpSpPr>
          <p:sp>
            <p:nvSpPr>
              <p:cNvPr id="3286" name="Google Shape;3286;p22"/>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87" name="Google Shape;3287;p22"/>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88" name="Google Shape;3288;p22"/>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89" name="Google Shape;3289;p22"/>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90" name="Google Shape;3290;p22"/>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91" name="Google Shape;3291;p22"/>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92" name="Google Shape;3292;p22"/>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93" name="Google Shape;3293;p22"/>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294" name="Google Shape;3294;p22"/>
            <p:cNvGrpSpPr/>
            <p:nvPr/>
          </p:nvGrpSpPr>
          <p:grpSpPr>
            <a:xfrm rot="1575454">
              <a:off x="7347797" y="353876"/>
              <a:ext cx="1975179" cy="677273"/>
              <a:chOff x="5281114" y="3496281"/>
              <a:chExt cx="1975210" cy="677284"/>
            </a:xfrm>
          </p:grpSpPr>
          <p:sp>
            <p:nvSpPr>
              <p:cNvPr id="3295" name="Google Shape;3295;p22"/>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96" name="Google Shape;3296;p22"/>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97" name="Google Shape;3297;p22"/>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98" name="Google Shape;3298;p22"/>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299" name="Google Shape;3299;p22"/>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00" name="Google Shape;3300;p22"/>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01" name="Google Shape;3301;p22"/>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02" name="Google Shape;3302;p22"/>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3303" name="Google Shape;3303;p22"/>
          <p:cNvGrpSpPr/>
          <p:nvPr/>
        </p:nvGrpSpPr>
        <p:grpSpPr>
          <a:xfrm rot="4167425">
            <a:off x="257291" y="4332336"/>
            <a:ext cx="655565" cy="925073"/>
            <a:chOff x="1073175" y="1823100"/>
            <a:chExt cx="1283725" cy="1811475"/>
          </a:xfrm>
        </p:grpSpPr>
        <p:sp>
          <p:nvSpPr>
            <p:cNvPr id="3304" name="Google Shape;3304;p22"/>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05" name="Google Shape;3305;p22"/>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06" name="Google Shape;3306;p22"/>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07" name="Google Shape;3307;p22"/>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08" name="Google Shape;3308;p22"/>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09" name="Google Shape;3309;p22"/>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10" name="Google Shape;3310;p22"/>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11" name="Google Shape;3311;p22"/>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12" name="Google Shape;3312;p22"/>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13" name="Google Shape;3313;p22"/>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14" name="Google Shape;3314;p22"/>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15" name="Google Shape;3315;p22"/>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16" name="Google Shape;3316;p22"/>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17" name="Google Shape;3317;p22"/>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18" name="Google Shape;3318;p22"/>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19" name="Google Shape;3319;p22"/>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20" name="Google Shape;3320;p22"/>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21" name="Google Shape;3321;p22"/>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22" name="Google Shape;3322;p22"/>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23" name="Google Shape;3323;p22"/>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24" name="Google Shape;3324;p22"/>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25" name="Google Shape;3325;p22"/>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26" name="Google Shape;3326;p22"/>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27" name="Google Shape;3327;p22"/>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28" name="Google Shape;3328;p22"/>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29" name="Google Shape;3329;p22"/>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30" name="Google Shape;3330;p22"/>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31" name="Google Shape;3331;p22"/>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32" name="Google Shape;3332;p22"/>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33" name="Google Shape;3333;p22"/>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34" name="Google Shape;3334;p22"/>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35" name="Google Shape;3335;p22"/>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36" name="Google Shape;3336;p22"/>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37" name="Google Shape;3337;p22"/>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38" name="Google Shape;3338;p22"/>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3339" name="Google Shape;3339;p22"/>
          <p:cNvGrpSpPr/>
          <p:nvPr/>
        </p:nvGrpSpPr>
        <p:grpSpPr>
          <a:xfrm>
            <a:off x="-71590" y="4049142"/>
            <a:ext cx="9807300" cy="1610061"/>
            <a:chOff x="-71591" y="4277740"/>
            <a:chExt cx="9807300" cy="1610061"/>
          </a:xfrm>
        </p:grpSpPr>
        <p:sp>
          <p:nvSpPr>
            <p:cNvPr id="3340" name="Google Shape;3340;p22"/>
            <p:cNvSpPr/>
            <p:nvPr/>
          </p:nvSpPr>
          <p:spPr>
            <a:xfrm rot="-191672">
              <a:off x="-64199" y="4853932"/>
              <a:ext cx="9792517" cy="541731"/>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3341" name="Google Shape;3341;p22"/>
            <p:cNvGrpSpPr/>
            <p:nvPr/>
          </p:nvGrpSpPr>
          <p:grpSpPr>
            <a:xfrm rot="497092">
              <a:off x="2253432" y="4720156"/>
              <a:ext cx="3240792" cy="939054"/>
              <a:chOff x="1746133" y="3965041"/>
              <a:chExt cx="3240674" cy="939019"/>
            </a:xfrm>
          </p:grpSpPr>
          <p:sp>
            <p:nvSpPr>
              <p:cNvPr id="3342" name="Google Shape;3342;p22"/>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43" name="Google Shape;3343;p22"/>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44" name="Google Shape;3344;p22"/>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45" name="Google Shape;3345;p22"/>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46" name="Google Shape;3346;p22"/>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47" name="Google Shape;3347;p22"/>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48" name="Google Shape;3348;p22"/>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49" name="Google Shape;3349;p22"/>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50" name="Google Shape;3350;p22"/>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51" name="Google Shape;3351;p22"/>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52" name="Google Shape;3352;p22"/>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53" name="Google Shape;3353;p22"/>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54" name="Google Shape;3354;p22"/>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355" name="Google Shape;3355;p22"/>
            <p:cNvGrpSpPr/>
            <p:nvPr/>
          </p:nvGrpSpPr>
          <p:grpSpPr>
            <a:xfrm rot="497092">
              <a:off x="5856935" y="4506352"/>
              <a:ext cx="3241114" cy="939376"/>
              <a:chOff x="5281114" y="3234223"/>
              <a:chExt cx="3240996" cy="939342"/>
            </a:xfrm>
          </p:grpSpPr>
          <p:sp>
            <p:nvSpPr>
              <p:cNvPr id="3356" name="Google Shape;3356;p22"/>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57" name="Google Shape;3357;p22"/>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58" name="Google Shape;3358;p22"/>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59" name="Google Shape;3359;p22"/>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60" name="Google Shape;3360;p22"/>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61" name="Google Shape;3361;p22"/>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62" name="Google Shape;3362;p22"/>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63" name="Google Shape;3363;p22"/>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64" name="Google Shape;3364;p22"/>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65" name="Google Shape;3365;p22"/>
              <p:cNvSpPr/>
              <p:nvPr/>
            </p:nvSpPr>
            <p:spPr>
              <a:xfrm>
                <a:off x="7582985" y="3390082"/>
                <a:ext cx="187781" cy="330202"/>
              </a:xfrm>
              <a:custGeom>
                <a:avLst/>
                <a:gdLst/>
                <a:ahLst/>
                <a:cxnLst/>
                <a:rect l="l" t="t" r="r" b="b"/>
                <a:pathLst>
                  <a:path w="1747" h="3072" extrusionOk="0">
                    <a:moveTo>
                      <a:pt x="1724" y="0"/>
                    </a:moveTo>
                    <a:lnTo>
                      <a:pt x="12" y="356"/>
                    </a:lnTo>
                    <a:lnTo>
                      <a:pt x="0" y="3071"/>
                    </a:lnTo>
                    <a:lnTo>
                      <a:pt x="1747" y="2712"/>
                    </a:lnTo>
                    <a:lnTo>
                      <a:pt x="1747" y="2161"/>
                    </a:lnTo>
                    <a:lnTo>
                      <a:pt x="602" y="2395"/>
                    </a:lnTo>
                    <a:lnTo>
                      <a:pt x="610" y="1817"/>
                    </a:lnTo>
                    <a:lnTo>
                      <a:pt x="1563" y="1622"/>
                    </a:lnTo>
                    <a:lnTo>
                      <a:pt x="1563" y="1114"/>
                    </a:lnTo>
                    <a:lnTo>
                      <a:pt x="610" y="1309"/>
                    </a:lnTo>
                    <a:lnTo>
                      <a:pt x="610" y="782"/>
                    </a:lnTo>
                    <a:lnTo>
                      <a:pt x="1720" y="551"/>
                    </a:lnTo>
                    <a:lnTo>
                      <a:pt x="17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66" name="Google Shape;3366;p22"/>
              <p:cNvSpPr/>
              <p:nvPr/>
            </p:nvSpPr>
            <p:spPr>
              <a:xfrm>
                <a:off x="7887930" y="3311508"/>
                <a:ext cx="261302" cy="345787"/>
              </a:xfrm>
              <a:custGeom>
                <a:avLst/>
                <a:gdLst/>
                <a:ahLst/>
                <a:cxnLst/>
                <a:rect l="l" t="t" r="r" b="b"/>
                <a:pathLst>
                  <a:path w="2431" h="3217" extrusionOk="0">
                    <a:moveTo>
                      <a:pt x="2430" y="1"/>
                    </a:moveTo>
                    <a:lnTo>
                      <a:pt x="1786" y="134"/>
                    </a:lnTo>
                    <a:lnTo>
                      <a:pt x="0" y="3216"/>
                    </a:lnTo>
                    <a:lnTo>
                      <a:pt x="649" y="3083"/>
                    </a:lnTo>
                    <a:lnTo>
                      <a:pt x="24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67" name="Google Shape;3367;p22"/>
              <p:cNvSpPr/>
              <p:nvPr/>
            </p:nvSpPr>
            <p:spPr>
              <a:xfrm>
                <a:off x="8074315" y="3272919"/>
                <a:ext cx="261410" cy="345680"/>
              </a:xfrm>
              <a:custGeom>
                <a:avLst/>
                <a:gdLst/>
                <a:ahLst/>
                <a:cxnLst/>
                <a:rect l="l" t="t" r="r" b="b"/>
                <a:pathLst>
                  <a:path w="2432" h="3216" extrusionOk="0">
                    <a:moveTo>
                      <a:pt x="2431" y="0"/>
                    </a:moveTo>
                    <a:lnTo>
                      <a:pt x="1786" y="133"/>
                    </a:lnTo>
                    <a:lnTo>
                      <a:pt x="1" y="3216"/>
                    </a:lnTo>
                    <a:lnTo>
                      <a:pt x="646"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68" name="Google Shape;3368;p22"/>
              <p:cNvSpPr/>
              <p:nvPr/>
            </p:nvSpPr>
            <p:spPr>
              <a:xfrm>
                <a:off x="8260808" y="3234223"/>
                <a:ext cx="261302" cy="345787"/>
              </a:xfrm>
              <a:custGeom>
                <a:avLst/>
                <a:gdLst/>
                <a:ahLst/>
                <a:cxnLst/>
                <a:rect l="l" t="t" r="r" b="b"/>
                <a:pathLst>
                  <a:path w="2431" h="3217" extrusionOk="0">
                    <a:moveTo>
                      <a:pt x="2431" y="1"/>
                    </a:moveTo>
                    <a:lnTo>
                      <a:pt x="1782" y="134"/>
                    </a:lnTo>
                    <a:lnTo>
                      <a:pt x="1" y="3216"/>
                    </a:lnTo>
                    <a:lnTo>
                      <a:pt x="645" y="3084"/>
                    </a:lnTo>
                    <a:lnTo>
                      <a:pt x="243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369" name="Google Shape;3369;p22"/>
            <p:cNvGrpSpPr/>
            <p:nvPr/>
          </p:nvGrpSpPr>
          <p:grpSpPr>
            <a:xfrm rot="497092">
              <a:off x="256104" y="5023175"/>
              <a:ext cx="1730521" cy="626894"/>
              <a:chOff x="-201225" y="4663116"/>
              <a:chExt cx="1730458" cy="626871"/>
            </a:xfrm>
          </p:grpSpPr>
          <p:sp>
            <p:nvSpPr>
              <p:cNvPr id="3370" name="Google Shape;3370;p22"/>
              <p:cNvSpPr/>
              <p:nvPr/>
            </p:nvSpPr>
            <p:spPr>
              <a:xfrm>
                <a:off x="-201225" y="4987517"/>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71" name="Google Shape;3371;p22"/>
              <p:cNvSpPr/>
              <p:nvPr/>
            </p:nvSpPr>
            <p:spPr>
              <a:xfrm>
                <a:off x="75988" y="4924744"/>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72" name="Google Shape;3372;p22"/>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73" name="Google Shape;3373;p22"/>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74" name="Google Shape;3374;p22"/>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75" name="Google Shape;3375;p22"/>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376" name="Google Shape;3376;p22"/>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sp>
        <p:nvSpPr>
          <p:cNvPr id="2" name="Google Shape;1114;p8">
            <a:extLst>
              <a:ext uri="{FF2B5EF4-FFF2-40B4-BE49-F238E27FC236}">
                <a16:creationId xmlns:a16="http://schemas.microsoft.com/office/drawing/2014/main" id="{EC0C2E74-91E8-C980-6F07-7B6A0C2F59A2}"/>
              </a:ext>
            </a:extLst>
          </p:cNvPr>
          <p:cNvSpPr txBox="1">
            <a:spLocks noGrp="1"/>
          </p:cNvSpPr>
          <p:nvPr>
            <p:ph type="body" idx="1"/>
          </p:nvPr>
        </p:nvSpPr>
        <p:spPr>
          <a:xfrm>
            <a:off x="715101" y="1602175"/>
            <a:ext cx="7715284" cy="2519700"/>
          </a:xfrm>
          <a:prstGeom prst="rect">
            <a:avLst/>
          </a:prstGeom>
        </p:spPr>
        <p:txBody>
          <a:bodyPr spcFirstLastPara="1" wrap="square" lIns="91425" tIns="91425" rIns="91425" bIns="91425" anchor="t" anchorCtr="0">
            <a:noAutofit/>
          </a:bodyPr>
          <a:lstStyle>
            <a:lvl1pPr marL="457189" lvl="0" indent="-317492" rtl="0">
              <a:lnSpc>
                <a:spcPct val="100000"/>
              </a:lnSpc>
              <a:spcBef>
                <a:spcPts val="0"/>
              </a:spcBef>
              <a:spcAft>
                <a:spcPts val="0"/>
              </a:spcAft>
              <a:buClr>
                <a:schemeClr val="lt2"/>
              </a:buClr>
              <a:buSzPts val="1400"/>
              <a:buFont typeface="Montserrat"/>
              <a:buChar char="●"/>
              <a:defRPr sz="1400"/>
            </a:lvl1pPr>
            <a:lvl2pPr marL="914377" lvl="1" indent="-317492" rtl="0">
              <a:lnSpc>
                <a:spcPct val="100000"/>
              </a:lnSpc>
              <a:spcBef>
                <a:spcPts val="1600"/>
              </a:spcBef>
              <a:spcAft>
                <a:spcPts val="0"/>
              </a:spcAft>
              <a:buSzPts val="1400"/>
              <a:buFont typeface="Montserrat"/>
              <a:buChar char="○"/>
              <a:defRPr sz="1400"/>
            </a:lvl2pPr>
            <a:lvl3pPr marL="1371566" lvl="2" indent="-317492" rtl="0">
              <a:spcBef>
                <a:spcPts val="1600"/>
              </a:spcBef>
              <a:spcAft>
                <a:spcPts val="0"/>
              </a:spcAft>
              <a:buSzPts val="1400"/>
              <a:buFont typeface="Montserrat"/>
              <a:buChar char="■"/>
              <a:defRPr sz="1400"/>
            </a:lvl3pPr>
            <a:lvl4pPr marL="1828754" lvl="3" indent="-317492" rtl="0">
              <a:spcBef>
                <a:spcPts val="1600"/>
              </a:spcBef>
              <a:spcAft>
                <a:spcPts val="0"/>
              </a:spcAft>
              <a:buSzPts val="1400"/>
              <a:buFont typeface="Montserrat"/>
              <a:buChar char="●"/>
              <a:defRPr sz="1400"/>
            </a:lvl4pPr>
            <a:lvl5pPr marL="2285943" lvl="4" indent="-317492" rtl="0">
              <a:spcBef>
                <a:spcPts val="1600"/>
              </a:spcBef>
              <a:spcAft>
                <a:spcPts val="0"/>
              </a:spcAft>
              <a:buSzPts val="1400"/>
              <a:buFont typeface="Montserrat"/>
              <a:buChar char="○"/>
              <a:defRPr sz="1400"/>
            </a:lvl5pPr>
            <a:lvl6pPr marL="2743131" lvl="5" indent="-317492" rtl="0">
              <a:spcBef>
                <a:spcPts val="1600"/>
              </a:spcBef>
              <a:spcAft>
                <a:spcPts val="0"/>
              </a:spcAft>
              <a:buSzPts val="1400"/>
              <a:buFont typeface="Montserrat"/>
              <a:buChar char="■"/>
              <a:defRPr sz="1400"/>
            </a:lvl6pPr>
            <a:lvl7pPr marL="3200320" lvl="6" indent="-317492" rtl="0">
              <a:spcBef>
                <a:spcPts val="1600"/>
              </a:spcBef>
              <a:spcAft>
                <a:spcPts val="0"/>
              </a:spcAft>
              <a:buSzPts val="1400"/>
              <a:buFont typeface="Montserrat"/>
              <a:buChar char="●"/>
              <a:defRPr sz="1400"/>
            </a:lvl7pPr>
            <a:lvl8pPr marL="3657509" lvl="7" indent="-317492" rtl="0">
              <a:spcBef>
                <a:spcPts val="1600"/>
              </a:spcBef>
              <a:spcAft>
                <a:spcPts val="0"/>
              </a:spcAft>
              <a:buSzPts val="1400"/>
              <a:buFont typeface="Montserrat"/>
              <a:buChar char="○"/>
              <a:defRPr sz="1400"/>
            </a:lvl8pPr>
            <a:lvl9pPr marL="4114697" lvl="8" indent="-317492" rtl="0">
              <a:spcBef>
                <a:spcPts val="1600"/>
              </a:spcBef>
              <a:spcAft>
                <a:spcPts val="1600"/>
              </a:spcAft>
              <a:buSzPts val="1400"/>
              <a:buFont typeface="Montserrat"/>
              <a:buChar char="■"/>
              <a:defRPr sz="1400"/>
            </a:lvl9pPr>
          </a:lstStyle>
          <a:p>
            <a:endParaRPr dirty="0"/>
          </a:p>
        </p:txBody>
      </p:sp>
      <p:sp>
        <p:nvSpPr>
          <p:cNvPr id="3" name="Google Shape;1115;p8">
            <a:extLst>
              <a:ext uri="{FF2B5EF4-FFF2-40B4-BE49-F238E27FC236}">
                <a16:creationId xmlns:a16="http://schemas.microsoft.com/office/drawing/2014/main" id="{C08D2639-43D0-31B4-3E7D-7E5DB597D127}"/>
              </a:ext>
            </a:extLst>
          </p:cNvPr>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200">
                <a:highlight>
                  <a:schemeClr val="dk1"/>
                </a:highlight>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4" name="Google Shape;3378;p23">
            <a:extLst>
              <a:ext uri="{FF2B5EF4-FFF2-40B4-BE49-F238E27FC236}">
                <a16:creationId xmlns:a16="http://schemas.microsoft.com/office/drawing/2014/main" id="{E40C4B80-F6D1-F9CF-9435-817FF52AF7B7}"/>
              </a:ext>
            </a:extLst>
          </p:cNvPr>
          <p:cNvGrpSpPr/>
          <p:nvPr userDrawn="1"/>
        </p:nvGrpSpPr>
        <p:grpSpPr>
          <a:xfrm>
            <a:off x="-1964153" y="-5577510"/>
            <a:ext cx="13689855" cy="16374829"/>
            <a:chOff x="2072625" y="330375"/>
            <a:chExt cx="857250" cy="1025375"/>
          </a:xfrm>
        </p:grpSpPr>
        <p:sp>
          <p:nvSpPr>
            <p:cNvPr id="5" name="Google Shape;3379;p23">
              <a:extLst>
                <a:ext uri="{FF2B5EF4-FFF2-40B4-BE49-F238E27FC236}">
                  <a16:creationId xmlns:a16="http://schemas.microsoft.com/office/drawing/2014/main" id="{C19BB539-FA2A-FD26-53F6-6AF654993FAD}"/>
                </a:ext>
              </a:extLst>
            </p:cNvPr>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 name="Google Shape;3380;p23">
              <a:extLst>
                <a:ext uri="{FF2B5EF4-FFF2-40B4-BE49-F238E27FC236}">
                  <a16:creationId xmlns:a16="http://schemas.microsoft.com/office/drawing/2014/main" id="{0D900F19-60AC-5A5F-01F9-210A8AE21EFE}"/>
                </a:ext>
              </a:extLst>
            </p:cNvPr>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 name="Google Shape;3381;p23">
              <a:extLst>
                <a:ext uri="{FF2B5EF4-FFF2-40B4-BE49-F238E27FC236}">
                  <a16:creationId xmlns:a16="http://schemas.microsoft.com/office/drawing/2014/main" id="{BFE94B43-7895-A7E7-F3A6-01418F775197}"/>
                </a:ext>
              </a:extLst>
            </p:cNvPr>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 name="Google Shape;3382;p23">
              <a:extLst>
                <a:ext uri="{FF2B5EF4-FFF2-40B4-BE49-F238E27FC236}">
                  <a16:creationId xmlns:a16="http://schemas.microsoft.com/office/drawing/2014/main" id="{428398C7-6A95-681A-ED89-D1C5649CDCD4}"/>
                </a:ext>
              </a:extLst>
            </p:cNvPr>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 name="Google Shape;3383;p23">
              <a:extLst>
                <a:ext uri="{FF2B5EF4-FFF2-40B4-BE49-F238E27FC236}">
                  <a16:creationId xmlns:a16="http://schemas.microsoft.com/office/drawing/2014/main" id="{4128F513-BD1A-E0FA-EA5E-6E58DA55903A}"/>
                </a:ext>
              </a:extLst>
            </p:cNvPr>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 name="Google Shape;3384;p23">
              <a:extLst>
                <a:ext uri="{FF2B5EF4-FFF2-40B4-BE49-F238E27FC236}">
                  <a16:creationId xmlns:a16="http://schemas.microsoft.com/office/drawing/2014/main" id="{056AC364-B3B5-AF49-EE2D-9FC6A5C0B1AD}"/>
                </a:ext>
              </a:extLst>
            </p:cNvPr>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 name="Google Shape;3385;p23">
              <a:extLst>
                <a:ext uri="{FF2B5EF4-FFF2-40B4-BE49-F238E27FC236}">
                  <a16:creationId xmlns:a16="http://schemas.microsoft.com/office/drawing/2014/main" id="{5529A52D-82EA-3D45-9E2B-1E6FDAF36807}"/>
                </a:ext>
              </a:extLst>
            </p:cNvPr>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 name="Google Shape;3386;p23">
              <a:extLst>
                <a:ext uri="{FF2B5EF4-FFF2-40B4-BE49-F238E27FC236}">
                  <a16:creationId xmlns:a16="http://schemas.microsoft.com/office/drawing/2014/main" id="{C0753A2B-4A3B-9090-C4B3-0A20D917D88C}"/>
                </a:ext>
              </a:extLst>
            </p:cNvPr>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 name="Google Shape;3387;p23">
              <a:extLst>
                <a:ext uri="{FF2B5EF4-FFF2-40B4-BE49-F238E27FC236}">
                  <a16:creationId xmlns:a16="http://schemas.microsoft.com/office/drawing/2014/main" id="{FD0408D2-08B3-AA5F-ECF4-E6A05C9CD0BA}"/>
                </a:ext>
              </a:extLst>
            </p:cNvPr>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 name="Google Shape;3388;p23">
              <a:extLst>
                <a:ext uri="{FF2B5EF4-FFF2-40B4-BE49-F238E27FC236}">
                  <a16:creationId xmlns:a16="http://schemas.microsoft.com/office/drawing/2014/main" id="{B1CB9A62-A2BD-C66A-367E-F313BD8FBC34}"/>
                </a:ext>
              </a:extLst>
            </p:cNvPr>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 name="Google Shape;3389;p23">
              <a:extLst>
                <a:ext uri="{FF2B5EF4-FFF2-40B4-BE49-F238E27FC236}">
                  <a16:creationId xmlns:a16="http://schemas.microsoft.com/office/drawing/2014/main" id="{FA837DCB-7D89-DDB3-7D77-5294CD08DE83}"/>
                </a:ext>
              </a:extLst>
            </p:cNvPr>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 name="Google Shape;3390;p23">
              <a:extLst>
                <a:ext uri="{FF2B5EF4-FFF2-40B4-BE49-F238E27FC236}">
                  <a16:creationId xmlns:a16="http://schemas.microsoft.com/office/drawing/2014/main" id="{68099DDA-C60B-6E5A-93A9-F47CEA59A669}"/>
                </a:ext>
              </a:extLst>
            </p:cNvPr>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 name="Google Shape;3391;p23">
              <a:extLst>
                <a:ext uri="{FF2B5EF4-FFF2-40B4-BE49-F238E27FC236}">
                  <a16:creationId xmlns:a16="http://schemas.microsoft.com/office/drawing/2014/main" id="{09D23EBE-B38A-4837-4A8F-D16BA8A18034}"/>
                </a:ext>
              </a:extLst>
            </p:cNvPr>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 name="Google Shape;3392;p23">
              <a:extLst>
                <a:ext uri="{FF2B5EF4-FFF2-40B4-BE49-F238E27FC236}">
                  <a16:creationId xmlns:a16="http://schemas.microsoft.com/office/drawing/2014/main" id="{8EA13033-B871-EA39-8EA4-D82DA7B4F687}"/>
                </a:ext>
              </a:extLst>
            </p:cNvPr>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 name="Google Shape;3393;p23">
              <a:extLst>
                <a:ext uri="{FF2B5EF4-FFF2-40B4-BE49-F238E27FC236}">
                  <a16:creationId xmlns:a16="http://schemas.microsoft.com/office/drawing/2014/main" id="{4765139F-8C08-DB82-F9EC-BA4FC9357770}"/>
                </a:ext>
              </a:extLst>
            </p:cNvPr>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 name="Google Shape;3394;p23">
              <a:extLst>
                <a:ext uri="{FF2B5EF4-FFF2-40B4-BE49-F238E27FC236}">
                  <a16:creationId xmlns:a16="http://schemas.microsoft.com/office/drawing/2014/main" id="{4DC82445-1B61-F445-2298-030AAC7E77AD}"/>
                </a:ext>
              </a:extLst>
            </p:cNvPr>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 name="Google Shape;3395;p23">
              <a:extLst>
                <a:ext uri="{FF2B5EF4-FFF2-40B4-BE49-F238E27FC236}">
                  <a16:creationId xmlns:a16="http://schemas.microsoft.com/office/drawing/2014/main" id="{101B4DFF-17D4-4D3A-B4FD-00BE293A0052}"/>
                </a:ext>
              </a:extLst>
            </p:cNvPr>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 name="Google Shape;3396;p23">
              <a:extLst>
                <a:ext uri="{FF2B5EF4-FFF2-40B4-BE49-F238E27FC236}">
                  <a16:creationId xmlns:a16="http://schemas.microsoft.com/office/drawing/2014/main" id="{0242FA80-5EC8-5560-EB96-6E96B7B3102A}"/>
                </a:ext>
              </a:extLst>
            </p:cNvPr>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 name="Google Shape;3397;p23">
              <a:extLst>
                <a:ext uri="{FF2B5EF4-FFF2-40B4-BE49-F238E27FC236}">
                  <a16:creationId xmlns:a16="http://schemas.microsoft.com/office/drawing/2014/main" id="{CD63318A-24FA-4E03-A224-081504BCDF59}"/>
                </a:ext>
              </a:extLst>
            </p:cNvPr>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 name="Google Shape;3398;p23">
              <a:extLst>
                <a:ext uri="{FF2B5EF4-FFF2-40B4-BE49-F238E27FC236}">
                  <a16:creationId xmlns:a16="http://schemas.microsoft.com/office/drawing/2014/main" id="{DF736A7E-93CA-3EA6-6A8F-4043EF75F4CE}"/>
                </a:ext>
              </a:extLst>
            </p:cNvPr>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 name="Google Shape;3399;p23">
              <a:extLst>
                <a:ext uri="{FF2B5EF4-FFF2-40B4-BE49-F238E27FC236}">
                  <a16:creationId xmlns:a16="http://schemas.microsoft.com/office/drawing/2014/main" id="{76428693-2969-3D45-4809-9781EDDCFBB1}"/>
                </a:ext>
              </a:extLst>
            </p:cNvPr>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 name="Google Shape;3400;p23">
              <a:extLst>
                <a:ext uri="{FF2B5EF4-FFF2-40B4-BE49-F238E27FC236}">
                  <a16:creationId xmlns:a16="http://schemas.microsoft.com/office/drawing/2014/main" id="{3D5F3EDA-DF0C-9A3E-E83B-6BB583C78747}"/>
                </a:ext>
              </a:extLst>
            </p:cNvPr>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 name="Google Shape;3401;p23">
              <a:extLst>
                <a:ext uri="{FF2B5EF4-FFF2-40B4-BE49-F238E27FC236}">
                  <a16:creationId xmlns:a16="http://schemas.microsoft.com/office/drawing/2014/main" id="{AB85C1BA-3EED-4A9C-DC4C-362831197C90}"/>
                </a:ext>
              </a:extLst>
            </p:cNvPr>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 name="Google Shape;3402;p23">
              <a:extLst>
                <a:ext uri="{FF2B5EF4-FFF2-40B4-BE49-F238E27FC236}">
                  <a16:creationId xmlns:a16="http://schemas.microsoft.com/office/drawing/2014/main" id="{577ED439-59B2-0BF5-2455-AAFF74C077CD}"/>
                </a:ext>
              </a:extLst>
            </p:cNvPr>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 name="Google Shape;3403;p23">
              <a:extLst>
                <a:ext uri="{FF2B5EF4-FFF2-40B4-BE49-F238E27FC236}">
                  <a16:creationId xmlns:a16="http://schemas.microsoft.com/office/drawing/2014/main" id="{0C34BFA9-1A34-72E6-6F0D-A6035719D376}"/>
                </a:ext>
              </a:extLst>
            </p:cNvPr>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 name="Google Shape;3404;p23">
              <a:extLst>
                <a:ext uri="{FF2B5EF4-FFF2-40B4-BE49-F238E27FC236}">
                  <a16:creationId xmlns:a16="http://schemas.microsoft.com/office/drawing/2014/main" id="{BA1CF61B-6475-5806-B044-18CFF4E560DB}"/>
                </a:ext>
              </a:extLst>
            </p:cNvPr>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 name="Google Shape;3405;p23">
              <a:extLst>
                <a:ext uri="{FF2B5EF4-FFF2-40B4-BE49-F238E27FC236}">
                  <a16:creationId xmlns:a16="http://schemas.microsoft.com/office/drawing/2014/main" id="{50F192BF-A636-4585-C774-C3BC12C376FB}"/>
                </a:ext>
              </a:extLst>
            </p:cNvPr>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 name="Google Shape;3406;p23">
              <a:extLst>
                <a:ext uri="{FF2B5EF4-FFF2-40B4-BE49-F238E27FC236}">
                  <a16:creationId xmlns:a16="http://schemas.microsoft.com/office/drawing/2014/main" id="{CE8ADD70-790C-964C-AB2F-5001EF886F82}"/>
                </a:ext>
              </a:extLst>
            </p:cNvPr>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Tree>
    <p:extLst>
      <p:ext uri="{BB962C8B-B14F-4D97-AF65-F5344CB8AC3E}">
        <p14:creationId xmlns:p14="http://schemas.microsoft.com/office/powerpoint/2010/main" val="26741715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hree columns" userDrawn="1">
  <p:cSld name="BLANK_1_1_1_2">
    <p:bg>
      <p:bgPr>
        <a:solidFill>
          <a:schemeClr val="lt1"/>
        </a:solidFill>
        <a:effectLst/>
      </p:bgPr>
    </p:bg>
    <p:spTree>
      <p:nvGrpSpPr>
        <p:cNvPr id="1" name="Shape 3377"/>
        <p:cNvGrpSpPr/>
        <p:nvPr/>
      </p:nvGrpSpPr>
      <p:grpSpPr>
        <a:xfrm>
          <a:off x="0" y="0"/>
          <a:ext cx="0" cy="0"/>
          <a:chOff x="0" y="0"/>
          <a:chExt cx="0" cy="0"/>
        </a:xfrm>
      </p:grpSpPr>
      <p:grpSp>
        <p:nvGrpSpPr>
          <p:cNvPr id="3378" name="Google Shape;3378;p23"/>
          <p:cNvGrpSpPr/>
          <p:nvPr/>
        </p:nvGrpSpPr>
        <p:grpSpPr>
          <a:xfrm>
            <a:off x="-1964153" y="-5577510"/>
            <a:ext cx="13689855" cy="16374829"/>
            <a:chOff x="2072625" y="330375"/>
            <a:chExt cx="857250" cy="1025375"/>
          </a:xfrm>
        </p:grpSpPr>
        <p:sp>
          <p:nvSpPr>
            <p:cNvPr id="3379" name="Google Shape;3379;p23"/>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80" name="Google Shape;3380;p23"/>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81" name="Google Shape;3381;p23"/>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82" name="Google Shape;3382;p23"/>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83" name="Google Shape;3383;p23"/>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84" name="Google Shape;3384;p23"/>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85" name="Google Shape;3385;p23"/>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86" name="Google Shape;3386;p23"/>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87" name="Google Shape;3387;p23"/>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88" name="Google Shape;3388;p23"/>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89" name="Google Shape;3389;p23"/>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90" name="Google Shape;3390;p23"/>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91" name="Google Shape;3391;p23"/>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92" name="Google Shape;3392;p23"/>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93" name="Google Shape;3393;p23"/>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94" name="Google Shape;3394;p23"/>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95" name="Google Shape;3395;p23"/>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96" name="Google Shape;3396;p23"/>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97" name="Google Shape;3397;p23"/>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98" name="Google Shape;3398;p23"/>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99" name="Google Shape;3399;p23"/>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00" name="Google Shape;3400;p23"/>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01" name="Google Shape;3401;p23"/>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02" name="Google Shape;3402;p23"/>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03" name="Google Shape;3403;p23"/>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04" name="Google Shape;3404;p23"/>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05" name="Google Shape;3405;p23"/>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06" name="Google Shape;3406;p23"/>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3414" name="Google Shape;3414;p23"/>
          <p:cNvGrpSpPr/>
          <p:nvPr/>
        </p:nvGrpSpPr>
        <p:grpSpPr>
          <a:xfrm rot="977712">
            <a:off x="7613235" y="4082858"/>
            <a:ext cx="655619" cy="925149"/>
            <a:chOff x="1073175" y="1823100"/>
            <a:chExt cx="1283725" cy="1811475"/>
          </a:xfrm>
        </p:grpSpPr>
        <p:sp>
          <p:nvSpPr>
            <p:cNvPr id="3415" name="Google Shape;3415;p23"/>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16" name="Google Shape;3416;p23"/>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17" name="Google Shape;3417;p23"/>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18" name="Google Shape;3418;p23"/>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19" name="Google Shape;3419;p23"/>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20" name="Google Shape;3420;p23"/>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21" name="Google Shape;3421;p23"/>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22" name="Google Shape;3422;p23"/>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23" name="Google Shape;3423;p23"/>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24" name="Google Shape;3424;p23"/>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25" name="Google Shape;3425;p23"/>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26" name="Google Shape;3426;p23"/>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27" name="Google Shape;3427;p23"/>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28" name="Google Shape;3428;p23"/>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29" name="Google Shape;3429;p23"/>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30" name="Google Shape;3430;p23"/>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31" name="Google Shape;3431;p23"/>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32" name="Google Shape;3432;p23"/>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33" name="Google Shape;3433;p23"/>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34" name="Google Shape;3434;p23"/>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35" name="Google Shape;3435;p23"/>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36" name="Google Shape;3436;p23"/>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37" name="Google Shape;3437;p23"/>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38" name="Google Shape;3438;p23"/>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39" name="Google Shape;3439;p23"/>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40" name="Google Shape;3440;p23"/>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41" name="Google Shape;3441;p23"/>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42" name="Google Shape;3442;p23"/>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43" name="Google Shape;3443;p23"/>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44" name="Google Shape;3444;p23"/>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45" name="Google Shape;3445;p23"/>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46" name="Google Shape;3446;p23"/>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47" name="Google Shape;3447;p23"/>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48" name="Google Shape;3448;p23"/>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449" name="Google Shape;3449;p23"/>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3450" name="Google Shape;3450;p23"/>
          <p:cNvGrpSpPr/>
          <p:nvPr/>
        </p:nvGrpSpPr>
        <p:grpSpPr>
          <a:xfrm rot="-1075983">
            <a:off x="7219076" y="-278273"/>
            <a:ext cx="2874385" cy="5776097"/>
            <a:chOff x="6672924" y="-253582"/>
            <a:chExt cx="2874436" cy="5776200"/>
          </a:xfrm>
        </p:grpSpPr>
        <p:sp>
          <p:nvSpPr>
            <p:cNvPr id="3451" name="Google Shape;3451;p23"/>
            <p:cNvSpPr/>
            <p:nvPr/>
          </p:nvSpPr>
          <p:spPr>
            <a:xfrm rot="-4332759">
              <a:off x="5222716" y="2363700"/>
              <a:ext cx="5892269" cy="541636"/>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3452" name="Google Shape;3452;p23"/>
            <p:cNvGrpSpPr/>
            <p:nvPr/>
          </p:nvGrpSpPr>
          <p:grpSpPr>
            <a:xfrm rot="-3644135">
              <a:off x="6309778" y="3359504"/>
              <a:ext cx="2964072" cy="904225"/>
              <a:chOff x="2022487" y="3965041"/>
              <a:chExt cx="2964320" cy="904300"/>
            </a:xfrm>
          </p:grpSpPr>
          <p:sp>
            <p:nvSpPr>
              <p:cNvPr id="3453" name="Google Shape;3453;p23"/>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54" name="Google Shape;3454;p23"/>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55" name="Google Shape;3455;p23"/>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56" name="Google Shape;3456;p23"/>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57" name="Google Shape;3457;p23"/>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58" name="Google Shape;3458;p23"/>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59" name="Google Shape;3459;p23"/>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60" name="Google Shape;3460;p23"/>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61" name="Google Shape;3461;p23"/>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62" name="Google Shape;3462;p23"/>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63" name="Google Shape;3463;p23"/>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64" name="Google Shape;3464;p23"/>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465" name="Google Shape;3465;p23"/>
            <p:cNvGrpSpPr/>
            <p:nvPr/>
          </p:nvGrpSpPr>
          <p:grpSpPr>
            <a:xfrm rot="-3644135">
              <a:off x="7552380" y="615023"/>
              <a:ext cx="2249655" cy="734299"/>
              <a:chOff x="5281114" y="3439205"/>
              <a:chExt cx="2249843" cy="734360"/>
            </a:xfrm>
          </p:grpSpPr>
          <p:sp>
            <p:nvSpPr>
              <p:cNvPr id="3466" name="Google Shape;3466;p23"/>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67" name="Google Shape;3467;p23"/>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68" name="Google Shape;3468;p23"/>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69" name="Google Shape;3469;p23"/>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70" name="Google Shape;3470;p23"/>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71" name="Google Shape;3471;p23"/>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72" name="Google Shape;3472;p23"/>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73" name="Google Shape;3473;p23"/>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74" name="Google Shape;3474;p23"/>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3475" name="Google Shape;3475;p23"/>
          <p:cNvGrpSpPr/>
          <p:nvPr/>
        </p:nvGrpSpPr>
        <p:grpSpPr>
          <a:xfrm rot="976699">
            <a:off x="-1089560" y="-732825"/>
            <a:ext cx="2445571" cy="9567586"/>
            <a:chOff x="-450300" y="-741355"/>
            <a:chExt cx="2445600" cy="9567700"/>
          </a:xfrm>
        </p:grpSpPr>
        <p:sp>
          <p:nvSpPr>
            <p:cNvPr id="3476" name="Google Shape;3476;p23"/>
            <p:cNvSpPr/>
            <p:nvPr/>
          </p:nvSpPr>
          <p:spPr>
            <a:xfrm rot="4711271">
              <a:off x="-4037916" y="3787390"/>
              <a:ext cx="9620833" cy="541812"/>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3477" name="Google Shape;3477;p23"/>
            <p:cNvGrpSpPr/>
            <p:nvPr/>
          </p:nvGrpSpPr>
          <p:grpSpPr>
            <a:xfrm rot="5400000">
              <a:off x="-1087867" y="2356831"/>
              <a:ext cx="3240674" cy="939019"/>
              <a:chOff x="1746133" y="3965041"/>
              <a:chExt cx="3240674" cy="939019"/>
            </a:xfrm>
          </p:grpSpPr>
          <p:sp>
            <p:nvSpPr>
              <p:cNvPr id="3478" name="Google Shape;3478;p23"/>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79" name="Google Shape;3479;p23"/>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80" name="Google Shape;3480;p23"/>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81" name="Google Shape;3481;p23"/>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82" name="Google Shape;3482;p23"/>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83" name="Google Shape;3483;p23"/>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84" name="Google Shape;3484;p23"/>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85" name="Google Shape;3485;p23"/>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86" name="Google Shape;3486;p23"/>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87" name="Google Shape;3487;p23"/>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88" name="Google Shape;3488;p23"/>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89" name="Google Shape;3489;p23"/>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90" name="Google Shape;3490;p23"/>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491" name="Google Shape;3491;p23"/>
            <p:cNvGrpSpPr/>
            <p:nvPr/>
          </p:nvGrpSpPr>
          <p:grpSpPr>
            <a:xfrm rot="5400000">
              <a:off x="-357372" y="5891812"/>
              <a:ext cx="3240996" cy="939342"/>
              <a:chOff x="5281114" y="3234223"/>
              <a:chExt cx="3240996" cy="939342"/>
            </a:xfrm>
          </p:grpSpPr>
          <p:sp>
            <p:nvSpPr>
              <p:cNvPr id="3492" name="Google Shape;3492;p23"/>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93" name="Google Shape;3493;p23"/>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94" name="Google Shape;3494;p23"/>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95" name="Google Shape;3495;p23"/>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96" name="Google Shape;3496;p23"/>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97" name="Google Shape;3497;p23"/>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98" name="Google Shape;3498;p23"/>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499" name="Google Shape;3499;p23"/>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00" name="Google Shape;3500;p23"/>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01" name="Google Shape;3501;p23"/>
              <p:cNvSpPr/>
              <p:nvPr/>
            </p:nvSpPr>
            <p:spPr>
              <a:xfrm>
                <a:off x="7582985" y="3390082"/>
                <a:ext cx="187781" cy="330202"/>
              </a:xfrm>
              <a:custGeom>
                <a:avLst/>
                <a:gdLst/>
                <a:ahLst/>
                <a:cxnLst/>
                <a:rect l="l" t="t" r="r" b="b"/>
                <a:pathLst>
                  <a:path w="1747" h="3072" extrusionOk="0">
                    <a:moveTo>
                      <a:pt x="1724" y="0"/>
                    </a:moveTo>
                    <a:lnTo>
                      <a:pt x="12" y="356"/>
                    </a:lnTo>
                    <a:lnTo>
                      <a:pt x="0" y="3071"/>
                    </a:lnTo>
                    <a:lnTo>
                      <a:pt x="1747" y="2712"/>
                    </a:lnTo>
                    <a:lnTo>
                      <a:pt x="1747" y="2161"/>
                    </a:lnTo>
                    <a:lnTo>
                      <a:pt x="602" y="2395"/>
                    </a:lnTo>
                    <a:lnTo>
                      <a:pt x="610" y="1817"/>
                    </a:lnTo>
                    <a:lnTo>
                      <a:pt x="1563" y="1622"/>
                    </a:lnTo>
                    <a:lnTo>
                      <a:pt x="1563" y="1114"/>
                    </a:lnTo>
                    <a:lnTo>
                      <a:pt x="610" y="1309"/>
                    </a:lnTo>
                    <a:lnTo>
                      <a:pt x="610" y="782"/>
                    </a:lnTo>
                    <a:lnTo>
                      <a:pt x="1720" y="551"/>
                    </a:lnTo>
                    <a:lnTo>
                      <a:pt x="17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02" name="Google Shape;3502;p23"/>
              <p:cNvSpPr/>
              <p:nvPr/>
            </p:nvSpPr>
            <p:spPr>
              <a:xfrm>
                <a:off x="7887930" y="3311508"/>
                <a:ext cx="261302" cy="345787"/>
              </a:xfrm>
              <a:custGeom>
                <a:avLst/>
                <a:gdLst/>
                <a:ahLst/>
                <a:cxnLst/>
                <a:rect l="l" t="t" r="r" b="b"/>
                <a:pathLst>
                  <a:path w="2431" h="3217" extrusionOk="0">
                    <a:moveTo>
                      <a:pt x="2430" y="1"/>
                    </a:moveTo>
                    <a:lnTo>
                      <a:pt x="1786" y="134"/>
                    </a:lnTo>
                    <a:lnTo>
                      <a:pt x="0" y="3216"/>
                    </a:lnTo>
                    <a:lnTo>
                      <a:pt x="649" y="3083"/>
                    </a:lnTo>
                    <a:lnTo>
                      <a:pt x="24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03" name="Google Shape;3503;p23"/>
              <p:cNvSpPr/>
              <p:nvPr/>
            </p:nvSpPr>
            <p:spPr>
              <a:xfrm>
                <a:off x="8074315" y="3272919"/>
                <a:ext cx="261410" cy="345680"/>
              </a:xfrm>
              <a:custGeom>
                <a:avLst/>
                <a:gdLst/>
                <a:ahLst/>
                <a:cxnLst/>
                <a:rect l="l" t="t" r="r" b="b"/>
                <a:pathLst>
                  <a:path w="2432" h="3216" extrusionOk="0">
                    <a:moveTo>
                      <a:pt x="2431" y="0"/>
                    </a:moveTo>
                    <a:lnTo>
                      <a:pt x="1786" y="133"/>
                    </a:lnTo>
                    <a:lnTo>
                      <a:pt x="1" y="3216"/>
                    </a:lnTo>
                    <a:lnTo>
                      <a:pt x="646"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04" name="Google Shape;3504;p23"/>
              <p:cNvSpPr/>
              <p:nvPr/>
            </p:nvSpPr>
            <p:spPr>
              <a:xfrm>
                <a:off x="8260808" y="3234223"/>
                <a:ext cx="261302" cy="345787"/>
              </a:xfrm>
              <a:custGeom>
                <a:avLst/>
                <a:gdLst/>
                <a:ahLst/>
                <a:cxnLst/>
                <a:rect l="l" t="t" r="r" b="b"/>
                <a:pathLst>
                  <a:path w="2431" h="3217" extrusionOk="0">
                    <a:moveTo>
                      <a:pt x="2431" y="1"/>
                    </a:moveTo>
                    <a:lnTo>
                      <a:pt x="1782" y="134"/>
                    </a:lnTo>
                    <a:lnTo>
                      <a:pt x="1" y="3216"/>
                    </a:lnTo>
                    <a:lnTo>
                      <a:pt x="645" y="3084"/>
                    </a:lnTo>
                    <a:lnTo>
                      <a:pt x="243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505" name="Google Shape;3505;p23"/>
            <p:cNvGrpSpPr/>
            <p:nvPr/>
          </p:nvGrpSpPr>
          <p:grpSpPr>
            <a:xfrm rot="5400000">
              <a:off x="-874760" y="-189562"/>
              <a:ext cx="1730458" cy="626871"/>
              <a:chOff x="-201225" y="4663116"/>
              <a:chExt cx="1730458" cy="626871"/>
            </a:xfrm>
          </p:grpSpPr>
          <p:sp>
            <p:nvSpPr>
              <p:cNvPr id="3506" name="Google Shape;3506;p23"/>
              <p:cNvSpPr/>
              <p:nvPr/>
            </p:nvSpPr>
            <p:spPr>
              <a:xfrm>
                <a:off x="-201225" y="4987517"/>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07" name="Google Shape;3507;p23"/>
              <p:cNvSpPr/>
              <p:nvPr/>
            </p:nvSpPr>
            <p:spPr>
              <a:xfrm>
                <a:off x="75988" y="4924744"/>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08" name="Google Shape;3508;p23"/>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09" name="Google Shape;3509;p23"/>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10" name="Google Shape;3510;p23"/>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11" name="Google Shape;3511;p23"/>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12" name="Google Shape;3512;p23"/>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513" name="Google Shape;3513;p23"/>
            <p:cNvGrpSpPr/>
            <p:nvPr/>
          </p:nvGrpSpPr>
          <p:grpSpPr>
            <a:xfrm rot="5400000">
              <a:off x="1439742" y="8302322"/>
              <a:ext cx="500680" cy="353205"/>
              <a:chOff x="8768714" y="3100336"/>
              <a:chExt cx="500680" cy="353205"/>
            </a:xfrm>
          </p:grpSpPr>
          <p:sp>
            <p:nvSpPr>
              <p:cNvPr id="3514" name="Google Shape;3514;p23"/>
              <p:cNvSpPr/>
              <p:nvPr/>
            </p:nvSpPr>
            <p:spPr>
              <a:xfrm>
                <a:off x="8768714" y="3151285"/>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15" name="Google Shape;3515;p23"/>
              <p:cNvSpPr/>
              <p:nvPr/>
            </p:nvSpPr>
            <p:spPr>
              <a:xfrm>
                <a:off x="9045498" y="3100336"/>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sp>
        <p:nvSpPr>
          <p:cNvPr id="4" name="Google Shape;1114;p8">
            <a:extLst>
              <a:ext uri="{FF2B5EF4-FFF2-40B4-BE49-F238E27FC236}">
                <a16:creationId xmlns:a16="http://schemas.microsoft.com/office/drawing/2014/main" id="{524C5D2B-667D-3F44-1538-F960DEAE69EC}"/>
              </a:ext>
            </a:extLst>
          </p:cNvPr>
          <p:cNvSpPr txBox="1">
            <a:spLocks noGrp="1"/>
          </p:cNvSpPr>
          <p:nvPr>
            <p:ph type="body" idx="1"/>
          </p:nvPr>
        </p:nvSpPr>
        <p:spPr>
          <a:xfrm>
            <a:off x="715101" y="1457542"/>
            <a:ext cx="7715284" cy="3300089"/>
          </a:xfrm>
          <a:prstGeom prst="rect">
            <a:avLst/>
          </a:prstGeom>
        </p:spPr>
        <p:txBody>
          <a:bodyPr spcFirstLastPara="1" wrap="square" lIns="91425" tIns="91425" rIns="91425" bIns="91425" anchor="t" anchorCtr="0">
            <a:noAutofit/>
          </a:bodyPr>
          <a:lstStyle>
            <a:lvl1pPr marL="457189" lvl="0" indent="-317492" rtl="0">
              <a:lnSpc>
                <a:spcPct val="100000"/>
              </a:lnSpc>
              <a:spcBef>
                <a:spcPts val="0"/>
              </a:spcBef>
              <a:spcAft>
                <a:spcPts val="0"/>
              </a:spcAft>
              <a:buClr>
                <a:schemeClr val="lt2"/>
              </a:buClr>
              <a:buSzPts val="1400"/>
              <a:buFont typeface="Montserrat"/>
              <a:buChar char="●"/>
              <a:defRPr sz="1400"/>
            </a:lvl1pPr>
            <a:lvl2pPr marL="914377" lvl="1" indent="-317492" rtl="0">
              <a:lnSpc>
                <a:spcPct val="100000"/>
              </a:lnSpc>
              <a:spcBef>
                <a:spcPts val="1600"/>
              </a:spcBef>
              <a:spcAft>
                <a:spcPts val="0"/>
              </a:spcAft>
              <a:buSzPts val="1400"/>
              <a:buFont typeface="Montserrat"/>
              <a:buChar char="○"/>
              <a:defRPr sz="1400"/>
            </a:lvl2pPr>
            <a:lvl3pPr marL="1371566" lvl="2" indent="-317492" rtl="0">
              <a:spcBef>
                <a:spcPts val="1600"/>
              </a:spcBef>
              <a:spcAft>
                <a:spcPts val="0"/>
              </a:spcAft>
              <a:buSzPts val="1400"/>
              <a:buFont typeface="Montserrat"/>
              <a:buChar char="■"/>
              <a:defRPr sz="1400"/>
            </a:lvl3pPr>
            <a:lvl4pPr marL="1828754" lvl="3" indent="-317492" rtl="0">
              <a:spcBef>
                <a:spcPts val="1600"/>
              </a:spcBef>
              <a:spcAft>
                <a:spcPts val="0"/>
              </a:spcAft>
              <a:buSzPts val="1400"/>
              <a:buFont typeface="Montserrat"/>
              <a:buChar char="●"/>
              <a:defRPr sz="1400"/>
            </a:lvl4pPr>
            <a:lvl5pPr marL="2285943" lvl="4" indent="-317492" rtl="0">
              <a:spcBef>
                <a:spcPts val="1600"/>
              </a:spcBef>
              <a:spcAft>
                <a:spcPts val="0"/>
              </a:spcAft>
              <a:buSzPts val="1400"/>
              <a:buFont typeface="Montserrat"/>
              <a:buChar char="○"/>
              <a:defRPr sz="1400"/>
            </a:lvl5pPr>
            <a:lvl6pPr marL="2743131" lvl="5" indent="-317492" rtl="0">
              <a:spcBef>
                <a:spcPts val="1600"/>
              </a:spcBef>
              <a:spcAft>
                <a:spcPts val="0"/>
              </a:spcAft>
              <a:buSzPts val="1400"/>
              <a:buFont typeface="Montserrat"/>
              <a:buChar char="■"/>
              <a:defRPr sz="1400"/>
            </a:lvl6pPr>
            <a:lvl7pPr marL="3200320" lvl="6" indent="-317492" rtl="0">
              <a:spcBef>
                <a:spcPts val="1600"/>
              </a:spcBef>
              <a:spcAft>
                <a:spcPts val="0"/>
              </a:spcAft>
              <a:buSzPts val="1400"/>
              <a:buFont typeface="Montserrat"/>
              <a:buChar char="●"/>
              <a:defRPr sz="1400"/>
            </a:lvl7pPr>
            <a:lvl8pPr marL="3657509" lvl="7" indent="-317492" rtl="0">
              <a:spcBef>
                <a:spcPts val="1600"/>
              </a:spcBef>
              <a:spcAft>
                <a:spcPts val="0"/>
              </a:spcAft>
              <a:buSzPts val="1400"/>
              <a:buFont typeface="Montserrat"/>
              <a:buChar char="○"/>
              <a:defRPr sz="1400"/>
            </a:lvl8pPr>
            <a:lvl9pPr marL="4114697" lvl="8" indent="-317492" rtl="0">
              <a:spcBef>
                <a:spcPts val="1600"/>
              </a:spcBef>
              <a:spcAft>
                <a:spcPts val="1600"/>
              </a:spcAft>
              <a:buSzPts val="1400"/>
              <a:buFont typeface="Montserrat"/>
              <a:buChar char="■"/>
              <a:defRPr sz="1400"/>
            </a:lvl9pPr>
          </a:lstStyle>
          <a:p>
            <a:endParaRPr dirty="0"/>
          </a:p>
        </p:txBody>
      </p:sp>
      <p:sp>
        <p:nvSpPr>
          <p:cNvPr id="5" name="Google Shape;1115;p8">
            <a:extLst>
              <a:ext uri="{FF2B5EF4-FFF2-40B4-BE49-F238E27FC236}">
                <a16:creationId xmlns:a16="http://schemas.microsoft.com/office/drawing/2014/main" id="{C483824B-F1FF-443A-C663-3C831F770837}"/>
              </a:ext>
            </a:extLst>
          </p:cNvPr>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200">
                <a:highlight>
                  <a:schemeClr val="dk1"/>
                </a:highlight>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hree columns 1" userDrawn="1">
  <p:cSld name="BLANK_1_1_1_2_1">
    <p:bg>
      <p:bgPr>
        <a:solidFill>
          <a:schemeClr val="lt1"/>
        </a:solidFill>
        <a:effectLst/>
      </p:bgPr>
    </p:bg>
    <p:spTree>
      <p:nvGrpSpPr>
        <p:cNvPr id="1" name="Shape 3516"/>
        <p:cNvGrpSpPr/>
        <p:nvPr/>
      </p:nvGrpSpPr>
      <p:grpSpPr>
        <a:xfrm>
          <a:off x="0" y="0"/>
          <a:ext cx="0" cy="0"/>
          <a:chOff x="0" y="0"/>
          <a:chExt cx="0" cy="0"/>
        </a:xfrm>
      </p:grpSpPr>
      <p:grpSp>
        <p:nvGrpSpPr>
          <p:cNvPr id="3517" name="Google Shape;3517;p24"/>
          <p:cNvGrpSpPr/>
          <p:nvPr/>
        </p:nvGrpSpPr>
        <p:grpSpPr>
          <a:xfrm>
            <a:off x="-2272928" y="-5615673"/>
            <a:ext cx="13689855" cy="16374829"/>
            <a:chOff x="2072625" y="330375"/>
            <a:chExt cx="857250" cy="1025375"/>
          </a:xfrm>
        </p:grpSpPr>
        <p:sp>
          <p:nvSpPr>
            <p:cNvPr id="3518" name="Google Shape;3518;p24"/>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19" name="Google Shape;3519;p24"/>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20" name="Google Shape;3520;p24"/>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21" name="Google Shape;3521;p24"/>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22" name="Google Shape;3522;p24"/>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23" name="Google Shape;3523;p24"/>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24" name="Google Shape;3524;p24"/>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25" name="Google Shape;3525;p24"/>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26" name="Google Shape;3526;p24"/>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27" name="Google Shape;3527;p24"/>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28" name="Google Shape;3528;p24"/>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29" name="Google Shape;3529;p24"/>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30" name="Google Shape;3530;p24"/>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31" name="Google Shape;3531;p24"/>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32" name="Google Shape;3532;p24"/>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33" name="Google Shape;3533;p24"/>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34" name="Google Shape;3534;p24"/>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35" name="Google Shape;3535;p24"/>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36" name="Google Shape;3536;p24"/>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37" name="Google Shape;3537;p24"/>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38" name="Google Shape;3538;p24"/>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39" name="Google Shape;3539;p24"/>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40" name="Google Shape;3540;p24"/>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41" name="Google Shape;3541;p24"/>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42" name="Google Shape;3542;p24"/>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43" name="Google Shape;3543;p24"/>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44" name="Google Shape;3544;p24"/>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45" name="Google Shape;3545;p24"/>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3553" name="Google Shape;3553;p24"/>
          <p:cNvGrpSpPr/>
          <p:nvPr/>
        </p:nvGrpSpPr>
        <p:grpSpPr>
          <a:xfrm>
            <a:off x="-179153" y="-183400"/>
            <a:ext cx="1240543" cy="5652300"/>
            <a:chOff x="-179154" y="-183400"/>
            <a:chExt cx="1240543" cy="5652300"/>
          </a:xfrm>
        </p:grpSpPr>
        <p:sp>
          <p:nvSpPr>
            <p:cNvPr id="3554" name="Google Shape;3554;p24"/>
            <p:cNvSpPr/>
            <p:nvPr/>
          </p:nvSpPr>
          <p:spPr>
            <a:xfrm rot="4987978">
              <a:off x="-2387690" y="2371856"/>
              <a:ext cx="5627873" cy="541789"/>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3555" name="Google Shape;3555;p24"/>
            <p:cNvGrpSpPr/>
            <p:nvPr/>
          </p:nvGrpSpPr>
          <p:grpSpPr>
            <a:xfrm rot="5676683">
              <a:off x="-1157291" y="2396253"/>
              <a:ext cx="3240794" cy="939054"/>
              <a:chOff x="1746133" y="3965041"/>
              <a:chExt cx="3240674" cy="939019"/>
            </a:xfrm>
          </p:grpSpPr>
          <p:sp>
            <p:nvSpPr>
              <p:cNvPr id="3556" name="Google Shape;3556;p24"/>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57" name="Google Shape;3557;p24"/>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58" name="Google Shape;3558;p24"/>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59" name="Google Shape;3559;p24"/>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60" name="Google Shape;3560;p24"/>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61" name="Google Shape;3561;p24"/>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62" name="Google Shape;3562;p24"/>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63" name="Google Shape;3563;p24"/>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64" name="Google Shape;3564;p24"/>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65" name="Google Shape;3565;p24"/>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66" name="Google Shape;3566;p24"/>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67" name="Google Shape;3567;p24"/>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68" name="Google Shape;3568;p24"/>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sp>
          <p:nvSpPr>
            <p:cNvPr id="3569" name="Google Shape;3569;p24"/>
            <p:cNvSpPr/>
            <p:nvPr/>
          </p:nvSpPr>
          <p:spPr>
            <a:xfrm rot="5676702">
              <a:off x="587399" y="4778602"/>
              <a:ext cx="245401" cy="302263"/>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70" name="Google Shape;3570;p24"/>
            <p:cNvSpPr/>
            <p:nvPr/>
          </p:nvSpPr>
          <p:spPr>
            <a:xfrm rot="5676702">
              <a:off x="619402" y="5039055"/>
              <a:ext cx="223903" cy="318602"/>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nvGrpSpPr>
            <p:cNvPr id="3571" name="Google Shape;3571;p24"/>
            <p:cNvGrpSpPr/>
            <p:nvPr/>
          </p:nvGrpSpPr>
          <p:grpSpPr>
            <a:xfrm rot="5676683">
              <a:off x="-290892" y="285624"/>
              <a:ext cx="938838" cy="485971"/>
              <a:chOff x="590429" y="4663116"/>
              <a:chExt cx="938803" cy="485953"/>
            </a:xfrm>
          </p:grpSpPr>
          <p:sp>
            <p:nvSpPr>
              <p:cNvPr id="3572" name="Google Shape;3572;p24"/>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73" name="Google Shape;3573;p24"/>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74" name="Google Shape;3574;p24"/>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575" name="Google Shape;3575;p24"/>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3576" name="Google Shape;3576;p24"/>
          <p:cNvGrpSpPr/>
          <p:nvPr/>
        </p:nvGrpSpPr>
        <p:grpSpPr>
          <a:xfrm rot="2147834">
            <a:off x="8285534" y="4145965"/>
            <a:ext cx="655559" cy="925065"/>
            <a:chOff x="1073175" y="1823100"/>
            <a:chExt cx="1283725" cy="1811475"/>
          </a:xfrm>
        </p:grpSpPr>
        <p:sp>
          <p:nvSpPr>
            <p:cNvPr id="3577" name="Google Shape;3577;p24"/>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78" name="Google Shape;3578;p24"/>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79" name="Google Shape;3579;p24"/>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80" name="Google Shape;3580;p24"/>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81" name="Google Shape;3581;p24"/>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82" name="Google Shape;3582;p24"/>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83" name="Google Shape;3583;p24"/>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84" name="Google Shape;3584;p24"/>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85" name="Google Shape;3585;p24"/>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86" name="Google Shape;3586;p24"/>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87" name="Google Shape;3587;p24"/>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88" name="Google Shape;3588;p24"/>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89" name="Google Shape;3589;p24"/>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90" name="Google Shape;3590;p24"/>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91" name="Google Shape;3591;p24"/>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92" name="Google Shape;3592;p24"/>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93" name="Google Shape;3593;p24"/>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94" name="Google Shape;3594;p24"/>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95" name="Google Shape;3595;p24"/>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96" name="Google Shape;3596;p24"/>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97" name="Google Shape;3597;p24"/>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98" name="Google Shape;3598;p24"/>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599" name="Google Shape;3599;p24"/>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00" name="Google Shape;3600;p24"/>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01" name="Google Shape;3601;p24"/>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02" name="Google Shape;3602;p24"/>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03" name="Google Shape;3603;p24"/>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04" name="Google Shape;3604;p24"/>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05" name="Google Shape;3605;p24"/>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06" name="Google Shape;3606;p24"/>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07" name="Google Shape;3607;p24"/>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08" name="Google Shape;3608;p24"/>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09" name="Google Shape;3609;p24"/>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10" name="Google Shape;3610;p24"/>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11" name="Google Shape;3611;p24"/>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3612" name="Google Shape;3612;p24"/>
          <p:cNvGrpSpPr/>
          <p:nvPr/>
        </p:nvGrpSpPr>
        <p:grpSpPr>
          <a:xfrm>
            <a:off x="4458401" y="-628040"/>
            <a:ext cx="5106900" cy="2061163"/>
            <a:chOff x="4458400" y="-628040"/>
            <a:chExt cx="5106900" cy="2061163"/>
          </a:xfrm>
        </p:grpSpPr>
        <p:sp>
          <p:nvSpPr>
            <p:cNvPr id="3613" name="Google Shape;3613;p24"/>
            <p:cNvSpPr/>
            <p:nvPr/>
          </p:nvSpPr>
          <p:spPr>
            <a:xfrm rot="886861">
              <a:off x="4442526" y="93250"/>
              <a:ext cx="5138648" cy="54175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3614" name="Google Shape;3614;p24"/>
            <p:cNvGrpSpPr/>
            <p:nvPr/>
          </p:nvGrpSpPr>
          <p:grpSpPr>
            <a:xfrm rot="1575454">
              <a:off x="5112021" y="-228164"/>
              <a:ext cx="1966794" cy="682002"/>
              <a:chOff x="3019982" y="3965041"/>
              <a:chExt cx="1966825" cy="682013"/>
            </a:xfrm>
          </p:grpSpPr>
          <p:sp>
            <p:nvSpPr>
              <p:cNvPr id="3615" name="Google Shape;3615;p24"/>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616" name="Google Shape;3616;p24"/>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617" name="Google Shape;3617;p24"/>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618" name="Google Shape;3618;p24"/>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619" name="Google Shape;3619;p24"/>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620" name="Google Shape;3620;p24"/>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621" name="Google Shape;3621;p24"/>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622" name="Google Shape;3622;p24"/>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623" name="Google Shape;3623;p24"/>
            <p:cNvGrpSpPr/>
            <p:nvPr/>
          </p:nvGrpSpPr>
          <p:grpSpPr>
            <a:xfrm rot="1575454">
              <a:off x="7347797" y="353876"/>
              <a:ext cx="1975179" cy="677273"/>
              <a:chOff x="5281114" y="3496281"/>
              <a:chExt cx="1975210" cy="677284"/>
            </a:xfrm>
          </p:grpSpPr>
          <p:sp>
            <p:nvSpPr>
              <p:cNvPr id="3624" name="Google Shape;3624;p24"/>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625" name="Google Shape;3625;p24"/>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626" name="Google Shape;3626;p24"/>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627" name="Google Shape;3627;p24"/>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628" name="Google Shape;3628;p24"/>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629" name="Google Shape;3629;p24"/>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630" name="Google Shape;3630;p24"/>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631" name="Google Shape;3631;p24"/>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sp>
        <p:nvSpPr>
          <p:cNvPr id="2" name="Google Shape;1114;p8">
            <a:extLst>
              <a:ext uri="{FF2B5EF4-FFF2-40B4-BE49-F238E27FC236}">
                <a16:creationId xmlns:a16="http://schemas.microsoft.com/office/drawing/2014/main" id="{47D678D3-A449-B3CD-8D48-FF059F286636}"/>
              </a:ext>
            </a:extLst>
          </p:cNvPr>
          <p:cNvSpPr txBox="1">
            <a:spLocks noGrp="1"/>
          </p:cNvSpPr>
          <p:nvPr>
            <p:ph type="body" idx="1"/>
          </p:nvPr>
        </p:nvSpPr>
        <p:spPr>
          <a:xfrm>
            <a:off x="867501" y="1609942"/>
            <a:ext cx="7715284" cy="3300089"/>
          </a:xfrm>
          <a:prstGeom prst="rect">
            <a:avLst/>
          </a:prstGeom>
        </p:spPr>
        <p:txBody>
          <a:bodyPr spcFirstLastPara="1" wrap="square" lIns="91425" tIns="91425" rIns="91425" bIns="91425" anchor="t" anchorCtr="0">
            <a:noAutofit/>
          </a:bodyPr>
          <a:lstStyle>
            <a:lvl1pPr marL="457189" lvl="0" indent="-317492" rtl="0">
              <a:lnSpc>
                <a:spcPct val="100000"/>
              </a:lnSpc>
              <a:spcBef>
                <a:spcPts val="0"/>
              </a:spcBef>
              <a:spcAft>
                <a:spcPts val="0"/>
              </a:spcAft>
              <a:buClr>
                <a:schemeClr val="lt2"/>
              </a:buClr>
              <a:buSzPts val="1400"/>
              <a:buFont typeface="Montserrat"/>
              <a:buChar char="●"/>
              <a:defRPr sz="1400"/>
            </a:lvl1pPr>
            <a:lvl2pPr marL="914377" lvl="1" indent="-317492" rtl="0">
              <a:lnSpc>
                <a:spcPct val="100000"/>
              </a:lnSpc>
              <a:spcBef>
                <a:spcPts val="1600"/>
              </a:spcBef>
              <a:spcAft>
                <a:spcPts val="0"/>
              </a:spcAft>
              <a:buSzPts val="1400"/>
              <a:buFont typeface="Montserrat"/>
              <a:buChar char="○"/>
              <a:defRPr sz="1400"/>
            </a:lvl2pPr>
            <a:lvl3pPr marL="1371566" lvl="2" indent="-317492" rtl="0">
              <a:spcBef>
                <a:spcPts val="1600"/>
              </a:spcBef>
              <a:spcAft>
                <a:spcPts val="0"/>
              </a:spcAft>
              <a:buSzPts val="1400"/>
              <a:buFont typeface="Montserrat"/>
              <a:buChar char="■"/>
              <a:defRPr sz="1400"/>
            </a:lvl3pPr>
            <a:lvl4pPr marL="1828754" lvl="3" indent="-317492" rtl="0">
              <a:spcBef>
                <a:spcPts val="1600"/>
              </a:spcBef>
              <a:spcAft>
                <a:spcPts val="0"/>
              </a:spcAft>
              <a:buSzPts val="1400"/>
              <a:buFont typeface="Montserrat"/>
              <a:buChar char="●"/>
              <a:defRPr sz="1400"/>
            </a:lvl4pPr>
            <a:lvl5pPr marL="2285943" lvl="4" indent="-317492" rtl="0">
              <a:spcBef>
                <a:spcPts val="1600"/>
              </a:spcBef>
              <a:spcAft>
                <a:spcPts val="0"/>
              </a:spcAft>
              <a:buSzPts val="1400"/>
              <a:buFont typeface="Montserrat"/>
              <a:buChar char="○"/>
              <a:defRPr sz="1400"/>
            </a:lvl5pPr>
            <a:lvl6pPr marL="2743131" lvl="5" indent="-317492" rtl="0">
              <a:spcBef>
                <a:spcPts val="1600"/>
              </a:spcBef>
              <a:spcAft>
                <a:spcPts val="0"/>
              </a:spcAft>
              <a:buSzPts val="1400"/>
              <a:buFont typeface="Montserrat"/>
              <a:buChar char="■"/>
              <a:defRPr sz="1400"/>
            </a:lvl6pPr>
            <a:lvl7pPr marL="3200320" lvl="6" indent="-317492" rtl="0">
              <a:spcBef>
                <a:spcPts val="1600"/>
              </a:spcBef>
              <a:spcAft>
                <a:spcPts val="0"/>
              </a:spcAft>
              <a:buSzPts val="1400"/>
              <a:buFont typeface="Montserrat"/>
              <a:buChar char="●"/>
              <a:defRPr sz="1400"/>
            </a:lvl7pPr>
            <a:lvl8pPr marL="3657509" lvl="7" indent="-317492" rtl="0">
              <a:spcBef>
                <a:spcPts val="1600"/>
              </a:spcBef>
              <a:spcAft>
                <a:spcPts val="0"/>
              </a:spcAft>
              <a:buSzPts val="1400"/>
              <a:buFont typeface="Montserrat"/>
              <a:buChar char="○"/>
              <a:defRPr sz="1400"/>
            </a:lvl8pPr>
            <a:lvl9pPr marL="4114697" lvl="8" indent="-317492" rtl="0">
              <a:spcBef>
                <a:spcPts val="1600"/>
              </a:spcBef>
              <a:spcAft>
                <a:spcPts val="1600"/>
              </a:spcAft>
              <a:buSzPts val="1400"/>
              <a:buFont typeface="Montserrat"/>
              <a:buChar char="■"/>
              <a:defRPr sz="1400"/>
            </a:lvl9pPr>
          </a:lstStyle>
          <a:p>
            <a:endParaRPr dirty="0"/>
          </a:p>
        </p:txBody>
      </p:sp>
      <p:sp>
        <p:nvSpPr>
          <p:cNvPr id="3" name="Google Shape;1115;p8">
            <a:extLst>
              <a:ext uri="{FF2B5EF4-FFF2-40B4-BE49-F238E27FC236}">
                <a16:creationId xmlns:a16="http://schemas.microsoft.com/office/drawing/2014/main" id="{DEFACFFC-B4A9-8E9B-AEFA-4E4D8B59F738}"/>
              </a:ext>
            </a:extLst>
          </p:cNvPr>
          <p:cNvSpPr txBox="1">
            <a:spLocks noGrp="1"/>
          </p:cNvSpPr>
          <p:nvPr>
            <p:ph type="title"/>
          </p:nvPr>
        </p:nvSpPr>
        <p:spPr>
          <a:xfrm>
            <a:off x="872400" y="5974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200">
                <a:highlight>
                  <a:schemeClr val="dk1"/>
                </a:highlight>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hree columns 2" userDrawn="1">
  <p:cSld name="BLANK_1_1_1_2_2">
    <p:bg>
      <p:bgPr>
        <a:solidFill>
          <a:schemeClr val="lt1"/>
        </a:solidFill>
        <a:effectLst/>
      </p:bgPr>
    </p:bg>
    <p:spTree>
      <p:nvGrpSpPr>
        <p:cNvPr id="1" name="Shape 3632"/>
        <p:cNvGrpSpPr/>
        <p:nvPr/>
      </p:nvGrpSpPr>
      <p:grpSpPr>
        <a:xfrm>
          <a:off x="0" y="0"/>
          <a:ext cx="0" cy="0"/>
          <a:chOff x="0" y="0"/>
          <a:chExt cx="0" cy="0"/>
        </a:xfrm>
      </p:grpSpPr>
      <p:grpSp>
        <p:nvGrpSpPr>
          <p:cNvPr id="3633" name="Google Shape;3633;p25"/>
          <p:cNvGrpSpPr/>
          <p:nvPr/>
        </p:nvGrpSpPr>
        <p:grpSpPr>
          <a:xfrm>
            <a:off x="-2272928" y="-5615673"/>
            <a:ext cx="13689855" cy="16374829"/>
            <a:chOff x="2072625" y="330375"/>
            <a:chExt cx="857250" cy="1025375"/>
          </a:xfrm>
        </p:grpSpPr>
        <p:sp>
          <p:nvSpPr>
            <p:cNvPr id="3634" name="Google Shape;3634;p25"/>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35" name="Google Shape;3635;p25"/>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36" name="Google Shape;3636;p25"/>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37" name="Google Shape;3637;p25"/>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38" name="Google Shape;3638;p25"/>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39" name="Google Shape;3639;p25"/>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40" name="Google Shape;3640;p25"/>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41" name="Google Shape;3641;p25"/>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42" name="Google Shape;3642;p25"/>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43" name="Google Shape;3643;p25"/>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44" name="Google Shape;3644;p25"/>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45" name="Google Shape;3645;p25"/>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46" name="Google Shape;3646;p25"/>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47" name="Google Shape;3647;p25"/>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48" name="Google Shape;3648;p25"/>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49" name="Google Shape;3649;p25"/>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50" name="Google Shape;3650;p25"/>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51" name="Google Shape;3651;p25"/>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52" name="Google Shape;3652;p25"/>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53" name="Google Shape;3653;p25"/>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54" name="Google Shape;3654;p25"/>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55" name="Google Shape;3655;p25"/>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56" name="Google Shape;3656;p25"/>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57" name="Google Shape;3657;p25"/>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58" name="Google Shape;3658;p25"/>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59" name="Google Shape;3659;p25"/>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60" name="Google Shape;3660;p25"/>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61" name="Google Shape;3661;p25"/>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3669" name="Google Shape;3669;p25"/>
          <p:cNvGrpSpPr/>
          <p:nvPr/>
        </p:nvGrpSpPr>
        <p:grpSpPr>
          <a:xfrm rot="-512179">
            <a:off x="847442" y="4058370"/>
            <a:ext cx="655543" cy="925043"/>
            <a:chOff x="1073175" y="1823100"/>
            <a:chExt cx="1283725" cy="1811475"/>
          </a:xfrm>
        </p:grpSpPr>
        <p:sp>
          <p:nvSpPr>
            <p:cNvPr id="3670" name="Google Shape;3670;p25"/>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71" name="Google Shape;3671;p25"/>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72" name="Google Shape;3672;p25"/>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73" name="Google Shape;3673;p25"/>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74" name="Google Shape;3674;p25"/>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75" name="Google Shape;3675;p25"/>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76" name="Google Shape;3676;p25"/>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77" name="Google Shape;3677;p25"/>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78" name="Google Shape;3678;p25"/>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79" name="Google Shape;3679;p25"/>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80" name="Google Shape;3680;p25"/>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81" name="Google Shape;3681;p25"/>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82" name="Google Shape;3682;p25"/>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83" name="Google Shape;3683;p25"/>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84" name="Google Shape;3684;p25"/>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85" name="Google Shape;3685;p25"/>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86" name="Google Shape;3686;p25"/>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87" name="Google Shape;3687;p25"/>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88" name="Google Shape;3688;p25"/>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89" name="Google Shape;3689;p25"/>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90" name="Google Shape;3690;p25"/>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91" name="Google Shape;3691;p25"/>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92" name="Google Shape;3692;p25"/>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93" name="Google Shape;3693;p25"/>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94" name="Google Shape;3694;p25"/>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95" name="Google Shape;3695;p25"/>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96" name="Google Shape;3696;p25"/>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97" name="Google Shape;3697;p25"/>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98" name="Google Shape;3698;p25"/>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699" name="Google Shape;3699;p25"/>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00" name="Google Shape;3700;p25"/>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01" name="Google Shape;3701;p25"/>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02" name="Google Shape;3702;p25"/>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03" name="Google Shape;3703;p25"/>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04" name="Google Shape;3704;p25"/>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3705" name="Google Shape;3705;p25"/>
          <p:cNvGrpSpPr/>
          <p:nvPr/>
        </p:nvGrpSpPr>
        <p:grpSpPr>
          <a:xfrm rot="-1296710">
            <a:off x="8162410" y="4058326"/>
            <a:ext cx="655601" cy="925124"/>
            <a:chOff x="1073175" y="1823100"/>
            <a:chExt cx="1283725" cy="1811475"/>
          </a:xfrm>
        </p:grpSpPr>
        <p:sp>
          <p:nvSpPr>
            <p:cNvPr id="3706" name="Google Shape;3706;p25"/>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07" name="Google Shape;3707;p25"/>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08" name="Google Shape;3708;p25"/>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09" name="Google Shape;3709;p25"/>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10" name="Google Shape;3710;p25"/>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11" name="Google Shape;3711;p25"/>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12" name="Google Shape;3712;p25"/>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13" name="Google Shape;3713;p25"/>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14" name="Google Shape;3714;p25"/>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15" name="Google Shape;3715;p25"/>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16" name="Google Shape;3716;p25"/>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17" name="Google Shape;3717;p25"/>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18" name="Google Shape;3718;p25"/>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19" name="Google Shape;3719;p25"/>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20" name="Google Shape;3720;p25"/>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21" name="Google Shape;3721;p25"/>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22" name="Google Shape;3722;p25"/>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23" name="Google Shape;3723;p25"/>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24" name="Google Shape;3724;p25"/>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25" name="Google Shape;3725;p25"/>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26" name="Google Shape;3726;p25"/>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27" name="Google Shape;3727;p25"/>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28" name="Google Shape;3728;p25"/>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29" name="Google Shape;3729;p25"/>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30" name="Google Shape;3730;p25"/>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31" name="Google Shape;3731;p25"/>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32" name="Google Shape;3732;p25"/>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33" name="Google Shape;3733;p25"/>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34" name="Google Shape;3734;p25"/>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35" name="Google Shape;3735;p25"/>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36" name="Google Shape;3736;p25"/>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37" name="Google Shape;3737;p25"/>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38" name="Google Shape;3738;p25"/>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39" name="Google Shape;3739;p25"/>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40" name="Google Shape;3740;p25"/>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3741" name="Google Shape;3741;p25"/>
          <p:cNvGrpSpPr/>
          <p:nvPr/>
        </p:nvGrpSpPr>
        <p:grpSpPr>
          <a:xfrm rot="-846747">
            <a:off x="8162463" y="186961"/>
            <a:ext cx="655484" cy="924959"/>
            <a:chOff x="1073175" y="1823100"/>
            <a:chExt cx="1283725" cy="1811475"/>
          </a:xfrm>
        </p:grpSpPr>
        <p:sp>
          <p:nvSpPr>
            <p:cNvPr id="3742" name="Google Shape;3742;p25"/>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43" name="Google Shape;3743;p25"/>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44" name="Google Shape;3744;p25"/>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45" name="Google Shape;3745;p25"/>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46" name="Google Shape;3746;p25"/>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47" name="Google Shape;3747;p25"/>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48" name="Google Shape;3748;p25"/>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49" name="Google Shape;3749;p25"/>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50" name="Google Shape;3750;p25"/>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51" name="Google Shape;3751;p25"/>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52" name="Google Shape;3752;p25"/>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53" name="Google Shape;3753;p25"/>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54" name="Google Shape;3754;p25"/>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55" name="Google Shape;3755;p25"/>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56" name="Google Shape;3756;p25"/>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57" name="Google Shape;3757;p25"/>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58" name="Google Shape;3758;p25"/>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59" name="Google Shape;3759;p25"/>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60" name="Google Shape;3760;p25"/>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61" name="Google Shape;3761;p25"/>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62" name="Google Shape;3762;p25"/>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63" name="Google Shape;3763;p25"/>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64" name="Google Shape;3764;p25"/>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65" name="Google Shape;3765;p25"/>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66" name="Google Shape;3766;p25"/>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67" name="Google Shape;3767;p25"/>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68" name="Google Shape;3768;p25"/>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69" name="Google Shape;3769;p25"/>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70" name="Google Shape;3770;p25"/>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71" name="Google Shape;3771;p25"/>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72" name="Google Shape;3772;p25"/>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73" name="Google Shape;3773;p25"/>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74" name="Google Shape;3774;p25"/>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75" name="Google Shape;3775;p25"/>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776" name="Google Shape;3776;p25"/>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3777" name="Google Shape;3777;p25"/>
          <p:cNvGrpSpPr/>
          <p:nvPr/>
        </p:nvGrpSpPr>
        <p:grpSpPr>
          <a:xfrm rot="1643562">
            <a:off x="-1393665" y="2682925"/>
            <a:ext cx="6052677" cy="2207211"/>
            <a:chOff x="-287254" y="3624938"/>
            <a:chExt cx="6052500" cy="2207146"/>
          </a:xfrm>
        </p:grpSpPr>
        <p:sp>
          <p:nvSpPr>
            <p:cNvPr id="3778" name="Google Shape;3778;p25"/>
            <p:cNvSpPr/>
            <p:nvPr/>
          </p:nvSpPr>
          <p:spPr>
            <a:xfrm rot="792967">
              <a:off x="-305951" y="4435196"/>
              <a:ext cx="6089893" cy="541758"/>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3779" name="Google Shape;3779;p25"/>
            <p:cNvGrpSpPr/>
            <p:nvPr/>
          </p:nvGrpSpPr>
          <p:grpSpPr>
            <a:xfrm rot="1481659">
              <a:off x="1257484" y="4258976"/>
              <a:ext cx="3240853" cy="939071"/>
              <a:chOff x="1746133" y="3965041"/>
              <a:chExt cx="3240674" cy="939019"/>
            </a:xfrm>
          </p:grpSpPr>
          <p:sp>
            <p:nvSpPr>
              <p:cNvPr id="3780" name="Google Shape;3780;p25"/>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781" name="Google Shape;3781;p25"/>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782" name="Google Shape;3782;p25"/>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783" name="Google Shape;3783;p25"/>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784" name="Google Shape;3784;p25"/>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785" name="Google Shape;3785;p25"/>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786" name="Google Shape;3786;p25"/>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787" name="Google Shape;3787;p25"/>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788" name="Google Shape;3788;p25"/>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789" name="Google Shape;3789;p25"/>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790" name="Google Shape;3790;p25"/>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791" name="Google Shape;3791;p25"/>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792" name="Google Shape;3792;p25"/>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793" name="Google Shape;3793;p25"/>
            <p:cNvGrpSpPr/>
            <p:nvPr/>
          </p:nvGrpSpPr>
          <p:grpSpPr>
            <a:xfrm rot="1481659">
              <a:off x="4781335" y="5041250"/>
              <a:ext cx="598207" cy="392997"/>
              <a:chOff x="5281114" y="3780590"/>
              <a:chExt cx="598174" cy="392976"/>
            </a:xfrm>
          </p:grpSpPr>
          <p:sp>
            <p:nvSpPr>
              <p:cNvPr id="3794" name="Google Shape;3794;p25"/>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795" name="Google Shape;3795;p25"/>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796" name="Google Shape;3796;p25"/>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797" name="Google Shape;3797;p25"/>
            <p:cNvGrpSpPr/>
            <p:nvPr/>
          </p:nvGrpSpPr>
          <p:grpSpPr>
            <a:xfrm rot="1481659">
              <a:off x="-171216" y="3887454"/>
              <a:ext cx="1226511" cy="545210"/>
              <a:chOff x="302789" y="4663116"/>
              <a:chExt cx="1226443" cy="545179"/>
            </a:xfrm>
          </p:grpSpPr>
          <p:sp>
            <p:nvSpPr>
              <p:cNvPr id="3798" name="Google Shape;3798;p25"/>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799" name="Google Shape;3799;p25"/>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00" name="Google Shape;3800;p25"/>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01" name="Google Shape;3801;p25"/>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02" name="Google Shape;3802;p25"/>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3803" name="Google Shape;3803;p25"/>
          <p:cNvGrpSpPr/>
          <p:nvPr/>
        </p:nvGrpSpPr>
        <p:grpSpPr>
          <a:xfrm rot="-954504">
            <a:off x="-1190469" y="-316434"/>
            <a:ext cx="2874433" cy="5776193"/>
            <a:chOff x="-240176" y="-321657"/>
            <a:chExt cx="2874436" cy="5776200"/>
          </a:xfrm>
        </p:grpSpPr>
        <p:sp>
          <p:nvSpPr>
            <p:cNvPr id="3804" name="Google Shape;3804;p25"/>
            <p:cNvSpPr/>
            <p:nvPr/>
          </p:nvSpPr>
          <p:spPr>
            <a:xfrm rot="-4332759">
              <a:off x="-1690384" y="2295625"/>
              <a:ext cx="5892269" cy="541636"/>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3805" name="Google Shape;3805;p25"/>
            <p:cNvGrpSpPr/>
            <p:nvPr/>
          </p:nvGrpSpPr>
          <p:grpSpPr>
            <a:xfrm rot="-3644135">
              <a:off x="-603322" y="3291429"/>
              <a:ext cx="2964072" cy="904225"/>
              <a:chOff x="2022487" y="3965041"/>
              <a:chExt cx="2964320" cy="904300"/>
            </a:xfrm>
          </p:grpSpPr>
          <p:sp>
            <p:nvSpPr>
              <p:cNvPr id="3806" name="Google Shape;3806;p25"/>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07" name="Google Shape;3807;p25"/>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08" name="Google Shape;3808;p25"/>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09" name="Google Shape;3809;p25"/>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10" name="Google Shape;3810;p25"/>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11" name="Google Shape;3811;p25"/>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12" name="Google Shape;3812;p25"/>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13" name="Google Shape;3813;p25"/>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14" name="Google Shape;3814;p25"/>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15" name="Google Shape;3815;p25"/>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16" name="Google Shape;3816;p25"/>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17" name="Google Shape;3817;p25"/>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818" name="Google Shape;3818;p25"/>
            <p:cNvGrpSpPr/>
            <p:nvPr/>
          </p:nvGrpSpPr>
          <p:grpSpPr>
            <a:xfrm rot="-3644135">
              <a:off x="639280" y="546948"/>
              <a:ext cx="2249655" cy="734299"/>
              <a:chOff x="5281114" y="3439205"/>
              <a:chExt cx="2249843" cy="734360"/>
            </a:xfrm>
          </p:grpSpPr>
          <p:sp>
            <p:nvSpPr>
              <p:cNvPr id="3819" name="Google Shape;3819;p25"/>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20" name="Google Shape;3820;p25"/>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21" name="Google Shape;3821;p25"/>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22" name="Google Shape;3822;p25"/>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23" name="Google Shape;3823;p25"/>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24" name="Google Shape;3824;p25"/>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25" name="Google Shape;3825;p25"/>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26" name="Google Shape;3826;p25"/>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27" name="Google Shape;3827;p25"/>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3828" name="Google Shape;3828;p25"/>
          <p:cNvGrpSpPr/>
          <p:nvPr/>
        </p:nvGrpSpPr>
        <p:grpSpPr>
          <a:xfrm rot="-436029">
            <a:off x="6991593" y="-291368"/>
            <a:ext cx="2874531" cy="5776391"/>
            <a:chOff x="6672924" y="-253582"/>
            <a:chExt cx="2874436" cy="5776200"/>
          </a:xfrm>
        </p:grpSpPr>
        <p:sp>
          <p:nvSpPr>
            <p:cNvPr id="3829" name="Google Shape;3829;p25"/>
            <p:cNvSpPr/>
            <p:nvPr/>
          </p:nvSpPr>
          <p:spPr>
            <a:xfrm rot="-4332759">
              <a:off x="5222716" y="2363700"/>
              <a:ext cx="5892269" cy="541636"/>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3830" name="Google Shape;3830;p25"/>
            <p:cNvGrpSpPr/>
            <p:nvPr/>
          </p:nvGrpSpPr>
          <p:grpSpPr>
            <a:xfrm rot="-3644135">
              <a:off x="6309778" y="3359504"/>
              <a:ext cx="2964072" cy="904225"/>
              <a:chOff x="2022487" y="3965041"/>
              <a:chExt cx="2964320" cy="904300"/>
            </a:xfrm>
          </p:grpSpPr>
          <p:sp>
            <p:nvSpPr>
              <p:cNvPr id="3831" name="Google Shape;3831;p25"/>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32" name="Google Shape;3832;p25"/>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33" name="Google Shape;3833;p25"/>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34" name="Google Shape;3834;p25"/>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35" name="Google Shape;3835;p25"/>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36" name="Google Shape;3836;p25"/>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37" name="Google Shape;3837;p25"/>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38" name="Google Shape;3838;p25"/>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39" name="Google Shape;3839;p25"/>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40" name="Google Shape;3840;p25"/>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41" name="Google Shape;3841;p25"/>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42" name="Google Shape;3842;p25"/>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843" name="Google Shape;3843;p25"/>
            <p:cNvGrpSpPr/>
            <p:nvPr/>
          </p:nvGrpSpPr>
          <p:grpSpPr>
            <a:xfrm rot="-3644135">
              <a:off x="7552380" y="615023"/>
              <a:ext cx="2249655" cy="734299"/>
              <a:chOff x="5281114" y="3439205"/>
              <a:chExt cx="2249843" cy="734360"/>
            </a:xfrm>
          </p:grpSpPr>
          <p:sp>
            <p:nvSpPr>
              <p:cNvPr id="3844" name="Google Shape;3844;p25"/>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45" name="Google Shape;3845;p25"/>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46" name="Google Shape;3846;p25"/>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47" name="Google Shape;3847;p25"/>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48" name="Google Shape;3848;p25"/>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49" name="Google Shape;3849;p25"/>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50" name="Google Shape;3850;p25"/>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51" name="Google Shape;3851;p25"/>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852" name="Google Shape;3852;p25"/>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four columns" userDrawn="1">
  <p:cSld name="BLANK_1_1_1_1">
    <p:bg>
      <p:bgPr>
        <a:solidFill>
          <a:schemeClr val="lt1"/>
        </a:solidFill>
        <a:effectLst/>
      </p:bgPr>
    </p:bg>
    <p:spTree>
      <p:nvGrpSpPr>
        <p:cNvPr id="1" name="Shape 3853"/>
        <p:cNvGrpSpPr/>
        <p:nvPr/>
      </p:nvGrpSpPr>
      <p:grpSpPr>
        <a:xfrm>
          <a:off x="0" y="0"/>
          <a:ext cx="0" cy="0"/>
          <a:chOff x="0" y="0"/>
          <a:chExt cx="0" cy="0"/>
        </a:xfrm>
      </p:grpSpPr>
      <p:grpSp>
        <p:nvGrpSpPr>
          <p:cNvPr id="3854" name="Google Shape;3854;p26"/>
          <p:cNvGrpSpPr/>
          <p:nvPr/>
        </p:nvGrpSpPr>
        <p:grpSpPr>
          <a:xfrm>
            <a:off x="-2272928" y="-5615673"/>
            <a:ext cx="13689855" cy="16374829"/>
            <a:chOff x="2072625" y="330375"/>
            <a:chExt cx="857250" cy="1025375"/>
          </a:xfrm>
        </p:grpSpPr>
        <p:sp>
          <p:nvSpPr>
            <p:cNvPr id="3855" name="Google Shape;3855;p26"/>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56" name="Google Shape;3856;p26"/>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57" name="Google Shape;3857;p26"/>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58" name="Google Shape;3858;p26"/>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59" name="Google Shape;3859;p26"/>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60" name="Google Shape;3860;p26"/>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61" name="Google Shape;3861;p26"/>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62" name="Google Shape;3862;p26"/>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63" name="Google Shape;3863;p26"/>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64" name="Google Shape;3864;p26"/>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65" name="Google Shape;3865;p26"/>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66" name="Google Shape;3866;p26"/>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67" name="Google Shape;3867;p26"/>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68" name="Google Shape;3868;p26"/>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69" name="Google Shape;3869;p26"/>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70" name="Google Shape;3870;p26"/>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71" name="Google Shape;3871;p26"/>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72" name="Google Shape;3872;p26"/>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73" name="Google Shape;3873;p26"/>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74" name="Google Shape;3874;p26"/>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75" name="Google Shape;3875;p26"/>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76" name="Google Shape;3876;p26"/>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77" name="Google Shape;3877;p26"/>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78" name="Google Shape;3878;p26"/>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79" name="Google Shape;3879;p26"/>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80" name="Google Shape;3880;p26"/>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81" name="Google Shape;3881;p26"/>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82" name="Google Shape;3882;p26"/>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3892" name="Google Shape;3892;p26"/>
          <p:cNvGrpSpPr/>
          <p:nvPr/>
        </p:nvGrpSpPr>
        <p:grpSpPr>
          <a:xfrm rot="977712">
            <a:off x="8007805" y="19199"/>
            <a:ext cx="655619" cy="925149"/>
            <a:chOff x="1073175" y="1823100"/>
            <a:chExt cx="1283725" cy="1811475"/>
          </a:xfrm>
        </p:grpSpPr>
        <p:sp>
          <p:nvSpPr>
            <p:cNvPr id="3893" name="Google Shape;3893;p26"/>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94" name="Google Shape;3894;p26"/>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95" name="Google Shape;3895;p26"/>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96" name="Google Shape;3896;p26"/>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97" name="Google Shape;3897;p26"/>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98" name="Google Shape;3898;p26"/>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899" name="Google Shape;3899;p26"/>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00" name="Google Shape;3900;p26"/>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01" name="Google Shape;3901;p26"/>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02" name="Google Shape;3902;p26"/>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03" name="Google Shape;3903;p26"/>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04" name="Google Shape;3904;p26"/>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05" name="Google Shape;3905;p26"/>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06" name="Google Shape;3906;p26"/>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07" name="Google Shape;3907;p26"/>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08" name="Google Shape;3908;p26"/>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09" name="Google Shape;3909;p26"/>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10" name="Google Shape;3910;p26"/>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11" name="Google Shape;3911;p26"/>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12" name="Google Shape;3912;p26"/>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13" name="Google Shape;3913;p26"/>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14" name="Google Shape;3914;p26"/>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15" name="Google Shape;3915;p26"/>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16" name="Google Shape;3916;p26"/>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17" name="Google Shape;3917;p26"/>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18" name="Google Shape;3918;p26"/>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19" name="Google Shape;3919;p26"/>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20" name="Google Shape;3920;p26"/>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21" name="Google Shape;3921;p26"/>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22" name="Google Shape;3922;p26"/>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23" name="Google Shape;3923;p26"/>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24" name="Google Shape;3924;p26"/>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25" name="Google Shape;3925;p26"/>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26" name="Google Shape;3926;p26"/>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27" name="Google Shape;3927;p26"/>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3928" name="Google Shape;3928;p26"/>
          <p:cNvGrpSpPr/>
          <p:nvPr/>
        </p:nvGrpSpPr>
        <p:grpSpPr>
          <a:xfrm rot="-1075983">
            <a:off x="7219076" y="-278273"/>
            <a:ext cx="2874385" cy="5776097"/>
            <a:chOff x="6672924" y="-253582"/>
            <a:chExt cx="2874436" cy="5776200"/>
          </a:xfrm>
        </p:grpSpPr>
        <p:sp>
          <p:nvSpPr>
            <p:cNvPr id="3929" name="Google Shape;3929;p26"/>
            <p:cNvSpPr/>
            <p:nvPr/>
          </p:nvSpPr>
          <p:spPr>
            <a:xfrm rot="-4332759">
              <a:off x="5222716" y="2363700"/>
              <a:ext cx="5892269" cy="541636"/>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3930" name="Google Shape;3930;p26"/>
            <p:cNvGrpSpPr/>
            <p:nvPr/>
          </p:nvGrpSpPr>
          <p:grpSpPr>
            <a:xfrm rot="-3644135">
              <a:off x="6309778" y="3359504"/>
              <a:ext cx="2964072" cy="904225"/>
              <a:chOff x="2022487" y="3965041"/>
              <a:chExt cx="2964320" cy="904300"/>
            </a:xfrm>
          </p:grpSpPr>
          <p:sp>
            <p:nvSpPr>
              <p:cNvPr id="3931" name="Google Shape;3931;p26"/>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32" name="Google Shape;3932;p26"/>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33" name="Google Shape;3933;p26"/>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34" name="Google Shape;3934;p26"/>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35" name="Google Shape;3935;p26"/>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36" name="Google Shape;3936;p26"/>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37" name="Google Shape;3937;p26"/>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38" name="Google Shape;3938;p26"/>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39" name="Google Shape;3939;p26"/>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40" name="Google Shape;3940;p26"/>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41" name="Google Shape;3941;p26"/>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42" name="Google Shape;3942;p26"/>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943" name="Google Shape;3943;p26"/>
            <p:cNvGrpSpPr/>
            <p:nvPr/>
          </p:nvGrpSpPr>
          <p:grpSpPr>
            <a:xfrm rot="-3644135">
              <a:off x="7552380" y="615023"/>
              <a:ext cx="2249655" cy="734299"/>
              <a:chOff x="5281114" y="3439205"/>
              <a:chExt cx="2249843" cy="734360"/>
            </a:xfrm>
          </p:grpSpPr>
          <p:sp>
            <p:nvSpPr>
              <p:cNvPr id="3944" name="Google Shape;3944;p26"/>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45" name="Google Shape;3945;p26"/>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46" name="Google Shape;3946;p26"/>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47" name="Google Shape;3947;p26"/>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48" name="Google Shape;3948;p26"/>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49" name="Google Shape;3949;p26"/>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50" name="Google Shape;3950;p26"/>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51" name="Google Shape;3951;p26"/>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52" name="Google Shape;3952;p26"/>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3953" name="Google Shape;3953;p26"/>
          <p:cNvGrpSpPr/>
          <p:nvPr/>
        </p:nvGrpSpPr>
        <p:grpSpPr>
          <a:xfrm rot="976699">
            <a:off x="-1165466" y="-757550"/>
            <a:ext cx="2445571" cy="9567586"/>
            <a:chOff x="-450300" y="-741355"/>
            <a:chExt cx="2445600" cy="9567700"/>
          </a:xfrm>
        </p:grpSpPr>
        <p:sp>
          <p:nvSpPr>
            <p:cNvPr id="3954" name="Google Shape;3954;p26"/>
            <p:cNvSpPr/>
            <p:nvPr/>
          </p:nvSpPr>
          <p:spPr>
            <a:xfrm rot="4711271">
              <a:off x="-4037916" y="3787390"/>
              <a:ext cx="9620833" cy="541812"/>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3955" name="Google Shape;3955;p26"/>
            <p:cNvGrpSpPr/>
            <p:nvPr/>
          </p:nvGrpSpPr>
          <p:grpSpPr>
            <a:xfrm rot="5400000">
              <a:off x="-1087867" y="2356831"/>
              <a:ext cx="3240674" cy="939019"/>
              <a:chOff x="1746133" y="3965041"/>
              <a:chExt cx="3240674" cy="939019"/>
            </a:xfrm>
          </p:grpSpPr>
          <p:sp>
            <p:nvSpPr>
              <p:cNvPr id="3956" name="Google Shape;3956;p26"/>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57" name="Google Shape;3957;p26"/>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58" name="Google Shape;3958;p26"/>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59" name="Google Shape;3959;p26"/>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60" name="Google Shape;3960;p26"/>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61" name="Google Shape;3961;p26"/>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62" name="Google Shape;3962;p26"/>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63" name="Google Shape;3963;p26"/>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64" name="Google Shape;3964;p26"/>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65" name="Google Shape;3965;p26"/>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66" name="Google Shape;3966;p26"/>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67" name="Google Shape;3967;p26"/>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68" name="Google Shape;3968;p26"/>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969" name="Google Shape;3969;p26"/>
            <p:cNvGrpSpPr/>
            <p:nvPr/>
          </p:nvGrpSpPr>
          <p:grpSpPr>
            <a:xfrm rot="5400000">
              <a:off x="-357372" y="5891812"/>
              <a:ext cx="3240996" cy="939342"/>
              <a:chOff x="5281114" y="3234223"/>
              <a:chExt cx="3240996" cy="939342"/>
            </a:xfrm>
          </p:grpSpPr>
          <p:sp>
            <p:nvSpPr>
              <p:cNvPr id="3970" name="Google Shape;3970;p26"/>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71" name="Google Shape;3971;p26"/>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72" name="Google Shape;3972;p26"/>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73" name="Google Shape;3973;p26"/>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74" name="Google Shape;3974;p26"/>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75" name="Google Shape;3975;p26"/>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76" name="Google Shape;3976;p26"/>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77" name="Google Shape;3977;p26"/>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78" name="Google Shape;3978;p26"/>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79" name="Google Shape;3979;p26"/>
              <p:cNvSpPr/>
              <p:nvPr/>
            </p:nvSpPr>
            <p:spPr>
              <a:xfrm>
                <a:off x="7582985" y="3390082"/>
                <a:ext cx="187781" cy="330202"/>
              </a:xfrm>
              <a:custGeom>
                <a:avLst/>
                <a:gdLst/>
                <a:ahLst/>
                <a:cxnLst/>
                <a:rect l="l" t="t" r="r" b="b"/>
                <a:pathLst>
                  <a:path w="1747" h="3072" extrusionOk="0">
                    <a:moveTo>
                      <a:pt x="1724" y="0"/>
                    </a:moveTo>
                    <a:lnTo>
                      <a:pt x="12" y="356"/>
                    </a:lnTo>
                    <a:lnTo>
                      <a:pt x="0" y="3071"/>
                    </a:lnTo>
                    <a:lnTo>
                      <a:pt x="1747" y="2712"/>
                    </a:lnTo>
                    <a:lnTo>
                      <a:pt x="1747" y="2161"/>
                    </a:lnTo>
                    <a:lnTo>
                      <a:pt x="602" y="2395"/>
                    </a:lnTo>
                    <a:lnTo>
                      <a:pt x="610" y="1817"/>
                    </a:lnTo>
                    <a:lnTo>
                      <a:pt x="1563" y="1622"/>
                    </a:lnTo>
                    <a:lnTo>
                      <a:pt x="1563" y="1114"/>
                    </a:lnTo>
                    <a:lnTo>
                      <a:pt x="610" y="1309"/>
                    </a:lnTo>
                    <a:lnTo>
                      <a:pt x="610" y="782"/>
                    </a:lnTo>
                    <a:lnTo>
                      <a:pt x="1720" y="551"/>
                    </a:lnTo>
                    <a:lnTo>
                      <a:pt x="17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80" name="Google Shape;3980;p26"/>
              <p:cNvSpPr/>
              <p:nvPr/>
            </p:nvSpPr>
            <p:spPr>
              <a:xfrm>
                <a:off x="7887930" y="3311508"/>
                <a:ext cx="261302" cy="345787"/>
              </a:xfrm>
              <a:custGeom>
                <a:avLst/>
                <a:gdLst/>
                <a:ahLst/>
                <a:cxnLst/>
                <a:rect l="l" t="t" r="r" b="b"/>
                <a:pathLst>
                  <a:path w="2431" h="3217" extrusionOk="0">
                    <a:moveTo>
                      <a:pt x="2430" y="1"/>
                    </a:moveTo>
                    <a:lnTo>
                      <a:pt x="1786" y="134"/>
                    </a:lnTo>
                    <a:lnTo>
                      <a:pt x="0" y="3216"/>
                    </a:lnTo>
                    <a:lnTo>
                      <a:pt x="649" y="3083"/>
                    </a:lnTo>
                    <a:lnTo>
                      <a:pt x="24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81" name="Google Shape;3981;p26"/>
              <p:cNvSpPr/>
              <p:nvPr/>
            </p:nvSpPr>
            <p:spPr>
              <a:xfrm>
                <a:off x="8074315" y="3272919"/>
                <a:ext cx="261410" cy="345680"/>
              </a:xfrm>
              <a:custGeom>
                <a:avLst/>
                <a:gdLst/>
                <a:ahLst/>
                <a:cxnLst/>
                <a:rect l="l" t="t" r="r" b="b"/>
                <a:pathLst>
                  <a:path w="2432" h="3216" extrusionOk="0">
                    <a:moveTo>
                      <a:pt x="2431" y="0"/>
                    </a:moveTo>
                    <a:lnTo>
                      <a:pt x="1786" y="133"/>
                    </a:lnTo>
                    <a:lnTo>
                      <a:pt x="1" y="3216"/>
                    </a:lnTo>
                    <a:lnTo>
                      <a:pt x="646"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82" name="Google Shape;3982;p26"/>
              <p:cNvSpPr/>
              <p:nvPr/>
            </p:nvSpPr>
            <p:spPr>
              <a:xfrm>
                <a:off x="8260808" y="3234223"/>
                <a:ext cx="261302" cy="345787"/>
              </a:xfrm>
              <a:custGeom>
                <a:avLst/>
                <a:gdLst/>
                <a:ahLst/>
                <a:cxnLst/>
                <a:rect l="l" t="t" r="r" b="b"/>
                <a:pathLst>
                  <a:path w="2431" h="3217" extrusionOk="0">
                    <a:moveTo>
                      <a:pt x="2431" y="1"/>
                    </a:moveTo>
                    <a:lnTo>
                      <a:pt x="1782" y="134"/>
                    </a:lnTo>
                    <a:lnTo>
                      <a:pt x="1" y="3216"/>
                    </a:lnTo>
                    <a:lnTo>
                      <a:pt x="645" y="3084"/>
                    </a:lnTo>
                    <a:lnTo>
                      <a:pt x="243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983" name="Google Shape;3983;p26"/>
            <p:cNvGrpSpPr/>
            <p:nvPr/>
          </p:nvGrpSpPr>
          <p:grpSpPr>
            <a:xfrm rot="5400000">
              <a:off x="-874760" y="-189562"/>
              <a:ext cx="1730458" cy="626871"/>
              <a:chOff x="-201225" y="4663116"/>
              <a:chExt cx="1730458" cy="626871"/>
            </a:xfrm>
          </p:grpSpPr>
          <p:sp>
            <p:nvSpPr>
              <p:cNvPr id="3984" name="Google Shape;3984;p26"/>
              <p:cNvSpPr/>
              <p:nvPr/>
            </p:nvSpPr>
            <p:spPr>
              <a:xfrm>
                <a:off x="-201225" y="4987517"/>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85" name="Google Shape;3985;p26"/>
              <p:cNvSpPr/>
              <p:nvPr/>
            </p:nvSpPr>
            <p:spPr>
              <a:xfrm>
                <a:off x="75988" y="4924744"/>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86" name="Google Shape;3986;p26"/>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87" name="Google Shape;3987;p26"/>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88" name="Google Shape;3988;p26"/>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89" name="Google Shape;3989;p26"/>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90" name="Google Shape;3990;p26"/>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3991" name="Google Shape;3991;p26"/>
            <p:cNvGrpSpPr/>
            <p:nvPr/>
          </p:nvGrpSpPr>
          <p:grpSpPr>
            <a:xfrm rot="5400000">
              <a:off x="1439742" y="8302322"/>
              <a:ext cx="500680" cy="353205"/>
              <a:chOff x="8768714" y="3100336"/>
              <a:chExt cx="500680" cy="353205"/>
            </a:xfrm>
          </p:grpSpPr>
          <p:sp>
            <p:nvSpPr>
              <p:cNvPr id="3992" name="Google Shape;3992;p26"/>
              <p:cNvSpPr/>
              <p:nvPr/>
            </p:nvSpPr>
            <p:spPr>
              <a:xfrm>
                <a:off x="8768714" y="3151285"/>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3993" name="Google Shape;3993;p26"/>
              <p:cNvSpPr/>
              <p:nvPr/>
            </p:nvSpPr>
            <p:spPr>
              <a:xfrm>
                <a:off x="9045498" y="3100336"/>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393"/>
        <p:cNvGrpSpPr/>
        <p:nvPr/>
      </p:nvGrpSpPr>
      <p:grpSpPr>
        <a:xfrm>
          <a:off x="0" y="0"/>
          <a:ext cx="0" cy="0"/>
          <a:chOff x="0" y="0"/>
          <a:chExt cx="0" cy="0"/>
        </a:xfrm>
      </p:grpSpPr>
      <p:grpSp>
        <p:nvGrpSpPr>
          <p:cNvPr id="394" name="Google Shape;394;p4"/>
          <p:cNvGrpSpPr/>
          <p:nvPr/>
        </p:nvGrpSpPr>
        <p:grpSpPr>
          <a:xfrm>
            <a:off x="-2272928" y="-5615673"/>
            <a:ext cx="13689855" cy="16374829"/>
            <a:chOff x="2072625" y="330375"/>
            <a:chExt cx="857250" cy="1025375"/>
          </a:xfrm>
        </p:grpSpPr>
        <p:sp>
          <p:nvSpPr>
            <p:cNvPr id="395" name="Google Shape;395;p4"/>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6" name="Google Shape;396;p4"/>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7" name="Google Shape;397;p4"/>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8" name="Google Shape;398;p4"/>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9" name="Google Shape;399;p4"/>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0" name="Google Shape;400;p4"/>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1" name="Google Shape;401;p4"/>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2" name="Google Shape;402;p4"/>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3" name="Google Shape;403;p4"/>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4" name="Google Shape;404;p4"/>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5" name="Google Shape;405;p4"/>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6" name="Google Shape;406;p4"/>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7" name="Google Shape;407;p4"/>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8" name="Google Shape;408;p4"/>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9" name="Google Shape;409;p4"/>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0" name="Google Shape;410;p4"/>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1" name="Google Shape;411;p4"/>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2" name="Google Shape;412;p4"/>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3" name="Google Shape;413;p4"/>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4" name="Google Shape;414;p4"/>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5" name="Google Shape;415;p4"/>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6" name="Google Shape;416;p4"/>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7" name="Google Shape;417;p4"/>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8" name="Google Shape;418;p4"/>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9" name="Google Shape;419;p4"/>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0" name="Google Shape;420;p4"/>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1" name="Google Shape;421;p4"/>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2" name="Google Shape;422;p4"/>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423" name="Google Shape;423;p4"/>
          <p:cNvSpPr txBox="1">
            <a:spLocks noGrp="1"/>
          </p:cNvSpPr>
          <p:nvPr>
            <p:ph type="title"/>
          </p:nvPr>
        </p:nvSpPr>
        <p:spPr>
          <a:xfrm>
            <a:off x="2055900" y="2428725"/>
            <a:ext cx="5032200" cy="1430400"/>
          </a:xfrm>
          <a:prstGeom prst="rect">
            <a:avLst/>
          </a:prstGeom>
        </p:spPr>
        <p:txBody>
          <a:bodyPr spcFirstLastPara="1" wrap="square" lIns="91425" tIns="91425" rIns="91425" bIns="91425" anchor="b" anchorCtr="0">
            <a:noAutofit/>
          </a:bodyPr>
          <a:lstStyle>
            <a:lvl1pPr lvl="0" algn="ctr">
              <a:spcBef>
                <a:spcPts val="0"/>
              </a:spcBef>
              <a:spcAft>
                <a:spcPts val="0"/>
              </a:spcAft>
              <a:buSzPts val="3600"/>
              <a:buNone/>
              <a:defRPr sz="49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424" name="Google Shape;424;p4"/>
          <p:cNvSpPr txBox="1">
            <a:spLocks noGrp="1"/>
          </p:cNvSpPr>
          <p:nvPr>
            <p:ph type="title" idx="2" hasCustomPrompt="1"/>
          </p:nvPr>
        </p:nvSpPr>
        <p:spPr>
          <a:xfrm>
            <a:off x="2292900" y="1109150"/>
            <a:ext cx="4558200" cy="1192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6000"/>
              <a:buNone/>
              <a:defRPr sz="8000">
                <a:solidFill>
                  <a:schemeClr val="dk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25" name="Google Shape;425;p4"/>
          <p:cNvSpPr txBox="1">
            <a:spLocks noGrp="1"/>
          </p:cNvSpPr>
          <p:nvPr>
            <p:ph type="subTitle" idx="1"/>
          </p:nvPr>
        </p:nvSpPr>
        <p:spPr>
          <a:xfrm>
            <a:off x="2292900" y="3859125"/>
            <a:ext cx="4558200" cy="37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426" name="Google Shape;426;p4"/>
          <p:cNvGrpSpPr/>
          <p:nvPr/>
        </p:nvGrpSpPr>
        <p:grpSpPr>
          <a:xfrm rot="-512179">
            <a:off x="343193" y="303895"/>
            <a:ext cx="655543" cy="925043"/>
            <a:chOff x="1073175" y="1823100"/>
            <a:chExt cx="1283725" cy="1811475"/>
          </a:xfrm>
        </p:grpSpPr>
        <p:sp>
          <p:nvSpPr>
            <p:cNvPr id="427" name="Google Shape;427;p4"/>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8" name="Google Shape;428;p4"/>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9" name="Google Shape;429;p4"/>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0" name="Google Shape;430;p4"/>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1" name="Google Shape;431;p4"/>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2" name="Google Shape;432;p4"/>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3" name="Google Shape;433;p4"/>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4" name="Google Shape;434;p4"/>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5" name="Google Shape;435;p4"/>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6" name="Google Shape;436;p4"/>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7" name="Google Shape;437;p4"/>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8" name="Google Shape;438;p4"/>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9" name="Google Shape;439;p4"/>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0" name="Google Shape;440;p4"/>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1" name="Google Shape;441;p4"/>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2" name="Google Shape;442;p4"/>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3" name="Google Shape;443;p4"/>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4" name="Google Shape;444;p4"/>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5" name="Google Shape;445;p4"/>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6" name="Google Shape;446;p4"/>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7" name="Google Shape;447;p4"/>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8" name="Google Shape;448;p4"/>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9" name="Google Shape;449;p4"/>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0" name="Google Shape;450;p4"/>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1" name="Google Shape;451;p4"/>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2" name="Google Shape;452;p4"/>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3" name="Google Shape;453;p4"/>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4" name="Google Shape;454;p4"/>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5" name="Google Shape;455;p4"/>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6" name="Google Shape;456;p4"/>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7" name="Google Shape;457;p4"/>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8" name="Google Shape;458;p4"/>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9" name="Google Shape;459;p4"/>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0" name="Google Shape;460;p4"/>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1" name="Google Shape;461;p4"/>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462" name="Google Shape;462;p4"/>
          <p:cNvGrpSpPr/>
          <p:nvPr/>
        </p:nvGrpSpPr>
        <p:grpSpPr>
          <a:xfrm>
            <a:off x="-287254" y="3624938"/>
            <a:ext cx="6052500" cy="2207146"/>
            <a:chOff x="-287254" y="3624938"/>
            <a:chExt cx="6052500" cy="2207146"/>
          </a:xfrm>
        </p:grpSpPr>
        <p:sp>
          <p:nvSpPr>
            <p:cNvPr id="463" name="Google Shape;463;p4"/>
            <p:cNvSpPr/>
            <p:nvPr/>
          </p:nvSpPr>
          <p:spPr>
            <a:xfrm rot="792967">
              <a:off x="-305951" y="4435196"/>
              <a:ext cx="6089893" cy="541758"/>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464" name="Google Shape;464;p4"/>
            <p:cNvGrpSpPr/>
            <p:nvPr/>
          </p:nvGrpSpPr>
          <p:grpSpPr>
            <a:xfrm rot="1481659">
              <a:off x="1257484" y="4258976"/>
              <a:ext cx="3240853" cy="939071"/>
              <a:chOff x="1746133" y="3965041"/>
              <a:chExt cx="3240674" cy="939019"/>
            </a:xfrm>
          </p:grpSpPr>
          <p:sp>
            <p:nvSpPr>
              <p:cNvPr id="465" name="Google Shape;465;p4"/>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6" name="Google Shape;466;p4"/>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7" name="Google Shape;467;p4"/>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8" name="Google Shape;468;p4"/>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9" name="Google Shape;469;p4"/>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70" name="Google Shape;470;p4"/>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71" name="Google Shape;471;p4"/>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72" name="Google Shape;472;p4"/>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73" name="Google Shape;473;p4"/>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74" name="Google Shape;474;p4"/>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75" name="Google Shape;475;p4"/>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76" name="Google Shape;476;p4"/>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77" name="Google Shape;477;p4"/>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478" name="Google Shape;478;p4"/>
            <p:cNvGrpSpPr/>
            <p:nvPr/>
          </p:nvGrpSpPr>
          <p:grpSpPr>
            <a:xfrm rot="1481659">
              <a:off x="4781335" y="5041250"/>
              <a:ext cx="598207" cy="392997"/>
              <a:chOff x="5281114" y="3780590"/>
              <a:chExt cx="598174" cy="392976"/>
            </a:xfrm>
          </p:grpSpPr>
          <p:sp>
            <p:nvSpPr>
              <p:cNvPr id="479" name="Google Shape;479;p4"/>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0" name="Google Shape;480;p4"/>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1" name="Google Shape;481;p4"/>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482" name="Google Shape;482;p4"/>
            <p:cNvGrpSpPr/>
            <p:nvPr/>
          </p:nvGrpSpPr>
          <p:grpSpPr>
            <a:xfrm rot="1481659">
              <a:off x="-171216" y="3887454"/>
              <a:ext cx="1226511" cy="545210"/>
              <a:chOff x="302789" y="4663116"/>
              <a:chExt cx="1226443" cy="545179"/>
            </a:xfrm>
          </p:grpSpPr>
          <p:sp>
            <p:nvSpPr>
              <p:cNvPr id="483" name="Google Shape;483;p4"/>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4" name="Google Shape;484;p4"/>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5" name="Google Shape;485;p4"/>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6" name="Google Shape;486;p4"/>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7" name="Google Shape;487;p4"/>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488" name="Google Shape;488;p4"/>
          <p:cNvGrpSpPr/>
          <p:nvPr/>
        </p:nvGrpSpPr>
        <p:grpSpPr>
          <a:xfrm>
            <a:off x="-240175" y="-321657"/>
            <a:ext cx="2874436" cy="5776200"/>
            <a:chOff x="-240176" y="-321657"/>
            <a:chExt cx="2874436" cy="5776200"/>
          </a:xfrm>
        </p:grpSpPr>
        <p:sp>
          <p:nvSpPr>
            <p:cNvPr id="489" name="Google Shape;489;p4"/>
            <p:cNvSpPr/>
            <p:nvPr/>
          </p:nvSpPr>
          <p:spPr>
            <a:xfrm rot="-4332759">
              <a:off x="-1690384" y="2295625"/>
              <a:ext cx="5892269" cy="541636"/>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490" name="Google Shape;490;p4"/>
            <p:cNvGrpSpPr/>
            <p:nvPr/>
          </p:nvGrpSpPr>
          <p:grpSpPr>
            <a:xfrm rot="-3644135">
              <a:off x="-603322" y="3291429"/>
              <a:ext cx="2964072" cy="904225"/>
              <a:chOff x="2022487" y="3965041"/>
              <a:chExt cx="2964320" cy="904300"/>
            </a:xfrm>
          </p:grpSpPr>
          <p:sp>
            <p:nvSpPr>
              <p:cNvPr id="491" name="Google Shape;491;p4"/>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2" name="Google Shape;492;p4"/>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3" name="Google Shape;493;p4"/>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4" name="Google Shape;494;p4"/>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5" name="Google Shape;495;p4"/>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6" name="Google Shape;496;p4"/>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7" name="Google Shape;497;p4"/>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8" name="Google Shape;498;p4"/>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9" name="Google Shape;499;p4"/>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0" name="Google Shape;500;p4"/>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1" name="Google Shape;501;p4"/>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2" name="Google Shape;502;p4"/>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503" name="Google Shape;503;p4"/>
            <p:cNvGrpSpPr/>
            <p:nvPr/>
          </p:nvGrpSpPr>
          <p:grpSpPr>
            <a:xfrm rot="-3644135">
              <a:off x="639280" y="546948"/>
              <a:ext cx="2249655" cy="734299"/>
              <a:chOff x="5281114" y="3439205"/>
              <a:chExt cx="2249843" cy="734360"/>
            </a:xfrm>
          </p:grpSpPr>
          <p:sp>
            <p:nvSpPr>
              <p:cNvPr id="504" name="Google Shape;504;p4"/>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5" name="Google Shape;505;p4"/>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6" name="Google Shape;506;p4"/>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7" name="Google Shape;507;p4"/>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8" name="Google Shape;508;p4"/>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9" name="Google Shape;509;p4"/>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0" name="Google Shape;510;p4"/>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1" name="Google Shape;511;p4"/>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2" name="Google Shape;512;p4"/>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513" name="Google Shape;513;p4"/>
          <p:cNvGrpSpPr/>
          <p:nvPr/>
        </p:nvGrpSpPr>
        <p:grpSpPr>
          <a:xfrm>
            <a:off x="4458401" y="-628040"/>
            <a:ext cx="5106900" cy="2061163"/>
            <a:chOff x="4458400" y="-628040"/>
            <a:chExt cx="5106900" cy="2061163"/>
          </a:xfrm>
        </p:grpSpPr>
        <p:sp>
          <p:nvSpPr>
            <p:cNvPr id="514" name="Google Shape;514;p4"/>
            <p:cNvSpPr/>
            <p:nvPr/>
          </p:nvSpPr>
          <p:spPr>
            <a:xfrm rot="886861">
              <a:off x="4442526" y="93250"/>
              <a:ext cx="5138648" cy="54175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515" name="Google Shape;515;p4"/>
            <p:cNvGrpSpPr/>
            <p:nvPr/>
          </p:nvGrpSpPr>
          <p:grpSpPr>
            <a:xfrm rot="1575454">
              <a:off x="5112021" y="-228164"/>
              <a:ext cx="1966794" cy="682002"/>
              <a:chOff x="3019982" y="3965041"/>
              <a:chExt cx="1966825" cy="682013"/>
            </a:xfrm>
          </p:grpSpPr>
          <p:sp>
            <p:nvSpPr>
              <p:cNvPr id="516" name="Google Shape;516;p4"/>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7" name="Google Shape;517;p4"/>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8" name="Google Shape;518;p4"/>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9" name="Google Shape;519;p4"/>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20" name="Google Shape;520;p4"/>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21" name="Google Shape;521;p4"/>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22" name="Google Shape;522;p4"/>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23" name="Google Shape;523;p4"/>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524" name="Google Shape;524;p4"/>
            <p:cNvGrpSpPr/>
            <p:nvPr/>
          </p:nvGrpSpPr>
          <p:grpSpPr>
            <a:xfrm rot="1575454">
              <a:off x="7347797" y="353876"/>
              <a:ext cx="1975179" cy="677273"/>
              <a:chOff x="5281114" y="3496281"/>
              <a:chExt cx="1975210" cy="677284"/>
            </a:xfrm>
          </p:grpSpPr>
          <p:sp>
            <p:nvSpPr>
              <p:cNvPr id="525" name="Google Shape;525;p4"/>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26" name="Google Shape;526;p4"/>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27" name="Google Shape;527;p4"/>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28" name="Google Shape;528;p4"/>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29" name="Google Shape;529;p4"/>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30" name="Google Shape;530;p4"/>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31" name="Google Shape;531;p4"/>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32" name="Google Shape;532;p4"/>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533" name="Google Shape;533;p4"/>
          <p:cNvGrpSpPr/>
          <p:nvPr/>
        </p:nvGrpSpPr>
        <p:grpSpPr>
          <a:xfrm rot="977712">
            <a:off x="8218756" y="3944499"/>
            <a:ext cx="655619" cy="925149"/>
            <a:chOff x="1073175" y="1823100"/>
            <a:chExt cx="1283725" cy="1811475"/>
          </a:xfrm>
        </p:grpSpPr>
        <p:sp>
          <p:nvSpPr>
            <p:cNvPr id="534" name="Google Shape;534;p4"/>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35" name="Google Shape;535;p4"/>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36" name="Google Shape;536;p4"/>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37" name="Google Shape;537;p4"/>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38" name="Google Shape;538;p4"/>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39" name="Google Shape;539;p4"/>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40" name="Google Shape;540;p4"/>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41" name="Google Shape;541;p4"/>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42" name="Google Shape;542;p4"/>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43" name="Google Shape;543;p4"/>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44" name="Google Shape;544;p4"/>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45" name="Google Shape;545;p4"/>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46" name="Google Shape;546;p4"/>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47" name="Google Shape;547;p4"/>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48" name="Google Shape;548;p4"/>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49" name="Google Shape;549;p4"/>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50" name="Google Shape;550;p4"/>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51" name="Google Shape;551;p4"/>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52" name="Google Shape;552;p4"/>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53" name="Google Shape;553;p4"/>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54" name="Google Shape;554;p4"/>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55" name="Google Shape;555;p4"/>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56" name="Google Shape;556;p4"/>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57" name="Google Shape;557;p4"/>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58" name="Google Shape;558;p4"/>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59" name="Google Shape;559;p4"/>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60" name="Google Shape;560;p4"/>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61" name="Google Shape;561;p4"/>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62" name="Google Shape;562;p4"/>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63" name="Google Shape;563;p4"/>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64" name="Google Shape;564;p4"/>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65" name="Google Shape;565;p4"/>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66" name="Google Shape;566;p4"/>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67" name="Google Shape;567;p4"/>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68" name="Google Shape;568;p4"/>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569" name="Google Shape;569;p4"/>
          <p:cNvGrpSpPr/>
          <p:nvPr/>
        </p:nvGrpSpPr>
        <p:grpSpPr>
          <a:xfrm rot="-8100000">
            <a:off x="7375192" y="4046015"/>
            <a:ext cx="655563" cy="925071"/>
            <a:chOff x="1073175" y="1823100"/>
            <a:chExt cx="1283725" cy="1811475"/>
          </a:xfrm>
        </p:grpSpPr>
        <p:sp>
          <p:nvSpPr>
            <p:cNvPr id="570" name="Google Shape;570;p4"/>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71" name="Google Shape;571;p4"/>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72" name="Google Shape;572;p4"/>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73" name="Google Shape;573;p4"/>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74" name="Google Shape;574;p4"/>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75" name="Google Shape;575;p4"/>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76" name="Google Shape;576;p4"/>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77" name="Google Shape;577;p4"/>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78" name="Google Shape;578;p4"/>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79" name="Google Shape;579;p4"/>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80" name="Google Shape;580;p4"/>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81" name="Google Shape;581;p4"/>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82" name="Google Shape;582;p4"/>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83" name="Google Shape;583;p4"/>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84" name="Google Shape;584;p4"/>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85" name="Google Shape;585;p4"/>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86" name="Google Shape;586;p4"/>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87" name="Google Shape;587;p4"/>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88" name="Google Shape;588;p4"/>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89" name="Google Shape;589;p4"/>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90" name="Google Shape;590;p4"/>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91" name="Google Shape;591;p4"/>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92" name="Google Shape;592;p4"/>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93" name="Google Shape;593;p4"/>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94" name="Google Shape;594;p4"/>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95" name="Google Shape;595;p4"/>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96" name="Google Shape;596;p4"/>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97" name="Google Shape;597;p4"/>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98" name="Google Shape;598;p4"/>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99" name="Google Shape;599;p4"/>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00" name="Google Shape;600;p4"/>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01" name="Google Shape;601;p4"/>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02" name="Google Shape;602;p4"/>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03" name="Google Shape;603;p4"/>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04" name="Google Shape;604;p4"/>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four columns 1">
  <p:cSld name="BLANK_1_1_1_1_2">
    <p:bg>
      <p:bgPr>
        <a:solidFill>
          <a:schemeClr val="lt1"/>
        </a:solidFill>
        <a:effectLst/>
      </p:bgPr>
    </p:bg>
    <p:spTree>
      <p:nvGrpSpPr>
        <p:cNvPr id="1" name="Shape 3994"/>
        <p:cNvGrpSpPr/>
        <p:nvPr/>
      </p:nvGrpSpPr>
      <p:grpSpPr>
        <a:xfrm>
          <a:off x="0" y="0"/>
          <a:ext cx="0" cy="0"/>
          <a:chOff x="0" y="0"/>
          <a:chExt cx="0" cy="0"/>
        </a:xfrm>
      </p:grpSpPr>
      <p:grpSp>
        <p:nvGrpSpPr>
          <p:cNvPr id="3995" name="Google Shape;3995;p27"/>
          <p:cNvGrpSpPr/>
          <p:nvPr/>
        </p:nvGrpSpPr>
        <p:grpSpPr>
          <a:xfrm>
            <a:off x="-2272928" y="-5615673"/>
            <a:ext cx="13689855" cy="16374829"/>
            <a:chOff x="2072625" y="330375"/>
            <a:chExt cx="857250" cy="1025375"/>
          </a:xfrm>
        </p:grpSpPr>
        <p:sp>
          <p:nvSpPr>
            <p:cNvPr id="3996" name="Google Shape;3996;p27"/>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97" name="Google Shape;3997;p27"/>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98" name="Google Shape;3998;p27"/>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999" name="Google Shape;3999;p27"/>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00" name="Google Shape;4000;p27"/>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01" name="Google Shape;4001;p27"/>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02" name="Google Shape;4002;p27"/>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03" name="Google Shape;4003;p27"/>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04" name="Google Shape;4004;p27"/>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05" name="Google Shape;4005;p27"/>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06" name="Google Shape;4006;p27"/>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07" name="Google Shape;4007;p27"/>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08" name="Google Shape;4008;p27"/>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09" name="Google Shape;4009;p27"/>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10" name="Google Shape;4010;p27"/>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11" name="Google Shape;4011;p27"/>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12" name="Google Shape;4012;p27"/>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13" name="Google Shape;4013;p27"/>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14" name="Google Shape;4014;p27"/>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15" name="Google Shape;4015;p27"/>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16" name="Google Shape;4016;p27"/>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17" name="Google Shape;4017;p27"/>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18" name="Google Shape;4018;p27"/>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19" name="Google Shape;4019;p27"/>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20" name="Google Shape;4020;p27"/>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21" name="Google Shape;4021;p27"/>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22" name="Google Shape;4022;p27"/>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23" name="Google Shape;4023;p27"/>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4024" name="Google Shape;4024;p2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2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025" name="Google Shape;4025;p27"/>
          <p:cNvSpPr txBox="1">
            <a:spLocks noGrp="1"/>
          </p:cNvSpPr>
          <p:nvPr>
            <p:ph type="subTitle" idx="1"/>
          </p:nvPr>
        </p:nvSpPr>
        <p:spPr>
          <a:xfrm>
            <a:off x="5476951" y="1860225"/>
            <a:ext cx="2601300" cy="780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1600"/>
              </a:spcBef>
              <a:spcAft>
                <a:spcPts val="0"/>
              </a:spcAft>
              <a:buClr>
                <a:schemeClr val="dk1"/>
              </a:buClr>
              <a:buSzPts val="1400"/>
              <a:buNone/>
              <a:defRPr>
                <a:solidFill>
                  <a:schemeClr val="dk1"/>
                </a:solidFill>
              </a:defRPr>
            </a:lvl3pPr>
            <a:lvl4pPr lvl="3" rtl="0">
              <a:spcBef>
                <a:spcPts val="1600"/>
              </a:spcBef>
              <a:spcAft>
                <a:spcPts val="0"/>
              </a:spcAft>
              <a:buClr>
                <a:schemeClr val="dk1"/>
              </a:buClr>
              <a:buSzPts val="1400"/>
              <a:buNone/>
              <a:defRPr>
                <a:solidFill>
                  <a:schemeClr val="dk1"/>
                </a:solidFill>
              </a:defRPr>
            </a:lvl4pPr>
            <a:lvl5pPr lvl="4" rtl="0">
              <a:spcBef>
                <a:spcPts val="1600"/>
              </a:spcBef>
              <a:spcAft>
                <a:spcPts val="0"/>
              </a:spcAft>
              <a:buClr>
                <a:schemeClr val="dk1"/>
              </a:buClr>
              <a:buSzPts val="1400"/>
              <a:buNone/>
              <a:defRPr>
                <a:solidFill>
                  <a:schemeClr val="dk1"/>
                </a:solidFill>
              </a:defRPr>
            </a:lvl5pPr>
            <a:lvl6pPr lvl="5" rtl="0">
              <a:spcBef>
                <a:spcPts val="1600"/>
              </a:spcBef>
              <a:spcAft>
                <a:spcPts val="0"/>
              </a:spcAft>
              <a:buClr>
                <a:schemeClr val="dk1"/>
              </a:buClr>
              <a:buSzPts val="1400"/>
              <a:buNone/>
              <a:defRPr>
                <a:solidFill>
                  <a:schemeClr val="dk1"/>
                </a:solidFill>
              </a:defRPr>
            </a:lvl6pPr>
            <a:lvl7pPr lvl="6" rtl="0">
              <a:spcBef>
                <a:spcPts val="1600"/>
              </a:spcBef>
              <a:spcAft>
                <a:spcPts val="0"/>
              </a:spcAft>
              <a:buClr>
                <a:schemeClr val="dk1"/>
              </a:buClr>
              <a:buSzPts val="1400"/>
              <a:buNone/>
              <a:defRPr>
                <a:solidFill>
                  <a:schemeClr val="dk1"/>
                </a:solidFill>
              </a:defRPr>
            </a:lvl7pPr>
            <a:lvl8pPr lvl="7" rtl="0">
              <a:spcBef>
                <a:spcPts val="1600"/>
              </a:spcBef>
              <a:spcAft>
                <a:spcPts val="0"/>
              </a:spcAft>
              <a:buClr>
                <a:schemeClr val="dk1"/>
              </a:buClr>
              <a:buSzPts val="1400"/>
              <a:buNone/>
              <a:defRPr>
                <a:solidFill>
                  <a:schemeClr val="dk1"/>
                </a:solidFill>
              </a:defRPr>
            </a:lvl8pPr>
            <a:lvl9pPr lvl="8" rtl="0">
              <a:spcBef>
                <a:spcPts val="1600"/>
              </a:spcBef>
              <a:spcAft>
                <a:spcPts val="1600"/>
              </a:spcAft>
              <a:buClr>
                <a:schemeClr val="dk1"/>
              </a:buClr>
              <a:buSzPts val="1400"/>
              <a:buNone/>
              <a:defRPr>
                <a:solidFill>
                  <a:schemeClr val="dk1"/>
                </a:solidFill>
              </a:defRPr>
            </a:lvl9pPr>
          </a:lstStyle>
          <a:p>
            <a:endParaRPr/>
          </a:p>
        </p:txBody>
      </p:sp>
      <p:sp>
        <p:nvSpPr>
          <p:cNvPr id="4026" name="Google Shape;4026;p27"/>
          <p:cNvSpPr txBox="1">
            <a:spLocks noGrp="1"/>
          </p:cNvSpPr>
          <p:nvPr>
            <p:ph type="subTitle" idx="2"/>
          </p:nvPr>
        </p:nvSpPr>
        <p:spPr>
          <a:xfrm>
            <a:off x="5476978" y="1495900"/>
            <a:ext cx="2601300" cy="4536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500"/>
              <a:buFont typeface="Delius Swash Caps"/>
              <a:buNone/>
              <a:defRPr sz="2000">
                <a:solidFill>
                  <a:schemeClr val="dk1"/>
                </a:solidFill>
                <a:latin typeface="Archivo Black"/>
                <a:ea typeface="Archivo Black"/>
                <a:cs typeface="Archivo Black"/>
                <a:sym typeface="Archivo Black"/>
              </a:defRPr>
            </a:lvl1pPr>
            <a:lvl2pPr lvl="1"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2pPr>
            <a:lvl3pPr lvl="2"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3pPr>
            <a:lvl4pPr lvl="3"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4pPr>
            <a:lvl5pPr lvl="4"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5pPr>
            <a:lvl6pPr lvl="5"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6pPr>
            <a:lvl7pPr lvl="6"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7pPr>
            <a:lvl8pPr lvl="7"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8pPr>
            <a:lvl9pPr lvl="8" rtl="0">
              <a:spcBef>
                <a:spcPts val="1600"/>
              </a:spcBef>
              <a:spcAft>
                <a:spcPts val="160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9pPr>
          </a:lstStyle>
          <a:p>
            <a:endParaRPr/>
          </a:p>
        </p:txBody>
      </p:sp>
      <p:sp>
        <p:nvSpPr>
          <p:cNvPr id="4027" name="Google Shape;4027;p27"/>
          <p:cNvSpPr txBox="1">
            <a:spLocks noGrp="1"/>
          </p:cNvSpPr>
          <p:nvPr>
            <p:ph type="subTitle" idx="3"/>
          </p:nvPr>
        </p:nvSpPr>
        <p:spPr>
          <a:xfrm>
            <a:off x="2073703" y="1860225"/>
            <a:ext cx="2601300" cy="780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1600"/>
              </a:spcBef>
              <a:spcAft>
                <a:spcPts val="0"/>
              </a:spcAft>
              <a:buClr>
                <a:schemeClr val="dk1"/>
              </a:buClr>
              <a:buSzPts val="1400"/>
              <a:buNone/>
              <a:defRPr>
                <a:solidFill>
                  <a:schemeClr val="dk1"/>
                </a:solidFill>
              </a:defRPr>
            </a:lvl3pPr>
            <a:lvl4pPr lvl="3" rtl="0">
              <a:spcBef>
                <a:spcPts val="1600"/>
              </a:spcBef>
              <a:spcAft>
                <a:spcPts val="0"/>
              </a:spcAft>
              <a:buClr>
                <a:schemeClr val="dk1"/>
              </a:buClr>
              <a:buSzPts val="1400"/>
              <a:buNone/>
              <a:defRPr>
                <a:solidFill>
                  <a:schemeClr val="dk1"/>
                </a:solidFill>
              </a:defRPr>
            </a:lvl4pPr>
            <a:lvl5pPr lvl="4" rtl="0">
              <a:spcBef>
                <a:spcPts val="1600"/>
              </a:spcBef>
              <a:spcAft>
                <a:spcPts val="0"/>
              </a:spcAft>
              <a:buClr>
                <a:schemeClr val="dk1"/>
              </a:buClr>
              <a:buSzPts val="1400"/>
              <a:buNone/>
              <a:defRPr>
                <a:solidFill>
                  <a:schemeClr val="dk1"/>
                </a:solidFill>
              </a:defRPr>
            </a:lvl5pPr>
            <a:lvl6pPr lvl="5" rtl="0">
              <a:spcBef>
                <a:spcPts val="1600"/>
              </a:spcBef>
              <a:spcAft>
                <a:spcPts val="0"/>
              </a:spcAft>
              <a:buClr>
                <a:schemeClr val="dk1"/>
              </a:buClr>
              <a:buSzPts val="1400"/>
              <a:buNone/>
              <a:defRPr>
                <a:solidFill>
                  <a:schemeClr val="dk1"/>
                </a:solidFill>
              </a:defRPr>
            </a:lvl6pPr>
            <a:lvl7pPr lvl="6" rtl="0">
              <a:spcBef>
                <a:spcPts val="1600"/>
              </a:spcBef>
              <a:spcAft>
                <a:spcPts val="0"/>
              </a:spcAft>
              <a:buClr>
                <a:schemeClr val="dk1"/>
              </a:buClr>
              <a:buSzPts val="1400"/>
              <a:buNone/>
              <a:defRPr>
                <a:solidFill>
                  <a:schemeClr val="dk1"/>
                </a:solidFill>
              </a:defRPr>
            </a:lvl7pPr>
            <a:lvl8pPr lvl="7" rtl="0">
              <a:spcBef>
                <a:spcPts val="1600"/>
              </a:spcBef>
              <a:spcAft>
                <a:spcPts val="0"/>
              </a:spcAft>
              <a:buClr>
                <a:schemeClr val="dk1"/>
              </a:buClr>
              <a:buSzPts val="1400"/>
              <a:buNone/>
              <a:defRPr>
                <a:solidFill>
                  <a:schemeClr val="dk1"/>
                </a:solidFill>
              </a:defRPr>
            </a:lvl8pPr>
            <a:lvl9pPr lvl="8" rtl="0">
              <a:spcBef>
                <a:spcPts val="1600"/>
              </a:spcBef>
              <a:spcAft>
                <a:spcPts val="1600"/>
              </a:spcAft>
              <a:buClr>
                <a:schemeClr val="dk1"/>
              </a:buClr>
              <a:buSzPts val="1400"/>
              <a:buNone/>
              <a:defRPr>
                <a:solidFill>
                  <a:schemeClr val="dk1"/>
                </a:solidFill>
              </a:defRPr>
            </a:lvl9pPr>
          </a:lstStyle>
          <a:p>
            <a:endParaRPr/>
          </a:p>
        </p:txBody>
      </p:sp>
      <p:sp>
        <p:nvSpPr>
          <p:cNvPr id="4028" name="Google Shape;4028;p27"/>
          <p:cNvSpPr txBox="1">
            <a:spLocks noGrp="1"/>
          </p:cNvSpPr>
          <p:nvPr>
            <p:ph type="subTitle" idx="4"/>
          </p:nvPr>
        </p:nvSpPr>
        <p:spPr>
          <a:xfrm>
            <a:off x="2073701" y="1495900"/>
            <a:ext cx="2601300" cy="4536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500"/>
              <a:buFont typeface="Delius Swash Caps"/>
              <a:buNone/>
              <a:defRPr sz="2000">
                <a:solidFill>
                  <a:schemeClr val="dk1"/>
                </a:solidFill>
                <a:latin typeface="Archivo Black"/>
                <a:ea typeface="Archivo Black"/>
                <a:cs typeface="Archivo Black"/>
                <a:sym typeface="Archivo Black"/>
              </a:defRPr>
            </a:lvl1pPr>
            <a:lvl2pPr lvl="1"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2pPr>
            <a:lvl3pPr lvl="2"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3pPr>
            <a:lvl4pPr lvl="3"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4pPr>
            <a:lvl5pPr lvl="4"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5pPr>
            <a:lvl6pPr lvl="5"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6pPr>
            <a:lvl7pPr lvl="6"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7pPr>
            <a:lvl8pPr lvl="7"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8pPr>
            <a:lvl9pPr lvl="8" rtl="0">
              <a:spcBef>
                <a:spcPts val="1600"/>
              </a:spcBef>
              <a:spcAft>
                <a:spcPts val="160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9pPr>
          </a:lstStyle>
          <a:p>
            <a:endParaRPr/>
          </a:p>
        </p:txBody>
      </p:sp>
      <p:sp>
        <p:nvSpPr>
          <p:cNvPr id="4029" name="Google Shape;4029;p27"/>
          <p:cNvSpPr txBox="1">
            <a:spLocks noGrp="1"/>
          </p:cNvSpPr>
          <p:nvPr>
            <p:ph type="subTitle" idx="5"/>
          </p:nvPr>
        </p:nvSpPr>
        <p:spPr>
          <a:xfrm>
            <a:off x="2073703" y="3633375"/>
            <a:ext cx="2601300" cy="780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1600"/>
              </a:spcBef>
              <a:spcAft>
                <a:spcPts val="0"/>
              </a:spcAft>
              <a:buClr>
                <a:schemeClr val="dk1"/>
              </a:buClr>
              <a:buSzPts val="1400"/>
              <a:buNone/>
              <a:defRPr>
                <a:solidFill>
                  <a:schemeClr val="dk1"/>
                </a:solidFill>
              </a:defRPr>
            </a:lvl3pPr>
            <a:lvl4pPr lvl="3" rtl="0">
              <a:spcBef>
                <a:spcPts val="1600"/>
              </a:spcBef>
              <a:spcAft>
                <a:spcPts val="0"/>
              </a:spcAft>
              <a:buClr>
                <a:schemeClr val="dk1"/>
              </a:buClr>
              <a:buSzPts val="1400"/>
              <a:buNone/>
              <a:defRPr>
                <a:solidFill>
                  <a:schemeClr val="dk1"/>
                </a:solidFill>
              </a:defRPr>
            </a:lvl4pPr>
            <a:lvl5pPr lvl="4" rtl="0">
              <a:spcBef>
                <a:spcPts val="1600"/>
              </a:spcBef>
              <a:spcAft>
                <a:spcPts val="0"/>
              </a:spcAft>
              <a:buClr>
                <a:schemeClr val="dk1"/>
              </a:buClr>
              <a:buSzPts val="1400"/>
              <a:buNone/>
              <a:defRPr>
                <a:solidFill>
                  <a:schemeClr val="dk1"/>
                </a:solidFill>
              </a:defRPr>
            </a:lvl5pPr>
            <a:lvl6pPr lvl="5" rtl="0">
              <a:spcBef>
                <a:spcPts val="1600"/>
              </a:spcBef>
              <a:spcAft>
                <a:spcPts val="0"/>
              </a:spcAft>
              <a:buClr>
                <a:schemeClr val="dk1"/>
              </a:buClr>
              <a:buSzPts val="1400"/>
              <a:buNone/>
              <a:defRPr>
                <a:solidFill>
                  <a:schemeClr val="dk1"/>
                </a:solidFill>
              </a:defRPr>
            </a:lvl6pPr>
            <a:lvl7pPr lvl="6" rtl="0">
              <a:spcBef>
                <a:spcPts val="1600"/>
              </a:spcBef>
              <a:spcAft>
                <a:spcPts val="0"/>
              </a:spcAft>
              <a:buClr>
                <a:schemeClr val="dk1"/>
              </a:buClr>
              <a:buSzPts val="1400"/>
              <a:buNone/>
              <a:defRPr>
                <a:solidFill>
                  <a:schemeClr val="dk1"/>
                </a:solidFill>
              </a:defRPr>
            </a:lvl7pPr>
            <a:lvl8pPr lvl="7" rtl="0">
              <a:spcBef>
                <a:spcPts val="1600"/>
              </a:spcBef>
              <a:spcAft>
                <a:spcPts val="0"/>
              </a:spcAft>
              <a:buClr>
                <a:schemeClr val="dk1"/>
              </a:buClr>
              <a:buSzPts val="1400"/>
              <a:buNone/>
              <a:defRPr>
                <a:solidFill>
                  <a:schemeClr val="dk1"/>
                </a:solidFill>
              </a:defRPr>
            </a:lvl8pPr>
            <a:lvl9pPr lvl="8" rtl="0">
              <a:spcBef>
                <a:spcPts val="1600"/>
              </a:spcBef>
              <a:spcAft>
                <a:spcPts val="1600"/>
              </a:spcAft>
              <a:buClr>
                <a:schemeClr val="dk1"/>
              </a:buClr>
              <a:buSzPts val="1400"/>
              <a:buNone/>
              <a:defRPr>
                <a:solidFill>
                  <a:schemeClr val="dk1"/>
                </a:solidFill>
              </a:defRPr>
            </a:lvl9pPr>
          </a:lstStyle>
          <a:p>
            <a:endParaRPr/>
          </a:p>
        </p:txBody>
      </p:sp>
      <p:sp>
        <p:nvSpPr>
          <p:cNvPr id="4030" name="Google Shape;4030;p27"/>
          <p:cNvSpPr txBox="1">
            <a:spLocks noGrp="1"/>
          </p:cNvSpPr>
          <p:nvPr>
            <p:ph type="subTitle" idx="6"/>
          </p:nvPr>
        </p:nvSpPr>
        <p:spPr>
          <a:xfrm>
            <a:off x="2073701" y="3264250"/>
            <a:ext cx="2601300" cy="4536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500"/>
              <a:buFont typeface="Delius Swash Caps"/>
              <a:buNone/>
              <a:defRPr sz="2000">
                <a:solidFill>
                  <a:schemeClr val="dk1"/>
                </a:solidFill>
                <a:latin typeface="Archivo Black"/>
                <a:ea typeface="Archivo Black"/>
                <a:cs typeface="Archivo Black"/>
                <a:sym typeface="Archivo Black"/>
              </a:defRPr>
            </a:lvl1pPr>
            <a:lvl2pPr lvl="1"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2pPr>
            <a:lvl3pPr lvl="2"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3pPr>
            <a:lvl4pPr lvl="3"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4pPr>
            <a:lvl5pPr lvl="4"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5pPr>
            <a:lvl6pPr lvl="5"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6pPr>
            <a:lvl7pPr lvl="6"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7pPr>
            <a:lvl8pPr lvl="7"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8pPr>
            <a:lvl9pPr lvl="8" rtl="0">
              <a:spcBef>
                <a:spcPts val="1600"/>
              </a:spcBef>
              <a:spcAft>
                <a:spcPts val="160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9pPr>
          </a:lstStyle>
          <a:p>
            <a:endParaRPr/>
          </a:p>
        </p:txBody>
      </p:sp>
      <p:sp>
        <p:nvSpPr>
          <p:cNvPr id="4031" name="Google Shape;4031;p27"/>
          <p:cNvSpPr txBox="1">
            <a:spLocks noGrp="1"/>
          </p:cNvSpPr>
          <p:nvPr>
            <p:ph type="subTitle" idx="7"/>
          </p:nvPr>
        </p:nvSpPr>
        <p:spPr>
          <a:xfrm>
            <a:off x="5476951" y="3633375"/>
            <a:ext cx="2601300" cy="780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1600"/>
              </a:spcBef>
              <a:spcAft>
                <a:spcPts val="0"/>
              </a:spcAft>
              <a:buClr>
                <a:schemeClr val="dk1"/>
              </a:buClr>
              <a:buSzPts val="1400"/>
              <a:buNone/>
              <a:defRPr>
                <a:solidFill>
                  <a:schemeClr val="dk1"/>
                </a:solidFill>
              </a:defRPr>
            </a:lvl3pPr>
            <a:lvl4pPr lvl="3" rtl="0">
              <a:spcBef>
                <a:spcPts val="1600"/>
              </a:spcBef>
              <a:spcAft>
                <a:spcPts val="0"/>
              </a:spcAft>
              <a:buClr>
                <a:schemeClr val="dk1"/>
              </a:buClr>
              <a:buSzPts val="1400"/>
              <a:buNone/>
              <a:defRPr>
                <a:solidFill>
                  <a:schemeClr val="dk1"/>
                </a:solidFill>
              </a:defRPr>
            </a:lvl4pPr>
            <a:lvl5pPr lvl="4" rtl="0">
              <a:spcBef>
                <a:spcPts val="1600"/>
              </a:spcBef>
              <a:spcAft>
                <a:spcPts val="0"/>
              </a:spcAft>
              <a:buClr>
                <a:schemeClr val="dk1"/>
              </a:buClr>
              <a:buSzPts val="1400"/>
              <a:buNone/>
              <a:defRPr>
                <a:solidFill>
                  <a:schemeClr val="dk1"/>
                </a:solidFill>
              </a:defRPr>
            </a:lvl5pPr>
            <a:lvl6pPr lvl="5" rtl="0">
              <a:spcBef>
                <a:spcPts val="1600"/>
              </a:spcBef>
              <a:spcAft>
                <a:spcPts val="0"/>
              </a:spcAft>
              <a:buClr>
                <a:schemeClr val="dk1"/>
              </a:buClr>
              <a:buSzPts val="1400"/>
              <a:buNone/>
              <a:defRPr>
                <a:solidFill>
                  <a:schemeClr val="dk1"/>
                </a:solidFill>
              </a:defRPr>
            </a:lvl6pPr>
            <a:lvl7pPr lvl="6" rtl="0">
              <a:spcBef>
                <a:spcPts val="1600"/>
              </a:spcBef>
              <a:spcAft>
                <a:spcPts val="0"/>
              </a:spcAft>
              <a:buClr>
                <a:schemeClr val="dk1"/>
              </a:buClr>
              <a:buSzPts val="1400"/>
              <a:buNone/>
              <a:defRPr>
                <a:solidFill>
                  <a:schemeClr val="dk1"/>
                </a:solidFill>
              </a:defRPr>
            </a:lvl7pPr>
            <a:lvl8pPr lvl="7" rtl="0">
              <a:spcBef>
                <a:spcPts val="1600"/>
              </a:spcBef>
              <a:spcAft>
                <a:spcPts val="0"/>
              </a:spcAft>
              <a:buClr>
                <a:schemeClr val="dk1"/>
              </a:buClr>
              <a:buSzPts val="1400"/>
              <a:buNone/>
              <a:defRPr>
                <a:solidFill>
                  <a:schemeClr val="dk1"/>
                </a:solidFill>
              </a:defRPr>
            </a:lvl8pPr>
            <a:lvl9pPr lvl="8" rtl="0">
              <a:spcBef>
                <a:spcPts val="1600"/>
              </a:spcBef>
              <a:spcAft>
                <a:spcPts val="1600"/>
              </a:spcAft>
              <a:buClr>
                <a:schemeClr val="dk1"/>
              </a:buClr>
              <a:buSzPts val="1400"/>
              <a:buNone/>
              <a:defRPr>
                <a:solidFill>
                  <a:schemeClr val="dk1"/>
                </a:solidFill>
              </a:defRPr>
            </a:lvl9pPr>
          </a:lstStyle>
          <a:p>
            <a:endParaRPr/>
          </a:p>
        </p:txBody>
      </p:sp>
      <p:sp>
        <p:nvSpPr>
          <p:cNvPr id="4032" name="Google Shape;4032;p27"/>
          <p:cNvSpPr txBox="1">
            <a:spLocks noGrp="1"/>
          </p:cNvSpPr>
          <p:nvPr>
            <p:ph type="subTitle" idx="8"/>
          </p:nvPr>
        </p:nvSpPr>
        <p:spPr>
          <a:xfrm>
            <a:off x="5476979" y="3264250"/>
            <a:ext cx="2601300" cy="4536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2500"/>
              <a:buFont typeface="Delius Swash Caps"/>
              <a:buNone/>
              <a:defRPr sz="2000">
                <a:solidFill>
                  <a:schemeClr val="dk1"/>
                </a:solidFill>
                <a:latin typeface="Archivo Black"/>
                <a:ea typeface="Archivo Black"/>
                <a:cs typeface="Archivo Black"/>
                <a:sym typeface="Archivo Black"/>
              </a:defRPr>
            </a:lvl1pPr>
            <a:lvl2pPr lvl="1"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2pPr>
            <a:lvl3pPr lvl="2"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3pPr>
            <a:lvl4pPr lvl="3"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4pPr>
            <a:lvl5pPr lvl="4"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5pPr>
            <a:lvl6pPr lvl="5"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6pPr>
            <a:lvl7pPr lvl="6"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7pPr>
            <a:lvl8pPr lvl="7"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8pPr>
            <a:lvl9pPr lvl="8" rtl="0">
              <a:spcBef>
                <a:spcPts val="1600"/>
              </a:spcBef>
              <a:spcAft>
                <a:spcPts val="160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9pPr>
          </a:lstStyle>
          <a:p>
            <a:endParaRPr/>
          </a:p>
        </p:txBody>
      </p:sp>
      <p:grpSp>
        <p:nvGrpSpPr>
          <p:cNvPr id="4033" name="Google Shape;4033;p27"/>
          <p:cNvGrpSpPr/>
          <p:nvPr/>
        </p:nvGrpSpPr>
        <p:grpSpPr>
          <a:xfrm>
            <a:off x="-179153" y="-183400"/>
            <a:ext cx="1240543" cy="5652300"/>
            <a:chOff x="-179154" y="-183400"/>
            <a:chExt cx="1240543" cy="5652300"/>
          </a:xfrm>
        </p:grpSpPr>
        <p:sp>
          <p:nvSpPr>
            <p:cNvPr id="4034" name="Google Shape;4034;p27"/>
            <p:cNvSpPr/>
            <p:nvPr/>
          </p:nvSpPr>
          <p:spPr>
            <a:xfrm rot="4987978">
              <a:off x="-2387690" y="2371856"/>
              <a:ext cx="5627873" cy="541789"/>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4035" name="Google Shape;4035;p27"/>
            <p:cNvGrpSpPr/>
            <p:nvPr/>
          </p:nvGrpSpPr>
          <p:grpSpPr>
            <a:xfrm rot="5676683">
              <a:off x="-1157291" y="2396253"/>
              <a:ext cx="3240794" cy="939054"/>
              <a:chOff x="1746133" y="3965041"/>
              <a:chExt cx="3240674" cy="939019"/>
            </a:xfrm>
          </p:grpSpPr>
          <p:sp>
            <p:nvSpPr>
              <p:cNvPr id="4036" name="Google Shape;4036;p27"/>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037" name="Google Shape;4037;p27"/>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038" name="Google Shape;4038;p27"/>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039" name="Google Shape;4039;p27"/>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040" name="Google Shape;4040;p27"/>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041" name="Google Shape;4041;p27"/>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042" name="Google Shape;4042;p27"/>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043" name="Google Shape;4043;p27"/>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044" name="Google Shape;4044;p27"/>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045" name="Google Shape;4045;p27"/>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046" name="Google Shape;4046;p27"/>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047" name="Google Shape;4047;p27"/>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048" name="Google Shape;4048;p27"/>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sp>
          <p:nvSpPr>
            <p:cNvPr id="4049" name="Google Shape;4049;p27"/>
            <p:cNvSpPr/>
            <p:nvPr/>
          </p:nvSpPr>
          <p:spPr>
            <a:xfrm rot="5676702">
              <a:off x="587399" y="4778602"/>
              <a:ext cx="245401" cy="302263"/>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050" name="Google Shape;4050;p27"/>
            <p:cNvSpPr/>
            <p:nvPr/>
          </p:nvSpPr>
          <p:spPr>
            <a:xfrm rot="5676702">
              <a:off x="619402" y="5039055"/>
              <a:ext cx="223903" cy="318602"/>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nvGrpSpPr>
            <p:cNvPr id="4051" name="Google Shape;4051;p27"/>
            <p:cNvGrpSpPr/>
            <p:nvPr/>
          </p:nvGrpSpPr>
          <p:grpSpPr>
            <a:xfrm rot="5676683">
              <a:off x="-290892" y="285624"/>
              <a:ext cx="938838" cy="485971"/>
              <a:chOff x="590429" y="4663116"/>
              <a:chExt cx="938803" cy="485953"/>
            </a:xfrm>
          </p:grpSpPr>
          <p:sp>
            <p:nvSpPr>
              <p:cNvPr id="4052" name="Google Shape;4052;p27"/>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053" name="Google Shape;4053;p27"/>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054" name="Google Shape;4054;p27"/>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055" name="Google Shape;4055;p27"/>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4056" name="Google Shape;4056;p27"/>
          <p:cNvGrpSpPr/>
          <p:nvPr/>
        </p:nvGrpSpPr>
        <p:grpSpPr>
          <a:xfrm rot="2147834">
            <a:off x="8285534" y="4145965"/>
            <a:ext cx="655559" cy="925065"/>
            <a:chOff x="1073175" y="1823100"/>
            <a:chExt cx="1283725" cy="1811475"/>
          </a:xfrm>
        </p:grpSpPr>
        <p:sp>
          <p:nvSpPr>
            <p:cNvPr id="4057" name="Google Shape;4057;p27"/>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58" name="Google Shape;4058;p27"/>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59" name="Google Shape;4059;p27"/>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60" name="Google Shape;4060;p27"/>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61" name="Google Shape;4061;p27"/>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62" name="Google Shape;4062;p27"/>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63" name="Google Shape;4063;p27"/>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64" name="Google Shape;4064;p27"/>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65" name="Google Shape;4065;p27"/>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66" name="Google Shape;4066;p27"/>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67" name="Google Shape;4067;p27"/>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68" name="Google Shape;4068;p27"/>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69" name="Google Shape;4069;p27"/>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70" name="Google Shape;4070;p27"/>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71" name="Google Shape;4071;p27"/>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72" name="Google Shape;4072;p27"/>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73" name="Google Shape;4073;p27"/>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74" name="Google Shape;4074;p27"/>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75" name="Google Shape;4075;p27"/>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76" name="Google Shape;4076;p27"/>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77" name="Google Shape;4077;p27"/>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78" name="Google Shape;4078;p27"/>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79" name="Google Shape;4079;p27"/>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80" name="Google Shape;4080;p27"/>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81" name="Google Shape;4081;p27"/>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82" name="Google Shape;4082;p27"/>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83" name="Google Shape;4083;p27"/>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84" name="Google Shape;4084;p27"/>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85" name="Google Shape;4085;p27"/>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86" name="Google Shape;4086;p27"/>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87" name="Google Shape;4087;p27"/>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88" name="Google Shape;4088;p27"/>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89" name="Google Shape;4089;p27"/>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90" name="Google Shape;4090;p27"/>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091" name="Google Shape;4091;p27"/>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4092" name="Google Shape;4092;p27"/>
          <p:cNvGrpSpPr/>
          <p:nvPr/>
        </p:nvGrpSpPr>
        <p:grpSpPr>
          <a:xfrm>
            <a:off x="4458401" y="-628040"/>
            <a:ext cx="5106900" cy="2061163"/>
            <a:chOff x="4458400" y="-628040"/>
            <a:chExt cx="5106900" cy="2061163"/>
          </a:xfrm>
        </p:grpSpPr>
        <p:sp>
          <p:nvSpPr>
            <p:cNvPr id="4093" name="Google Shape;4093;p27"/>
            <p:cNvSpPr/>
            <p:nvPr/>
          </p:nvSpPr>
          <p:spPr>
            <a:xfrm rot="886861">
              <a:off x="4442526" y="93250"/>
              <a:ext cx="5138648" cy="54175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4094" name="Google Shape;4094;p27"/>
            <p:cNvGrpSpPr/>
            <p:nvPr/>
          </p:nvGrpSpPr>
          <p:grpSpPr>
            <a:xfrm rot="1575454">
              <a:off x="5112021" y="-228164"/>
              <a:ext cx="1966794" cy="682002"/>
              <a:chOff x="3019982" y="3965041"/>
              <a:chExt cx="1966825" cy="682013"/>
            </a:xfrm>
          </p:grpSpPr>
          <p:sp>
            <p:nvSpPr>
              <p:cNvPr id="4095" name="Google Shape;4095;p27"/>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096" name="Google Shape;4096;p27"/>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097" name="Google Shape;4097;p27"/>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098" name="Google Shape;4098;p27"/>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099" name="Google Shape;4099;p27"/>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00" name="Google Shape;4100;p27"/>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01" name="Google Shape;4101;p27"/>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02" name="Google Shape;4102;p27"/>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4103" name="Google Shape;4103;p27"/>
            <p:cNvGrpSpPr/>
            <p:nvPr/>
          </p:nvGrpSpPr>
          <p:grpSpPr>
            <a:xfrm rot="1575454">
              <a:off x="7347797" y="353876"/>
              <a:ext cx="1975179" cy="677273"/>
              <a:chOff x="5281114" y="3496281"/>
              <a:chExt cx="1975210" cy="677284"/>
            </a:xfrm>
          </p:grpSpPr>
          <p:sp>
            <p:nvSpPr>
              <p:cNvPr id="4104" name="Google Shape;4104;p27"/>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05" name="Google Shape;4105;p27"/>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06" name="Google Shape;4106;p27"/>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07" name="Google Shape;4107;p27"/>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08" name="Google Shape;4108;p27"/>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09" name="Google Shape;4109;p27"/>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10" name="Google Shape;4110;p27"/>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11" name="Google Shape;4111;p27"/>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five columns">
  <p:cSld name="CUSTOM_6_1_1">
    <p:bg>
      <p:bgPr>
        <a:solidFill>
          <a:schemeClr val="lt1"/>
        </a:solidFill>
        <a:effectLst/>
      </p:bgPr>
    </p:bg>
    <p:spTree>
      <p:nvGrpSpPr>
        <p:cNvPr id="1" name="Shape 4112"/>
        <p:cNvGrpSpPr/>
        <p:nvPr/>
      </p:nvGrpSpPr>
      <p:grpSpPr>
        <a:xfrm>
          <a:off x="0" y="0"/>
          <a:ext cx="0" cy="0"/>
          <a:chOff x="0" y="0"/>
          <a:chExt cx="0" cy="0"/>
        </a:xfrm>
      </p:grpSpPr>
      <p:grpSp>
        <p:nvGrpSpPr>
          <p:cNvPr id="4113" name="Google Shape;4113;p28"/>
          <p:cNvGrpSpPr/>
          <p:nvPr/>
        </p:nvGrpSpPr>
        <p:grpSpPr>
          <a:xfrm>
            <a:off x="-2272928" y="-5615673"/>
            <a:ext cx="13689855" cy="16374829"/>
            <a:chOff x="2072625" y="330375"/>
            <a:chExt cx="857250" cy="1025375"/>
          </a:xfrm>
        </p:grpSpPr>
        <p:sp>
          <p:nvSpPr>
            <p:cNvPr id="4114" name="Google Shape;4114;p28"/>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15" name="Google Shape;4115;p28"/>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16" name="Google Shape;4116;p28"/>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17" name="Google Shape;4117;p28"/>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18" name="Google Shape;4118;p28"/>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19" name="Google Shape;4119;p28"/>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20" name="Google Shape;4120;p28"/>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21" name="Google Shape;4121;p28"/>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22" name="Google Shape;4122;p28"/>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23" name="Google Shape;4123;p28"/>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24" name="Google Shape;4124;p28"/>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25" name="Google Shape;4125;p28"/>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26" name="Google Shape;4126;p28"/>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27" name="Google Shape;4127;p28"/>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28" name="Google Shape;4128;p28"/>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29" name="Google Shape;4129;p28"/>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30" name="Google Shape;4130;p28"/>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31" name="Google Shape;4131;p28"/>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32" name="Google Shape;4132;p28"/>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33" name="Google Shape;4133;p28"/>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34" name="Google Shape;4134;p28"/>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35" name="Google Shape;4135;p28"/>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36" name="Google Shape;4136;p28"/>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37" name="Google Shape;4137;p28"/>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38" name="Google Shape;4138;p28"/>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39" name="Google Shape;4139;p28"/>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40" name="Google Shape;4140;p28"/>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41" name="Google Shape;4141;p28"/>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4142" name="Google Shape;4142;p28"/>
          <p:cNvSpPr txBox="1">
            <a:spLocks noGrp="1"/>
          </p:cNvSpPr>
          <p:nvPr>
            <p:ph type="subTitle" idx="1"/>
          </p:nvPr>
        </p:nvSpPr>
        <p:spPr>
          <a:xfrm>
            <a:off x="6144467" y="2314176"/>
            <a:ext cx="2096100" cy="54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a:solidFill>
                  <a:schemeClr val="dk1"/>
                </a:solidFill>
                <a:latin typeface="Arial"/>
                <a:ea typeface="Arial"/>
                <a:cs typeface="Arial"/>
                <a:sym typeface="Arial"/>
              </a:defRPr>
            </a:lvl1pPr>
            <a:lvl2pPr lvl="1" rtl="0">
              <a:spcBef>
                <a:spcPts val="0"/>
              </a:spcBef>
              <a:spcAft>
                <a:spcPts val="0"/>
              </a:spcAft>
              <a:buClr>
                <a:schemeClr val="dk1"/>
              </a:buClr>
              <a:buSzPts val="1400"/>
              <a:buNone/>
              <a:defRPr>
                <a:solidFill>
                  <a:schemeClr val="dk1"/>
                </a:solidFill>
              </a:defRPr>
            </a:lvl2pPr>
            <a:lvl3pPr lvl="2" rtl="0">
              <a:spcBef>
                <a:spcPts val="1600"/>
              </a:spcBef>
              <a:spcAft>
                <a:spcPts val="0"/>
              </a:spcAft>
              <a:buClr>
                <a:schemeClr val="dk1"/>
              </a:buClr>
              <a:buSzPts val="1400"/>
              <a:buNone/>
              <a:defRPr>
                <a:solidFill>
                  <a:schemeClr val="dk1"/>
                </a:solidFill>
              </a:defRPr>
            </a:lvl3pPr>
            <a:lvl4pPr lvl="3" rtl="0">
              <a:spcBef>
                <a:spcPts val="1600"/>
              </a:spcBef>
              <a:spcAft>
                <a:spcPts val="0"/>
              </a:spcAft>
              <a:buClr>
                <a:schemeClr val="dk1"/>
              </a:buClr>
              <a:buSzPts val="1400"/>
              <a:buNone/>
              <a:defRPr>
                <a:solidFill>
                  <a:schemeClr val="dk1"/>
                </a:solidFill>
              </a:defRPr>
            </a:lvl4pPr>
            <a:lvl5pPr lvl="4" rtl="0">
              <a:spcBef>
                <a:spcPts val="1600"/>
              </a:spcBef>
              <a:spcAft>
                <a:spcPts val="0"/>
              </a:spcAft>
              <a:buClr>
                <a:schemeClr val="dk1"/>
              </a:buClr>
              <a:buSzPts val="1400"/>
              <a:buNone/>
              <a:defRPr>
                <a:solidFill>
                  <a:schemeClr val="dk1"/>
                </a:solidFill>
              </a:defRPr>
            </a:lvl5pPr>
            <a:lvl6pPr lvl="5" rtl="0">
              <a:spcBef>
                <a:spcPts val="1600"/>
              </a:spcBef>
              <a:spcAft>
                <a:spcPts val="0"/>
              </a:spcAft>
              <a:buClr>
                <a:schemeClr val="dk1"/>
              </a:buClr>
              <a:buSzPts val="1400"/>
              <a:buNone/>
              <a:defRPr>
                <a:solidFill>
                  <a:schemeClr val="dk1"/>
                </a:solidFill>
              </a:defRPr>
            </a:lvl6pPr>
            <a:lvl7pPr lvl="6" rtl="0">
              <a:spcBef>
                <a:spcPts val="1600"/>
              </a:spcBef>
              <a:spcAft>
                <a:spcPts val="0"/>
              </a:spcAft>
              <a:buClr>
                <a:schemeClr val="dk1"/>
              </a:buClr>
              <a:buSzPts val="1400"/>
              <a:buNone/>
              <a:defRPr>
                <a:solidFill>
                  <a:schemeClr val="dk1"/>
                </a:solidFill>
              </a:defRPr>
            </a:lvl7pPr>
            <a:lvl8pPr lvl="7" rtl="0">
              <a:spcBef>
                <a:spcPts val="1600"/>
              </a:spcBef>
              <a:spcAft>
                <a:spcPts val="0"/>
              </a:spcAft>
              <a:buClr>
                <a:schemeClr val="dk1"/>
              </a:buClr>
              <a:buSzPts val="1400"/>
              <a:buNone/>
              <a:defRPr>
                <a:solidFill>
                  <a:schemeClr val="dk1"/>
                </a:solidFill>
              </a:defRPr>
            </a:lvl8pPr>
            <a:lvl9pPr lvl="8" rtl="0">
              <a:spcBef>
                <a:spcPts val="1600"/>
              </a:spcBef>
              <a:spcAft>
                <a:spcPts val="1600"/>
              </a:spcAft>
              <a:buClr>
                <a:schemeClr val="dk1"/>
              </a:buClr>
              <a:buSzPts val="1400"/>
              <a:buNone/>
              <a:defRPr>
                <a:solidFill>
                  <a:schemeClr val="dk1"/>
                </a:solidFill>
              </a:defRPr>
            </a:lvl9pPr>
          </a:lstStyle>
          <a:p>
            <a:endParaRPr/>
          </a:p>
        </p:txBody>
      </p:sp>
      <p:sp>
        <p:nvSpPr>
          <p:cNvPr id="4143" name="Google Shape;4143;p28"/>
          <p:cNvSpPr txBox="1">
            <a:spLocks noGrp="1"/>
          </p:cNvSpPr>
          <p:nvPr>
            <p:ph type="subTitle" idx="2"/>
          </p:nvPr>
        </p:nvSpPr>
        <p:spPr>
          <a:xfrm>
            <a:off x="6144451" y="1925400"/>
            <a:ext cx="2096100" cy="468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500"/>
              <a:buFont typeface="Delius Swash Caps"/>
              <a:buNone/>
              <a:defRPr sz="2000">
                <a:solidFill>
                  <a:schemeClr val="dk1"/>
                </a:solidFill>
                <a:latin typeface="Archivo Black"/>
                <a:ea typeface="Archivo Black"/>
                <a:cs typeface="Archivo Black"/>
                <a:sym typeface="Archivo Black"/>
              </a:defRPr>
            </a:lvl1pPr>
            <a:lvl2pPr lvl="1"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2pPr>
            <a:lvl3pPr lvl="2"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3pPr>
            <a:lvl4pPr lvl="3"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4pPr>
            <a:lvl5pPr lvl="4"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5pPr>
            <a:lvl6pPr lvl="5"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6pPr>
            <a:lvl7pPr lvl="6"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7pPr>
            <a:lvl8pPr lvl="7"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8pPr>
            <a:lvl9pPr lvl="8" rtl="0">
              <a:spcBef>
                <a:spcPts val="1600"/>
              </a:spcBef>
              <a:spcAft>
                <a:spcPts val="160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9pPr>
          </a:lstStyle>
          <a:p>
            <a:endParaRPr/>
          </a:p>
        </p:txBody>
      </p:sp>
      <p:sp>
        <p:nvSpPr>
          <p:cNvPr id="4144" name="Google Shape;4144;p28"/>
          <p:cNvSpPr txBox="1">
            <a:spLocks noGrp="1"/>
          </p:cNvSpPr>
          <p:nvPr>
            <p:ph type="subTitle" idx="3"/>
          </p:nvPr>
        </p:nvSpPr>
        <p:spPr>
          <a:xfrm>
            <a:off x="3523959" y="2314176"/>
            <a:ext cx="2096100" cy="54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a:solidFill>
                  <a:schemeClr val="dk1"/>
                </a:solidFill>
                <a:latin typeface="Arial"/>
                <a:ea typeface="Arial"/>
                <a:cs typeface="Arial"/>
                <a:sym typeface="Arial"/>
              </a:defRPr>
            </a:lvl1pPr>
            <a:lvl2pPr lvl="1" rtl="0">
              <a:spcBef>
                <a:spcPts val="0"/>
              </a:spcBef>
              <a:spcAft>
                <a:spcPts val="0"/>
              </a:spcAft>
              <a:buClr>
                <a:schemeClr val="dk1"/>
              </a:buClr>
              <a:buSzPts val="1400"/>
              <a:buNone/>
              <a:defRPr>
                <a:solidFill>
                  <a:schemeClr val="dk1"/>
                </a:solidFill>
              </a:defRPr>
            </a:lvl2pPr>
            <a:lvl3pPr lvl="2" rtl="0">
              <a:spcBef>
                <a:spcPts val="1600"/>
              </a:spcBef>
              <a:spcAft>
                <a:spcPts val="0"/>
              </a:spcAft>
              <a:buClr>
                <a:schemeClr val="dk1"/>
              </a:buClr>
              <a:buSzPts val="1400"/>
              <a:buNone/>
              <a:defRPr>
                <a:solidFill>
                  <a:schemeClr val="dk1"/>
                </a:solidFill>
              </a:defRPr>
            </a:lvl3pPr>
            <a:lvl4pPr lvl="3" rtl="0">
              <a:spcBef>
                <a:spcPts val="1600"/>
              </a:spcBef>
              <a:spcAft>
                <a:spcPts val="0"/>
              </a:spcAft>
              <a:buClr>
                <a:schemeClr val="dk1"/>
              </a:buClr>
              <a:buSzPts val="1400"/>
              <a:buNone/>
              <a:defRPr>
                <a:solidFill>
                  <a:schemeClr val="dk1"/>
                </a:solidFill>
              </a:defRPr>
            </a:lvl4pPr>
            <a:lvl5pPr lvl="4" rtl="0">
              <a:spcBef>
                <a:spcPts val="1600"/>
              </a:spcBef>
              <a:spcAft>
                <a:spcPts val="0"/>
              </a:spcAft>
              <a:buClr>
                <a:schemeClr val="dk1"/>
              </a:buClr>
              <a:buSzPts val="1400"/>
              <a:buNone/>
              <a:defRPr>
                <a:solidFill>
                  <a:schemeClr val="dk1"/>
                </a:solidFill>
              </a:defRPr>
            </a:lvl5pPr>
            <a:lvl6pPr lvl="5" rtl="0">
              <a:spcBef>
                <a:spcPts val="1600"/>
              </a:spcBef>
              <a:spcAft>
                <a:spcPts val="0"/>
              </a:spcAft>
              <a:buClr>
                <a:schemeClr val="dk1"/>
              </a:buClr>
              <a:buSzPts val="1400"/>
              <a:buNone/>
              <a:defRPr>
                <a:solidFill>
                  <a:schemeClr val="dk1"/>
                </a:solidFill>
              </a:defRPr>
            </a:lvl6pPr>
            <a:lvl7pPr lvl="6" rtl="0">
              <a:spcBef>
                <a:spcPts val="1600"/>
              </a:spcBef>
              <a:spcAft>
                <a:spcPts val="0"/>
              </a:spcAft>
              <a:buClr>
                <a:schemeClr val="dk1"/>
              </a:buClr>
              <a:buSzPts val="1400"/>
              <a:buNone/>
              <a:defRPr>
                <a:solidFill>
                  <a:schemeClr val="dk1"/>
                </a:solidFill>
              </a:defRPr>
            </a:lvl7pPr>
            <a:lvl8pPr lvl="7" rtl="0">
              <a:spcBef>
                <a:spcPts val="1600"/>
              </a:spcBef>
              <a:spcAft>
                <a:spcPts val="0"/>
              </a:spcAft>
              <a:buClr>
                <a:schemeClr val="dk1"/>
              </a:buClr>
              <a:buSzPts val="1400"/>
              <a:buNone/>
              <a:defRPr>
                <a:solidFill>
                  <a:schemeClr val="dk1"/>
                </a:solidFill>
              </a:defRPr>
            </a:lvl8pPr>
            <a:lvl9pPr lvl="8" rtl="0">
              <a:spcBef>
                <a:spcPts val="1600"/>
              </a:spcBef>
              <a:spcAft>
                <a:spcPts val="1600"/>
              </a:spcAft>
              <a:buClr>
                <a:schemeClr val="dk1"/>
              </a:buClr>
              <a:buSzPts val="1400"/>
              <a:buNone/>
              <a:defRPr>
                <a:solidFill>
                  <a:schemeClr val="dk1"/>
                </a:solidFill>
              </a:defRPr>
            </a:lvl9pPr>
          </a:lstStyle>
          <a:p>
            <a:endParaRPr/>
          </a:p>
        </p:txBody>
      </p:sp>
      <p:sp>
        <p:nvSpPr>
          <p:cNvPr id="4145" name="Google Shape;4145;p28"/>
          <p:cNvSpPr txBox="1">
            <a:spLocks noGrp="1"/>
          </p:cNvSpPr>
          <p:nvPr>
            <p:ph type="subTitle" idx="4"/>
          </p:nvPr>
        </p:nvSpPr>
        <p:spPr>
          <a:xfrm>
            <a:off x="3523950" y="1925400"/>
            <a:ext cx="2096100" cy="468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500"/>
              <a:buFont typeface="Delius Swash Caps"/>
              <a:buNone/>
              <a:defRPr sz="2000">
                <a:solidFill>
                  <a:schemeClr val="dk1"/>
                </a:solidFill>
                <a:latin typeface="Archivo Black"/>
                <a:ea typeface="Archivo Black"/>
                <a:cs typeface="Archivo Black"/>
                <a:sym typeface="Archivo Black"/>
              </a:defRPr>
            </a:lvl1pPr>
            <a:lvl2pPr lvl="1"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2pPr>
            <a:lvl3pPr lvl="2"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3pPr>
            <a:lvl4pPr lvl="3"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4pPr>
            <a:lvl5pPr lvl="4"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5pPr>
            <a:lvl6pPr lvl="5"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6pPr>
            <a:lvl7pPr lvl="6"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7pPr>
            <a:lvl8pPr lvl="7"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8pPr>
            <a:lvl9pPr lvl="8" rtl="0">
              <a:spcBef>
                <a:spcPts val="1600"/>
              </a:spcBef>
              <a:spcAft>
                <a:spcPts val="160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9pPr>
          </a:lstStyle>
          <a:p>
            <a:endParaRPr/>
          </a:p>
        </p:txBody>
      </p:sp>
      <p:sp>
        <p:nvSpPr>
          <p:cNvPr id="4146" name="Google Shape;4146;p28"/>
          <p:cNvSpPr txBox="1">
            <a:spLocks noGrp="1"/>
          </p:cNvSpPr>
          <p:nvPr>
            <p:ph type="subTitle" idx="5"/>
          </p:nvPr>
        </p:nvSpPr>
        <p:spPr>
          <a:xfrm>
            <a:off x="2213705" y="4041081"/>
            <a:ext cx="2096100" cy="54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a:solidFill>
                  <a:schemeClr val="dk1"/>
                </a:solidFill>
                <a:latin typeface="Arial"/>
                <a:ea typeface="Arial"/>
                <a:cs typeface="Arial"/>
                <a:sym typeface="Arial"/>
              </a:defRPr>
            </a:lvl1pPr>
            <a:lvl2pPr lvl="1" rtl="0">
              <a:spcBef>
                <a:spcPts val="0"/>
              </a:spcBef>
              <a:spcAft>
                <a:spcPts val="0"/>
              </a:spcAft>
              <a:buClr>
                <a:schemeClr val="dk1"/>
              </a:buClr>
              <a:buSzPts val="1400"/>
              <a:buNone/>
              <a:defRPr>
                <a:solidFill>
                  <a:schemeClr val="dk1"/>
                </a:solidFill>
              </a:defRPr>
            </a:lvl2pPr>
            <a:lvl3pPr lvl="2" rtl="0">
              <a:spcBef>
                <a:spcPts val="1600"/>
              </a:spcBef>
              <a:spcAft>
                <a:spcPts val="0"/>
              </a:spcAft>
              <a:buClr>
                <a:schemeClr val="dk1"/>
              </a:buClr>
              <a:buSzPts val="1400"/>
              <a:buNone/>
              <a:defRPr>
                <a:solidFill>
                  <a:schemeClr val="dk1"/>
                </a:solidFill>
              </a:defRPr>
            </a:lvl3pPr>
            <a:lvl4pPr lvl="3" rtl="0">
              <a:spcBef>
                <a:spcPts val="1600"/>
              </a:spcBef>
              <a:spcAft>
                <a:spcPts val="0"/>
              </a:spcAft>
              <a:buClr>
                <a:schemeClr val="dk1"/>
              </a:buClr>
              <a:buSzPts val="1400"/>
              <a:buNone/>
              <a:defRPr>
                <a:solidFill>
                  <a:schemeClr val="dk1"/>
                </a:solidFill>
              </a:defRPr>
            </a:lvl4pPr>
            <a:lvl5pPr lvl="4" rtl="0">
              <a:spcBef>
                <a:spcPts val="1600"/>
              </a:spcBef>
              <a:spcAft>
                <a:spcPts val="0"/>
              </a:spcAft>
              <a:buClr>
                <a:schemeClr val="dk1"/>
              </a:buClr>
              <a:buSzPts val="1400"/>
              <a:buNone/>
              <a:defRPr>
                <a:solidFill>
                  <a:schemeClr val="dk1"/>
                </a:solidFill>
              </a:defRPr>
            </a:lvl5pPr>
            <a:lvl6pPr lvl="5" rtl="0">
              <a:spcBef>
                <a:spcPts val="1600"/>
              </a:spcBef>
              <a:spcAft>
                <a:spcPts val="0"/>
              </a:spcAft>
              <a:buClr>
                <a:schemeClr val="dk1"/>
              </a:buClr>
              <a:buSzPts val="1400"/>
              <a:buNone/>
              <a:defRPr>
                <a:solidFill>
                  <a:schemeClr val="dk1"/>
                </a:solidFill>
              </a:defRPr>
            </a:lvl6pPr>
            <a:lvl7pPr lvl="6" rtl="0">
              <a:spcBef>
                <a:spcPts val="1600"/>
              </a:spcBef>
              <a:spcAft>
                <a:spcPts val="0"/>
              </a:spcAft>
              <a:buClr>
                <a:schemeClr val="dk1"/>
              </a:buClr>
              <a:buSzPts val="1400"/>
              <a:buNone/>
              <a:defRPr>
                <a:solidFill>
                  <a:schemeClr val="dk1"/>
                </a:solidFill>
              </a:defRPr>
            </a:lvl7pPr>
            <a:lvl8pPr lvl="7" rtl="0">
              <a:spcBef>
                <a:spcPts val="1600"/>
              </a:spcBef>
              <a:spcAft>
                <a:spcPts val="0"/>
              </a:spcAft>
              <a:buClr>
                <a:schemeClr val="dk1"/>
              </a:buClr>
              <a:buSzPts val="1400"/>
              <a:buNone/>
              <a:defRPr>
                <a:solidFill>
                  <a:schemeClr val="dk1"/>
                </a:solidFill>
              </a:defRPr>
            </a:lvl8pPr>
            <a:lvl9pPr lvl="8" rtl="0">
              <a:spcBef>
                <a:spcPts val="1600"/>
              </a:spcBef>
              <a:spcAft>
                <a:spcPts val="1600"/>
              </a:spcAft>
              <a:buClr>
                <a:schemeClr val="dk1"/>
              </a:buClr>
              <a:buSzPts val="1400"/>
              <a:buNone/>
              <a:defRPr>
                <a:solidFill>
                  <a:schemeClr val="dk1"/>
                </a:solidFill>
              </a:defRPr>
            </a:lvl9pPr>
          </a:lstStyle>
          <a:p>
            <a:endParaRPr/>
          </a:p>
        </p:txBody>
      </p:sp>
      <p:sp>
        <p:nvSpPr>
          <p:cNvPr id="4147" name="Google Shape;4147;p28"/>
          <p:cNvSpPr txBox="1">
            <a:spLocks noGrp="1"/>
          </p:cNvSpPr>
          <p:nvPr>
            <p:ph type="subTitle" idx="6"/>
          </p:nvPr>
        </p:nvSpPr>
        <p:spPr>
          <a:xfrm>
            <a:off x="2213699" y="3652300"/>
            <a:ext cx="2096100" cy="468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500"/>
              <a:buFont typeface="Delius Swash Caps"/>
              <a:buNone/>
              <a:defRPr sz="2000">
                <a:solidFill>
                  <a:schemeClr val="dk1"/>
                </a:solidFill>
                <a:latin typeface="Archivo Black"/>
                <a:ea typeface="Archivo Black"/>
                <a:cs typeface="Archivo Black"/>
                <a:sym typeface="Archivo Black"/>
              </a:defRPr>
            </a:lvl1pPr>
            <a:lvl2pPr lvl="1"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2pPr>
            <a:lvl3pPr lvl="2"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3pPr>
            <a:lvl4pPr lvl="3"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4pPr>
            <a:lvl5pPr lvl="4"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5pPr>
            <a:lvl6pPr lvl="5"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6pPr>
            <a:lvl7pPr lvl="6"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7pPr>
            <a:lvl8pPr lvl="7"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8pPr>
            <a:lvl9pPr lvl="8" rtl="0">
              <a:spcBef>
                <a:spcPts val="1600"/>
              </a:spcBef>
              <a:spcAft>
                <a:spcPts val="160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9pPr>
          </a:lstStyle>
          <a:p>
            <a:endParaRPr/>
          </a:p>
        </p:txBody>
      </p:sp>
      <p:sp>
        <p:nvSpPr>
          <p:cNvPr id="4148" name="Google Shape;4148;p28"/>
          <p:cNvSpPr txBox="1">
            <a:spLocks noGrp="1"/>
          </p:cNvSpPr>
          <p:nvPr>
            <p:ph type="subTitle" idx="7"/>
          </p:nvPr>
        </p:nvSpPr>
        <p:spPr>
          <a:xfrm>
            <a:off x="4834213" y="4041081"/>
            <a:ext cx="2096100" cy="54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a:solidFill>
                  <a:schemeClr val="dk1"/>
                </a:solidFill>
                <a:latin typeface="Arial"/>
                <a:ea typeface="Arial"/>
                <a:cs typeface="Arial"/>
                <a:sym typeface="Arial"/>
              </a:defRPr>
            </a:lvl1pPr>
            <a:lvl2pPr lvl="1" rtl="0">
              <a:spcBef>
                <a:spcPts val="0"/>
              </a:spcBef>
              <a:spcAft>
                <a:spcPts val="0"/>
              </a:spcAft>
              <a:buClr>
                <a:schemeClr val="dk1"/>
              </a:buClr>
              <a:buSzPts val="1400"/>
              <a:buNone/>
              <a:defRPr>
                <a:solidFill>
                  <a:schemeClr val="dk1"/>
                </a:solidFill>
              </a:defRPr>
            </a:lvl2pPr>
            <a:lvl3pPr lvl="2" rtl="0">
              <a:spcBef>
                <a:spcPts val="1600"/>
              </a:spcBef>
              <a:spcAft>
                <a:spcPts val="0"/>
              </a:spcAft>
              <a:buClr>
                <a:schemeClr val="dk1"/>
              </a:buClr>
              <a:buSzPts val="1400"/>
              <a:buNone/>
              <a:defRPr>
                <a:solidFill>
                  <a:schemeClr val="dk1"/>
                </a:solidFill>
              </a:defRPr>
            </a:lvl3pPr>
            <a:lvl4pPr lvl="3" rtl="0">
              <a:spcBef>
                <a:spcPts val="1600"/>
              </a:spcBef>
              <a:spcAft>
                <a:spcPts val="0"/>
              </a:spcAft>
              <a:buClr>
                <a:schemeClr val="dk1"/>
              </a:buClr>
              <a:buSzPts val="1400"/>
              <a:buNone/>
              <a:defRPr>
                <a:solidFill>
                  <a:schemeClr val="dk1"/>
                </a:solidFill>
              </a:defRPr>
            </a:lvl4pPr>
            <a:lvl5pPr lvl="4" rtl="0">
              <a:spcBef>
                <a:spcPts val="1600"/>
              </a:spcBef>
              <a:spcAft>
                <a:spcPts val="0"/>
              </a:spcAft>
              <a:buClr>
                <a:schemeClr val="dk1"/>
              </a:buClr>
              <a:buSzPts val="1400"/>
              <a:buNone/>
              <a:defRPr>
                <a:solidFill>
                  <a:schemeClr val="dk1"/>
                </a:solidFill>
              </a:defRPr>
            </a:lvl5pPr>
            <a:lvl6pPr lvl="5" rtl="0">
              <a:spcBef>
                <a:spcPts val="1600"/>
              </a:spcBef>
              <a:spcAft>
                <a:spcPts val="0"/>
              </a:spcAft>
              <a:buClr>
                <a:schemeClr val="dk1"/>
              </a:buClr>
              <a:buSzPts val="1400"/>
              <a:buNone/>
              <a:defRPr>
                <a:solidFill>
                  <a:schemeClr val="dk1"/>
                </a:solidFill>
              </a:defRPr>
            </a:lvl6pPr>
            <a:lvl7pPr lvl="6" rtl="0">
              <a:spcBef>
                <a:spcPts val="1600"/>
              </a:spcBef>
              <a:spcAft>
                <a:spcPts val="0"/>
              </a:spcAft>
              <a:buClr>
                <a:schemeClr val="dk1"/>
              </a:buClr>
              <a:buSzPts val="1400"/>
              <a:buNone/>
              <a:defRPr>
                <a:solidFill>
                  <a:schemeClr val="dk1"/>
                </a:solidFill>
              </a:defRPr>
            </a:lvl7pPr>
            <a:lvl8pPr lvl="7" rtl="0">
              <a:spcBef>
                <a:spcPts val="1600"/>
              </a:spcBef>
              <a:spcAft>
                <a:spcPts val="0"/>
              </a:spcAft>
              <a:buClr>
                <a:schemeClr val="dk1"/>
              </a:buClr>
              <a:buSzPts val="1400"/>
              <a:buNone/>
              <a:defRPr>
                <a:solidFill>
                  <a:schemeClr val="dk1"/>
                </a:solidFill>
              </a:defRPr>
            </a:lvl8pPr>
            <a:lvl9pPr lvl="8" rtl="0">
              <a:spcBef>
                <a:spcPts val="1600"/>
              </a:spcBef>
              <a:spcAft>
                <a:spcPts val="1600"/>
              </a:spcAft>
              <a:buClr>
                <a:schemeClr val="dk1"/>
              </a:buClr>
              <a:buSzPts val="1400"/>
              <a:buNone/>
              <a:defRPr>
                <a:solidFill>
                  <a:schemeClr val="dk1"/>
                </a:solidFill>
              </a:defRPr>
            </a:lvl9pPr>
          </a:lstStyle>
          <a:p>
            <a:endParaRPr/>
          </a:p>
        </p:txBody>
      </p:sp>
      <p:sp>
        <p:nvSpPr>
          <p:cNvPr id="4149" name="Google Shape;4149;p28"/>
          <p:cNvSpPr txBox="1">
            <a:spLocks noGrp="1"/>
          </p:cNvSpPr>
          <p:nvPr>
            <p:ph type="subTitle" idx="8"/>
          </p:nvPr>
        </p:nvSpPr>
        <p:spPr>
          <a:xfrm>
            <a:off x="4834201" y="3652300"/>
            <a:ext cx="2096100" cy="468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500"/>
              <a:buFont typeface="Delius Swash Caps"/>
              <a:buNone/>
              <a:defRPr sz="2000">
                <a:solidFill>
                  <a:schemeClr val="dk1"/>
                </a:solidFill>
                <a:latin typeface="Archivo Black"/>
                <a:ea typeface="Archivo Black"/>
                <a:cs typeface="Archivo Black"/>
                <a:sym typeface="Archivo Black"/>
              </a:defRPr>
            </a:lvl1pPr>
            <a:lvl2pPr lvl="1"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2pPr>
            <a:lvl3pPr lvl="2"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3pPr>
            <a:lvl4pPr lvl="3"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4pPr>
            <a:lvl5pPr lvl="4"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5pPr>
            <a:lvl6pPr lvl="5"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6pPr>
            <a:lvl7pPr lvl="6"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7pPr>
            <a:lvl8pPr lvl="7"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8pPr>
            <a:lvl9pPr lvl="8" rtl="0">
              <a:spcBef>
                <a:spcPts val="1600"/>
              </a:spcBef>
              <a:spcAft>
                <a:spcPts val="160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9pPr>
          </a:lstStyle>
          <a:p>
            <a:endParaRPr/>
          </a:p>
        </p:txBody>
      </p:sp>
      <p:sp>
        <p:nvSpPr>
          <p:cNvPr id="4150" name="Google Shape;4150;p28"/>
          <p:cNvSpPr txBox="1">
            <a:spLocks noGrp="1"/>
          </p:cNvSpPr>
          <p:nvPr>
            <p:ph type="subTitle" idx="9"/>
          </p:nvPr>
        </p:nvSpPr>
        <p:spPr>
          <a:xfrm>
            <a:off x="903451" y="2314176"/>
            <a:ext cx="2096100" cy="54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a:solidFill>
                  <a:schemeClr val="dk1"/>
                </a:solidFill>
                <a:latin typeface="Arial"/>
                <a:ea typeface="Arial"/>
                <a:cs typeface="Arial"/>
                <a:sym typeface="Arial"/>
              </a:defRPr>
            </a:lvl1pPr>
            <a:lvl2pPr lvl="1" rtl="0">
              <a:spcBef>
                <a:spcPts val="0"/>
              </a:spcBef>
              <a:spcAft>
                <a:spcPts val="0"/>
              </a:spcAft>
              <a:buClr>
                <a:schemeClr val="dk1"/>
              </a:buClr>
              <a:buSzPts val="1400"/>
              <a:buNone/>
              <a:defRPr>
                <a:solidFill>
                  <a:schemeClr val="dk1"/>
                </a:solidFill>
              </a:defRPr>
            </a:lvl2pPr>
            <a:lvl3pPr lvl="2" rtl="0">
              <a:spcBef>
                <a:spcPts val="1600"/>
              </a:spcBef>
              <a:spcAft>
                <a:spcPts val="0"/>
              </a:spcAft>
              <a:buClr>
                <a:schemeClr val="dk1"/>
              </a:buClr>
              <a:buSzPts val="1400"/>
              <a:buNone/>
              <a:defRPr>
                <a:solidFill>
                  <a:schemeClr val="dk1"/>
                </a:solidFill>
              </a:defRPr>
            </a:lvl3pPr>
            <a:lvl4pPr lvl="3" rtl="0">
              <a:spcBef>
                <a:spcPts val="1600"/>
              </a:spcBef>
              <a:spcAft>
                <a:spcPts val="0"/>
              </a:spcAft>
              <a:buClr>
                <a:schemeClr val="dk1"/>
              </a:buClr>
              <a:buSzPts val="1400"/>
              <a:buNone/>
              <a:defRPr>
                <a:solidFill>
                  <a:schemeClr val="dk1"/>
                </a:solidFill>
              </a:defRPr>
            </a:lvl4pPr>
            <a:lvl5pPr lvl="4" rtl="0">
              <a:spcBef>
                <a:spcPts val="1600"/>
              </a:spcBef>
              <a:spcAft>
                <a:spcPts val="0"/>
              </a:spcAft>
              <a:buClr>
                <a:schemeClr val="dk1"/>
              </a:buClr>
              <a:buSzPts val="1400"/>
              <a:buNone/>
              <a:defRPr>
                <a:solidFill>
                  <a:schemeClr val="dk1"/>
                </a:solidFill>
              </a:defRPr>
            </a:lvl5pPr>
            <a:lvl6pPr lvl="5" rtl="0">
              <a:spcBef>
                <a:spcPts val="1600"/>
              </a:spcBef>
              <a:spcAft>
                <a:spcPts val="0"/>
              </a:spcAft>
              <a:buClr>
                <a:schemeClr val="dk1"/>
              </a:buClr>
              <a:buSzPts val="1400"/>
              <a:buNone/>
              <a:defRPr>
                <a:solidFill>
                  <a:schemeClr val="dk1"/>
                </a:solidFill>
              </a:defRPr>
            </a:lvl6pPr>
            <a:lvl7pPr lvl="6" rtl="0">
              <a:spcBef>
                <a:spcPts val="1600"/>
              </a:spcBef>
              <a:spcAft>
                <a:spcPts val="0"/>
              </a:spcAft>
              <a:buClr>
                <a:schemeClr val="dk1"/>
              </a:buClr>
              <a:buSzPts val="1400"/>
              <a:buNone/>
              <a:defRPr>
                <a:solidFill>
                  <a:schemeClr val="dk1"/>
                </a:solidFill>
              </a:defRPr>
            </a:lvl7pPr>
            <a:lvl8pPr lvl="7" rtl="0">
              <a:spcBef>
                <a:spcPts val="1600"/>
              </a:spcBef>
              <a:spcAft>
                <a:spcPts val="0"/>
              </a:spcAft>
              <a:buClr>
                <a:schemeClr val="dk1"/>
              </a:buClr>
              <a:buSzPts val="1400"/>
              <a:buNone/>
              <a:defRPr>
                <a:solidFill>
                  <a:schemeClr val="dk1"/>
                </a:solidFill>
              </a:defRPr>
            </a:lvl8pPr>
            <a:lvl9pPr lvl="8" rtl="0">
              <a:spcBef>
                <a:spcPts val="1600"/>
              </a:spcBef>
              <a:spcAft>
                <a:spcPts val="1600"/>
              </a:spcAft>
              <a:buClr>
                <a:schemeClr val="dk1"/>
              </a:buClr>
              <a:buSzPts val="1400"/>
              <a:buNone/>
              <a:defRPr>
                <a:solidFill>
                  <a:schemeClr val="dk1"/>
                </a:solidFill>
              </a:defRPr>
            </a:lvl9pPr>
          </a:lstStyle>
          <a:p>
            <a:endParaRPr/>
          </a:p>
        </p:txBody>
      </p:sp>
      <p:sp>
        <p:nvSpPr>
          <p:cNvPr id="4151" name="Google Shape;4151;p28"/>
          <p:cNvSpPr txBox="1">
            <a:spLocks noGrp="1"/>
          </p:cNvSpPr>
          <p:nvPr>
            <p:ph type="subTitle" idx="13"/>
          </p:nvPr>
        </p:nvSpPr>
        <p:spPr>
          <a:xfrm>
            <a:off x="903451" y="1925400"/>
            <a:ext cx="2096100" cy="4689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500"/>
              <a:buFont typeface="Delius Swash Caps"/>
              <a:buNone/>
              <a:defRPr sz="2000">
                <a:solidFill>
                  <a:schemeClr val="dk1"/>
                </a:solidFill>
                <a:latin typeface="Archivo Black"/>
                <a:ea typeface="Archivo Black"/>
                <a:cs typeface="Archivo Black"/>
                <a:sym typeface="Archivo Black"/>
              </a:defRPr>
            </a:lvl1pPr>
            <a:lvl2pPr lvl="1"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2pPr>
            <a:lvl3pPr lvl="2"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3pPr>
            <a:lvl4pPr lvl="3"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4pPr>
            <a:lvl5pPr lvl="4"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5pPr>
            <a:lvl6pPr lvl="5"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6pPr>
            <a:lvl7pPr lvl="6"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7pPr>
            <a:lvl8pPr lvl="7"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8pPr>
            <a:lvl9pPr lvl="8" rtl="0">
              <a:spcBef>
                <a:spcPts val="1600"/>
              </a:spcBef>
              <a:spcAft>
                <a:spcPts val="160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9pPr>
          </a:lstStyle>
          <a:p>
            <a:endParaRPr/>
          </a:p>
        </p:txBody>
      </p:sp>
      <p:sp>
        <p:nvSpPr>
          <p:cNvPr id="4152" name="Google Shape;4152;p2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200">
                <a:highlight>
                  <a:schemeClr val="dk1"/>
                </a:highlight>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4153" name="Google Shape;4153;p28"/>
          <p:cNvGrpSpPr/>
          <p:nvPr/>
        </p:nvGrpSpPr>
        <p:grpSpPr>
          <a:xfrm rot="-4525640">
            <a:off x="1522338" y="2224336"/>
            <a:ext cx="1240505" cy="5652129"/>
            <a:chOff x="-179154" y="-183400"/>
            <a:chExt cx="1240543" cy="5652300"/>
          </a:xfrm>
        </p:grpSpPr>
        <p:sp>
          <p:nvSpPr>
            <p:cNvPr id="4154" name="Google Shape;4154;p28"/>
            <p:cNvSpPr/>
            <p:nvPr/>
          </p:nvSpPr>
          <p:spPr>
            <a:xfrm rot="4987978">
              <a:off x="-2387690" y="2371856"/>
              <a:ext cx="5627873" cy="541789"/>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4155" name="Google Shape;4155;p28"/>
            <p:cNvGrpSpPr/>
            <p:nvPr/>
          </p:nvGrpSpPr>
          <p:grpSpPr>
            <a:xfrm rot="5676683">
              <a:off x="-1157291" y="2396253"/>
              <a:ext cx="3240794" cy="939054"/>
              <a:chOff x="1746133" y="3965041"/>
              <a:chExt cx="3240674" cy="939019"/>
            </a:xfrm>
          </p:grpSpPr>
          <p:sp>
            <p:nvSpPr>
              <p:cNvPr id="4156" name="Google Shape;4156;p28"/>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57" name="Google Shape;4157;p28"/>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58" name="Google Shape;4158;p28"/>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59" name="Google Shape;4159;p28"/>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60" name="Google Shape;4160;p28"/>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61" name="Google Shape;4161;p28"/>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62" name="Google Shape;4162;p28"/>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63" name="Google Shape;4163;p28"/>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64" name="Google Shape;4164;p28"/>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65" name="Google Shape;4165;p28"/>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66" name="Google Shape;4166;p28"/>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67" name="Google Shape;4167;p28"/>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68" name="Google Shape;4168;p28"/>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sp>
          <p:nvSpPr>
            <p:cNvPr id="4169" name="Google Shape;4169;p28"/>
            <p:cNvSpPr/>
            <p:nvPr/>
          </p:nvSpPr>
          <p:spPr>
            <a:xfrm rot="5676702">
              <a:off x="587399" y="4778602"/>
              <a:ext cx="245401" cy="302263"/>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70" name="Google Shape;4170;p28"/>
            <p:cNvSpPr/>
            <p:nvPr/>
          </p:nvSpPr>
          <p:spPr>
            <a:xfrm rot="5676702">
              <a:off x="619402" y="5039055"/>
              <a:ext cx="223903" cy="318602"/>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nvGrpSpPr>
            <p:cNvPr id="4171" name="Google Shape;4171;p28"/>
            <p:cNvGrpSpPr/>
            <p:nvPr/>
          </p:nvGrpSpPr>
          <p:grpSpPr>
            <a:xfrm rot="5676683">
              <a:off x="-290892" y="285624"/>
              <a:ext cx="938838" cy="485971"/>
              <a:chOff x="590429" y="4663116"/>
              <a:chExt cx="938803" cy="485953"/>
            </a:xfrm>
          </p:grpSpPr>
          <p:sp>
            <p:nvSpPr>
              <p:cNvPr id="4172" name="Google Shape;4172;p28"/>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73" name="Google Shape;4173;p28"/>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74" name="Google Shape;4174;p28"/>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75" name="Google Shape;4175;p28"/>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4176" name="Google Shape;4176;p28"/>
          <p:cNvGrpSpPr/>
          <p:nvPr/>
        </p:nvGrpSpPr>
        <p:grpSpPr>
          <a:xfrm>
            <a:off x="4458401" y="-628040"/>
            <a:ext cx="5106900" cy="2061163"/>
            <a:chOff x="4458400" y="-628040"/>
            <a:chExt cx="5106900" cy="2061163"/>
          </a:xfrm>
        </p:grpSpPr>
        <p:sp>
          <p:nvSpPr>
            <p:cNvPr id="4177" name="Google Shape;4177;p28"/>
            <p:cNvSpPr/>
            <p:nvPr/>
          </p:nvSpPr>
          <p:spPr>
            <a:xfrm rot="886861">
              <a:off x="4442526" y="93250"/>
              <a:ext cx="5138648" cy="54175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4178" name="Google Shape;4178;p28"/>
            <p:cNvGrpSpPr/>
            <p:nvPr/>
          </p:nvGrpSpPr>
          <p:grpSpPr>
            <a:xfrm rot="1575454">
              <a:off x="5112021" y="-228164"/>
              <a:ext cx="1966794" cy="682002"/>
              <a:chOff x="3019982" y="3965041"/>
              <a:chExt cx="1966825" cy="682013"/>
            </a:xfrm>
          </p:grpSpPr>
          <p:sp>
            <p:nvSpPr>
              <p:cNvPr id="4179" name="Google Shape;4179;p28"/>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80" name="Google Shape;4180;p28"/>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81" name="Google Shape;4181;p28"/>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82" name="Google Shape;4182;p28"/>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83" name="Google Shape;4183;p28"/>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84" name="Google Shape;4184;p28"/>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85" name="Google Shape;4185;p28"/>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86" name="Google Shape;4186;p28"/>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4187" name="Google Shape;4187;p28"/>
            <p:cNvGrpSpPr/>
            <p:nvPr/>
          </p:nvGrpSpPr>
          <p:grpSpPr>
            <a:xfrm rot="1575454">
              <a:off x="7347797" y="353876"/>
              <a:ext cx="1975179" cy="677273"/>
              <a:chOff x="5281114" y="3496281"/>
              <a:chExt cx="1975210" cy="677284"/>
            </a:xfrm>
          </p:grpSpPr>
          <p:sp>
            <p:nvSpPr>
              <p:cNvPr id="4188" name="Google Shape;4188;p28"/>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89" name="Google Shape;4189;p28"/>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90" name="Google Shape;4190;p28"/>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91" name="Google Shape;4191;p28"/>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92" name="Google Shape;4192;p28"/>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93" name="Google Shape;4193;p28"/>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94" name="Google Shape;4194;p28"/>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195" name="Google Shape;4195;p28"/>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4196" name="Google Shape;4196;p28"/>
          <p:cNvGrpSpPr/>
          <p:nvPr/>
        </p:nvGrpSpPr>
        <p:grpSpPr>
          <a:xfrm rot="-512179">
            <a:off x="-40608" y="137470"/>
            <a:ext cx="655543" cy="925043"/>
            <a:chOff x="1073175" y="1823100"/>
            <a:chExt cx="1283725" cy="1811475"/>
          </a:xfrm>
        </p:grpSpPr>
        <p:sp>
          <p:nvSpPr>
            <p:cNvPr id="4197" name="Google Shape;4197;p28"/>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98" name="Google Shape;4198;p28"/>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199" name="Google Shape;4199;p28"/>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00" name="Google Shape;4200;p28"/>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01" name="Google Shape;4201;p28"/>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02" name="Google Shape;4202;p28"/>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03" name="Google Shape;4203;p28"/>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04" name="Google Shape;4204;p28"/>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05" name="Google Shape;4205;p28"/>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06" name="Google Shape;4206;p28"/>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07" name="Google Shape;4207;p28"/>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08" name="Google Shape;4208;p28"/>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09" name="Google Shape;4209;p28"/>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10" name="Google Shape;4210;p28"/>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11" name="Google Shape;4211;p28"/>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12" name="Google Shape;4212;p28"/>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13" name="Google Shape;4213;p28"/>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14" name="Google Shape;4214;p28"/>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15" name="Google Shape;4215;p28"/>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16" name="Google Shape;4216;p28"/>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17" name="Google Shape;4217;p28"/>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18" name="Google Shape;4218;p28"/>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19" name="Google Shape;4219;p28"/>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20" name="Google Shape;4220;p28"/>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21" name="Google Shape;4221;p28"/>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22" name="Google Shape;4222;p28"/>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23" name="Google Shape;4223;p28"/>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24" name="Google Shape;4224;p28"/>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25" name="Google Shape;4225;p28"/>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26" name="Google Shape;4226;p28"/>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27" name="Google Shape;4227;p28"/>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28" name="Google Shape;4228;p28"/>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29" name="Google Shape;4229;p28"/>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30" name="Google Shape;4230;p28"/>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31" name="Google Shape;4231;p28"/>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4232" name="Google Shape;4232;p28"/>
          <p:cNvGrpSpPr/>
          <p:nvPr/>
        </p:nvGrpSpPr>
        <p:grpSpPr>
          <a:xfrm rot="4363939">
            <a:off x="8056610" y="4145926"/>
            <a:ext cx="655623" cy="925155"/>
            <a:chOff x="1073175" y="1823100"/>
            <a:chExt cx="1283725" cy="1811475"/>
          </a:xfrm>
        </p:grpSpPr>
        <p:sp>
          <p:nvSpPr>
            <p:cNvPr id="4233" name="Google Shape;4233;p28"/>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34" name="Google Shape;4234;p28"/>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35" name="Google Shape;4235;p28"/>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36" name="Google Shape;4236;p28"/>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37" name="Google Shape;4237;p28"/>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38" name="Google Shape;4238;p28"/>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39" name="Google Shape;4239;p28"/>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40" name="Google Shape;4240;p28"/>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41" name="Google Shape;4241;p28"/>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42" name="Google Shape;4242;p28"/>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43" name="Google Shape;4243;p28"/>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44" name="Google Shape;4244;p28"/>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45" name="Google Shape;4245;p28"/>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46" name="Google Shape;4246;p28"/>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47" name="Google Shape;4247;p28"/>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48" name="Google Shape;4248;p28"/>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49" name="Google Shape;4249;p28"/>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50" name="Google Shape;4250;p28"/>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51" name="Google Shape;4251;p28"/>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52" name="Google Shape;4252;p28"/>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53" name="Google Shape;4253;p28"/>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54" name="Google Shape;4254;p28"/>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55" name="Google Shape;4255;p28"/>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56" name="Google Shape;4256;p28"/>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57" name="Google Shape;4257;p28"/>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58" name="Google Shape;4258;p28"/>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59" name="Google Shape;4259;p28"/>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60" name="Google Shape;4260;p28"/>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61" name="Google Shape;4261;p28"/>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62" name="Google Shape;4262;p28"/>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63" name="Google Shape;4263;p28"/>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64" name="Google Shape;4264;p28"/>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65" name="Google Shape;4265;p28"/>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66" name="Google Shape;4266;p28"/>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67" name="Google Shape;4267;p28"/>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six columns">
  <p:cSld name="BLANK_1_1_1_1_1">
    <p:bg>
      <p:bgPr>
        <a:solidFill>
          <a:schemeClr val="lt1"/>
        </a:solidFill>
        <a:effectLst/>
      </p:bgPr>
    </p:bg>
    <p:spTree>
      <p:nvGrpSpPr>
        <p:cNvPr id="1" name="Shape 4268"/>
        <p:cNvGrpSpPr/>
        <p:nvPr/>
      </p:nvGrpSpPr>
      <p:grpSpPr>
        <a:xfrm>
          <a:off x="0" y="0"/>
          <a:ext cx="0" cy="0"/>
          <a:chOff x="0" y="0"/>
          <a:chExt cx="0" cy="0"/>
        </a:xfrm>
      </p:grpSpPr>
      <p:grpSp>
        <p:nvGrpSpPr>
          <p:cNvPr id="4269" name="Google Shape;4269;p29"/>
          <p:cNvGrpSpPr/>
          <p:nvPr/>
        </p:nvGrpSpPr>
        <p:grpSpPr>
          <a:xfrm>
            <a:off x="-2272928" y="-5615673"/>
            <a:ext cx="13689855" cy="16374829"/>
            <a:chOff x="2072625" y="330375"/>
            <a:chExt cx="857250" cy="1025375"/>
          </a:xfrm>
        </p:grpSpPr>
        <p:sp>
          <p:nvSpPr>
            <p:cNvPr id="4270" name="Google Shape;4270;p29"/>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71" name="Google Shape;4271;p29"/>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72" name="Google Shape;4272;p29"/>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73" name="Google Shape;4273;p29"/>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74" name="Google Shape;4274;p29"/>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75" name="Google Shape;4275;p29"/>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76" name="Google Shape;4276;p29"/>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77" name="Google Shape;4277;p29"/>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78" name="Google Shape;4278;p29"/>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79" name="Google Shape;4279;p29"/>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80" name="Google Shape;4280;p29"/>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81" name="Google Shape;4281;p29"/>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82" name="Google Shape;4282;p29"/>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83" name="Google Shape;4283;p29"/>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84" name="Google Shape;4284;p29"/>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85" name="Google Shape;4285;p29"/>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86" name="Google Shape;4286;p29"/>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87" name="Google Shape;4287;p29"/>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88" name="Google Shape;4288;p29"/>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89" name="Google Shape;4289;p29"/>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90" name="Google Shape;4290;p29"/>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91" name="Google Shape;4291;p29"/>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92" name="Google Shape;4292;p29"/>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93" name="Google Shape;4293;p29"/>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94" name="Google Shape;4294;p29"/>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95" name="Google Shape;4295;p29"/>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96" name="Google Shape;4296;p29"/>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297" name="Google Shape;4297;p29"/>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4298" name="Google Shape;4298;p29"/>
          <p:cNvSpPr txBox="1">
            <a:spLocks noGrp="1"/>
          </p:cNvSpPr>
          <p:nvPr>
            <p:ph type="subTitle" idx="1"/>
          </p:nvPr>
        </p:nvSpPr>
        <p:spPr>
          <a:xfrm>
            <a:off x="831751" y="3012844"/>
            <a:ext cx="2112900" cy="412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None/>
              <a:defRPr sz="2000">
                <a:solidFill>
                  <a:schemeClr val="dk1"/>
                </a:solidFill>
                <a:latin typeface="Archivo Black"/>
                <a:ea typeface="Archivo Black"/>
                <a:cs typeface="Archivo Black"/>
                <a:sym typeface="Archivo Black"/>
              </a:defRPr>
            </a:lvl1pPr>
            <a:lvl2pPr lvl="1" algn="ctr" rtl="0">
              <a:lnSpc>
                <a:spcPct val="100000"/>
              </a:lnSpc>
              <a:spcBef>
                <a:spcPts val="0"/>
              </a:spcBef>
              <a:spcAft>
                <a:spcPts val="0"/>
              </a:spcAft>
              <a:buClr>
                <a:schemeClr val="dk1"/>
              </a:buClr>
              <a:buSzPts val="2400"/>
              <a:buNone/>
              <a:defRPr sz="2400">
                <a:solidFill>
                  <a:schemeClr val="dk1"/>
                </a:solidFill>
              </a:defRPr>
            </a:lvl2pPr>
            <a:lvl3pPr lvl="2" algn="ctr" rtl="0">
              <a:lnSpc>
                <a:spcPct val="100000"/>
              </a:lnSpc>
              <a:spcBef>
                <a:spcPts val="0"/>
              </a:spcBef>
              <a:spcAft>
                <a:spcPts val="0"/>
              </a:spcAft>
              <a:buClr>
                <a:schemeClr val="dk1"/>
              </a:buClr>
              <a:buSzPts val="2400"/>
              <a:buNone/>
              <a:defRPr sz="2400">
                <a:solidFill>
                  <a:schemeClr val="dk1"/>
                </a:solidFill>
              </a:defRPr>
            </a:lvl3pPr>
            <a:lvl4pPr lvl="3" algn="ctr" rtl="0">
              <a:lnSpc>
                <a:spcPct val="100000"/>
              </a:lnSpc>
              <a:spcBef>
                <a:spcPts val="0"/>
              </a:spcBef>
              <a:spcAft>
                <a:spcPts val="0"/>
              </a:spcAft>
              <a:buClr>
                <a:schemeClr val="dk1"/>
              </a:buClr>
              <a:buSzPts val="2400"/>
              <a:buNone/>
              <a:defRPr sz="2400">
                <a:solidFill>
                  <a:schemeClr val="dk1"/>
                </a:solidFill>
              </a:defRPr>
            </a:lvl4pPr>
            <a:lvl5pPr lvl="4" algn="ctr" rtl="0">
              <a:lnSpc>
                <a:spcPct val="100000"/>
              </a:lnSpc>
              <a:spcBef>
                <a:spcPts val="0"/>
              </a:spcBef>
              <a:spcAft>
                <a:spcPts val="0"/>
              </a:spcAft>
              <a:buClr>
                <a:schemeClr val="dk1"/>
              </a:buClr>
              <a:buSzPts val="2400"/>
              <a:buNone/>
              <a:defRPr sz="2400">
                <a:solidFill>
                  <a:schemeClr val="dk1"/>
                </a:solidFill>
              </a:defRPr>
            </a:lvl5pPr>
            <a:lvl6pPr lvl="5" algn="ctr" rtl="0">
              <a:lnSpc>
                <a:spcPct val="100000"/>
              </a:lnSpc>
              <a:spcBef>
                <a:spcPts val="0"/>
              </a:spcBef>
              <a:spcAft>
                <a:spcPts val="0"/>
              </a:spcAft>
              <a:buClr>
                <a:schemeClr val="dk1"/>
              </a:buClr>
              <a:buSzPts val="2400"/>
              <a:buNone/>
              <a:defRPr sz="2400">
                <a:solidFill>
                  <a:schemeClr val="dk1"/>
                </a:solidFill>
              </a:defRPr>
            </a:lvl6pPr>
            <a:lvl7pPr lvl="6" algn="ctr" rtl="0">
              <a:lnSpc>
                <a:spcPct val="100000"/>
              </a:lnSpc>
              <a:spcBef>
                <a:spcPts val="0"/>
              </a:spcBef>
              <a:spcAft>
                <a:spcPts val="0"/>
              </a:spcAft>
              <a:buClr>
                <a:schemeClr val="dk1"/>
              </a:buClr>
              <a:buSzPts val="2400"/>
              <a:buNone/>
              <a:defRPr sz="2400">
                <a:solidFill>
                  <a:schemeClr val="dk1"/>
                </a:solidFill>
              </a:defRPr>
            </a:lvl7pPr>
            <a:lvl8pPr lvl="7" algn="ctr" rtl="0">
              <a:lnSpc>
                <a:spcPct val="100000"/>
              </a:lnSpc>
              <a:spcBef>
                <a:spcPts val="0"/>
              </a:spcBef>
              <a:spcAft>
                <a:spcPts val="0"/>
              </a:spcAft>
              <a:buClr>
                <a:schemeClr val="dk1"/>
              </a:buClr>
              <a:buSzPts val="2400"/>
              <a:buNone/>
              <a:defRPr sz="2400">
                <a:solidFill>
                  <a:schemeClr val="dk1"/>
                </a:solidFill>
              </a:defRPr>
            </a:lvl8pPr>
            <a:lvl9pPr lvl="8" algn="ctr" rtl="0">
              <a:lnSpc>
                <a:spcPct val="100000"/>
              </a:lnSpc>
              <a:spcBef>
                <a:spcPts val="0"/>
              </a:spcBef>
              <a:spcAft>
                <a:spcPts val="0"/>
              </a:spcAft>
              <a:buClr>
                <a:schemeClr val="dk1"/>
              </a:buClr>
              <a:buSzPts val="2400"/>
              <a:buNone/>
              <a:defRPr sz="2400">
                <a:solidFill>
                  <a:schemeClr val="dk1"/>
                </a:solidFill>
              </a:defRPr>
            </a:lvl9pPr>
          </a:lstStyle>
          <a:p>
            <a:endParaRPr/>
          </a:p>
        </p:txBody>
      </p:sp>
      <p:sp>
        <p:nvSpPr>
          <p:cNvPr id="4299" name="Google Shape;4299;p29"/>
          <p:cNvSpPr txBox="1">
            <a:spLocks noGrp="1"/>
          </p:cNvSpPr>
          <p:nvPr>
            <p:ph type="subTitle" idx="2"/>
          </p:nvPr>
        </p:nvSpPr>
        <p:spPr>
          <a:xfrm>
            <a:off x="831751" y="3351501"/>
            <a:ext cx="2112900" cy="799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00" name="Google Shape;4300;p29"/>
          <p:cNvSpPr txBox="1">
            <a:spLocks noGrp="1"/>
          </p:cNvSpPr>
          <p:nvPr>
            <p:ph type="subTitle" idx="3"/>
          </p:nvPr>
        </p:nvSpPr>
        <p:spPr>
          <a:xfrm>
            <a:off x="3515551" y="3351500"/>
            <a:ext cx="2112900" cy="799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01" name="Google Shape;4301;p29"/>
          <p:cNvSpPr txBox="1">
            <a:spLocks noGrp="1"/>
          </p:cNvSpPr>
          <p:nvPr>
            <p:ph type="subTitle" idx="4"/>
          </p:nvPr>
        </p:nvSpPr>
        <p:spPr>
          <a:xfrm>
            <a:off x="6199351" y="3351501"/>
            <a:ext cx="2112900" cy="799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02" name="Google Shape;4302;p29"/>
          <p:cNvSpPr txBox="1">
            <a:spLocks noGrp="1"/>
          </p:cNvSpPr>
          <p:nvPr>
            <p:ph type="subTitle" idx="5"/>
          </p:nvPr>
        </p:nvSpPr>
        <p:spPr>
          <a:xfrm>
            <a:off x="3515551" y="3012844"/>
            <a:ext cx="2112900" cy="412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None/>
              <a:defRPr sz="2000">
                <a:latin typeface="Archivo Black"/>
                <a:ea typeface="Archivo Black"/>
                <a:cs typeface="Archivo Black"/>
                <a:sym typeface="Archivo Black"/>
              </a:defRPr>
            </a:lvl1pPr>
            <a:lvl2pPr lvl="1" algn="ctr" rtl="0">
              <a:lnSpc>
                <a:spcPct val="100000"/>
              </a:lnSpc>
              <a:spcBef>
                <a:spcPts val="0"/>
              </a:spcBef>
              <a:spcAft>
                <a:spcPts val="0"/>
              </a:spcAft>
              <a:buClr>
                <a:schemeClr val="dk1"/>
              </a:buClr>
              <a:buSzPts val="2400"/>
              <a:buNone/>
              <a:defRPr sz="2400">
                <a:solidFill>
                  <a:schemeClr val="dk1"/>
                </a:solidFill>
              </a:defRPr>
            </a:lvl2pPr>
            <a:lvl3pPr lvl="2" algn="ctr" rtl="0">
              <a:lnSpc>
                <a:spcPct val="100000"/>
              </a:lnSpc>
              <a:spcBef>
                <a:spcPts val="0"/>
              </a:spcBef>
              <a:spcAft>
                <a:spcPts val="0"/>
              </a:spcAft>
              <a:buClr>
                <a:schemeClr val="dk1"/>
              </a:buClr>
              <a:buSzPts val="2400"/>
              <a:buNone/>
              <a:defRPr sz="2400">
                <a:solidFill>
                  <a:schemeClr val="dk1"/>
                </a:solidFill>
              </a:defRPr>
            </a:lvl3pPr>
            <a:lvl4pPr lvl="3" algn="ctr" rtl="0">
              <a:lnSpc>
                <a:spcPct val="100000"/>
              </a:lnSpc>
              <a:spcBef>
                <a:spcPts val="0"/>
              </a:spcBef>
              <a:spcAft>
                <a:spcPts val="0"/>
              </a:spcAft>
              <a:buClr>
                <a:schemeClr val="dk1"/>
              </a:buClr>
              <a:buSzPts val="2400"/>
              <a:buNone/>
              <a:defRPr sz="2400">
                <a:solidFill>
                  <a:schemeClr val="dk1"/>
                </a:solidFill>
              </a:defRPr>
            </a:lvl4pPr>
            <a:lvl5pPr lvl="4" algn="ctr" rtl="0">
              <a:lnSpc>
                <a:spcPct val="100000"/>
              </a:lnSpc>
              <a:spcBef>
                <a:spcPts val="0"/>
              </a:spcBef>
              <a:spcAft>
                <a:spcPts val="0"/>
              </a:spcAft>
              <a:buClr>
                <a:schemeClr val="dk1"/>
              </a:buClr>
              <a:buSzPts val="2400"/>
              <a:buNone/>
              <a:defRPr sz="2400">
                <a:solidFill>
                  <a:schemeClr val="dk1"/>
                </a:solidFill>
              </a:defRPr>
            </a:lvl5pPr>
            <a:lvl6pPr lvl="5" algn="ctr" rtl="0">
              <a:lnSpc>
                <a:spcPct val="100000"/>
              </a:lnSpc>
              <a:spcBef>
                <a:spcPts val="0"/>
              </a:spcBef>
              <a:spcAft>
                <a:spcPts val="0"/>
              </a:spcAft>
              <a:buClr>
                <a:schemeClr val="dk1"/>
              </a:buClr>
              <a:buSzPts val="2400"/>
              <a:buNone/>
              <a:defRPr sz="2400">
                <a:solidFill>
                  <a:schemeClr val="dk1"/>
                </a:solidFill>
              </a:defRPr>
            </a:lvl6pPr>
            <a:lvl7pPr lvl="6" algn="ctr" rtl="0">
              <a:lnSpc>
                <a:spcPct val="100000"/>
              </a:lnSpc>
              <a:spcBef>
                <a:spcPts val="0"/>
              </a:spcBef>
              <a:spcAft>
                <a:spcPts val="0"/>
              </a:spcAft>
              <a:buClr>
                <a:schemeClr val="dk1"/>
              </a:buClr>
              <a:buSzPts val="2400"/>
              <a:buNone/>
              <a:defRPr sz="2400">
                <a:solidFill>
                  <a:schemeClr val="dk1"/>
                </a:solidFill>
              </a:defRPr>
            </a:lvl7pPr>
            <a:lvl8pPr lvl="7" algn="ctr" rtl="0">
              <a:lnSpc>
                <a:spcPct val="100000"/>
              </a:lnSpc>
              <a:spcBef>
                <a:spcPts val="0"/>
              </a:spcBef>
              <a:spcAft>
                <a:spcPts val="0"/>
              </a:spcAft>
              <a:buClr>
                <a:schemeClr val="dk1"/>
              </a:buClr>
              <a:buSzPts val="2400"/>
              <a:buNone/>
              <a:defRPr sz="2400">
                <a:solidFill>
                  <a:schemeClr val="dk1"/>
                </a:solidFill>
              </a:defRPr>
            </a:lvl8pPr>
            <a:lvl9pPr lvl="8" algn="ctr" rtl="0">
              <a:lnSpc>
                <a:spcPct val="100000"/>
              </a:lnSpc>
              <a:spcBef>
                <a:spcPts val="0"/>
              </a:spcBef>
              <a:spcAft>
                <a:spcPts val="0"/>
              </a:spcAft>
              <a:buClr>
                <a:schemeClr val="dk1"/>
              </a:buClr>
              <a:buSzPts val="2400"/>
              <a:buNone/>
              <a:defRPr sz="2400">
                <a:solidFill>
                  <a:schemeClr val="dk1"/>
                </a:solidFill>
              </a:defRPr>
            </a:lvl9pPr>
          </a:lstStyle>
          <a:p>
            <a:endParaRPr/>
          </a:p>
        </p:txBody>
      </p:sp>
      <p:sp>
        <p:nvSpPr>
          <p:cNvPr id="4303" name="Google Shape;4303;p29"/>
          <p:cNvSpPr txBox="1">
            <a:spLocks noGrp="1"/>
          </p:cNvSpPr>
          <p:nvPr>
            <p:ph type="subTitle" idx="6"/>
          </p:nvPr>
        </p:nvSpPr>
        <p:spPr>
          <a:xfrm>
            <a:off x="6199351" y="3012844"/>
            <a:ext cx="2112900" cy="412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None/>
              <a:defRPr sz="2000">
                <a:latin typeface="Archivo Black"/>
                <a:ea typeface="Archivo Black"/>
                <a:cs typeface="Archivo Black"/>
                <a:sym typeface="Archivo Black"/>
              </a:defRPr>
            </a:lvl1pPr>
            <a:lvl2pPr lvl="1" algn="ctr" rtl="0">
              <a:lnSpc>
                <a:spcPct val="100000"/>
              </a:lnSpc>
              <a:spcBef>
                <a:spcPts val="0"/>
              </a:spcBef>
              <a:spcAft>
                <a:spcPts val="0"/>
              </a:spcAft>
              <a:buClr>
                <a:schemeClr val="dk1"/>
              </a:buClr>
              <a:buSzPts val="2400"/>
              <a:buNone/>
              <a:defRPr sz="2400">
                <a:solidFill>
                  <a:schemeClr val="dk1"/>
                </a:solidFill>
              </a:defRPr>
            </a:lvl2pPr>
            <a:lvl3pPr lvl="2" algn="ctr" rtl="0">
              <a:lnSpc>
                <a:spcPct val="100000"/>
              </a:lnSpc>
              <a:spcBef>
                <a:spcPts val="0"/>
              </a:spcBef>
              <a:spcAft>
                <a:spcPts val="0"/>
              </a:spcAft>
              <a:buClr>
                <a:schemeClr val="dk1"/>
              </a:buClr>
              <a:buSzPts val="2400"/>
              <a:buNone/>
              <a:defRPr sz="2400">
                <a:solidFill>
                  <a:schemeClr val="dk1"/>
                </a:solidFill>
              </a:defRPr>
            </a:lvl3pPr>
            <a:lvl4pPr lvl="3" algn="ctr" rtl="0">
              <a:lnSpc>
                <a:spcPct val="100000"/>
              </a:lnSpc>
              <a:spcBef>
                <a:spcPts val="0"/>
              </a:spcBef>
              <a:spcAft>
                <a:spcPts val="0"/>
              </a:spcAft>
              <a:buClr>
                <a:schemeClr val="dk1"/>
              </a:buClr>
              <a:buSzPts val="2400"/>
              <a:buNone/>
              <a:defRPr sz="2400">
                <a:solidFill>
                  <a:schemeClr val="dk1"/>
                </a:solidFill>
              </a:defRPr>
            </a:lvl4pPr>
            <a:lvl5pPr lvl="4" algn="ctr" rtl="0">
              <a:lnSpc>
                <a:spcPct val="100000"/>
              </a:lnSpc>
              <a:spcBef>
                <a:spcPts val="0"/>
              </a:spcBef>
              <a:spcAft>
                <a:spcPts val="0"/>
              </a:spcAft>
              <a:buClr>
                <a:schemeClr val="dk1"/>
              </a:buClr>
              <a:buSzPts val="2400"/>
              <a:buNone/>
              <a:defRPr sz="2400">
                <a:solidFill>
                  <a:schemeClr val="dk1"/>
                </a:solidFill>
              </a:defRPr>
            </a:lvl5pPr>
            <a:lvl6pPr lvl="5" algn="ctr" rtl="0">
              <a:lnSpc>
                <a:spcPct val="100000"/>
              </a:lnSpc>
              <a:spcBef>
                <a:spcPts val="0"/>
              </a:spcBef>
              <a:spcAft>
                <a:spcPts val="0"/>
              </a:spcAft>
              <a:buClr>
                <a:schemeClr val="dk1"/>
              </a:buClr>
              <a:buSzPts val="2400"/>
              <a:buNone/>
              <a:defRPr sz="2400">
                <a:solidFill>
                  <a:schemeClr val="dk1"/>
                </a:solidFill>
              </a:defRPr>
            </a:lvl6pPr>
            <a:lvl7pPr lvl="6" algn="ctr" rtl="0">
              <a:lnSpc>
                <a:spcPct val="100000"/>
              </a:lnSpc>
              <a:spcBef>
                <a:spcPts val="0"/>
              </a:spcBef>
              <a:spcAft>
                <a:spcPts val="0"/>
              </a:spcAft>
              <a:buClr>
                <a:schemeClr val="dk1"/>
              </a:buClr>
              <a:buSzPts val="2400"/>
              <a:buNone/>
              <a:defRPr sz="2400">
                <a:solidFill>
                  <a:schemeClr val="dk1"/>
                </a:solidFill>
              </a:defRPr>
            </a:lvl7pPr>
            <a:lvl8pPr lvl="7" algn="ctr" rtl="0">
              <a:lnSpc>
                <a:spcPct val="100000"/>
              </a:lnSpc>
              <a:spcBef>
                <a:spcPts val="0"/>
              </a:spcBef>
              <a:spcAft>
                <a:spcPts val="0"/>
              </a:spcAft>
              <a:buClr>
                <a:schemeClr val="dk1"/>
              </a:buClr>
              <a:buSzPts val="2400"/>
              <a:buNone/>
              <a:defRPr sz="2400">
                <a:solidFill>
                  <a:schemeClr val="dk1"/>
                </a:solidFill>
              </a:defRPr>
            </a:lvl8pPr>
            <a:lvl9pPr lvl="8" algn="ctr" rtl="0">
              <a:lnSpc>
                <a:spcPct val="100000"/>
              </a:lnSpc>
              <a:spcBef>
                <a:spcPts val="0"/>
              </a:spcBef>
              <a:spcAft>
                <a:spcPts val="0"/>
              </a:spcAft>
              <a:buClr>
                <a:schemeClr val="dk1"/>
              </a:buClr>
              <a:buSzPts val="2400"/>
              <a:buNone/>
              <a:defRPr sz="2400">
                <a:solidFill>
                  <a:schemeClr val="dk1"/>
                </a:solidFill>
              </a:defRPr>
            </a:lvl9pPr>
          </a:lstStyle>
          <a:p>
            <a:endParaRPr/>
          </a:p>
        </p:txBody>
      </p:sp>
      <p:sp>
        <p:nvSpPr>
          <p:cNvPr id="4304" name="Google Shape;4304;p29"/>
          <p:cNvSpPr txBox="1">
            <a:spLocks noGrp="1"/>
          </p:cNvSpPr>
          <p:nvPr>
            <p:ph type="subTitle" idx="7"/>
          </p:nvPr>
        </p:nvSpPr>
        <p:spPr>
          <a:xfrm>
            <a:off x="831751" y="1536550"/>
            <a:ext cx="2112900" cy="412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None/>
              <a:defRPr sz="2000">
                <a:solidFill>
                  <a:schemeClr val="dk1"/>
                </a:solidFill>
                <a:latin typeface="Archivo Black"/>
                <a:ea typeface="Archivo Black"/>
                <a:cs typeface="Archivo Black"/>
                <a:sym typeface="Archivo Black"/>
              </a:defRPr>
            </a:lvl1pPr>
            <a:lvl2pPr lvl="1" algn="ctr" rtl="0">
              <a:lnSpc>
                <a:spcPct val="100000"/>
              </a:lnSpc>
              <a:spcBef>
                <a:spcPts val="0"/>
              </a:spcBef>
              <a:spcAft>
                <a:spcPts val="0"/>
              </a:spcAft>
              <a:buClr>
                <a:schemeClr val="dk1"/>
              </a:buClr>
              <a:buSzPts val="2400"/>
              <a:buNone/>
              <a:defRPr sz="2400">
                <a:solidFill>
                  <a:schemeClr val="dk1"/>
                </a:solidFill>
              </a:defRPr>
            </a:lvl2pPr>
            <a:lvl3pPr lvl="2" algn="ctr" rtl="0">
              <a:lnSpc>
                <a:spcPct val="100000"/>
              </a:lnSpc>
              <a:spcBef>
                <a:spcPts val="0"/>
              </a:spcBef>
              <a:spcAft>
                <a:spcPts val="0"/>
              </a:spcAft>
              <a:buClr>
                <a:schemeClr val="dk1"/>
              </a:buClr>
              <a:buSzPts val="2400"/>
              <a:buNone/>
              <a:defRPr sz="2400">
                <a:solidFill>
                  <a:schemeClr val="dk1"/>
                </a:solidFill>
              </a:defRPr>
            </a:lvl3pPr>
            <a:lvl4pPr lvl="3" algn="ctr" rtl="0">
              <a:lnSpc>
                <a:spcPct val="100000"/>
              </a:lnSpc>
              <a:spcBef>
                <a:spcPts val="0"/>
              </a:spcBef>
              <a:spcAft>
                <a:spcPts val="0"/>
              </a:spcAft>
              <a:buClr>
                <a:schemeClr val="dk1"/>
              </a:buClr>
              <a:buSzPts val="2400"/>
              <a:buNone/>
              <a:defRPr sz="2400">
                <a:solidFill>
                  <a:schemeClr val="dk1"/>
                </a:solidFill>
              </a:defRPr>
            </a:lvl4pPr>
            <a:lvl5pPr lvl="4" algn="ctr" rtl="0">
              <a:lnSpc>
                <a:spcPct val="100000"/>
              </a:lnSpc>
              <a:spcBef>
                <a:spcPts val="0"/>
              </a:spcBef>
              <a:spcAft>
                <a:spcPts val="0"/>
              </a:spcAft>
              <a:buClr>
                <a:schemeClr val="dk1"/>
              </a:buClr>
              <a:buSzPts val="2400"/>
              <a:buNone/>
              <a:defRPr sz="2400">
                <a:solidFill>
                  <a:schemeClr val="dk1"/>
                </a:solidFill>
              </a:defRPr>
            </a:lvl5pPr>
            <a:lvl6pPr lvl="5" algn="ctr" rtl="0">
              <a:lnSpc>
                <a:spcPct val="100000"/>
              </a:lnSpc>
              <a:spcBef>
                <a:spcPts val="0"/>
              </a:spcBef>
              <a:spcAft>
                <a:spcPts val="0"/>
              </a:spcAft>
              <a:buClr>
                <a:schemeClr val="dk1"/>
              </a:buClr>
              <a:buSzPts val="2400"/>
              <a:buNone/>
              <a:defRPr sz="2400">
                <a:solidFill>
                  <a:schemeClr val="dk1"/>
                </a:solidFill>
              </a:defRPr>
            </a:lvl6pPr>
            <a:lvl7pPr lvl="6" algn="ctr" rtl="0">
              <a:lnSpc>
                <a:spcPct val="100000"/>
              </a:lnSpc>
              <a:spcBef>
                <a:spcPts val="0"/>
              </a:spcBef>
              <a:spcAft>
                <a:spcPts val="0"/>
              </a:spcAft>
              <a:buClr>
                <a:schemeClr val="dk1"/>
              </a:buClr>
              <a:buSzPts val="2400"/>
              <a:buNone/>
              <a:defRPr sz="2400">
                <a:solidFill>
                  <a:schemeClr val="dk1"/>
                </a:solidFill>
              </a:defRPr>
            </a:lvl7pPr>
            <a:lvl8pPr lvl="7" algn="ctr" rtl="0">
              <a:lnSpc>
                <a:spcPct val="100000"/>
              </a:lnSpc>
              <a:spcBef>
                <a:spcPts val="0"/>
              </a:spcBef>
              <a:spcAft>
                <a:spcPts val="0"/>
              </a:spcAft>
              <a:buClr>
                <a:schemeClr val="dk1"/>
              </a:buClr>
              <a:buSzPts val="2400"/>
              <a:buNone/>
              <a:defRPr sz="2400">
                <a:solidFill>
                  <a:schemeClr val="dk1"/>
                </a:solidFill>
              </a:defRPr>
            </a:lvl8pPr>
            <a:lvl9pPr lvl="8" algn="ctr" rtl="0">
              <a:lnSpc>
                <a:spcPct val="100000"/>
              </a:lnSpc>
              <a:spcBef>
                <a:spcPts val="0"/>
              </a:spcBef>
              <a:spcAft>
                <a:spcPts val="0"/>
              </a:spcAft>
              <a:buClr>
                <a:schemeClr val="dk1"/>
              </a:buClr>
              <a:buSzPts val="2400"/>
              <a:buNone/>
              <a:defRPr sz="2400">
                <a:solidFill>
                  <a:schemeClr val="dk1"/>
                </a:solidFill>
              </a:defRPr>
            </a:lvl9pPr>
          </a:lstStyle>
          <a:p>
            <a:endParaRPr/>
          </a:p>
        </p:txBody>
      </p:sp>
      <p:sp>
        <p:nvSpPr>
          <p:cNvPr id="4305" name="Google Shape;4305;p29"/>
          <p:cNvSpPr txBox="1">
            <a:spLocks noGrp="1"/>
          </p:cNvSpPr>
          <p:nvPr>
            <p:ph type="subTitle" idx="8"/>
          </p:nvPr>
        </p:nvSpPr>
        <p:spPr>
          <a:xfrm>
            <a:off x="831751" y="1875207"/>
            <a:ext cx="2112900" cy="799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06" name="Google Shape;4306;p29"/>
          <p:cNvSpPr txBox="1">
            <a:spLocks noGrp="1"/>
          </p:cNvSpPr>
          <p:nvPr>
            <p:ph type="subTitle" idx="9"/>
          </p:nvPr>
        </p:nvSpPr>
        <p:spPr>
          <a:xfrm>
            <a:off x="3515551" y="1875207"/>
            <a:ext cx="2112900" cy="799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07" name="Google Shape;4307;p29"/>
          <p:cNvSpPr txBox="1">
            <a:spLocks noGrp="1"/>
          </p:cNvSpPr>
          <p:nvPr>
            <p:ph type="subTitle" idx="13"/>
          </p:nvPr>
        </p:nvSpPr>
        <p:spPr>
          <a:xfrm>
            <a:off x="6199351" y="1875207"/>
            <a:ext cx="2112900" cy="799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08" name="Google Shape;4308;p29"/>
          <p:cNvSpPr txBox="1">
            <a:spLocks noGrp="1"/>
          </p:cNvSpPr>
          <p:nvPr>
            <p:ph type="subTitle" idx="14"/>
          </p:nvPr>
        </p:nvSpPr>
        <p:spPr>
          <a:xfrm>
            <a:off x="3515551" y="1536550"/>
            <a:ext cx="2112900" cy="412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None/>
              <a:defRPr sz="2000">
                <a:latin typeface="Archivo Black"/>
                <a:ea typeface="Archivo Black"/>
                <a:cs typeface="Archivo Black"/>
                <a:sym typeface="Archivo Black"/>
              </a:defRPr>
            </a:lvl1pPr>
            <a:lvl2pPr lvl="1" algn="ctr" rtl="0">
              <a:lnSpc>
                <a:spcPct val="100000"/>
              </a:lnSpc>
              <a:spcBef>
                <a:spcPts val="0"/>
              </a:spcBef>
              <a:spcAft>
                <a:spcPts val="0"/>
              </a:spcAft>
              <a:buClr>
                <a:schemeClr val="dk1"/>
              </a:buClr>
              <a:buSzPts val="2400"/>
              <a:buNone/>
              <a:defRPr sz="2400">
                <a:solidFill>
                  <a:schemeClr val="dk1"/>
                </a:solidFill>
              </a:defRPr>
            </a:lvl2pPr>
            <a:lvl3pPr lvl="2" algn="ctr" rtl="0">
              <a:lnSpc>
                <a:spcPct val="100000"/>
              </a:lnSpc>
              <a:spcBef>
                <a:spcPts val="0"/>
              </a:spcBef>
              <a:spcAft>
                <a:spcPts val="0"/>
              </a:spcAft>
              <a:buClr>
                <a:schemeClr val="dk1"/>
              </a:buClr>
              <a:buSzPts val="2400"/>
              <a:buNone/>
              <a:defRPr sz="2400">
                <a:solidFill>
                  <a:schemeClr val="dk1"/>
                </a:solidFill>
              </a:defRPr>
            </a:lvl3pPr>
            <a:lvl4pPr lvl="3" algn="ctr" rtl="0">
              <a:lnSpc>
                <a:spcPct val="100000"/>
              </a:lnSpc>
              <a:spcBef>
                <a:spcPts val="0"/>
              </a:spcBef>
              <a:spcAft>
                <a:spcPts val="0"/>
              </a:spcAft>
              <a:buClr>
                <a:schemeClr val="dk1"/>
              </a:buClr>
              <a:buSzPts val="2400"/>
              <a:buNone/>
              <a:defRPr sz="2400">
                <a:solidFill>
                  <a:schemeClr val="dk1"/>
                </a:solidFill>
              </a:defRPr>
            </a:lvl4pPr>
            <a:lvl5pPr lvl="4" algn="ctr" rtl="0">
              <a:lnSpc>
                <a:spcPct val="100000"/>
              </a:lnSpc>
              <a:spcBef>
                <a:spcPts val="0"/>
              </a:spcBef>
              <a:spcAft>
                <a:spcPts val="0"/>
              </a:spcAft>
              <a:buClr>
                <a:schemeClr val="dk1"/>
              </a:buClr>
              <a:buSzPts val="2400"/>
              <a:buNone/>
              <a:defRPr sz="2400">
                <a:solidFill>
                  <a:schemeClr val="dk1"/>
                </a:solidFill>
              </a:defRPr>
            </a:lvl5pPr>
            <a:lvl6pPr lvl="5" algn="ctr" rtl="0">
              <a:lnSpc>
                <a:spcPct val="100000"/>
              </a:lnSpc>
              <a:spcBef>
                <a:spcPts val="0"/>
              </a:spcBef>
              <a:spcAft>
                <a:spcPts val="0"/>
              </a:spcAft>
              <a:buClr>
                <a:schemeClr val="dk1"/>
              </a:buClr>
              <a:buSzPts val="2400"/>
              <a:buNone/>
              <a:defRPr sz="2400">
                <a:solidFill>
                  <a:schemeClr val="dk1"/>
                </a:solidFill>
              </a:defRPr>
            </a:lvl6pPr>
            <a:lvl7pPr lvl="6" algn="ctr" rtl="0">
              <a:lnSpc>
                <a:spcPct val="100000"/>
              </a:lnSpc>
              <a:spcBef>
                <a:spcPts val="0"/>
              </a:spcBef>
              <a:spcAft>
                <a:spcPts val="0"/>
              </a:spcAft>
              <a:buClr>
                <a:schemeClr val="dk1"/>
              </a:buClr>
              <a:buSzPts val="2400"/>
              <a:buNone/>
              <a:defRPr sz="2400">
                <a:solidFill>
                  <a:schemeClr val="dk1"/>
                </a:solidFill>
              </a:defRPr>
            </a:lvl7pPr>
            <a:lvl8pPr lvl="7" algn="ctr" rtl="0">
              <a:lnSpc>
                <a:spcPct val="100000"/>
              </a:lnSpc>
              <a:spcBef>
                <a:spcPts val="0"/>
              </a:spcBef>
              <a:spcAft>
                <a:spcPts val="0"/>
              </a:spcAft>
              <a:buClr>
                <a:schemeClr val="dk1"/>
              </a:buClr>
              <a:buSzPts val="2400"/>
              <a:buNone/>
              <a:defRPr sz="2400">
                <a:solidFill>
                  <a:schemeClr val="dk1"/>
                </a:solidFill>
              </a:defRPr>
            </a:lvl8pPr>
            <a:lvl9pPr lvl="8" algn="ctr" rtl="0">
              <a:lnSpc>
                <a:spcPct val="100000"/>
              </a:lnSpc>
              <a:spcBef>
                <a:spcPts val="0"/>
              </a:spcBef>
              <a:spcAft>
                <a:spcPts val="0"/>
              </a:spcAft>
              <a:buClr>
                <a:schemeClr val="dk1"/>
              </a:buClr>
              <a:buSzPts val="2400"/>
              <a:buNone/>
              <a:defRPr sz="2400">
                <a:solidFill>
                  <a:schemeClr val="dk1"/>
                </a:solidFill>
              </a:defRPr>
            </a:lvl9pPr>
          </a:lstStyle>
          <a:p>
            <a:endParaRPr/>
          </a:p>
        </p:txBody>
      </p:sp>
      <p:sp>
        <p:nvSpPr>
          <p:cNvPr id="4309" name="Google Shape;4309;p29"/>
          <p:cNvSpPr txBox="1">
            <a:spLocks noGrp="1"/>
          </p:cNvSpPr>
          <p:nvPr>
            <p:ph type="subTitle" idx="15"/>
          </p:nvPr>
        </p:nvSpPr>
        <p:spPr>
          <a:xfrm>
            <a:off x="6199351" y="1536550"/>
            <a:ext cx="2112900" cy="412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None/>
              <a:defRPr sz="2000">
                <a:latin typeface="Archivo Black"/>
                <a:ea typeface="Archivo Black"/>
                <a:cs typeface="Archivo Black"/>
                <a:sym typeface="Archivo Black"/>
              </a:defRPr>
            </a:lvl1pPr>
            <a:lvl2pPr lvl="1" algn="ctr" rtl="0">
              <a:lnSpc>
                <a:spcPct val="100000"/>
              </a:lnSpc>
              <a:spcBef>
                <a:spcPts val="0"/>
              </a:spcBef>
              <a:spcAft>
                <a:spcPts val="0"/>
              </a:spcAft>
              <a:buClr>
                <a:schemeClr val="dk1"/>
              </a:buClr>
              <a:buSzPts val="2400"/>
              <a:buNone/>
              <a:defRPr sz="2400">
                <a:solidFill>
                  <a:schemeClr val="dk1"/>
                </a:solidFill>
              </a:defRPr>
            </a:lvl2pPr>
            <a:lvl3pPr lvl="2" algn="ctr" rtl="0">
              <a:lnSpc>
                <a:spcPct val="100000"/>
              </a:lnSpc>
              <a:spcBef>
                <a:spcPts val="0"/>
              </a:spcBef>
              <a:spcAft>
                <a:spcPts val="0"/>
              </a:spcAft>
              <a:buClr>
                <a:schemeClr val="dk1"/>
              </a:buClr>
              <a:buSzPts val="2400"/>
              <a:buNone/>
              <a:defRPr sz="2400">
                <a:solidFill>
                  <a:schemeClr val="dk1"/>
                </a:solidFill>
              </a:defRPr>
            </a:lvl3pPr>
            <a:lvl4pPr lvl="3" algn="ctr" rtl="0">
              <a:lnSpc>
                <a:spcPct val="100000"/>
              </a:lnSpc>
              <a:spcBef>
                <a:spcPts val="0"/>
              </a:spcBef>
              <a:spcAft>
                <a:spcPts val="0"/>
              </a:spcAft>
              <a:buClr>
                <a:schemeClr val="dk1"/>
              </a:buClr>
              <a:buSzPts val="2400"/>
              <a:buNone/>
              <a:defRPr sz="2400">
                <a:solidFill>
                  <a:schemeClr val="dk1"/>
                </a:solidFill>
              </a:defRPr>
            </a:lvl4pPr>
            <a:lvl5pPr lvl="4" algn="ctr" rtl="0">
              <a:lnSpc>
                <a:spcPct val="100000"/>
              </a:lnSpc>
              <a:spcBef>
                <a:spcPts val="0"/>
              </a:spcBef>
              <a:spcAft>
                <a:spcPts val="0"/>
              </a:spcAft>
              <a:buClr>
                <a:schemeClr val="dk1"/>
              </a:buClr>
              <a:buSzPts val="2400"/>
              <a:buNone/>
              <a:defRPr sz="2400">
                <a:solidFill>
                  <a:schemeClr val="dk1"/>
                </a:solidFill>
              </a:defRPr>
            </a:lvl5pPr>
            <a:lvl6pPr lvl="5" algn="ctr" rtl="0">
              <a:lnSpc>
                <a:spcPct val="100000"/>
              </a:lnSpc>
              <a:spcBef>
                <a:spcPts val="0"/>
              </a:spcBef>
              <a:spcAft>
                <a:spcPts val="0"/>
              </a:spcAft>
              <a:buClr>
                <a:schemeClr val="dk1"/>
              </a:buClr>
              <a:buSzPts val="2400"/>
              <a:buNone/>
              <a:defRPr sz="2400">
                <a:solidFill>
                  <a:schemeClr val="dk1"/>
                </a:solidFill>
              </a:defRPr>
            </a:lvl6pPr>
            <a:lvl7pPr lvl="6" algn="ctr" rtl="0">
              <a:lnSpc>
                <a:spcPct val="100000"/>
              </a:lnSpc>
              <a:spcBef>
                <a:spcPts val="0"/>
              </a:spcBef>
              <a:spcAft>
                <a:spcPts val="0"/>
              </a:spcAft>
              <a:buClr>
                <a:schemeClr val="dk1"/>
              </a:buClr>
              <a:buSzPts val="2400"/>
              <a:buNone/>
              <a:defRPr sz="2400">
                <a:solidFill>
                  <a:schemeClr val="dk1"/>
                </a:solidFill>
              </a:defRPr>
            </a:lvl7pPr>
            <a:lvl8pPr lvl="7" algn="ctr" rtl="0">
              <a:lnSpc>
                <a:spcPct val="100000"/>
              </a:lnSpc>
              <a:spcBef>
                <a:spcPts val="0"/>
              </a:spcBef>
              <a:spcAft>
                <a:spcPts val="0"/>
              </a:spcAft>
              <a:buClr>
                <a:schemeClr val="dk1"/>
              </a:buClr>
              <a:buSzPts val="2400"/>
              <a:buNone/>
              <a:defRPr sz="2400">
                <a:solidFill>
                  <a:schemeClr val="dk1"/>
                </a:solidFill>
              </a:defRPr>
            </a:lvl8pPr>
            <a:lvl9pPr lvl="8" algn="ctr" rtl="0">
              <a:lnSpc>
                <a:spcPct val="100000"/>
              </a:lnSpc>
              <a:spcBef>
                <a:spcPts val="0"/>
              </a:spcBef>
              <a:spcAft>
                <a:spcPts val="0"/>
              </a:spcAft>
              <a:buClr>
                <a:schemeClr val="dk1"/>
              </a:buClr>
              <a:buSzPts val="2400"/>
              <a:buNone/>
              <a:defRPr sz="2400">
                <a:solidFill>
                  <a:schemeClr val="dk1"/>
                </a:solidFill>
              </a:defRPr>
            </a:lvl9pPr>
          </a:lstStyle>
          <a:p>
            <a:endParaRPr/>
          </a:p>
        </p:txBody>
      </p:sp>
      <p:sp>
        <p:nvSpPr>
          <p:cNvPr id="4310" name="Google Shape;4310;p29"/>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2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4311" name="Google Shape;4311;p29"/>
          <p:cNvGrpSpPr/>
          <p:nvPr/>
        </p:nvGrpSpPr>
        <p:grpSpPr>
          <a:xfrm rot="4167425">
            <a:off x="8187215" y="4329886"/>
            <a:ext cx="655565" cy="925073"/>
            <a:chOff x="1073175" y="1823100"/>
            <a:chExt cx="1283725" cy="1811475"/>
          </a:xfrm>
        </p:grpSpPr>
        <p:sp>
          <p:nvSpPr>
            <p:cNvPr id="4312" name="Google Shape;4312;p29"/>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13" name="Google Shape;4313;p29"/>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14" name="Google Shape;4314;p29"/>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15" name="Google Shape;4315;p29"/>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16" name="Google Shape;4316;p29"/>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17" name="Google Shape;4317;p29"/>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18" name="Google Shape;4318;p29"/>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19" name="Google Shape;4319;p29"/>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20" name="Google Shape;4320;p29"/>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21" name="Google Shape;4321;p29"/>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22" name="Google Shape;4322;p29"/>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23" name="Google Shape;4323;p29"/>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24" name="Google Shape;4324;p29"/>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25" name="Google Shape;4325;p29"/>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26" name="Google Shape;4326;p29"/>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27" name="Google Shape;4327;p29"/>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28" name="Google Shape;4328;p29"/>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29" name="Google Shape;4329;p29"/>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30" name="Google Shape;4330;p29"/>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31" name="Google Shape;4331;p29"/>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32" name="Google Shape;4332;p29"/>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33" name="Google Shape;4333;p29"/>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34" name="Google Shape;4334;p29"/>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35" name="Google Shape;4335;p29"/>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36" name="Google Shape;4336;p29"/>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37" name="Google Shape;4337;p29"/>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38" name="Google Shape;4338;p29"/>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39" name="Google Shape;4339;p29"/>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40" name="Google Shape;4340;p29"/>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41" name="Google Shape;4341;p29"/>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42" name="Google Shape;4342;p29"/>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43" name="Google Shape;4343;p29"/>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44" name="Google Shape;4344;p29"/>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45" name="Google Shape;4345;p29"/>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46" name="Google Shape;4346;p29"/>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4347" name="Google Shape;4347;p29"/>
          <p:cNvGrpSpPr/>
          <p:nvPr/>
        </p:nvGrpSpPr>
        <p:grpSpPr>
          <a:xfrm>
            <a:off x="-196309" y="4085944"/>
            <a:ext cx="9807600" cy="1974541"/>
            <a:chOff x="-196310" y="4085942"/>
            <a:chExt cx="9807600" cy="1974541"/>
          </a:xfrm>
        </p:grpSpPr>
        <p:sp>
          <p:nvSpPr>
            <p:cNvPr id="4348" name="Google Shape;4348;p29"/>
            <p:cNvSpPr/>
            <p:nvPr/>
          </p:nvSpPr>
          <p:spPr>
            <a:xfrm rot="221419">
              <a:off x="-188913" y="4742706"/>
              <a:ext cx="9792805" cy="541738"/>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4349" name="Google Shape;4349;p29"/>
            <p:cNvGrpSpPr/>
            <p:nvPr/>
          </p:nvGrpSpPr>
          <p:grpSpPr>
            <a:xfrm rot="910212">
              <a:off x="2127896" y="4493622"/>
              <a:ext cx="3240832" cy="939065"/>
              <a:chOff x="1746133" y="3965041"/>
              <a:chExt cx="3240674" cy="939019"/>
            </a:xfrm>
          </p:grpSpPr>
          <p:sp>
            <p:nvSpPr>
              <p:cNvPr id="4350" name="Google Shape;4350;p29"/>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51" name="Google Shape;4351;p29"/>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52" name="Google Shape;4352;p29"/>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53" name="Google Shape;4353;p29"/>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54" name="Google Shape;4354;p29"/>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55" name="Google Shape;4355;p29"/>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56" name="Google Shape;4356;p29"/>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57" name="Google Shape;4357;p29"/>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58" name="Google Shape;4358;p29"/>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59" name="Google Shape;4359;p29"/>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60" name="Google Shape;4360;p29"/>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61" name="Google Shape;4361;p29"/>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62" name="Google Shape;4362;p29"/>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4363" name="Google Shape;4363;p29"/>
            <p:cNvGrpSpPr/>
            <p:nvPr/>
          </p:nvGrpSpPr>
          <p:grpSpPr>
            <a:xfrm rot="910212">
              <a:off x="5731067" y="4713378"/>
              <a:ext cx="3241155" cy="939388"/>
              <a:chOff x="5281114" y="3234223"/>
              <a:chExt cx="3240996" cy="939342"/>
            </a:xfrm>
          </p:grpSpPr>
          <p:sp>
            <p:nvSpPr>
              <p:cNvPr id="4364" name="Google Shape;4364;p29"/>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65" name="Google Shape;4365;p29"/>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66" name="Google Shape;4366;p29"/>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67" name="Google Shape;4367;p29"/>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68" name="Google Shape;4368;p29"/>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69" name="Google Shape;4369;p29"/>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70" name="Google Shape;4370;p29"/>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71" name="Google Shape;4371;p29"/>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72" name="Google Shape;4372;p29"/>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73" name="Google Shape;4373;p29"/>
              <p:cNvSpPr/>
              <p:nvPr/>
            </p:nvSpPr>
            <p:spPr>
              <a:xfrm>
                <a:off x="7582985" y="3390082"/>
                <a:ext cx="187781" cy="330202"/>
              </a:xfrm>
              <a:custGeom>
                <a:avLst/>
                <a:gdLst/>
                <a:ahLst/>
                <a:cxnLst/>
                <a:rect l="l" t="t" r="r" b="b"/>
                <a:pathLst>
                  <a:path w="1747" h="3072" extrusionOk="0">
                    <a:moveTo>
                      <a:pt x="1724" y="0"/>
                    </a:moveTo>
                    <a:lnTo>
                      <a:pt x="12" y="356"/>
                    </a:lnTo>
                    <a:lnTo>
                      <a:pt x="0" y="3071"/>
                    </a:lnTo>
                    <a:lnTo>
                      <a:pt x="1747" y="2712"/>
                    </a:lnTo>
                    <a:lnTo>
                      <a:pt x="1747" y="2161"/>
                    </a:lnTo>
                    <a:lnTo>
                      <a:pt x="602" y="2395"/>
                    </a:lnTo>
                    <a:lnTo>
                      <a:pt x="610" y="1817"/>
                    </a:lnTo>
                    <a:lnTo>
                      <a:pt x="1563" y="1622"/>
                    </a:lnTo>
                    <a:lnTo>
                      <a:pt x="1563" y="1114"/>
                    </a:lnTo>
                    <a:lnTo>
                      <a:pt x="610" y="1309"/>
                    </a:lnTo>
                    <a:lnTo>
                      <a:pt x="610" y="782"/>
                    </a:lnTo>
                    <a:lnTo>
                      <a:pt x="1720" y="551"/>
                    </a:lnTo>
                    <a:lnTo>
                      <a:pt x="17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74" name="Google Shape;4374;p29"/>
              <p:cNvSpPr/>
              <p:nvPr/>
            </p:nvSpPr>
            <p:spPr>
              <a:xfrm>
                <a:off x="7887930" y="3311508"/>
                <a:ext cx="261302" cy="345787"/>
              </a:xfrm>
              <a:custGeom>
                <a:avLst/>
                <a:gdLst/>
                <a:ahLst/>
                <a:cxnLst/>
                <a:rect l="l" t="t" r="r" b="b"/>
                <a:pathLst>
                  <a:path w="2431" h="3217" extrusionOk="0">
                    <a:moveTo>
                      <a:pt x="2430" y="1"/>
                    </a:moveTo>
                    <a:lnTo>
                      <a:pt x="1786" y="134"/>
                    </a:lnTo>
                    <a:lnTo>
                      <a:pt x="0" y="3216"/>
                    </a:lnTo>
                    <a:lnTo>
                      <a:pt x="649" y="3083"/>
                    </a:lnTo>
                    <a:lnTo>
                      <a:pt x="24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75" name="Google Shape;4375;p29"/>
              <p:cNvSpPr/>
              <p:nvPr/>
            </p:nvSpPr>
            <p:spPr>
              <a:xfrm>
                <a:off x="8074315" y="3272919"/>
                <a:ext cx="261410" cy="345680"/>
              </a:xfrm>
              <a:custGeom>
                <a:avLst/>
                <a:gdLst/>
                <a:ahLst/>
                <a:cxnLst/>
                <a:rect l="l" t="t" r="r" b="b"/>
                <a:pathLst>
                  <a:path w="2432" h="3216" extrusionOk="0">
                    <a:moveTo>
                      <a:pt x="2431" y="0"/>
                    </a:moveTo>
                    <a:lnTo>
                      <a:pt x="1786" y="133"/>
                    </a:lnTo>
                    <a:lnTo>
                      <a:pt x="1" y="3216"/>
                    </a:lnTo>
                    <a:lnTo>
                      <a:pt x="646"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76" name="Google Shape;4376;p29"/>
              <p:cNvSpPr/>
              <p:nvPr/>
            </p:nvSpPr>
            <p:spPr>
              <a:xfrm>
                <a:off x="8260808" y="3234223"/>
                <a:ext cx="261302" cy="345787"/>
              </a:xfrm>
              <a:custGeom>
                <a:avLst/>
                <a:gdLst/>
                <a:ahLst/>
                <a:cxnLst/>
                <a:rect l="l" t="t" r="r" b="b"/>
                <a:pathLst>
                  <a:path w="2431" h="3217" extrusionOk="0">
                    <a:moveTo>
                      <a:pt x="2431" y="1"/>
                    </a:moveTo>
                    <a:lnTo>
                      <a:pt x="1782" y="134"/>
                    </a:lnTo>
                    <a:lnTo>
                      <a:pt x="1" y="3216"/>
                    </a:lnTo>
                    <a:lnTo>
                      <a:pt x="645" y="3084"/>
                    </a:lnTo>
                    <a:lnTo>
                      <a:pt x="243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4377" name="Google Shape;4377;p29"/>
            <p:cNvGrpSpPr/>
            <p:nvPr/>
          </p:nvGrpSpPr>
          <p:grpSpPr>
            <a:xfrm rot="910212">
              <a:off x="132779" y="4465608"/>
              <a:ext cx="1730542" cy="626902"/>
              <a:chOff x="-201225" y="4663116"/>
              <a:chExt cx="1730458" cy="626871"/>
            </a:xfrm>
          </p:grpSpPr>
          <p:sp>
            <p:nvSpPr>
              <p:cNvPr id="4378" name="Google Shape;4378;p29"/>
              <p:cNvSpPr/>
              <p:nvPr/>
            </p:nvSpPr>
            <p:spPr>
              <a:xfrm>
                <a:off x="-201225" y="4987517"/>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79" name="Google Shape;4379;p29"/>
              <p:cNvSpPr/>
              <p:nvPr/>
            </p:nvSpPr>
            <p:spPr>
              <a:xfrm>
                <a:off x="75988" y="4924744"/>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80" name="Google Shape;4380;p29"/>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81" name="Google Shape;4381;p29"/>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82" name="Google Shape;4382;p29"/>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83" name="Google Shape;4383;p29"/>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384" name="Google Shape;4384;p29"/>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4385" name="Google Shape;4385;p29"/>
          <p:cNvGrpSpPr/>
          <p:nvPr/>
        </p:nvGrpSpPr>
        <p:grpSpPr>
          <a:xfrm rot="-512179">
            <a:off x="7543093" y="188270"/>
            <a:ext cx="655543" cy="925043"/>
            <a:chOff x="1073175" y="1823100"/>
            <a:chExt cx="1283725" cy="1811475"/>
          </a:xfrm>
        </p:grpSpPr>
        <p:sp>
          <p:nvSpPr>
            <p:cNvPr id="4386" name="Google Shape;4386;p29"/>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87" name="Google Shape;4387;p29"/>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88" name="Google Shape;4388;p29"/>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89" name="Google Shape;4389;p29"/>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90" name="Google Shape;4390;p29"/>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91" name="Google Shape;4391;p29"/>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92" name="Google Shape;4392;p29"/>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93" name="Google Shape;4393;p29"/>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94" name="Google Shape;4394;p29"/>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95" name="Google Shape;4395;p29"/>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96" name="Google Shape;4396;p29"/>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97" name="Google Shape;4397;p29"/>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98" name="Google Shape;4398;p29"/>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399" name="Google Shape;4399;p29"/>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00" name="Google Shape;4400;p29"/>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01" name="Google Shape;4401;p29"/>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02" name="Google Shape;4402;p29"/>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03" name="Google Shape;4403;p29"/>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04" name="Google Shape;4404;p29"/>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05" name="Google Shape;4405;p29"/>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06" name="Google Shape;4406;p29"/>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07" name="Google Shape;4407;p29"/>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08" name="Google Shape;4408;p29"/>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09" name="Google Shape;4409;p29"/>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10" name="Google Shape;4410;p29"/>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11" name="Google Shape;4411;p29"/>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12" name="Google Shape;4412;p29"/>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13" name="Google Shape;4413;p29"/>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14" name="Google Shape;4414;p29"/>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15" name="Google Shape;4415;p29"/>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16" name="Google Shape;4416;p29"/>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17" name="Google Shape;4417;p29"/>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18" name="Google Shape;4418;p29"/>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19" name="Google Shape;4419;p29"/>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20" name="Google Shape;4420;p29"/>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4421" name="Google Shape;4421;p29"/>
          <p:cNvGrpSpPr/>
          <p:nvPr/>
        </p:nvGrpSpPr>
        <p:grpSpPr>
          <a:xfrm rot="865358">
            <a:off x="8312202" y="709893"/>
            <a:ext cx="655591" cy="925111"/>
            <a:chOff x="1073175" y="1823100"/>
            <a:chExt cx="1283725" cy="1811475"/>
          </a:xfrm>
        </p:grpSpPr>
        <p:sp>
          <p:nvSpPr>
            <p:cNvPr id="4422" name="Google Shape;4422;p29"/>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23" name="Google Shape;4423;p29"/>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24" name="Google Shape;4424;p29"/>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25" name="Google Shape;4425;p29"/>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26" name="Google Shape;4426;p29"/>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27" name="Google Shape;4427;p29"/>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28" name="Google Shape;4428;p29"/>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29" name="Google Shape;4429;p29"/>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30" name="Google Shape;4430;p29"/>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31" name="Google Shape;4431;p29"/>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32" name="Google Shape;4432;p29"/>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33" name="Google Shape;4433;p29"/>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34" name="Google Shape;4434;p29"/>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35" name="Google Shape;4435;p29"/>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36" name="Google Shape;4436;p29"/>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37" name="Google Shape;4437;p29"/>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38" name="Google Shape;4438;p29"/>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39" name="Google Shape;4439;p29"/>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40" name="Google Shape;4440;p29"/>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41" name="Google Shape;4441;p29"/>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42" name="Google Shape;4442;p29"/>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43" name="Google Shape;4443;p29"/>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44" name="Google Shape;4444;p29"/>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45" name="Google Shape;4445;p29"/>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46" name="Google Shape;4446;p29"/>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47" name="Google Shape;4447;p29"/>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48" name="Google Shape;4448;p29"/>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49" name="Google Shape;4449;p29"/>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50" name="Google Shape;4450;p29"/>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51" name="Google Shape;4451;p29"/>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52" name="Google Shape;4452;p29"/>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53" name="Google Shape;4453;p29"/>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54" name="Google Shape;4454;p29"/>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55" name="Google Shape;4455;p29"/>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56" name="Google Shape;4456;p29"/>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Numbers and text">
  <p:cSld name="BLANK_1_1_1_1_1_1">
    <p:bg>
      <p:bgPr>
        <a:solidFill>
          <a:schemeClr val="lt1"/>
        </a:solidFill>
        <a:effectLst/>
      </p:bgPr>
    </p:bg>
    <p:spTree>
      <p:nvGrpSpPr>
        <p:cNvPr id="1" name="Shape 4457"/>
        <p:cNvGrpSpPr/>
        <p:nvPr/>
      </p:nvGrpSpPr>
      <p:grpSpPr>
        <a:xfrm>
          <a:off x="0" y="0"/>
          <a:ext cx="0" cy="0"/>
          <a:chOff x="0" y="0"/>
          <a:chExt cx="0" cy="0"/>
        </a:xfrm>
      </p:grpSpPr>
      <p:grpSp>
        <p:nvGrpSpPr>
          <p:cNvPr id="4458" name="Google Shape;4458;p30"/>
          <p:cNvGrpSpPr/>
          <p:nvPr/>
        </p:nvGrpSpPr>
        <p:grpSpPr>
          <a:xfrm>
            <a:off x="-2272928" y="-5615673"/>
            <a:ext cx="13689855" cy="16374829"/>
            <a:chOff x="2072625" y="330375"/>
            <a:chExt cx="857250" cy="1025375"/>
          </a:xfrm>
        </p:grpSpPr>
        <p:sp>
          <p:nvSpPr>
            <p:cNvPr id="4459" name="Google Shape;4459;p30"/>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60" name="Google Shape;4460;p30"/>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61" name="Google Shape;4461;p30"/>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62" name="Google Shape;4462;p30"/>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63" name="Google Shape;4463;p30"/>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64" name="Google Shape;4464;p30"/>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65" name="Google Shape;4465;p30"/>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66" name="Google Shape;4466;p30"/>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67" name="Google Shape;4467;p30"/>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68" name="Google Shape;4468;p30"/>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69" name="Google Shape;4469;p30"/>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70" name="Google Shape;4470;p30"/>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71" name="Google Shape;4471;p30"/>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72" name="Google Shape;4472;p30"/>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73" name="Google Shape;4473;p30"/>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74" name="Google Shape;4474;p30"/>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75" name="Google Shape;4475;p30"/>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76" name="Google Shape;4476;p30"/>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77" name="Google Shape;4477;p30"/>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78" name="Google Shape;4478;p30"/>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79" name="Google Shape;4479;p30"/>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80" name="Google Shape;4480;p30"/>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81" name="Google Shape;4481;p30"/>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82" name="Google Shape;4482;p30"/>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83" name="Google Shape;4483;p30"/>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84" name="Google Shape;4484;p30"/>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85" name="Google Shape;4485;p30"/>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86" name="Google Shape;4486;p30"/>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4487" name="Google Shape;4487;p30"/>
          <p:cNvSpPr txBox="1">
            <a:spLocks noGrp="1"/>
          </p:cNvSpPr>
          <p:nvPr>
            <p:ph type="title" hasCustomPrompt="1"/>
          </p:nvPr>
        </p:nvSpPr>
        <p:spPr>
          <a:xfrm>
            <a:off x="1352101" y="705550"/>
            <a:ext cx="3985500" cy="717900"/>
          </a:xfrm>
          <a:prstGeom prst="rect">
            <a:avLst/>
          </a:prstGeom>
        </p:spPr>
        <p:txBody>
          <a:bodyPr spcFirstLastPara="1" wrap="square" lIns="91425" tIns="91425" rIns="91425" bIns="91425" anchor="b" anchorCtr="0">
            <a:noAutofit/>
          </a:bodyPr>
          <a:lstStyle>
            <a:lvl1pPr lvl="0" rtl="0">
              <a:spcBef>
                <a:spcPts val="0"/>
              </a:spcBef>
              <a:spcAft>
                <a:spcPts val="0"/>
              </a:spcAft>
              <a:buSzPts val="4800"/>
              <a:buNone/>
              <a:defRPr sz="4500">
                <a:highlight>
                  <a:schemeClr val="dk1"/>
                </a:highlight>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4488" name="Google Shape;4488;p30"/>
          <p:cNvSpPr txBox="1">
            <a:spLocks noGrp="1"/>
          </p:cNvSpPr>
          <p:nvPr>
            <p:ph type="subTitle" idx="1"/>
          </p:nvPr>
        </p:nvSpPr>
        <p:spPr>
          <a:xfrm>
            <a:off x="1352101" y="1462375"/>
            <a:ext cx="3985500" cy="3078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400"/>
              <a:buNone/>
              <a:defRPr sz="1600">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1600"/>
              </a:spcBef>
              <a:spcAft>
                <a:spcPts val="0"/>
              </a:spcAft>
              <a:buClr>
                <a:schemeClr val="dk1"/>
              </a:buClr>
              <a:buSzPts val="1400"/>
              <a:buNone/>
              <a:defRPr>
                <a:solidFill>
                  <a:schemeClr val="dk1"/>
                </a:solidFill>
              </a:defRPr>
            </a:lvl3pPr>
            <a:lvl4pPr lvl="3" rtl="0">
              <a:spcBef>
                <a:spcPts val="1600"/>
              </a:spcBef>
              <a:spcAft>
                <a:spcPts val="0"/>
              </a:spcAft>
              <a:buClr>
                <a:schemeClr val="dk1"/>
              </a:buClr>
              <a:buSzPts val="1400"/>
              <a:buNone/>
              <a:defRPr>
                <a:solidFill>
                  <a:schemeClr val="dk1"/>
                </a:solidFill>
              </a:defRPr>
            </a:lvl4pPr>
            <a:lvl5pPr lvl="4" rtl="0">
              <a:spcBef>
                <a:spcPts val="1600"/>
              </a:spcBef>
              <a:spcAft>
                <a:spcPts val="0"/>
              </a:spcAft>
              <a:buClr>
                <a:schemeClr val="dk1"/>
              </a:buClr>
              <a:buSzPts val="1400"/>
              <a:buNone/>
              <a:defRPr>
                <a:solidFill>
                  <a:schemeClr val="dk1"/>
                </a:solidFill>
              </a:defRPr>
            </a:lvl5pPr>
            <a:lvl6pPr lvl="5" rtl="0">
              <a:spcBef>
                <a:spcPts val="1600"/>
              </a:spcBef>
              <a:spcAft>
                <a:spcPts val="0"/>
              </a:spcAft>
              <a:buClr>
                <a:schemeClr val="dk1"/>
              </a:buClr>
              <a:buSzPts val="1400"/>
              <a:buNone/>
              <a:defRPr>
                <a:solidFill>
                  <a:schemeClr val="dk1"/>
                </a:solidFill>
              </a:defRPr>
            </a:lvl6pPr>
            <a:lvl7pPr lvl="6" rtl="0">
              <a:spcBef>
                <a:spcPts val="1600"/>
              </a:spcBef>
              <a:spcAft>
                <a:spcPts val="0"/>
              </a:spcAft>
              <a:buClr>
                <a:schemeClr val="dk1"/>
              </a:buClr>
              <a:buSzPts val="1400"/>
              <a:buNone/>
              <a:defRPr>
                <a:solidFill>
                  <a:schemeClr val="dk1"/>
                </a:solidFill>
              </a:defRPr>
            </a:lvl7pPr>
            <a:lvl8pPr lvl="7" rtl="0">
              <a:spcBef>
                <a:spcPts val="1600"/>
              </a:spcBef>
              <a:spcAft>
                <a:spcPts val="0"/>
              </a:spcAft>
              <a:buClr>
                <a:schemeClr val="dk1"/>
              </a:buClr>
              <a:buSzPts val="1400"/>
              <a:buNone/>
              <a:defRPr>
                <a:solidFill>
                  <a:schemeClr val="dk1"/>
                </a:solidFill>
              </a:defRPr>
            </a:lvl8pPr>
            <a:lvl9pPr lvl="8" rtl="0">
              <a:spcBef>
                <a:spcPts val="1600"/>
              </a:spcBef>
              <a:spcAft>
                <a:spcPts val="1600"/>
              </a:spcAft>
              <a:buClr>
                <a:schemeClr val="dk1"/>
              </a:buClr>
              <a:buSzPts val="1400"/>
              <a:buNone/>
              <a:defRPr>
                <a:solidFill>
                  <a:schemeClr val="dk1"/>
                </a:solidFill>
              </a:defRPr>
            </a:lvl9pPr>
          </a:lstStyle>
          <a:p>
            <a:endParaRPr/>
          </a:p>
        </p:txBody>
      </p:sp>
      <p:sp>
        <p:nvSpPr>
          <p:cNvPr id="4489" name="Google Shape;4489;p30"/>
          <p:cNvSpPr txBox="1">
            <a:spLocks noGrp="1"/>
          </p:cNvSpPr>
          <p:nvPr>
            <p:ph type="title" idx="2" hasCustomPrompt="1"/>
          </p:nvPr>
        </p:nvSpPr>
        <p:spPr>
          <a:xfrm>
            <a:off x="1352101" y="2087063"/>
            <a:ext cx="3985500" cy="717900"/>
          </a:xfrm>
          <a:prstGeom prst="rect">
            <a:avLst/>
          </a:prstGeom>
        </p:spPr>
        <p:txBody>
          <a:bodyPr spcFirstLastPara="1" wrap="square" lIns="91425" tIns="91425" rIns="91425" bIns="91425" anchor="b" anchorCtr="0">
            <a:noAutofit/>
          </a:bodyPr>
          <a:lstStyle>
            <a:lvl1pPr lvl="0" rtl="0">
              <a:spcBef>
                <a:spcPts val="0"/>
              </a:spcBef>
              <a:spcAft>
                <a:spcPts val="0"/>
              </a:spcAft>
              <a:buSzPts val="4800"/>
              <a:buNone/>
              <a:defRPr sz="4500">
                <a:solidFill>
                  <a:schemeClr val="dk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4490" name="Google Shape;4490;p30"/>
          <p:cNvSpPr txBox="1">
            <a:spLocks noGrp="1"/>
          </p:cNvSpPr>
          <p:nvPr>
            <p:ph type="subTitle" idx="3"/>
          </p:nvPr>
        </p:nvSpPr>
        <p:spPr>
          <a:xfrm>
            <a:off x="1352101" y="2846081"/>
            <a:ext cx="3985500" cy="3078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400"/>
              <a:buNone/>
              <a:defRPr sz="1600">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1600"/>
              </a:spcBef>
              <a:spcAft>
                <a:spcPts val="0"/>
              </a:spcAft>
              <a:buClr>
                <a:schemeClr val="dk1"/>
              </a:buClr>
              <a:buSzPts val="1400"/>
              <a:buNone/>
              <a:defRPr>
                <a:solidFill>
                  <a:schemeClr val="dk1"/>
                </a:solidFill>
              </a:defRPr>
            </a:lvl3pPr>
            <a:lvl4pPr lvl="3" rtl="0">
              <a:spcBef>
                <a:spcPts val="1600"/>
              </a:spcBef>
              <a:spcAft>
                <a:spcPts val="0"/>
              </a:spcAft>
              <a:buClr>
                <a:schemeClr val="dk1"/>
              </a:buClr>
              <a:buSzPts val="1400"/>
              <a:buNone/>
              <a:defRPr>
                <a:solidFill>
                  <a:schemeClr val="dk1"/>
                </a:solidFill>
              </a:defRPr>
            </a:lvl4pPr>
            <a:lvl5pPr lvl="4" rtl="0">
              <a:spcBef>
                <a:spcPts val="1600"/>
              </a:spcBef>
              <a:spcAft>
                <a:spcPts val="0"/>
              </a:spcAft>
              <a:buClr>
                <a:schemeClr val="dk1"/>
              </a:buClr>
              <a:buSzPts val="1400"/>
              <a:buNone/>
              <a:defRPr>
                <a:solidFill>
                  <a:schemeClr val="dk1"/>
                </a:solidFill>
              </a:defRPr>
            </a:lvl5pPr>
            <a:lvl6pPr lvl="5" rtl="0">
              <a:spcBef>
                <a:spcPts val="1600"/>
              </a:spcBef>
              <a:spcAft>
                <a:spcPts val="0"/>
              </a:spcAft>
              <a:buClr>
                <a:schemeClr val="dk1"/>
              </a:buClr>
              <a:buSzPts val="1400"/>
              <a:buNone/>
              <a:defRPr>
                <a:solidFill>
                  <a:schemeClr val="dk1"/>
                </a:solidFill>
              </a:defRPr>
            </a:lvl6pPr>
            <a:lvl7pPr lvl="6" rtl="0">
              <a:spcBef>
                <a:spcPts val="1600"/>
              </a:spcBef>
              <a:spcAft>
                <a:spcPts val="0"/>
              </a:spcAft>
              <a:buClr>
                <a:schemeClr val="dk1"/>
              </a:buClr>
              <a:buSzPts val="1400"/>
              <a:buNone/>
              <a:defRPr>
                <a:solidFill>
                  <a:schemeClr val="dk1"/>
                </a:solidFill>
              </a:defRPr>
            </a:lvl7pPr>
            <a:lvl8pPr lvl="7" rtl="0">
              <a:spcBef>
                <a:spcPts val="1600"/>
              </a:spcBef>
              <a:spcAft>
                <a:spcPts val="0"/>
              </a:spcAft>
              <a:buClr>
                <a:schemeClr val="dk1"/>
              </a:buClr>
              <a:buSzPts val="1400"/>
              <a:buNone/>
              <a:defRPr>
                <a:solidFill>
                  <a:schemeClr val="dk1"/>
                </a:solidFill>
              </a:defRPr>
            </a:lvl8pPr>
            <a:lvl9pPr lvl="8" rtl="0">
              <a:spcBef>
                <a:spcPts val="1600"/>
              </a:spcBef>
              <a:spcAft>
                <a:spcPts val="1600"/>
              </a:spcAft>
              <a:buClr>
                <a:schemeClr val="dk1"/>
              </a:buClr>
              <a:buSzPts val="1400"/>
              <a:buNone/>
              <a:defRPr>
                <a:solidFill>
                  <a:schemeClr val="dk1"/>
                </a:solidFill>
              </a:defRPr>
            </a:lvl9pPr>
          </a:lstStyle>
          <a:p>
            <a:endParaRPr/>
          </a:p>
        </p:txBody>
      </p:sp>
      <p:sp>
        <p:nvSpPr>
          <p:cNvPr id="4491" name="Google Shape;4491;p30"/>
          <p:cNvSpPr txBox="1">
            <a:spLocks noGrp="1"/>
          </p:cNvSpPr>
          <p:nvPr>
            <p:ph type="title" idx="4" hasCustomPrompt="1"/>
          </p:nvPr>
        </p:nvSpPr>
        <p:spPr>
          <a:xfrm>
            <a:off x="1352101" y="3468575"/>
            <a:ext cx="3985500" cy="717900"/>
          </a:xfrm>
          <a:prstGeom prst="rect">
            <a:avLst/>
          </a:prstGeom>
        </p:spPr>
        <p:txBody>
          <a:bodyPr spcFirstLastPara="1" wrap="square" lIns="91425" tIns="91425" rIns="91425" bIns="91425" anchor="b" anchorCtr="0">
            <a:noAutofit/>
          </a:bodyPr>
          <a:lstStyle>
            <a:lvl1pPr lvl="0" rtl="0">
              <a:spcBef>
                <a:spcPts val="0"/>
              </a:spcBef>
              <a:spcAft>
                <a:spcPts val="0"/>
              </a:spcAft>
              <a:buSzPts val="4800"/>
              <a:buNone/>
              <a:defRPr sz="4500">
                <a:highlight>
                  <a:schemeClr val="dk1"/>
                </a:highlight>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4492" name="Google Shape;4492;p30"/>
          <p:cNvSpPr txBox="1">
            <a:spLocks noGrp="1"/>
          </p:cNvSpPr>
          <p:nvPr>
            <p:ph type="subTitle" idx="5"/>
          </p:nvPr>
        </p:nvSpPr>
        <p:spPr>
          <a:xfrm>
            <a:off x="1352101" y="4229788"/>
            <a:ext cx="3985500" cy="3078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1400"/>
              <a:buNone/>
              <a:defRPr sz="1600">
                <a:solidFill>
                  <a:schemeClr val="dk1"/>
                </a:solidFill>
              </a:defRPr>
            </a:lvl1pPr>
            <a:lvl2pPr lvl="1" rtl="0">
              <a:spcBef>
                <a:spcPts val="0"/>
              </a:spcBef>
              <a:spcAft>
                <a:spcPts val="0"/>
              </a:spcAft>
              <a:buClr>
                <a:schemeClr val="dk1"/>
              </a:buClr>
              <a:buSzPts val="1400"/>
              <a:buNone/>
              <a:defRPr>
                <a:solidFill>
                  <a:schemeClr val="dk1"/>
                </a:solidFill>
              </a:defRPr>
            </a:lvl2pPr>
            <a:lvl3pPr lvl="2" rtl="0">
              <a:spcBef>
                <a:spcPts val="1600"/>
              </a:spcBef>
              <a:spcAft>
                <a:spcPts val="0"/>
              </a:spcAft>
              <a:buClr>
                <a:schemeClr val="dk1"/>
              </a:buClr>
              <a:buSzPts val="1400"/>
              <a:buNone/>
              <a:defRPr>
                <a:solidFill>
                  <a:schemeClr val="dk1"/>
                </a:solidFill>
              </a:defRPr>
            </a:lvl3pPr>
            <a:lvl4pPr lvl="3" rtl="0">
              <a:spcBef>
                <a:spcPts val="1600"/>
              </a:spcBef>
              <a:spcAft>
                <a:spcPts val="0"/>
              </a:spcAft>
              <a:buClr>
                <a:schemeClr val="dk1"/>
              </a:buClr>
              <a:buSzPts val="1400"/>
              <a:buNone/>
              <a:defRPr>
                <a:solidFill>
                  <a:schemeClr val="dk1"/>
                </a:solidFill>
              </a:defRPr>
            </a:lvl4pPr>
            <a:lvl5pPr lvl="4" rtl="0">
              <a:spcBef>
                <a:spcPts val="1600"/>
              </a:spcBef>
              <a:spcAft>
                <a:spcPts val="0"/>
              </a:spcAft>
              <a:buClr>
                <a:schemeClr val="dk1"/>
              </a:buClr>
              <a:buSzPts val="1400"/>
              <a:buNone/>
              <a:defRPr>
                <a:solidFill>
                  <a:schemeClr val="dk1"/>
                </a:solidFill>
              </a:defRPr>
            </a:lvl5pPr>
            <a:lvl6pPr lvl="5" rtl="0">
              <a:spcBef>
                <a:spcPts val="1600"/>
              </a:spcBef>
              <a:spcAft>
                <a:spcPts val="0"/>
              </a:spcAft>
              <a:buClr>
                <a:schemeClr val="dk1"/>
              </a:buClr>
              <a:buSzPts val="1400"/>
              <a:buNone/>
              <a:defRPr>
                <a:solidFill>
                  <a:schemeClr val="dk1"/>
                </a:solidFill>
              </a:defRPr>
            </a:lvl6pPr>
            <a:lvl7pPr lvl="6" rtl="0">
              <a:spcBef>
                <a:spcPts val="1600"/>
              </a:spcBef>
              <a:spcAft>
                <a:spcPts val="0"/>
              </a:spcAft>
              <a:buClr>
                <a:schemeClr val="dk1"/>
              </a:buClr>
              <a:buSzPts val="1400"/>
              <a:buNone/>
              <a:defRPr>
                <a:solidFill>
                  <a:schemeClr val="dk1"/>
                </a:solidFill>
              </a:defRPr>
            </a:lvl7pPr>
            <a:lvl8pPr lvl="7" rtl="0">
              <a:spcBef>
                <a:spcPts val="1600"/>
              </a:spcBef>
              <a:spcAft>
                <a:spcPts val="0"/>
              </a:spcAft>
              <a:buClr>
                <a:schemeClr val="dk1"/>
              </a:buClr>
              <a:buSzPts val="1400"/>
              <a:buNone/>
              <a:defRPr>
                <a:solidFill>
                  <a:schemeClr val="dk1"/>
                </a:solidFill>
              </a:defRPr>
            </a:lvl8pPr>
            <a:lvl9pPr lvl="8" rtl="0">
              <a:spcBef>
                <a:spcPts val="1600"/>
              </a:spcBef>
              <a:spcAft>
                <a:spcPts val="1600"/>
              </a:spcAft>
              <a:buClr>
                <a:schemeClr val="dk1"/>
              </a:buClr>
              <a:buSzPts val="1400"/>
              <a:buNone/>
              <a:defRPr>
                <a:solidFill>
                  <a:schemeClr val="dk1"/>
                </a:solidFill>
              </a:defRPr>
            </a:lvl9pPr>
          </a:lstStyle>
          <a:p>
            <a:endParaRPr/>
          </a:p>
        </p:txBody>
      </p:sp>
      <p:grpSp>
        <p:nvGrpSpPr>
          <p:cNvPr id="4493" name="Google Shape;4493;p30"/>
          <p:cNvGrpSpPr/>
          <p:nvPr/>
        </p:nvGrpSpPr>
        <p:grpSpPr>
          <a:xfrm rot="977712">
            <a:off x="8163456" y="171174"/>
            <a:ext cx="655619" cy="925149"/>
            <a:chOff x="1073175" y="1823100"/>
            <a:chExt cx="1283725" cy="1811475"/>
          </a:xfrm>
        </p:grpSpPr>
        <p:sp>
          <p:nvSpPr>
            <p:cNvPr id="4494" name="Google Shape;4494;p30"/>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95" name="Google Shape;4495;p30"/>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96" name="Google Shape;4496;p30"/>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97" name="Google Shape;4497;p30"/>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98" name="Google Shape;4498;p30"/>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499" name="Google Shape;4499;p30"/>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00" name="Google Shape;4500;p30"/>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01" name="Google Shape;4501;p30"/>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02" name="Google Shape;4502;p30"/>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03" name="Google Shape;4503;p30"/>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04" name="Google Shape;4504;p30"/>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05" name="Google Shape;4505;p30"/>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06" name="Google Shape;4506;p30"/>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07" name="Google Shape;4507;p30"/>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08" name="Google Shape;4508;p30"/>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09" name="Google Shape;4509;p30"/>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10" name="Google Shape;4510;p30"/>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11" name="Google Shape;4511;p30"/>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12" name="Google Shape;4512;p30"/>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13" name="Google Shape;4513;p30"/>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14" name="Google Shape;4514;p30"/>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15" name="Google Shape;4515;p30"/>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16" name="Google Shape;4516;p30"/>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17" name="Google Shape;4517;p30"/>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18" name="Google Shape;4518;p30"/>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19" name="Google Shape;4519;p30"/>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20" name="Google Shape;4520;p30"/>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21" name="Google Shape;4521;p30"/>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22" name="Google Shape;4522;p30"/>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23" name="Google Shape;4523;p30"/>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24" name="Google Shape;4524;p30"/>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25" name="Google Shape;4525;p30"/>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26" name="Google Shape;4526;p30"/>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27" name="Google Shape;4527;p30"/>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28" name="Google Shape;4528;p30"/>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4529" name="Google Shape;4529;p30"/>
          <p:cNvGrpSpPr/>
          <p:nvPr/>
        </p:nvGrpSpPr>
        <p:grpSpPr>
          <a:xfrm rot="-512179">
            <a:off x="202693" y="171220"/>
            <a:ext cx="655543" cy="925043"/>
            <a:chOff x="1073175" y="1823100"/>
            <a:chExt cx="1283725" cy="1811475"/>
          </a:xfrm>
        </p:grpSpPr>
        <p:sp>
          <p:nvSpPr>
            <p:cNvPr id="4530" name="Google Shape;4530;p30"/>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31" name="Google Shape;4531;p30"/>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32" name="Google Shape;4532;p30"/>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33" name="Google Shape;4533;p30"/>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34" name="Google Shape;4534;p30"/>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35" name="Google Shape;4535;p30"/>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36" name="Google Shape;4536;p30"/>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37" name="Google Shape;4537;p30"/>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38" name="Google Shape;4538;p30"/>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39" name="Google Shape;4539;p30"/>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40" name="Google Shape;4540;p30"/>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41" name="Google Shape;4541;p30"/>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42" name="Google Shape;4542;p30"/>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43" name="Google Shape;4543;p30"/>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44" name="Google Shape;4544;p30"/>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45" name="Google Shape;4545;p30"/>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46" name="Google Shape;4546;p30"/>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47" name="Google Shape;4547;p30"/>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48" name="Google Shape;4548;p30"/>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49" name="Google Shape;4549;p30"/>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50" name="Google Shape;4550;p30"/>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51" name="Google Shape;4551;p30"/>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52" name="Google Shape;4552;p30"/>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53" name="Google Shape;4553;p30"/>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54" name="Google Shape;4554;p30"/>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55" name="Google Shape;4555;p30"/>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56" name="Google Shape;4556;p30"/>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57" name="Google Shape;4557;p30"/>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58" name="Google Shape;4558;p30"/>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59" name="Google Shape;4559;p30"/>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60" name="Google Shape;4560;p30"/>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61" name="Google Shape;4561;p30"/>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62" name="Google Shape;4562;p30"/>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63" name="Google Shape;4563;p30"/>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564" name="Google Shape;4564;p30"/>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4565" name="Google Shape;4565;p30"/>
          <p:cNvGrpSpPr/>
          <p:nvPr/>
        </p:nvGrpSpPr>
        <p:grpSpPr>
          <a:xfrm rot="-307744">
            <a:off x="-841233" y="3977300"/>
            <a:ext cx="6052525" cy="2207156"/>
            <a:chOff x="-287254" y="3624938"/>
            <a:chExt cx="6052500" cy="2207146"/>
          </a:xfrm>
        </p:grpSpPr>
        <p:sp>
          <p:nvSpPr>
            <p:cNvPr id="4566" name="Google Shape;4566;p30"/>
            <p:cNvSpPr/>
            <p:nvPr/>
          </p:nvSpPr>
          <p:spPr>
            <a:xfrm rot="792967">
              <a:off x="-305951" y="4435196"/>
              <a:ext cx="6089893" cy="541758"/>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4567" name="Google Shape;4567;p30"/>
            <p:cNvGrpSpPr/>
            <p:nvPr/>
          </p:nvGrpSpPr>
          <p:grpSpPr>
            <a:xfrm rot="1481659">
              <a:off x="1257484" y="4258976"/>
              <a:ext cx="3240853" cy="939071"/>
              <a:chOff x="1746133" y="3965041"/>
              <a:chExt cx="3240674" cy="939019"/>
            </a:xfrm>
          </p:grpSpPr>
          <p:sp>
            <p:nvSpPr>
              <p:cNvPr id="4568" name="Google Shape;4568;p30"/>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569" name="Google Shape;4569;p30"/>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570" name="Google Shape;4570;p30"/>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571" name="Google Shape;4571;p30"/>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572" name="Google Shape;4572;p30"/>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573" name="Google Shape;4573;p30"/>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574" name="Google Shape;4574;p30"/>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575" name="Google Shape;4575;p30"/>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576" name="Google Shape;4576;p30"/>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577" name="Google Shape;4577;p30"/>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578" name="Google Shape;4578;p30"/>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579" name="Google Shape;4579;p30"/>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580" name="Google Shape;4580;p30"/>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4581" name="Google Shape;4581;p30"/>
            <p:cNvGrpSpPr/>
            <p:nvPr/>
          </p:nvGrpSpPr>
          <p:grpSpPr>
            <a:xfrm rot="1481659">
              <a:off x="4781335" y="5041250"/>
              <a:ext cx="598207" cy="392997"/>
              <a:chOff x="5281114" y="3780590"/>
              <a:chExt cx="598174" cy="392976"/>
            </a:xfrm>
          </p:grpSpPr>
          <p:sp>
            <p:nvSpPr>
              <p:cNvPr id="4582" name="Google Shape;4582;p30"/>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583" name="Google Shape;4583;p30"/>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584" name="Google Shape;4584;p30"/>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4585" name="Google Shape;4585;p30"/>
            <p:cNvGrpSpPr/>
            <p:nvPr/>
          </p:nvGrpSpPr>
          <p:grpSpPr>
            <a:xfrm rot="1481659">
              <a:off x="-171216" y="3887454"/>
              <a:ext cx="1226511" cy="545210"/>
              <a:chOff x="302789" y="4663116"/>
              <a:chExt cx="1226443" cy="545179"/>
            </a:xfrm>
          </p:grpSpPr>
          <p:sp>
            <p:nvSpPr>
              <p:cNvPr id="4586" name="Google Shape;4586;p30"/>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587" name="Google Shape;4587;p30"/>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588" name="Google Shape;4588;p30"/>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589" name="Google Shape;4589;p30"/>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590" name="Google Shape;4590;p30"/>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4591" name="Google Shape;4591;p30"/>
          <p:cNvGrpSpPr/>
          <p:nvPr/>
        </p:nvGrpSpPr>
        <p:grpSpPr>
          <a:xfrm rot="-2195486">
            <a:off x="5520000" y="-261672"/>
            <a:ext cx="2874413" cy="5776153"/>
            <a:chOff x="-240176" y="-321657"/>
            <a:chExt cx="2874436" cy="5776200"/>
          </a:xfrm>
        </p:grpSpPr>
        <p:sp>
          <p:nvSpPr>
            <p:cNvPr id="4592" name="Google Shape;4592;p30"/>
            <p:cNvSpPr/>
            <p:nvPr/>
          </p:nvSpPr>
          <p:spPr>
            <a:xfrm rot="-4332759">
              <a:off x="-1690384" y="2295625"/>
              <a:ext cx="5892269" cy="541636"/>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4593" name="Google Shape;4593;p30"/>
            <p:cNvGrpSpPr/>
            <p:nvPr/>
          </p:nvGrpSpPr>
          <p:grpSpPr>
            <a:xfrm rot="-3644135">
              <a:off x="-603322" y="3291429"/>
              <a:ext cx="2964072" cy="904225"/>
              <a:chOff x="2022487" y="3965041"/>
              <a:chExt cx="2964320" cy="904300"/>
            </a:xfrm>
          </p:grpSpPr>
          <p:sp>
            <p:nvSpPr>
              <p:cNvPr id="4594" name="Google Shape;4594;p30"/>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595" name="Google Shape;4595;p30"/>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596" name="Google Shape;4596;p30"/>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597" name="Google Shape;4597;p30"/>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598" name="Google Shape;4598;p30"/>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599" name="Google Shape;4599;p30"/>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00" name="Google Shape;4600;p30"/>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01" name="Google Shape;4601;p30"/>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02" name="Google Shape;4602;p30"/>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03" name="Google Shape;4603;p30"/>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04" name="Google Shape;4604;p30"/>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05" name="Google Shape;4605;p30"/>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4606" name="Google Shape;4606;p30"/>
            <p:cNvGrpSpPr/>
            <p:nvPr/>
          </p:nvGrpSpPr>
          <p:grpSpPr>
            <a:xfrm rot="-3644135">
              <a:off x="639280" y="546948"/>
              <a:ext cx="2249655" cy="734299"/>
              <a:chOff x="5281114" y="3439205"/>
              <a:chExt cx="2249843" cy="734360"/>
            </a:xfrm>
          </p:grpSpPr>
          <p:sp>
            <p:nvSpPr>
              <p:cNvPr id="4607" name="Google Shape;4607;p30"/>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08" name="Google Shape;4608;p30"/>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09" name="Google Shape;4609;p30"/>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10" name="Google Shape;4610;p30"/>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11" name="Google Shape;4611;p30"/>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12" name="Google Shape;4612;p30"/>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13" name="Google Shape;4613;p30"/>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14" name="Google Shape;4614;p30"/>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15" name="Google Shape;4615;p30"/>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4616" name="Google Shape;4616;p30"/>
          <p:cNvGrpSpPr/>
          <p:nvPr/>
        </p:nvGrpSpPr>
        <p:grpSpPr>
          <a:xfrm>
            <a:off x="4458401" y="-628040"/>
            <a:ext cx="5106900" cy="2061163"/>
            <a:chOff x="4458400" y="-628040"/>
            <a:chExt cx="5106900" cy="2061163"/>
          </a:xfrm>
        </p:grpSpPr>
        <p:sp>
          <p:nvSpPr>
            <p:cNvPr id="4617" name="Google Shape;4617;p30"/>
            <p:cNvSpPr/>
            <p:nvPr/>
          </p:nvSpPr>
          <p:spPr>
            <a:xfrm rot="886861">
              <a:off x="4442526" y="93250"/>
              <a:ext cx="5138648" cy="54175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4618" name="Google Shape;4618;p30"/>
            <p:cNvGrpSpPr/>
            <p:nvPr/>
          </p:nvGrpSpPr>
          <p:grpSpPr>
            <a:xfrm rot="1575454">
              <a:off x="5112021" y="-228164"/>
              <a:ext cx="1966794" cy="682002"/>
              <a:chOff x="3019982" y="3965041"/>
              <a:chExt cx="1966825" cy="682013"/>
            </a:xfrm>
          </p:grpSpPr>
          <p:sp>
            <p:nvSpPr>
              <p:cNvPr id="4619" name="Google Shape;4619;p30"/>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20" name="Google Shape;4620;p30"/>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21" name="Google Shape;4621;p30"/>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22" name="Google Shape;4622;p30"/>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23" name="Google Shape;4623;p30"/>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24" name="Google Shape;4624;p30"/>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25" name="Google Shape;4625;p30"/>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26" name="Google Shape;4626;p30"/>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4627" name="Google Shape;4627;p30"/>
            <p:cNvGrpSpPr/>
            <p:nvPr/>
          </p:nvGrpSpPr>
          <p:grpSpPr>
            <a:xfrm rot="1575454">
              <a:off x="7347797" y="353876"/>
              <a:ext cx="1975179" cy="677273"/>
              <a:chOff x="5281114" y="3496281"/>
              <a:chExt cx="1975210" cy="677284"/>
            </a:xfrm>
          </p:grpSpPr>
          <p:sp>
            <p:nvSpPr>
              <p:cNvPr id="4628" name="Google Shape;4628;p30"/>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29" name="Google Shape;4629;p30"/>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30" name="Google Shape;4630;p30"/>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31" name="Google Shape;4631;p30"/>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32" name="Google Shape;4632;p30"/>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33" name="Google Shape;4633;p30"/>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34" name="Google Shape;4634;p30"/>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635" name="Google Shape;4635;p30"/>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4636" name="Google Shape;4636;p30"/>
          <p:cNvGrpSpPr/>
          <p:nvPr/>
        </p:nvGrpSpPr>
        <p:grpSpPr>
          <a:xfrm rot="-8100000">
            <a:off x="8163492" y="3921165"/>
            <a:ext cx="655563" cy="925071"/>
            <a:chOff x="1073175" y="1823100"/>
            <a:chExt cx="1283725" cy="1811475"/>
          </a:xfrm>
        </p:grpSpPr>
        <p:sp>
          <p:nvSpPr>
            <p:cNvPr id="4637" name="Google Shape;4637;p30"/>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38" name="Google Shape;4638;p30"/>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39" name="Google Shape;4639;p30"/>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40" name="Google Shape;4640;p30"/>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41" name="Google Shape;4641;p30"/>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42" name="Google Shape;4642;p30"/>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43" name="Google Shape;4643;p30"/>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44" name="Google Shape;4644;p30"/>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45" name="Google Shape;4645;p30"/>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46" name="Google Shape;4646;p30"/>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47" name="Google Shape;4647;p30"/>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48" name="Google Shape;4648;p30"/>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49" name="Google Shape;4649;p30"/>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50" name="Google Shape;4650;p30"/>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51" name="Google Shape;4651;p30"/>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52" name="Google Shape;4652;p30"/>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53" name="Google Shape;4653;p30"/>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54" name="Google Shape;4654;p30"/>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55" name="Google Shape;4655;p30"/>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56" name="Google Shape;4656;p30"/>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57" name="Google Shape;4657;p30"/>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58" name="Google Shape;4658;p30"/>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59" name="Google Shape;4659;p30"/>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60" name="Google Shape;4660;p30"/>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61" name="Google Shape;4661;p30"/>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62" name="Google Shape;4662;p30"/>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63" name="Google Shape;4663;p30"/>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64" name="Google Shape;4664;p30"/>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65" name="Google Shape;4665;p30"/>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66" name="Google Shape;4666;p30"/>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67" name="Google Shape;4667;p30"/>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68" name="Google Shape;4668;p30"/>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69" name="Google Shape;4669;p30"/>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70" name="Google Shape;4670;p30"/>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71" name="Google Shape;4671;p30"/>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hanks">
  <p:cSld name="BLANK_1_1_1_1_1_1_2">
    <p:bg>
      <p:bgPr>
        <a:solidFill>
          <a:schemeClr val="lt1"/>
        </a:solidFill>
        <a:effectLst/>
      </p:bgPr>
    </p:bg>
    <p:spTree>
      <p:nvGrpSpPr>
        <p:cNvPr id="1" name="Shape 4672"/>
        <p:cNvGrpSpPr/>
        <p:nvPr/>
      </p:nvGrpSpPr>
      <p:grpSpPr>
        <a:xfrm>
          <a:off x="0" y="0"/>
          <a:ext cx="0" cy="0"/>
          <a:chOff x="0" y="0"/>
          <a:chExt cx="0" cy="0"/>
        </a:xfrm>
      </p:grpSpPr>
      <p:grpSp>
        <p:nvGrpSpPr>
          <p:cNvPr id="4673" name="Google Shape;4673;p31"/>
          <p:cNvGrpSpPr/>
          <p:nvPr/>
        </p:nvGrpSpPr>
        <p:grpSpPr>
          <a:xfrm>
            <a:off x="-2272928" y="-5615673"/>
            <a:ext cx="13689855" cy="16374829"/>
            <a:chOff x="2072625" y="330375"/>
            <a:chExt cx="857250" cy="1025375"/>
          </a:xfrm>
        </p:grpSpPr>
        <p:sp>
          <p:nvSpPr>
            <p:cNvPr id="4674" name="Google Shape;4674;p31"/>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75" name="Google Shape;4675;p31"/>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76" name="Google Shape;4676;p31"/>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77" name="Google Shape;4677;p31"/>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78" name="Google Shape;4678;p31"/>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79" name="Google Shape;4679;p31"/>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80" name="Google Shape;4680;p31"/>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81" name="Google Shape;4681;p31"/>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82" name="Google Shape;4682;p31"/>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83" name="Google Shape;4683;p31"/>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84" name="Google Shape;4684;p31"/>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85" name="Google Shape;4685;p31"/>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86" name="Google Shape;4686;p31"/>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87" name="Google Shape;4687;p31"/>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88" name="Google Shape;4688;p31"/>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89" name="Google Shape;4689;p31"/>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90" name="Google Shape;4690;p31"/>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91" name="Google Shape;4691;p31"/>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92" name="Google Shape;4692;p31"/>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93" name="Google Shape;4693;p31"/>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94" name="Google Shape;4694;p31"/>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95" name="Google Shape;4695;p31"/>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96" name="Google Shape;4696;p31"/>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97" name="Google Shape;4697;p31"/>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98" name="Google Shape;4698;p31"/>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699" name="Google Shape;4699;p31"/>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00" name="Google Shape;4700;p31"/>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01" name="Google Shape;4701;p31"/>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4702" name="Google Shape;4702;p31"/>
          <p:cNvSpPr txBox="1">
            <a:spLocks noGrp="1"/>
          </p:cNvSpPr>
          <p:nvPr>
            <p:ph type="subTitle" idx="1"/>
          </p:nvPr>
        </p:nvSpPr>
        <p:spPr>
          <a:xfrm>
            <a:off x="2574900" y="1544438"/>
            <a:ext cx="3994200" cy="1163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800"/>
              <a:buNone/>
              <a:defRPr>
                <a:solidFill>
                  <a:schemeClr val="dk1"/>
                </a:solidFill>
              </a:defRPr>
            </a:lvl1pPr>
            <a:lvl2pPr lvl="1" algn="ctr" rtl="0">
              <a:lnSpc>
                <a:spcPct val="100000"/>
              </a:lnSpc>
              <a:spcBef>
                <a:spcPts val="0"/>
              </a:spcBef>
              <a:spcAft>
                <a:spcPts val="0"/>
              </a:spcAft>
              <a:buClr>
                <a:schemeClr val="dk1"/>
              </a:buClr>
              <a:buSzPts val="2800"/>
              <a:buNone/>
              <a:defRPr sz="2800">
                <a:solidFill>
                  <a:schemeClr val="dk1"/>
                </a:solidFill>
              </a:defRPr>
            </a:lvl2pPr>
            <a:lvl3pPr lvl="2" algn="ctr" rtl="0">
              <a:lnSpc>
                <a:spcPct val="100000"/>
              </a:lnSpc>
              <a:spcBef>
                <a:spcPts val="0"/>
              </a:spcBef>
              <a:spcAft>
                <a:spcPts val="0"/>
              </a:spcAft>
              <a:buClr>
                <a:schemeClr val="dk1"/>
              </a:buClr>
              <a:buSzPts val="2800"/>
              <a:buNone/>
              <a:defRPr sz="2800">
                <a:solidFill>
                  <a:schemeClr val="dk1"/>
                </a:solidFill>
              </a:defRPr>
            </a:lvl3pPr>
            <a:lvl4pPr lvl="3" algn="ctr" rtl="0">
              <a:lnSpc>
                <a:spcPct val="100000"/>
              </a:lnSpc>
              <a:spcBef>
                <a:spcPts val="0"/>
              </a:spcBef>
              <a:spcAft>
                <a:spcPts val="0"/>
              </a:spcAft>
              <a:buClr>
                <a:schemeClr val="dk1"/>
              </a:buClr>
              <a:buSzPts val="2800"/>
              <a:buNone/>
              <a:defRPr sz="2800">
                <a:solidFill>
                  <a:schemeClr val="dk1"/>
                </a:solidFill>
              </a:defRPr>
            </a:lvl4pPr>
            <a:lvl5pPr lvl="4" algn="ctr" rtl="0">
              <a:lnSpc>
                <a:spcPct val="100000"/>
              </a:lnSpc>
              <a:spcBef>
                <a:spcPts val="0"/>
              </a:spcBef>
              <a:spcAft>
                <a:spcPts val="0"/>
              </a:spcAft>
              <a:buClr>
                <a:schemeClr val="dk1"/>
              </a:buClr>
              <a:buSzPts val="2800"/>
              <a:buNone/>
              <a:defRPr sz="2800">
                <a:solidFill>
                  <a:schemeClr val="dk1"/>
                </a:solidFill>
              </a:defRPr>
            </a:lvl5pPr>
            <a:lvl6pPr lvl="5" algn="ctr" rtl="0">
              <a:lnSpc>
                <a:spcPct val="100000"/>
              </a:lnSpc>
              <a:spcBef>
                <a:spcPts val="0"/>
              </a:spcBef>
              <a:spcAft>
                <a:spcPts val="0"/>
              </a:spcAft>
              <a:buClr>
                <a:schemeClr val="dk1"/>
              </a:buClr>
              <a:buSzPts val="2800"/>
              <a:buNone/>
              <a:defRPr sz="2800">
                <a:solidFill>
                  <a:schemeClr val="dk1"/>
                </a:solidFill>
              </a:defRPr>
            </a:lvl6pPr>
            <a:lvl7pPr lvl="6" algn="ctr" rtl="0">
              <a:lnSpc>
                <a:spcPct val="100000"/>
              </a:lnSpc>
              <a:spcBef>
                <a:spcPts val="0"/>
              </a:spcBef>
              <a:spcAft>
                <a:spcPts val="0"/>
              </a:spcAft>
              <a:buClr>
                <a:schemeClr val="dk1"/>
              </a:buClr>
              <a:buSzPts val="2800"/>
              <a:buNone/>
              <a:defRPr sz="2800">
                <a:solidFill>
                  <a:schemeClr val="dk1"/>
                </a:solidFill>
              </a:defRPr>
            </a:lvl7pPr>
            <a:lvl8pPr lvl="7" algn="ctr" rtl="0">
              <a:lnSpc>
                <a:spcPct val="100000"/>
              </a:lnSpc>
              <a:spcBef>
                <a:spcPts val="0"/>
              </a:spcBef>
              <a:spcAft>
                <a:spcPts val="0"/>
              </a:spcAft>
              <a:buClr>
                <a:schemeClr val="dk1"/>
              </a:buClr>
              <a:buSzPts val="2800"/>
              <a:buNone/>
              <a:defRPr sz="2800">
                <a:solidFill>
                  <a:schemeClr val="dk1"/>
                </a:solidFill>
              </a:defRPr>
            </a:lvl8pPr>
            <a:lvl9pPr lvl="8" algn="ctr" rtl="0">
              <a:lnSpc>
                <a:spcPct val="100000"/>
              </a:lnSpc>
              <a:spcBef>
                <a:spcPts val="0"/>
              </a:spcBef>
              <a:spcAft>
                <a:spcPts val="0"/>
              </a:spcAft>
              <a:buClr>
                <a:schemeClr val="dk1"/>
              </a:buClr>
              <a:buSzPts val="2800"/>
              <a:buNone/>
              <a:defRPr sz="2800">
                <a:solidFill>
                  <a:schemeClr val="dk1"/>
                </a:solidFill>
              </a:defRPr>
            </a:lvl9pPr>
          </a:lstStyle>
          <a:p>
            <a:endParaRPr/>
          </a:p>
        </p:txBody>
      </p:sp>
      <p:sp>
        <p:nvSpPr>
          <p:cNvPr id="4703" name="Google Shape;4703;p31"/>
          <p:cNvSpPr txBox="1"/>
          <p:nvPr/>
        </p:nvSpPr>
        <p:spPr>
          <a:xfrm>
            <a:off x="2716051" y="3483725"/>
            <a:ext cx="3711900" cy="711600"/>
          </a:xfrm>
          <a:prstGeom prst="rect">
            <a:avLst/>
          </a:prstGeom>
          <a:noFill/>
          <a:ln>
            <a:noFill/>
          </a:ln>
        </p:spPr>
        <p:txBody>
          <a:bodyPr spcFirstLastPara="1" wrap="square" lIns="91425" tIns="91425" rIns="91425" bIns="91425" anchor="t" anchorCtr="0">
            <a:noAutofit/>
          </a:bodyPr>
          <a:lstStyle/>
          <a:p>
            <a:pPr marL="0" lvl="0" indent="0" algn="ctr" rtl="0">
              <a:spcBef>
                <a:spcPts val="300"/>
              </a:spcBef>
              <a:spcAft>
                <a:spcPts val="0"/>
              </a:spcAft>
              <a:buClr>
                <a:schemeClr val="dk1"/>
              </a:buClr>
              <a:buSzPts val="1100"/>
              <a:buFont typeface="Arial"/>
              <a:buNone/>
            </a:pPr>
            <a:r>
              <a:rPr lang="en" sz="1200">
                <a:solidFill>
                  <a:schemeClr val="dk1"/>
                </a:solidFill>
                <a:latin typeface="Archivo"/>
                <a:ea typeface="Archivo"/>
                <a:cs typeface="Archivo"/>
                <a:sym typeface="Archivo"/>
              </a:rPr>
              <a:t>CREDITS: This presentation template was created by </a:t>
            </a:r>
            <a:r>
              <a:rPr lang="en" sz="1200" b="1">
                <a:solidFill>
                  <a:schemeClr val="dk1"/>
                </a:solidFill>
                <a:uFill>
                  <a:noFill/>
                </a:uFill>
                <a:latin typeface="Archivo"/>
                <a:ea typeface="Archivo"/>
                <a:cs typeface="Archivo"/>
                <a:sym typeface="Archivo"/>
                <a:hlinkClick r:id="rId2">
                  <a:extLst>
                    <a:ext uri="{A12FA001-AC4F-418D-AE19-62706E023703}">
                      <ahyp:hlinkClr xmlns:ahyp="http://schemas.microsoft.com/office/drawing/2018/hyperlinkcolor" val="tx"/>
                    </a:ext>
                  </a:extLst>
                </a:hlinkClick>
              </a:rPr>
              <a:t>Slidesgo</a:t>
            </a:r>
            <a:r>
              <a:rPr lang="en" sz="1200">
                <a:solidFill>
                  <a:schemeClr val="dk1"/>
                </a:solidFill>
                <a:latin typeface="Archivo"/>
                <a:ea typeface="Archivo"/>
                <a:cs typeface="Archivo"/>
                <a:sym typeface="Archivo"/>
              </a:rPr>
              <a:t>, and includes icons by </a:t>
            </a:r>
            <a:r>
              <a:rPr lang="en" sz="1200" b="1">
                <a:solidFill>
                  <a:schemeClr val="dk1"/>
                </a:solidFill>
                <a:uFill>
                  <a:noFill/>
                </a:uFill>
                <a:latin typeface="Archivo"/>
                <a:ea typeface="Archivo"/>
                <a:cs typeface="Archivo"/>
                <a:sym typeface="Archivo"/>
                <a:hlinkClick r:id="rId3">
                  <a:extLst>
                    <a:ext uri="{A12FA001-AC4F-418D-AE19-62706E023703}">
                      <ahyp:hlinkClr xmlns:ahyp="http://schemas.microsoft.com/office/drawing/2018/hyperlinkcolor" val="tx"/>
                    </a:ext>
                  </a:extLst>
                </a:hlinkClick>
              </a:rPr>
              <a:t>Flaticon</a:t>
            </a:r>
            <a:r>
              <a:rPr lang="en" sz="1200" b="1">
                <a:solidFill>
                  <a:schemeClr val="dk1"/>
                </a:solidFill>
                <a:latin typeface="Archivo"/>
                <a:ea typeface="Archivo"/>
                <a:cs typeface="Archivo"/>
                <a:sym typeface="Archivo"/>
              </a:rPr>
              <a:t>, </a:t>
            </a:r>
            <a:r>
              <a:rPr lang="en" sz="1200">
                <a:solidFill>
                  <a:schemeClr val="dk1"/>
                </a:solidFill>
                <a:latin typeface="Archivo"/>
                <a:ea typeface="Archivo"/>
                <a:cs typeface="Archivo"/>
                <a:sym typeface="Archivo"/>
              </a:rPr>
              <a:t>and infographics &amp; images by </a:t>
            </a:r>
            <a:r>
              <a:rPr lang="en" sz="1200" b="1">
                <a:solidFill>
                  <a:schemeClr val="dk1"/>
                </a:solidFill>
                <a:uFill>
                  <a:noFill/>
                </a:uFill>
                <a:latin typeface="Archivo"/>
                <a:ea typeface="Archivo"/>
                <a:cs typeface="Archivo"/>
                <a:sym typeface="Archivo"/>
                <a:hlinkClick r:id="rId4">
                  <a:extLst>
                    <a:ext uri="{A12FA001-AC4F-418D-AE19-62706E023703}">
                      <ahyp:hlinkClr xmlns:ahyp="http://schemas.microsoft.com/office/drawing/2018/hyperlinkcolor" val="tx"/>
                    </a:ext>
                  </a:extLst>
                </a:hlinkClick>
              </a:rPr>
              <a:t>Freepik</a:t>
            </a:r>
            <a:endParaRPr sz="1200" b="1">
              <a:solidFill>
                <a:schemeClr val="dk1"/>
              </a:solidFill>
              <a:latin typeface="Archivo"/>
              <a:ea typeface="Archivo"/>
              <a:cs typeface="Archivo"/>
              <a:sym typeface="Archivo"/>
            </a:endParaRPr>
          </a:p>
        </p:txBody>
      </p:sp>
      <p:sp>
        <p:nvSpPr>
          <p:cNvPr id="4704" name="Google Shape;4704;p31"/>
          <p:cNvSpPr txBox="1">
            <a:spLocks noGrp="1"/>
          </p:cNvSpPr>
          <p:nvPr>
            <p:ph type="body" idx="2"/>
          </p:nvPr>
        </p:nvSpPr>
        <p:spPr>
          <a:xfrm>
            <a:off x="2574900" y="4269075"/>
            <a:ext cx="3994200" cy="295200"/>
          </a:xfrm>
          <a:prstGeom prst="rect">
            <a:avLst/>
          </a:prstGeom>
        </p:spPr>
        <p:txBody>
          <a:bodyPr spcFirstLastPara="1" wrap="square" lIns="91425" tIns="91425" rIns="91425" bIns="91425" anchor="t" anchorCtr="0">
            <a:noAutofit/>
          </a:bodyPr>
          <a:lstStyle>
            <a:lvl1pPr marL="457189" lvl="0" indent="-317492" algn="ctr" rtl="0">
              <a:spcBef>
                <a:spcPts val="0"/>
              </a:spcBef>
              <a:spcAft>
                <a:spcPts val="0"/>
              </a:spcAft>
              <a:buClr>
                <a:schemeClr val="dk1"/>
              </a:buClr>
              <a:buSzPts val="1400"/>
              <a:buChar char="●"/>
              <a:defRPr sz="1200" b="1">
                <a:solidFill>
                  <a:schemeClr val="dk1"/>
                </a:solidFill>
              </a:defRPr>
            </a:lvl1pPr>
            <a:lvl2pPr marL="914377" lvl="1" indent="-317492" rtl="0">
              <a:spcBef>
                <a:spcPts val="0"/>
              </a:spcBef>
              <a:spcAft>
                <a:spcPts val="0"/>
              </a:spcAft>
              <a:buClr>
                <a:schemeClr val="dk1"/>
              </a:buClr>
              <a:buSzPts val="1400"/>
              <a:buChar char="○"/>
              <a:defRPr>
                <a:solidFill>
                  <a:schemeClr val="dk1"/>
                </a:solidFill>
              </a:defRPr>
            </a:lvl2pPr>
            <a:lvl3pPr marL="1371566" lvl="2" indent="-317492" rtl="0">
              <a:spcBef>
                <a:spcPts val="1600"/>
              </a:spcBef>
              <a:spcAft>
                <a:spcPts val="0"/>
              </a:spcAft>
              <a:buClr>
                <a:schemeClr val="dk1"/>
              </a:buClr>
              <a:buSzPts val="1400"/>
              <a:buChar char="■"/>
              <a:defRPr>
                <a:solidFill>
                  <a:schemeClr val="dk1"/>
                </a:solidFill>
              </a:defRPr>
            </a:lvl3pPr>
            <a:lvl4pPr marL="1828754" lvl="3" indent="-317492" rtl="0">
              <a:spcBef>
                <a:spcPts val="1600"/>
              </a:spcBef>
              <a:spcAft>
                <a:spcPts val="0"/>
              </a:spcAft>
              <a:buClr>
                <a:schemeClr val="dk1"/>
              </a:buClr>
              <a:buSzPts val="1400"/>
              <a:buChar char="●"/>
              <a:defRPr>
                <a:solidFill>
                  <a:schemeClr val="dk1"/>
                </a:solidFill>
              </a:defRPr>
            </a:lvl4pPr>
            <a:lvl5pPr marL="2285943" lvl="4" indent="-317492" rtl="0">
              <a:spcBef>
                <a:spcPts val="1600"/>
              </a:spcBef>
              <a:spcAft>
                <a:spcPts val="0"/>
              </a:spcAft>
              <a:buClr>
                <a:schemeClr val="dk1"/>
              </a:buClr>
              <a:buSzPts val="1400"/>
              <a:buChar char="○"/>
              <a:defRPr>
                <a:solidFill>
                  <a:schemeClr val="dk1"/>
                </a:solidFill>
              </a:defRPr>
            </a:lvl5pPr>
            <a:lvl6pPr marL="2743131" lvl="5" indent="-317492" rtl="0">
              <a:spcBef>
                <a:spcPts val="1600"/>
              </a:spcBef>
              <a:spcAft>
                <a:spcPts val="0"/>
              </a:spcAft>
              <a:buClr>
                <a:schemeClr val="dk1"/>
              </a:buClr>
              <a:buSzPts val="1400"/>
              <a:buChar char="■"/>
              <a:defRPr>
                <a:solidFill>
                  <a:schemeClr val="dk1"/>
                </a:solidFill>
              </a:defRPr>
            </a:lvl6pPr>
            <a:lvl7pPr marL="3200320" lvl="6" indent="-317492" rtl="0">
              <a:spcBef>
                <a:spcPts val="1600"/>
              </a:spcBef>
              <a:spcAft>
                <a:spcPts val="0"/>
              </a:spcAft>
              <a:buClr>
                <a:schemeClr val="dk1"/>
              </a:buClr>
              <a:buSzPts val="1400"/>
              <a:buChar char="●"/>
              <a:defRPr>
                <a:solidFill>
                  <a:schemeClr val="dk1"/>
                </a:solidFill>
              </a:defRPr>
            </a:lvl7pPr>
            <a:lvl8pPr marL="3657509" lvl="7" indent="-317492" rtl="0">
              <a:spcBef>
                <a:spcPts val="1600"/>
              </a:spcBef>
              <a:spcAft>
                <a:spcPts val="0"/>
              </a:spcAft>
              <a:buClr>
                <a:schemeClr val="dk1"/>
              </a:buClr>
              <a:buSzPts val="1400"/>
              <a:buChar char="○"/>
              <a:defRPr>
                <a:solidFill>
                  <a:schemeClr val="dk1"/>
                </a:solidFill>
              </a:defRPr>
            </a:lvl8pPr>
            <a:lvl9pPr marL="4114697" lvl="8" indent="-317492" rtl="0">
              <a:spcBef>
                <a:spcPts val="1600"/>
              </a:spcBef>
              <a:spcAft>
                <a:spcPts val="1600"/>
              </a:spcAft>
              <a:buClr>
                <a:schemeClr val="dk1"/>
              </a:buClr>
              <a:buSzPts val="1400"/>
              <a:buChar char="■"/>
              <a:defRPr>
                <a:solidFill>
                  <a:schemeClr val="dk1"/>
                </a:solidFill>
              </a:defRPr>
            </a:lvl9pPr>
          </a:lstStyle>
          <a:p>
            <a:endParaRPr/>
          </a:p>
        </p:txBody>
      </p:sp>
      <p:sp>
        <p:nvSpPr>
          <p:cNvPr id="4705" name="Google Shape;4705;p31"/>
          <p:cNvSpPr txBox="1">
            <a:spLocks noGrp="1"/>
          </p:cNvSpPr>
          <p:nvPr>
            <p:ph type="ctrTitle"/>
          </p:nvPr>
        </p:nvSpPr>
        <p:spPr>
          <a:xfrm>
            <a:off x="2574900" y="504925"/>
            <a:ext cx="3994200" cy="100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7000">
                <a:highlight>
                  <a:schemeClr val="dk1"/>
                </a:highlight>
              </a:defRPr>
            </a:lvl1pPr>
            <a:lvl2pPr lvl="1" algn="ctr" rtl="0">
              <a:spcBef>
                <a:spcPts val="0"/>
              </a:spcBef>
              <a:spcAft>
                <a:spcPts val="0"/>
              </a:spcAft>
              <a:buSzPts val="5200"/>
              <a:buFont typeface="Cairo Black"/>
              <a:buNone/>
              <a:defRPr sz="5200">
                <a:latin typeface="Cairo Black"/>
                <a:ea typeface="Cairo Black"/>
                <a:cs typeface="Cairo Black"/>
                <a:sym typeface="Cairo Black"/>
              </a:defRPr>
            </a:lvl2pPr>
            <a:lvl3pPr lvl="2" algn="ctr" rtl="0">
              <a:spcBef>
                <a:spcPts val="0"/>
              </a:spcBef>
              <a:spcAft>
                <a:spcPts val="0"/>
              </a:spcAft>
              <a:buSzPts val="5200"/>
              <a:buFont typeface="Cairo Black"/>
              <a:buNone/>
              <a:defRPr sz="5200">
                <a:latin typeface="Cairo Black"/>
                <a:ea typeface="Cairo Black"/>
                <a:cs typeface="Cairo Black"/>
                <a:sym typeface="Cairo Black"/>
              </a:defRPr>
            </a:lvl3pPr>
            <a:lvl4pPr lvl="3" algn="ctr" rtl="0">
              <a:spcBef>
                <a:spcPts val="0"/>
              </a:spcBef>
              <a:spcAft>
                <a:spcPts val="0"/>
              </a:spcAft>
              <a:buSzPts val="5200"/>
              <a:buFont typeface="Cairo Black"/>
              <a:buNone/>
              <a:defRPr sz="5200">
                <a:latin typeface="Cairo Black"/>
                <a:ea typeface="Cairo Black"/>
                <a:cs typeface="Cairo Black"/>
                <a:sym typeface="Cairo Black"/>
              </a:defRPr>
            </a:lvl4pPr>
            <a:lvl5pPr lvl="4" algn="ctr" rtl="0">
              <a:spcBef>
                <a:spcPts val="0"/>
              </a:spcBef>
              <a:spcAft>
                <a:spcPts val="0"/>
              </a:spcAft>
              <a:buSzPts val="5200"/>
              <a:buFont typeface="Cairo Black"/>
              <a:buNone/>
              <a:defRPr sz="5200">
                <a:latin typeface="Cairo Black"/>
                <a:ea typeface="Cairo Black"/>
                <a:cs typeface="Cairo Black"/>
                <a:sym typeface="Cairo Black"/>
              </a:defRPr>
            </a:lvl5pPr>
            <a:lvl6pPr lvl="5" algn="ctr" rtl="0">
              <a:spcBef>
                <a:spcPts val="0"/>
              </a:spcBef>
              <a:spcAft>
                <a:spcPts val="0"/>
              </a:spcAft>
              <a:buSzPts val="5200"/>
              <a:buFont typeface="Cairo Black"/>
              <a:buNone/>
              <a:defRPr sz="5200">
                <a:latin typeface="Cairo Black"/>
                <a:ea typeface="Cairo Black"/>
                <a:cs typeface="Cairo Black"/>
                <a:sym typeface="Cairo Black"/>
              </a:defRPr>
            </a:lvl6pPr>
            <a:lvl7pPr lvl="6" algn="ctr" rtl="0">
              <a:spcBef>
                <a:spcPts val="0"/>
              </a:spcBef>
              <a:spcAft>
                <a:spcPts val="0"/>
              </a:spcAft>
              <a:buSzPts val="5200"/>
              <a:buFont typeface="Cairo Black"/>
              <a:buNone/>
              <a:defRPr sz="5200">
                <a:latin typeface="Cairo Black"/>
                <a:ea typeface="Cairo Black"/>
                <a:cs typeface="Cairo Black"/>
                <a:sym typeface="Cairo Black"/>
              </a:defRPr>
            </a:lvl7pPr>
            <a:lvl8pPr lvl="7" algn="ctr" rtl="0">
              <a:spcBef>
                <a:spcPts val="0"/>
              </a:spcBef>
              <a:spcAft>
                <a:spcPts val="0"/>
              </a:spcAft>
              <a:buSzPts val="5200"/>
              <a:buFont typeface="Cairo Black"/>
              <a:buNone/>
              <a:defRPr sz="5200">
                <a:latin typeface="Cairo Black"/>
                <a:ea typeface="Cairo Black"/>
                <a:cs typeface="Cairo Black"/>
                <a:sym typeface="Cairo Black"/>
              </a:defRPr>
            </a:lvl8pPr>
            <a:lvl9pPr lvl="8" algn="ctr" rtl="0">
              <a:spcBef>
                <a:spcPts val="0"/>
              </a:spcBef>
              <a:spcAft>
                <a:spcPts val="0"/>
              </a:spcAft>
              <a:buSzPts val="5200"/>
              <a:buFont typeface="Cairo Black"/>
              <a:buNone/>
              <a:defRPr sz="5200">
                <a:latin typeface="Cairo Black"/>
                <a:ea typeface="Cairo Black"/>
                <a:cs typeface="Cairo Black"/>
                <a:sym typeface="Cairo Black"/>
              </a:defRPr>
            </a:lvl9pPr>
          </a:lstStyle>
          <a:p>
            <a:endParaRPr/>
          </a:p>
        </p:txBody>
      </p:sp>
      <p:grpSp>
        <p:nvGrpSpPr>
          <p:cNvPr id="4706" name="Google Shape;4706;p31"/>
          <p:cNvGrpSpPr/>
          <p:nvPr/>
        </p:nvGrpSpPr>
        <p:grpSpPr>
          <a:xfrm rot="-512179">
            <a:off x="194893" y="2934195"/>
            <a:ext cx="655543" cy="925043"/>
            <a:chOff x="1073175" y="1823100"/>
            <a:chExt cx="1283725" cy="1811475"/>
          </a:xfrm>
        </p:grpSpPr>
        <p:sp>
          <p:nvSpPr>
            <p:cNvPr id="4707" name="Google Shape;4707;p31"/>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08" name="Google Shape;4708;p31"/>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09" name="Google Shape;4709;p31"/>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10" name="Google Shape;4710;p31"/>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11" name="Google Shape;4711;p31"/>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12" name="Google Shape;4712;p31"/>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13" name="Google Shape;4713;p31"/>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14" name="Google Shape;4714;p31"/>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15" name="Google Shape;4715;p31"/>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16" name="Google Shape;4716;p31"/>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17" name="Google Shape;4717;p31"/>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18" name="Google Shape;4718;p31"/>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19" name="Google Shape;4719;p31"/>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20" name="Google Shape;4720;p31"/>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21" name="Google Shape;4721;p31"/>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22" name="Google Shape;4722;p31"/>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23" name="Google Shape;4723;p31"/>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24" name="Google Shape;4724;p31"/>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25" name="Google Shape;4725;p31"/>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26" name="Google Shape;4726;p31"/>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27" name="Google Shape;4727;p31"/>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28" name="Google Shape;4728;p31"/>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29" name="Google Shape;4729;p31"/>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30" name="Google Shape;4730;p31"/>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31" name="Google Shape;4731;p31"/>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32" name="Google Shape;4732;p31"/>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33" name="Google Shape;4733;p31"/>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34" name="Google Shape;4734;p31"/>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35" name="Google Shape;4735;p31"/>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36" name="Google Shape;4736;p31"/>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37" name="Google Shape;4737;p31"/>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38" name="Google Shape;4738;p31"/>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39" name="Google Shape;4739;p31"/>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40" name="Google Shape;4740;p31"/>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41" name="Google Shape;4741;p31"/>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4742" name="Google Shape;4742;p31"/>
          <p:cNvGrpSpPr/>
          <p:nvPr/>
        </p:nvGrpSpPr>
        <p:grpSpPr>
          <a:xfrm rot="977712">
            <a:off x="8101056" y="4003649"/>
            <a:ext cx="655619" cy="925149"/>
            <a:chOff x="1073175" y="1823100"/>
            <a:chExt cx="1283725" cy="1811475"/>
          </a:xfrm>
        </p:grpSpPr>
        <p:sp>
          <p:nvSpPr>
            <p:cNvPr id="4743" name="Google Shape;4743;p31"/>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44" name="Google Shape;4744;p31"/>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45" name="Google Shape;4745;p31"/>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46" name="Google Shape;4746;p31"/>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47" name="Google Shape;4747;p31"/>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48" name="Google Shape;4748;p31"/>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49" name="Google Shape;4749;p31"/>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50" name="Google Shape;4750;p31"/>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51" name="Google Shape;4751;p31"/>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52" name="Google Shape;4752;p31"/>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53" name="Google Shape;4753;p31"/>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54" name="Google Shape;4754;p31"/>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55" name="Google Shape;4755;p31"/>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56" name="Google Shape;4756;p31"/>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57" name="Google Shape;4757;p31"/>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58" name="Google Shape;4758;p31"/>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59" name="Google Shape;4759;p31"/>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60" name="Google Shape;4760;p31"/>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61" name="Google Shape;4761;p31"/>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62" name="Google Shape;4762;p31"/>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63" name="Google Shape;4763;p31"/>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64" name="Google Shape;4764;p31"/>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65" name="Google Shape;4765;p31"/>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66" name="Google Shape;4766;p31"/>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67" name="Google Shape;4767;p31"/>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68" name="Google Shape;4768;p31"/>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69" name="Google Shape;4769;p31"/>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70" name="Google Shape;4770;p31"/>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71" name="Google Shape;4771;p31"/>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72" name="Google Shape;4772;p31"/>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73" name="Google Shape;4773;p31"/>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74" name="Google Shape;4774;p31"/>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75" name="Google Shape;4775;p31"/>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76" name="Google Shape;4776;p31"/>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77" name="Google Shape;4777;p31"/>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4778" name="Google Shape;4778;p31"/>
          <p:cNvGrpSpPr/>
          <p:nvPr/>
        </p:nvGrpSpPr>
        <p:grpSpPr>
          <a:xfrm rot="-846747">
            <a:off x="8162463" y="186961"/>
            <a:ext cx="655484" cy="924959"/>
            <a:chOff x="1073175" y="1823100"/>
            <a:chExt cx="1283725" cy="1811475"/>
          </a:xfrm>
        </p:grpSpPr>
        <p:sp>
          <p:nvSpPr>
            <p:cNvPr id="4779" name="Google Shape;4779;p31"/>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80" name="Google Shape;4780;p31"/>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81" name="Google Shape;4781;p31"/>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82" name="Google Shape;4782;p31"/>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83" name="Google Shape;4783;p31"/>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84" name="Google Shape;4784;p31"/>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85" name="Google Shape;4785;p31"/>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86" name="Google Shape;4786;p31"/>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87" name="Google Shape;4787;p31"/>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88" name="Google Shape;4788;p31"/>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89" name="Google Shape;4789;p31"/>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90" name="Google Shape;4790;p31"/>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91" name="Google Shape;4791;p31"/>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92" name="Google Shape;4792;p31"/>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93" name="Google Shape;4793;p31"/>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94" name="Google Shape;4794;p31"/>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95" name="Google Shape;4795;p31"/>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96" name="Google Shape;4796;p31"/>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97" name="Google Shape;4797;p31"/>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98" name="Google Shape;4798;p31"/>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799" name="Google Shape;4799;p31"/>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800" name="Google Shape;4800;p31"/>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801" name="Google Shape;4801;p31"/>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802" name="Google Shape;4802;p31"/>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803" name="Google Shape;4803;p31"/>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804" name="Google Shape;4804;p31"/>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805" name="Google Shape;4805;p31"/>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806" name="Google Shape;4806;p31"/>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807" name="Google Shape;4807;p31"/>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808" name="Google Shape;4808;p31"/>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809" name="Google Shape;4809;p31"/>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810" name="Google Shape;4810;p31"/>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811" name="Google Shape;4811;p31"/>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812" name="Google Shape;4812;p31"/>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813" name="Google Shape;4813;p31"/>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4814" name="Google Shape;4814;p31"/>
          <p:cNvGrpSpPr/>
          <p:nvPr/>
        </p:nvGrpSpPr>
        <p:grpSpPr>
          <a:xfrm>
            <a:off x="-363454" y="3853538"/>
            <a:ext cx="6052500" cy="2207146"/>
            <a:chOff x="-287254" y="3624938"/>
            <a:chExt cx="6052500" cy="2207146"/>
          </a:xfrm>
        </p:grpSpPr>
        <p:sp>
          <p:nvSpPr>
            <p:cNvPr id="4815" name="Google Shape;4815;p31"/>
            <p:cNvSpPr/>
            <p:nvPr/>
          </p:nvSpPr>
          <p:spPr>
            <a:xfrm rot="792967">
              <a:off x="-305951" y="4435196"/>
              <a:ext cx="6089893" cy="541758"/>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4816" name="Google Shape;4816;p31"/>
            <p:cNvGrpSpPr/>
            <p:nvPr/>
          </p:nvGrpSpPr>
          <p:grpSpPr>
            <a:xfrm rot="1481659">
              <a:off x="1257484" y="4258976"/>
              <a:ext cx="3240853" cy="939071"/>
              <a:chOff x="1746133" y="3965041"/>
              <a:chExt cx="3240674" cy="939019"/>
            </a:xfrm>
          </p:grpSpPr>
          <p:sp>
            <p:nvSpPr>
              <p:cNvPr id="4817" name="Google Shape;4817;p31"/>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18" name="Google Shape;4818;p31"/>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19" name="Google Shape;4819;p31"/>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20" name="Google Shape;4820;p31"/>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21" name="Google Shape;4821;p31"/>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22" name="Google Shape;4822;p31"/>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23" name="Google Shape;4823;p31"/>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24" name="Google Shape;4824;p31"/>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25" name="Google Shape;4825;p31"/>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26" name="Google Shape;4826;p31"/>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27" name="Google Shape;4827;p31"/>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28" name="Google Shape;4828;p31"/>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29" name="Google Shape;4829;p31"/>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4830" name="Google Shape;4830;p31"/>
            <p:cNvGrpSpPr/>
            <p:nvPr/>
          </p:nvGrpSpPr>
          <p:grpSpPr>
            <a:xfrm rot="1481659">
              <a:off x="4781335" y="5041250"/>
              <a:ext cx="598207" cy="392997"/>
              <a:chOff x="5281114" y="3780590"/>
              <a:chExt cx="598174" cy="392976"/>
            </a:xfrm>
          </p:grpSpPr>
          <p:sp>
            <p:nvSpPr>
              <p:cNvPr id="4831" name="Google Shape;4831;p31"/>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32" name="Google Shape;4832;p31"/>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33" name="Google Shape;4833;p31"/>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4834" name="Google Shape;4834;p31"/>
            <p:cNvGrpSpPr/>
            <p:nvPr/>
          </p:nvGrpSpPr>
          <p:grpSpPr>
            <a:xfrm rot="1481659">
              <a:off x="-171216" y="3887454"/>
              <a:ext cx="1226511" cy="545210"/>
              <a:chOff x="302789" y="4663116"/>
              <a:chExt cx="1226443" cy="545179"/>
            </a:xfrm>
          </p:grpSpPr>
          <p:sp>
            <p:nvSpPr>
              <p:cNvPr id="4835" name="Google Shape;4835;p31"/>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36" name="Google Shape;4836;p31"/>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37" name="Google Shape;4837;p31"/>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38" name="Google Shape;4838;p31"/>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39" name="Google Shape;4839;p31"/>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4840" name="Google Shape;4840;p31"/>
          <p:cNvGrpSpPr/>
          <p:nvPr/>
        </p:nvGrpSpPr>
        <p:grpSpPr>
          <a:xfrm>
            <a:off x="-240175" y="-321657"/>
            <a:ext cx="2874436" cy="5776200"/>
            <a:chOff x="-240176" y="-321657"/>
            <a:chExt cx="2874436" cy="5776200"/>
          </a:xfrm>
        </p:grpSpPr>
        <p:sp>
          <p:nvSpPr>
            <p:cNvPr id="4841" name="Google Shape;4841;p31"/>
            <p:cNvSpPr/>
            <p:nvPr/>
          </p:nvSpPr>
          <p:spPr>
            <a:xfrm rot="-4332759">
              <a:off x="-1690384" y="2295625"/>
              <a:ext cx="5892269" cy="541636"/>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4842" name="Google Shape;4842;p31"/>
            <p:cNvGrpSpPr/>
            <p:nvPr/>
          </p:nvGrpSpPr>
          <p:grpSpPr>
            <a:xfrm rot="-3644135">
              <a:off x="-603322" y="3291429"/>
              <a:ext cx="2964072" cy="904225"/>
              <a:chOff x="2022487" y="3965041"/>
              <a:chExt cx="2964320" cy="904300"/>
            </a:xfrm>
          </p:grpSpPr>
          <p:sp>
            <p:nvSpPr>
              <p:cNvPr id="4843" name="Google Shape;4843;p31"/>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44" name="Google Shape;4844;p31"/>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45" name="Google Shape;4845;p31"/>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46" name="Google Shape;4846;p31"/>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47" name="Google Shape;4847;p31"/>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48" name="Google Shape;4848;p31"/>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49" name="Google Shape;4849;p31"/>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50" name="Google Shape;4850;p31"/>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51" name="Google Shape;4851;p31"/>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52" name="Google Shape;4852;p31"/>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53" name="Google Shape;4853;p31"/>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54" name="Google Shape;4854;p31"/>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4855" name="Google Shape;4855;p31"/>
            <p:cNvGrpSpPr/>
            <p:nvPr/>
          </p:nvGrpSpPr>
          <p:grpSpPr>
            <a:xfrm rot="-3644135">
              <a:off x="639280" y="546948"/>
              <a:ext cx="2249655" cy="734299"/>
              <a:chOff x="5281114" y="3439205"/>
              <a:chExt cx="2249843" cy="734360"/>
            </a:xfrm>
          </p:grpSpPr>
          <p:sp>
            <p:nvSpPr>
              <p:cNvPr id="4856" name="Google Shape;4856;p31"/>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57" name="Google Shape;4857;p31"/>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58" name="Google Shape;4858;p31"/>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59" name="Google Shape;4859;p31"/>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60" name="Google Shape;4860;p31"/>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61" name="Google Shape;4861;p31"/>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62" name="Google Shape;4862;p31"/>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63" name="Google Shape;4863;p31"/>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64" name="Google Shape;4864;p31"/>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4865" name="Google Shape;4865;p31"/>
          <p:cNvGrpSpPr/>
          <p:nvPr/>
        </p:nvGrpSpPr>
        <p:grpSpPr>
          <a:xfrm>
            <a:off x="6672925" y="-253582"/>
            <a:ext cx="2874436" cy="5776200"/>
            <a:chOff x="6672924" y="-253582"/>
            <a:chExt cx="2874436" cy="5776200"/>
          </a:xfrm>
        </p:grpSpPr>
        <p:sp>
          <p:nvSpPr>
            <p:cNvPr id="4866" name="Google Shape;4866;p31"/>
            <p:cNvSpPr/>
            <p:nvPr/>
          </p:nvSpPr>
          <p:spPr>
            <a:xfrm rot="-4332759">
              <a:off x="5222716" y="2363700"/>
              <a:ext cx="5892269" cy="541636"/>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4867" name="Google Shape;4867;p31"/>
            <p:cNvGrpSpPr/>
            <p:nvPr/>
          </p:nvGrpSpPr>
          <p:grpSpPr>
            <a:xfrm rot="-3644135">
              <a:off x="6309778" y="3359504"/>
              <a:ext cx="2964072" cy="904225"/>
              <a:chOff x="2022487" y="3965041"/>
              <a:chExt cx="2964320" cy="904300"/>
            </a:xfrm>
          </p:grpSpPr>
          <p:sp>
            <p:nvSpPr>
              <p:cNvPr id="4868" name="Google Shape;4868;p31"/>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69" name="Google Shape;4869;p31"/>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70" name="Google Shape;4870;p31"/>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71" name="Google Shape;4871;p31"/>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72" name="Google Shape;4872;p31"/>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73" name="Google Shape;4873;p31"/>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74" name="Google Shape;4874;p31"/>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75" name="Google Shape;4875;p31"/>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76" name="Google Shape;4876;p31"/>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77" name="Google Shape;4877;p31"/>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78" name="Google Shape;4878;p31"/>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79" name="Google Shape;4879;p31"/>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4880" name="Google Shape;4880;p31"/>
            <p:cNvGrpSpPr/>
            <p:nvPr/>
          </p:nvGrpSpPr>
          <p:grpSpPr>
            <a:xfrm rot="-3644135">
              <a:off x="7552380" y="615023"/>
              <a:ext cx="2249655" cy="734299"/>
              <a:chOff x="5281114" y="3439205"/>
              <a:chExt cx="2249843" cy="734360"/>
            </a:xfrm>
          </p:grpSpPr>
          <p:sp>
            <p:nvSpPr>
              <p:cNvPr id="4881" name="Google Shape;4881;p31"/>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82" name="Google Shape;4882;p31"/>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83" name="Google Shape;4883;p31"/>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84" name="Google Shape;4884;p31"/>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85" name="Google Shape;4885;p31"/>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86" name="Google Shape;4886;p31"/>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87" name="Google Shape;4887;p31"/>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88" name="Google Shape;4888;p31"/>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889" name="Google Shape;4889;p31"/>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p:cSld name="BLANK_1_1_1_1_1_1_1">
    <p:bg>
      <p:bgPr>
        <a:solidFill>
          <a:schemeClr val="lt1"/>
        </a:solidFill>
        <a:effectLst/>
      </p:bgPr>
    </p:bg>
    <p:spTree>
      <p:nvGrpSpPr>
        <p:cNvPr id="1" name="Shape 4890"/>
        <p:cNvGrpSpPr/>
        <p:nvPr/>
      </p:nvGrpSpPr>
      <p:grpSpPr>
        <a:xfrm>
          <a:off x="0" y="0"/>
          <a:ext cx="0" cy="0"/>
          <a:chOff x="0" y="0"/>
          <a:chExt cx="0" cy="0"/>
        </a:xfrm>
      </p:grpSpPr>
      <p:grpSp>
        <p:nvGrpSpPr>
          <p:cNvPr id="4891" name="Google Shape;4891;p32"/>
          <p:cNvGrpSpPr/>
          <p:nvPr/>
        </p:nvGrpSpPr>
        <p:grpSpPr>
          <a:xfrm>
            <a:off x="-2272928" y="-5615673"/>
            <a:ext cx="13689855" cy="16374829"/>
            <a:chOff x="2072625" y="330375"/>
            <a:chExt cx="857250" cy="1025375"/>
          </a:xfrm>
        </p:grpSpPr>
        <p:sp>
          <p:nvSpPr>
            <p:cNvPr id="4892" name="Google Shape;4892;p32"/>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893" name="Google Shape;4893;p32"/>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894" name="Google Shape;4894;p32"/>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895" name="Google Shape;4895;p32"/>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896" name="Google Shape;4896;p32"/>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897" name="Google Shape;4897;p32"/>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898" name="Google Shape;4898;p32"/>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899" name="Google Shape;4899;p32"/>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00" name="Google Shape;4900;p32"/>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01" name="Google Shape;4901;p32"/>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02" name="Google Shape;4902;p32"/>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03" name="Google Shape;4903;p32"/>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04" name="Google Shape;4904;p32"/>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05" name="Google Shape;4905;p32"/>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06" name="Google Shape;4906;p32"/>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07" name="Google Shape;4907;p32"/>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08" name="Google Shape;4908;p32"/>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09" name="Google Shape;4909;p32"/>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10" name="Google Shape;4910;p32"/>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11" name="Google Shape;4911;p32"/>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12" name="Google Shape;4912;p32"/>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13" name="Google Shape;4913;p32"/>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14" name="Google Shape;4914;p32"/>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15" name="Google Shape;4915;p32"/>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16" name="Google Shape;4916;p32"/>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17" name="Google Shape;4917;p32"/>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18" name="Google Shape;4918;p32"/>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19" name="Google Shape;4919;p32"/>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4920" name="Google Shape;4920;p32"/>
          <p:cNvGrpSpPr/>
          <p:nvPr/>
        </p:nvGrpSpPr>
        <p:grpSpPr>
          <a:xfrm rot="-512179">
            <a:off x="343193" y="303895"/>
            <a:ext cx="655543" cy="925043"/>
            <a:chOff x="1073175" y="1823100"/>
            <a:chExt cx="1283725" cy="1811475"/>
          </a:xfrm>
        </p:grpSpPr>
        <p:sp>
          <p:nvSpPr>
            <p:cNvPr id="4921" name="Google Shape;4921;p32"/>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22" name="Google Shape;4922;p32"/>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23" name="Google Shape;4923;p32"/>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24" name="Google Shape;4924;p32"/>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25" name="Google Shape;4925;p32"/>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26" name="Google Shape;4926;p32"/>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27" name="Google Shape;4927;p32"/>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28" name="Google Shape;4928;p32"/>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29" name="Google Shape;4929;p32"/>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30" name="Google Shape;4930;p32"/>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31" name="Google Shape;4931;p32"/>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32" name="Google Shape;4932;p32"/>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33" name="Google Shape;4933;p32"/>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34" name="Google Shape;4934;p32"/>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35" name="Google Shape;4935;p32"/>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36" name="Google Shape;4936;p32"/>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37" name="Google Shape;4937;p32"/>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38" name="Google Shape;4938;p32"/>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39" name="Google Shape;4939;p32"/>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40" name="Google Shape;4940;p32"/>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41" name="Google Shape;4941;p32"/>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42" name="Google Shape;4942;p32"/>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43" name="Google Shape;4943;p32"/>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44" name="Google Shape;4944;p32"/>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45" name="Google Shape;4945;p32"/>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46" name="Google Shape;4946;p32"/>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47" name="Google Shape;4947;p32"/>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48" name="Google Shape;4948;p32"/>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49" name="Google Shape;4949;p32"/>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50" name="Google Shape;4950;p32"/>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51" name="Google Shape;4951;p32"/>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52" name="Google Shape;4952;p32"/>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53" name="Google Shape;4953;p32"/>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54" name="Google Shape;4954;p32"/>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4955" name="Google Shape;4955;p32"/>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4956" name="Google Shape;4956;p32"/>
          <p:cNvGrpSpPr/>
          <p:nvPr/>
        </p:nvGrpSpPr>
        <p:grpSpPr>
          <a:xfrm>
            <a:off x="-287254" y="3624938"/>
            <a:ext cx="6052500" cy="2207146"/>
            <a:chOff x="-287254" y="3624938"/>
            <a:chExt cx="6052500" cy="2207146"/>
          </a:xfrm>
        </p:grpSpPr>
        <p:sp>
          <p:nvSpPr>
            <p:cNvPr id="4957" name="Google Shape;4957;p32"/>
            <p:cNvSpPr/>
            <p:nvPr/>
          </p:nvSpPr>
          <p:spPr>
            <a:xfrm rot="792967">
              <a:off x="-305951" y="4435196"/>
              <a:ext cx="6089893" cy="541758"/>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4958" name="Google Shape;4958;p32"/>
            <p:cNvGrpSpPr/>
            <p:nvPr/>
          </p:nvGrpSpPr>
          <p:grpSpPr>
            <a:xfrm rot="1481659">
              <a:off x="1257484" y="4258976"/>
              <a:ext cx="3240853" cy="939071"/>
              <a:chOff x="1746133" y="3965041"/>
              <a:chExt cx="3240674" cy="939019"/>
            </a:xfrm>
          </p:grpSpPr>
          <p:sp>
            <p:nvSpPr>
              <p:cNvPr id="4959" name="Google Shape;4959;p32"/>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60" name="Google Shape;4960;p32"/>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61" name="Google Shape;4961;p32"/>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62" name="Google Shape;4962;p32"/>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63" name="Google Shape;4963;p32"/>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64" name="Google Shape;4964;p32"/>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65" name="Google Shape;4965;p32"/>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66" name="Google Shape;4966;p32"/>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67" name="Google Shape;4967;p32"/>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68" name="Google Shape;4968;p32"/>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69" name="Google Shape;4969;p32"/>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70" name="Google Shape;4970;p32"/>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71" name="Google Shape;4971;p32"/>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4972" name="Google Shape;4972;p32"/>
            <p:cNvGrpSpPr/>
            <p:nvPr/>
          </p:nvGrpSpPr>
          <p:grpSpPr>
            <a:xfrm rot="1481659">
              <a:off x="4781335" y="5041250"/>
              <a:ext cx="598207" cy="392997"/>
              <a:chOff x="5281114" y="3780590"/>
              <a:chExt cx="598174" cy="392976"/>
            </a:xfrm>
          </p:grpSpPr>
          <p:sp>
            <p:nvSpPr>
              <p:cNvPr id="4973" name="Google Shape;4973;p32"/>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74" name="Google Shape;4974;p32"/>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75" name="Google Shape;4975;p32"/>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4976" name="Google Shape;4976;p32"/>
            <p:cNvGrpSpPr/>
            <p:nvPr/>
          </p:nvGrpSpPr>
          <p:grpSpPr>
            <a:xfrm rot="1481659">
              <a:off x="-171216" y="3887454"/>
              <a:ext cx="1226511" cy="545210"/>
              <a:chOff x="302789" y="4663116"/>
              <a:chExt cx="1226443" cy="545179"/>
            </a:xfrm>
          </p:grpSpPr>
          <p:sp>
            <p:nvSpPr>
              <p:cNvPr id="4977" name="Google Shape;4977;p32"/>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78" name="Google Shape;4978;p32"/>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79" name="Google Shape;4979;p32"/>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80" name="Google Shape;4980;p32"/>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81" name="Google Shape;4981;p32"/>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4982" name="Google Shape;4982;p32"/>
          <p:cNvGrpSpPr/>
          <p:nvPr/>
        </p:nvGrpSpPr>
        <p:grpSpPr>
          <a:xfrm>
            <a:off x="-240175" y="-321657"/>
            <a:ext cx="2874436" cy="5776200"/>
            <a:chOff x="-240176" y="-321657"/>
            <a:chExt cx="2874436" cy="5776200"/>
          </a:xfrm>
        </p:grpSpPr>
        <p:sp>
          <p:nvSpPr>
            <p:cNvPr id="4983" name="Google Shape;4983;p32"/>
            <p:cNvSpPr/>
            <p:nvPr/>
          </p:nvSpPr>
          <p:spPr>
            <a:xfrm rot="-4332759">
              <a:off x="-1690384" y="2295625"/>
              <a:ext cx="5892269" cy="541636"/>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4984" name="Google Shape;4984;p32"/>
            <p:cNvGrpSpPr/>
            <p:nvPr/>
          </p:nvGrpSpPr>
          <p:grpSpPr>
            <a:xfrm rot="-3644135">
              <a:off x="-603322" y="3291429"/>
              <a:ext cx="2964072" cy="904225"/>
              <a:chOff x="2022487" y="3965041"/>
              <a:chExt cx="2964320" cy="904300"/>
            </a:xfrm>
          </p:grpSpPr>
          <p:sp>
            <p:nvSpPr>
              <p:cNvPr id="4985" name="Google Shape;4985;p32"/>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86" name="Google Shape;4986;p32"/>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87" name="Google Shape;4987;p32"/>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88" name="Google Shape;4988;p32"/>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89" name="Google Shape;4989;p32"/>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90" name="Google Shape;4990;p32"/>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91" name="Google Shape;4991;p32"/>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92" name="Google Shape;4992;p32"/>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93" name="Google Shape;4993;p32"/>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94" name="Google Shape;4994;p32"/>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95" name="Google Shape;4995;p32"/>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96" name="Google Shape;4996;p32"/>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4997" name="Google Shape;4997;p32"/>
            <p:cNvGrpSpPr/>
            <p:nvPr/>
          </p:nvGrpSpPr>
          <p:grpSpPr>
            <a:xfrm rot="-3644135">
              <a:off x="639280" y="546948"/>
              <a:ext cx="2249655" cy="734299"/>
              <a:chOff x="5281114" y="3439205"/>
              <a:chExt cx="2249843" cy="734360"/>
            </a:xfrm>
          </p:grpSpPr>
          <p:sp>
            <p:nvSpPr>
              <p:cNvPr id="4998" name="Google Shape;4998;p32"/>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4999" name="Google Shape;4999;p32"/>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00" name="Google Shape;5000;p32"/>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01" name="Google Shape;5001;p32"/>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02" name="Google Shape;5002;p32"/>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03" name="Google Shape;5003;p32"/>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04" name="Google Shape;5004;p32"/>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05" name="Google Shape;5005;p32"/>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06" name="Google Shape;5006;p32"/>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5007" name="Google Shape;5007;p32"/>
          <p:cNvGrpSpPr/>
          <p:nvPr/>
        </p:nvGrpSpPr>
        <p:grpSpPr>
          <a:xfrm>
            <a:off x="4458401" y="-628040"/>
            <a:ext cx="5106900" cy="2061163"/>
            <a:chOff x="4458400" y="-628040"/>
            <a:chExt cx="5106900" cy="2061163"/>
          </a:xfrm>
        </p:grpSpPr>
        <p:sp>
          <p:nvSpPr>
            <p:cNvPr id="5008" name="Google Shape;5008;p32"/>
            <p:cNvSpPr/>
            <p:nvPr/>
          </p:nvSpPr>
          <p:spPr>
            <a:xfrm rot="886861">
              <a:off x="4442526" y="93250"/>
              <a:ext cx="5138648" cy="54175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5009" name="Google Shape;5009;p32"/>
            <p:cNvGrpSpPr/>
            <p:nvPr/>
          </p:nvGrpSpPr>
          <p:grpSpPr>
            <a:xfrm rot="1575454">
              <a:off x="5112021" y="-228164"/>
              <a:ext cx="1966794" cy="682002"/>
              <a:chOff x="3019982" y="3965041"/>
              <a:chExt cx="1966825" cy="682013"/>
            </a:xfrm>
          </p:grpSpPr>
          <p:sp>
            <p:nvSpPr>
              <p:cNvPr id="5010" name="Google Shape;5010;p32"/>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11" name="Google Shape;5011;p32"/>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12" name="Google Shape;5012;p32"/>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13" name="Google Shape;5013;p32"/>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14" name="Google Shape;5014;p32"/>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15" name="Google Shape;5015;p32"/>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16" name="Google Shape;5016;p32"/>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17" name="Google Shape;5017;p32"/>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5018" name="Google Shape;5018;p32"/>
            <p:cNvGrpSpPr/>
            <p:nvPr/>
          </p:nvGrpSpPr>
          <p:grpSpPr>
            <a:xfrm rot="1575454">
              <a:off x="7347797" y="353876"/>
              <a:ext cx="1975179" cy="677273"/>
              <a:chOff x="5281114" y="3496281"/>
              <a:chExt cx="1975210" cy="677284"/>
            </a:xfrm>
          </p:grpSpPr>
          <p:sp>
            <p:nvSpPr>
              <p:cNvPr id="5019" name="Google Shape;5019;p32"/>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20" name="Google Shape;5020;p32"/>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21" name="Google Shape;5021;p32"/>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22" name="Google Shape;5022;p32"/>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23" name="Google Shape;5023;p32"/>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24" name="Google Shape;5024;p32"/>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25" name="Google Shape;5025;p32"/>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026" name="Google Shape;5026;p32"/>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5027" name="Google Shape;5027;p32"/>
          <p:cNvGrpSpPr/>
          <p:nvPr/>
        </p:nvGrpSpPr>
        <p:grpSpPr>
          <a:xfrm rot="977712">
            <a:off x="8218756" y="3944499"/>
            <a:ext cx="655619" cy="925149"/>
            <a:chOff x="1073175" y="1823100"/>
            <a:chExt cx="1283725" cy="1811475"/>
          </a:xfrm>
        </p:grpSpPr>
        <p:sp>
          <p:nvSpPr>
            <p:cNvPr id="5028" name="Google Shape;5028;p32"/>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29" name="Google Shape;5029;p32"/>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30" name="Google Shape;5030;p32"/>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31" name="Google Shape;5031;p32"/>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32" name="Google Shape;5032;p32"/>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33" name="Google Shape;5033;p32"/>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34" name="Google Shape;5034;p32"/>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35" name="Google Shape;5035;p32"/>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36" name="Google Shape;5036;p32"/>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37" name="Google Shape;5037;p32"/>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38" name="Google Shape;5038;p32"/>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39" name="Google Shape;5039;p32"/>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40" name="Google Shape;5040;p32"/>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41" name="Google Shape;5041;p32"/>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42" name="Google Shape;5042;p32"/>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43" name="Google Shape;5043;p32"/>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44" name="Google Shape;5044;p32"/>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45" name="Google Shape;5045;p32"/>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46" name="Google Shape;5046;p32"/>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47" name="Google Shape;5047;p32"/>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48" name="Google Shape;5048;p32"/>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49" name="Google Shape;5049;p32"/>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50" name="Google Shape;5050;p32"/>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51" name="Google Shape;5051;p32"/>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52" name="Google Shape;5052;p32"/>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53" name="Google Shape;5053;p32"/>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54" name="Google Shape;5054;p32"/>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55" name="Google Shape;5055;p32"/>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56" name="Google Shape;5056;p32"/>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57" name="Google Shape;5057;p32"/>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58" name="Google Shape;5058;p32"/>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59" name="Google Shape;5059;p32"/>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60" name="Google Shape;5060;p32"/>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61" name="Google Shape;5061;p32"/>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62" name="Google Shape;5062;p32"/>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5063" name="Google Shape;5063;p32"/>
          <p:cNvGrpSpPr/>
          <p:nvPr/>
        </p:nvGrpSpPr>
        <p:grpSpPr>
          <a:xfrm rot="-8100000">
            <a:off x="7375192" y="4046015"/>
            <a:ext cx="655563" cy="925071"/>
            <a:chOff x="1073175" y="1823100"/>
            <a:chExt cx="1283725" cy="1811475"/>
          </a:xfrm>
        </p:grpSpPr>
        <p:sp>
          <p:nvSpPr>
            <p:cNvPr id="5064" name="Google Shape;5064;p32"/>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65" name="Google Shape;5065;p32"/>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66" name="Google Shape;5066;p32"/>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67" name="Google Shape;5067;p32"/>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68" name="Google Shape;5068;p32"/>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69" name="Google Shape;5069;p32"/>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70" name="Google Shape;5070;p32"/>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71" name="Google Shape;5071;p32"/>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72" name="Google Shape;5072;p32"/>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73" name="Google Shape;5073;p32"/>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74" name="Google Shape;5074;p32"/>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75" name="Google Shape;5075;p32"/>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76" name="Google Shape;5076;p32"/>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77" name="Google Shape;5077;p32"/>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78" name="Google Shape;5078;p32"/>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79" name="Google Shape;5079;p32"/>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80" name="Google Shape;5080;p32"/>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81" name="Google Shape;5081;p32"/>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82" name="Google Shape;5082;p32"/>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83" name="Google Shape;5083;p32"/>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84" name="Google Shape;5084;p32"/>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85" name="Google Shape;5085;p32"/>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86" name="Google Shape;5086;p32"/>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87" name="Google Shape;5087;p32"/>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88" name="Google Shape;5088;p32"/>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89" name="Google Shape;5089;p32"/>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90" name="Google Shape;5090;p32"/>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91" name="Google Shape;5091;p32"/>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92" name="Google Shape;5092;p32"/>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93" name="Google Shape;5093;p32"/>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94" name="Google Shape;5094;p32"/>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95" name="Google Shape;5095;p32"/>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96" name="Google Shape;5096;p32"/>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97" name="Google Shape;5097;p32"/>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098" name="Google Shape;5098;p32"/>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ackground 1">
  <p:cSld name="BLANK_1_1_1_1_1_1_1_1">
    <p:bg>
      <p:bgPr>
        <a:solidFill>
          <a:schemeClr val="lt1"/>
        </a:solidFill>
        <a:effectLst/>
      </p:bgPr>
    </p:bg>
    <p:spTree>
      <p:nvGrpSpPr>
        <p:cNvPr id="1" name="Shape 5099"/>
        <p:cNvGrpSpPr/>
        <p:nvPr/>
      </p:nvGrpSpPr>
      <p:grpSpPr>
        <a:xfrm>
          <a:off x="0" y="0"/>
          <a:ext cx="0" cy="0"/>
          <a:chOff x="0" y="0"/>
          <a:chExt cx="0" cy="0"/>
        </a:xfrm>
      </p:grpSpPr>
      <p:grpSp>
        <p:nvGrpSpPr>
          <p:cNvPr id="5100" name="Google Shape;5100;p33"/>
          <p:cNvGrpSpPr/>
          <p:nvPr/>
        </p:nvGrpSpPr>
        <p:grpSpPr>
          <a:xfrm>
            <a:off x="-2272928" y="-5615673"/>
            <a:ext cx="13689855" cy="16374829"/>
            <a:chOff x="2072625" y="330375"/>
            <a:chExt cx="857250" cy="1025375"/>
          </a:xfrm>
        </p:grpSpPr>
        <p:sp>
          <p:nvSpPr>
            <p:cNvPr id="5101" name="Google Shape;5101;p33"/>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02" name="Google Shape;5102;p33"/>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03" name="Google Shape;5103;p33"/>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04" name="Google Shape;5104;p33"/>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05" name="Google Shape;5105;p33"/>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06" name="Google Shape;5106;p33"/>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07" name="Google Shape;5107;p33"/>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08" name="Google Shape;5108;p33"/>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09" name="Google Shape;5109;p33"/>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10" name="Google Shape;5110;p33"/>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11" name="Google Shape;5111;p33"/>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12" name="Google Shape;5112;p33"/>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13" name="Google Shape;5113;p33"/>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14" name="Google Shape;5114;p33"/>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15" name="Google Shape;5115;p33"/>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16" name="Google Shape;5116;p33"/>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17" name="Google Shape;5117;p33"/>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18" name="Google Shape;5118;p33"/>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19" name="Google Shape;5119;p33"/>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20" name="Google Shape;5120;p33"/>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21" name="Google Shape;5121;p33"/>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22" name="Google Shape;5122;p33"/>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23" name="Google Shape;5123;p33"/>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24" name="Google Shape;5124;p33"/>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25" name="Google Shape;5125;p33"/>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26" name="Google Shape;5126;p33"/>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27" name="Google Shape;5127;p33"/>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28" name="Google Shape;5128;p33"/>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5129" name="Google Shape;5129;p33"/>
          <p:cNvGrpSpPr/>
          <p:nvPr/>
        </p:nvGrpSpPr>
        <p:grpSpPr>
          <a:xfrm rot="-846747">
            <a:off x="8162463" y="186961"/>
            <a:ext cx="655484" cy="924959"/>
            <a:chOff x="1073175" y="1823100"/>
            <a:chExt cx="1283725" cy="1811475"/>
          </a:xfrm>
        </p:grpSpPr>
        <p:sp>
          <p:nvSpPr>
            <p:cNvPr id="5130" name="Google Shape;5130;p33"/>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31" name="Google Shape;5131;p33"/>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32" name="Google Shape;5132;p33"/>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33" name="Google Shape;5133;p33"/>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34" name="Google Shape;5134;p33"/>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35" name="Google Shape;5135;p33"/>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36" name="Google Shape;5136;p33"/>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37" name="Google Shape;5137;p33"/>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38" name="Google Shape;5138;p33"/>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39" name="Google Shape;5139;p33"/>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40" name="Google Shape;5140;p33"/>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41" name="Google Shape;5141;p33"/>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42" name="Google Shape;5142;p33"/>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43" name="Google Shape;5143;p33"/>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44" name="Google Shape;5144;p33"/>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45" name="Google Shape;5145;p33"/>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46" name="Google Shape;5146;p33"/>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47" name="Google Shape;5147;p33"/>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48" name="Google Shape;5148;p33"/>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49" name="Google Shape;5149;p33"/>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50" name="Google Shape;5150;p33"/>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51" name="Google Shape;5151;p33"/>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52" name="Google Shape;5152;p33"/>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53" name="Google Shape;5153;p33"/>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54" name="Google Shape;5154;p33"/>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55" name="Google Shape;5155;p33"/>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56" name="Google Shape;5156;p33"/>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57" name="Google Shape;5157;p33"/>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58" name="Google Shape;5158;p33"/>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59" name="Google Shape;5159;p33"/>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60" name="Google Shape;5160;p33"/>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61" name="Google Shape;5161;p33"/>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62" name="Google Shape;5162;p33"/>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63" name="Google Shape;5163;p33"/>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164" name="Google Shape;5164;p33"/>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5165" name="Google Shape;5165;p33"/>
          <p:cNvGrpSpPr/>
          <p:nvPr/>
        </p:nvGrpSpPr>
        <p:grpSpPr>
          <a:xfrm>
            <a:off x="6672925" y="-253582"/>
            <a:ext cx="2874436" cy="5776200"/>
            <a:chOff x="6672924" y="-253582"/>
            <a:chExt cx="2874436" cy="5776200"/>
          </a:xfrm>
        </p:grpSpPr>
        <p:sp>
          <p:nvSpPr>
            <p:cNvPr id="5166" name="Google Shape;5166;p33"/>
            <p:cNvSpPr/>
            <p:nvPr/>
          </p:nvSpPr>
          <p:spPr>
            <a:xfrm rot="-4332759">
              <a:off x="5222716" y="2363700"/>
              <a:ext cx="5892269" cy="541636"/>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5167" name="Google Shape;5167;p33"/>
            <p:cNvGrpSpPr/>
            <p:nvPr/>
          </p:nvGrpSpPr>
          <p:grpSpPr>
            <a:xfrm rot="-3644135">
              <a:off x="6309778" y="3359504"/>
              <a:ext cx="2964072" cy="904225"/>
              <a:chOff x="2022487" y="3965041"/>
              <a:chExt cx="2964320" cy="904300"/>
            </a:xfrm>
          </p:grpSpPr>
          <p:sp>
            <p:nvSpPr>
              <p:cNvPr id="5168" name="Google Shape;5168;p33"/>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69" name="Google Shape;5169;p33"/>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70" name="Google Shape;5170;p33"/>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71" name="Google Shape;5171;p33"/>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72" name="Google Shape;5172;p33"/>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73" name="Google Shape;5173;p33"/>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74" name="Google Shape;5174;p33"/>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75" name="Google Shape;5175;p33"/>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76" name="Google Shape;5176;p33"/>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77" name="Google Shape;5177;p33"/>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78" name="Google Shape;5178;p33"/>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79" name="Google Shape;5179;p33"/>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5180" name="Google Shape;5180;p33"/>
            <p:cNvGrpSpPr/>
            <p:nvPr/>
          </p:nvGrpSpPr>
          <p:grpSpPr>
            <a:xfrm rot="-3644135">
              <a:off x="7552380" y="615023"/>
              <a:ext cx="2249655" cy="734299"/>
              <a:chOff x="5281114" y="3439205"/>
              <a:chExt cx="2249843" cy="734360"/>
            </a:xfrm>
          </p:grpSpPr>
          <p:sp>
            <p:nvSpPr>
              <p:cNvPr id="5181" name="Google Shape;5181;p33"/>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82" name="Google Shape;5182;p33"/>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83" name="Google Shape;5183;p33"/>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84" name="Google Shape;5184;p33"/>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85" name="Google Shape;5185;p33"/>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86" name="Google Shape;5186;p33"/>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87" name="Google Shape;5187;p33"/>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88" name="Google Shape;5188;p33"/>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89" name="Google Shape;5189;p33"/>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5190" name="Google Shape;5190;p33"/>
          <p:cNvGrpSpPr/>
          <p:nvPr/>
        </p:nvGrpSpPr>
        <p:grpSpPr>
          <a:xfrm>
            <a:off x="-391676" y="-487103"/>
            <a:ext cx="4117080" cy="2475000"/>
            <a:chOff x="-391676" y="-487103"/>
            <a:chExt cx="4117080" cy="2475000"/>
          </a:xfrm>
        </p:grpSpPr>
        <p:sp>
          <p:nvSpPr>
            <p:cNvPr id="5191" name="Google Shape;5191;p33"/>
            <p:cNvSpPr/>
            <p:nvPr/>
          </p:nvSpPr>
          <p:spPr>
            <a:xfrm rot="-1669748">
              <a:off x="-429182" y="479521"/>
              <a:ext cx="4275374" cy="541752"/>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5192" name="Google Shape;5192;p33"/>
            <p:cNvGrpSpPr/>
            <p:nvPr/>
          </p:nvGrpSpPr>
          <p:grpSpPr>
            <a:xfrm rot="-980947">
              <a:off x="-325031" y="487772"/>
              <a:ext cx="3240794" cy="939054"/>
              <a:chOff x="1746133" y="3965041"/>
              <a:chExt cx="3240674" cy="939019"/>
            </a:xfrm>
          </p:grpSpPr>
          <p:sp>
            <p:nvSpPr>
              <p:cNvPr id="5193" name="Google Shape;5193;p33"/>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94" name="Google Shape;5194;p33"/>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95" name="Google Shape;5195;p33"/>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96" name="Google Shape;5196;p33"/>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97" name="Google Shape;5197;p33"/>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98" name="Google Shape;5198;p33"/>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199" name="Google Shape;5199;p33"/>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200" name="Google Shape;5200;p33"/>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201" name="Google Shape;5201;p33"/>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202" name="Google Shape;5202;p33"/>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203" name="Google Shape;5203;p33"/>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204" name="Google Shape;5204;p33"/>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205" name="Google Shape;5205;p33"/>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5206" name="Google Shape;5206;p33"/>
            <p:cNvGrpSpPr/>
            <p:nvPr/>
          </p:nvGrpSpPr>
          <p:grpSpPr>
            <a:xfrm rot="-980947">
              <a:off x="2999355" y="-248661"/>
              <a:ext cx="500698" cy="353218"/>
              <a:chOff x="5281114" y="3820361"/>
              <a:chExt cx="500680" cy="353205"/>
            </a:xfrm>
          </p:grpSpPr>
          <p:sp>
            <p:nvSpPr>
              <p:cNvPr id="5207" name="Google Shape;5207;p33"/>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5208" name="Google Shape;5208;p33"/>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5209" name="Google Shape;5209;p33"/>
          <p:cNvGrpSpPr/>
          <p:nvPr/>
        </p:nvGrpSpPr>
        <p:grpSpPr>
          <a:xfrm rot="-512179">
            <a:off x="424942" y="3622445"/>
            <a:ext cx="655543" cy="925043"/>
            <a:chOff x="1073175" y="1823100"/>
            <a:chExt cx="1283725" cy="1811475"/>
          </a:xfrm>
        </p:grpSpPr>
        <p:sp>
          <p:nvSpPr>
            <p:cNvPr id="5210" name="Google Shape;5210;p33"/>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11" name="Google Shape;5211;p33"/>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12" name="Google Shape;5212;p33"/>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13" name="Google Shape;5213;p33"/>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14" name="Google Shape;5214;p33"/>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15" name="Google Shape;5215;p33"/>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16" name="Google Shape;5216;p33"/>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17" name="Google Shape;5217;p33"/>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18" name="Google Shape;5218;p33"/>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19" name="Google Shape;5219;p33"/>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20" name="Google Shape;5220;p33"/>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21" name="Google Shape;5221;p33"/>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22" name="Google Shape;5222;p33"/>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23" name="Google Shape;5223;p33"/>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24" name="Google Shape;5224;p33"/>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25" name="Google Shape;5225;p33"/>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26" name="Google Shape;5226;p33"/>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27" name="Google Shape;5227;p33"/>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28" name="Google Shape;5228;p33"/>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29" name="Google Shape;5229;p33"/>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30" name="Google Shape;5230;p33"/>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31" name="Google Shape;5231;p33"/>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32" name="Google Shape;5232;p33"/>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33" name="Google Shape;5233;p33"/>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34" name="Google Shape;5234;p33"/>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35" name="Google Shape;5235;p33"/>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36" name="Google Shape;5236;p33"/>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37" name="Google Shape;5237;p33"/>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38" name="Google Shape;5238;p33"/>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39" name="Google Shape;5239;p33"/>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40" name="Google Shape;5240;p33"/>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41" name="Google Shape;5241;p33"/>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42" name="Google Shape;5242;p33"/>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43" name="Google Shape;5243;p33"/>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44" name="Google Shape;5244;p33"/>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5245" name="Google Shape;5245;p33"/>
          <p:cNvGrpSpPr/>
          <p:nvPr/>
        </p:nvGrpSpPr>
        <p:grpSpPr>
          <a:xfrm rot="2147834">
            <a:off x="1139234" y="4081665"/>
            <a:ext cx="655559" cy="925065"/>
            <a:chOff x="1073175" y="1823100"/>
            <a:chExt cx="1283725" cy="1811475"/>
          </a:xfrm>
        </p:grpSpPr>
        <p:sp>
          <p:nvSpPr>
            <p:cNvPr id="5246" name="Google Shape;5246;p33"/>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47" name="Google Shape;5247;p33"/>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48" name="Google Shape;5248;p33"/>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49" name="Google Shape;5249;p33"/>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50" name="Google Shape;5250;p33"/>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51" name="Google Shape;5251;p33"/>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52" name="Google Shape;5252;p33"/>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53" name="Google Shape;5253;p33"/>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54" name="Google Shape;5254;p33"/>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55" name="Google Shape;5255;p33"/>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56" name="Google Shape;5256;p33"/>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57" name="Google Shape;5257;p33"/>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58" name="Google Shape;5258;p33"/>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59" name="Google Shape;5259;p33"/>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60" name="Google Shape;5260;p33"/>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61" name="Google Shape;5261;p33"/>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62" name="Google Shape;5262;p33"/>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63" name="Google Shape;5263;p33"/>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64" name="Google Shape;5264;p33"/>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65" name="Google Shape;5265;p33"/>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66" name="Google Shape;5266;p33"/>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67" name="Google Shape;5267;p33"/>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68" name="Google Shape;5268;p33"/>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69" name="Google Shape;5269;p33"/>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70" name="Google Shape;5270;p33"/>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71" name="Google Shape;5271;p33"/>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72" name="Google Shape;5272;p33"/>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73" name="Google Shape;5273;p33"/>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74" name="Google Shape;5274;p33"/>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75" name="Google Shape;5275;p33"/>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76" name="Google Shape;5276;p33"/>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77" name="Google Shape;5277;p33"/>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78" name="Google Shape;5278;p33"/>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79" name="Google Shape;5279;p33"/>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5280" name="Google Shape;5280;p33"/>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lt1"/>
        </a:solidFill>
        <a:effectLst/>
      </p:bgPr>
    </p:bg>
    <p:spTree>
      <p:nvGrpSpPr>
        <p:cNvPr id="1" name="Shape 605"/>
        <p:cNvGrpSpPr/>
        <p:nvPr/>
      </p:nvGrpSpPr>
      <p:grpSpPr>
        <a:xfrm>
          <a:off x="0" y="0"/>
          <a:ext cx="0" cy="0"/>
          <a:chOff x="0" y="0"/>
          <a:chExt cx="0" cy="0"/>
        </a:xfrm>
      </p:grpSpPr>
      <p:grpSp>
        <p:nvGrpSpPr>
          <p:cNvPr id="606" name="Google Shape;606;p5"/>
          <p:cNvGrpSpPr/>
          <p:nvPr/>
        </p:nvGrpSpPr>
        <p:grpSpPr>
          <a:xfrm>
            <a:off x="-2272928" y="-5615673"/>
            <a:ext cx="13689855" cy="16374829"/>
            <a:chOff x="2072625" y="330375"/>
            <a:chExt cx="857250" cy="1025375"/>
          </a:xfrm>
        </p:grpSpPr>
        <p:sp>
          <p:nvSpPr>
            <p:cNvPr id="607" name="Google Shape;607;p5"/>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08" name="Google Shape;608;p5"/>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09" name="Google Shape;609;p5"/>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10" name="Google Shape;610;p5"/>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11" name="Google Shape;611;p5"/>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12" name="Google Shape;612;p5"/>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13" name="Google Shape;613;p5"/>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14" name="Google Shape;614;p5"/>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15" name="Google Shape;615;p5"/>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16" name="Google Shape;616;p5"/>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17" name="Google Shape;617;p5"/>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18" name="Google Shape;618;p5"/>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19" name="Google Shape;619;p5"/>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20" name="Google Shape;620;p5"/>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21" name="Google Shape;621;p5"/>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22" name="Google Shape;622;p5"/>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23" name="Google Shape;623;p5"/>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24" name="Google Shape;624;p5"/>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25" name="Google Shape;625;p5"/>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26" name="Google Shape;626;p5"/>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27" name="Google Shape;627;p5"/>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28" name="Google Shape;628;p5"/>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29" name="Google Shape;629;p5"/>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30" name="Google Shape;630;p5"/>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31" name="Google Shape;631;p5"/>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32" name="Google Shape;632;p5"/>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33" name="Google Shape;633;p5"/>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34" name="Google Shape;634;p5"/>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635" name="Google Shape;635;p5"/>
          <p:cNvSpPr txBox="1">
            <a:spLocks noGrp="1"/>
          </p:cNvSpPr>
          <p:nvPr>
            <p:ph type="body" idx="1"/>
          </p:nvPr>
        </p:nvSpPr>
        <p:spPr>
          <a:xfrm>
            <a:off x="3160200" y="2353200"/>
            <a:ext cx="4501800" cy="1350300"/>
          </a:xfrm>
          <a:prstGeom prst="rect">
            <a:avLst/>
          </a:prstGeom>
        </p:spPr>
        <p:txBody>
          <a:bodyPr spcFirstLastPara="1" wrap="square" lIns="91425" tIns="91425" rIns="91425" bIns="91425" anchor="t" anchorCtr="0">
            <a:noAutofit/>
          </a:bodyPr>
          <a:lstStyle>
            <a:lvl1pPr marL="457189" lvl="0" indent="-317492" rtl="0">
              <a:lnSpc>
                <a:spcPct val="100000"/>
              </a:lnSpc>
              <a:spcBef>
                <a:spcPts val="0"/>
              </a:spcBef>
              <a:spcAft>
                <a:spcPts val="0"/>
              </a:spcAft>
              <a:buSzPts val="1400"/>
              <a:buFont typeface="Montserrat"/>
              <a:buChar char="●"/>
              <a:defRPr sz="1400"/>
            </a:lvl1pPr>
            <a:lvl2pPr marL="914377" lvl="1" indent="-317492" rtl="0">
              <a:lnSpc>
                <a:spcPct val="100000"/>
              </a:lnSpc>
              <a:spcBef>
                <a:spcPts val="1600"/>
              </a:spcBef>
              <a:spcAft>
                <a:spcPts val="0"/>
              </a:spcAft>
              <a:buSzPts val="1400"/>
              <a:buFont typeface="Montserrat"/>
              <a:buChar char="○"/>
              <a:defRPr sz="1400"/>
            </a:lvl2pPr>
            <a:lvl3pPr marL="1371566" lvl="2" indent="-317492" rtl="0">
              <a:spcBef>
                <a:spcPts val="1600"/>
              </a:spcBef>
              <a:spcAft>
                <a:spcPts val="0"/>
              </a:spcAft>
              <a:buSzPts val="1400"/>
              <a:buFont typeface="Montserrat"/>
              <a:buChar char="■"/>
              <a:defRPr sz="1400"/>
            </a:lvl3pPr>
            <a:lvl4pPr marL="1828754" lvl="3" indent="-317492" rtl="0">
              <a:spcBef>
                <a:spcPts val="1600"/>
              </a:spcBef>
              <a:spcAft>
                <a:spcPts val="0"/>
              </a:spcAft>
              <a:buSzPts val="1400"/>
              <a:buFont typeface="Montserrat"/>
              <a:buChar char="●"/>
              <a:defRPr sz="1400"/>
            </a:lvl4pPr>
            <a:lvl5pPr marL="2285943" lvl="4" indent="-317492" rtl="0">
              <a:spcBef>
                <a:spcPts val="1600"/>
              </a:spcBef>
              <a:spcAft>
                <a:spcPts val="0"/>
              </a:spcAft>
              <a:buSzPts val="1400"/>
              <a:buFont typeface="Montserrat"/>
              <a:buChar char="○"/>
              <a:defRPr sz="1400"/>
            </a:lvl5pPr>
            <a:lvl6pPr marL="2743131" lvl="5" indent="-317492" rtl="0">
              <a:spcBef>
                <a:spcPts val="1600"/>
              </a:spcBef>
              <a:spcAft>
                <a:spcPts val="0"/>
              </a:spcAft>
              <a:buSzPts val="1400"/>
              <a:buFont typeface="Montserrat"/>
              <a:buChar char="■"/>
              <a:defRPr sz="1400"/>
            </a:lvl6pPr>
            <a:lvl7pPr marL="3200320" lvl="6" indent="-317492" rtl="0">
              <a:spcBef>
                <a:spcPts val="1600"/>
              </a:spcBef>
              <a:spcAft>
                <a:spcPts val="0"/>
              </a:spcAft>
              <a:buSzPts val="1400"/>
              <a:buFont typeface="Montserrat"/>
              <a:buChar char="●"/>
              <a:defRPr sz="1400"/>
            </a:lvl7pPr>
            <a:lvl8pPr marL="3657509" lvl="7" indent="-317492" rtl="0">
              <a:spcBef>
                <a:spcPts val="1600"/>
              </a:spcBef>
              <a:spcAft>
                <a:spcPts val="0"/>
              </a:spcAft>
              <a:buSzPts val="1400"/>
              <a:buFont typeface="Montserrat"/>
              <a:buChar char="○"/>
              <a:defRPr sz="1400"/>
            </a:lvl8pPr>
            <a:lvl9pPr marL="4114697" lvl="8" indent="-317492" rtl="0">
              <a:spcBef>
                <a:spcPts val="1600"/>
              </a:spcBef>
              <a:spcAft>
                <a:spcPts val="1600"/>
              </a:spcAft>
              <a:buSzPts val="1400"/>
              <a:buFont typeface="Montserrat"/>
              <a:buChar char="■"/>
              <a:defRPr sz="1400"/>
            </a:lvl9pPr>
          </a:lstStyle>
          <a:p>
            <a:endParaRPr/>
          </a:p>
        </p:txBody>
      </p:sp>
      <p:sp>
        <p:nvSpPr>
          <p:cNvPr id="636" name="Google Shape;636;p5"/>
          <p:cNvSpPr txBox="1">
            <a:spLocks noGrp="1"/>
          </p:cNvSpPr>
          <p:nvPr>
            <p:ph type="title"/>
          </p:nvPr>
        </p:nvSpPr>
        <p:spPr>
          <a:xfrm>
            <a:off x="3165101" y="1440000"/>
            <a:ext cx="5723100" cy="738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49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637" name="Google Shape;637;p5"/>
          <p:cNvGrpSpPr/>
          <p:nvPr/>
        </p:nvGrpSpPr>
        <p:grpSpPr>
          <a:xfrm rot="-512179">
            <a:off x="343193" y="303895"/>
            <a:ext cx="655543" cy="925043"/>
            <a:chOff x="1073175" y="1823100"/>
            <a:chExt cx="1283725" cy="1811475"/>
          </a:xfrm>
        </p:grpSpPr>
        <p:sp>
          <p:nvSpPr>
            <p:cNvPr id="638" name="Google Shape;638;p5"/>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39" name="Google Shape;639;p5"/>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40" name="Google Shape;640;p5"/>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41" name="Google Shape;641;p5"/>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42" name="Google Shape;642;p5"/>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43" name="Google Shape;643;p5"/>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44" name="Google Shape;644;p5"/>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45" name="Google Shape;645;p5"/>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46" name="Google Shape;646;p5"/>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47" name="Google Shape;647;p5"/>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48" name="Google Shape;648;p5"/>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49" name="Google Shape;649;p5"/>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50" name="Google Shape;650;p5"/>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51" name="Google Shape;651;p5"/>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52" name="Google Shape;652;p5"/>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53" name="Google Shape;653;p5"/>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54" name="Google Shape;654;p5"/>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55" name="Google Shape;655;p5"/>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56" name="Google Shape;656;p5"/>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57" name="Google Shape;657;p5"/>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58" name="Google Shape;658;p5"/>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59" name="Google Shape;659;p5"/>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60" name="Google Shape;660;p5"/>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61" name="Google Shape;661;p5"/>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62" name="Google Shape;662;p5"/>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63" name="Google Shape;663;p5"/>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64" name="Google Shape;664;p5"/>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65" name="Google Shape;665;p5"/>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66" name="Google Shape;666;p5"/>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67" name="Google Shape;667;p5"/>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68" name="Google Shape;668;p5"/>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69" name="Google Shape;669;p5"/>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70" name="Google Shape;670;p5"/>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71" name="Google Shape;671;p5"/>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672" name="Google Shape;672;p5"/>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673" name="Google Shape;673;p5"/>
          <p:cNvGrpSpPr/>
          <p:nvPr/>
        </p:nvGrpSpPr>
        <p:grpSpPr>
          <a:xfrm>
            <a:off x="-287254" y="3624938"/>
            <a:ext cx="6052500" cy="2207146"/>
            <a:chOff x="-287254" y="3624938"/>
            <a:chExt cx="6052500" cy="2207146"/>
          </a:xfrm>
        </p:grpSpPr>
        <p:sp>
          <p:nvSpPr>
            <p:cNvPr id="674" name="Google Shape;674;p5"/>
            <p:cNvSpPr/>
            <p:nvPr/>
          </p:nvSpPr>
          <p:spPr>
            <a:xfrm rot="792967">
              <a:off x="-305951" y="4435196"/>
              <a:ext cx="6089893" cy="541758"/>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675" name="Google Shape;675;p5"/>
            <p:cNvGrpSpPr/>
            <p:nvPr/>
          </p:nvGrpSpPr>
          <p:grpSpPr>
            <a:xfrm rot="1481659">
              <a:off x="1257484" y="4258976"/>
              <a:ext cx="3240853" cy="939071"/>
              <a:chOff x="1746133" y="3965041"/>
              <a:chExt cx="3240674" cy="939019"/>
            </a:xfrm>
          </p:grpSpPr>
          <p:sp>
            <p:nvSpPr>
              <p:cNvPr id="676" name="Google Shape;676;p5"/>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677" name="Google Shape;677;p5"/>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678" name="Google Shape;678;p5"/>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679" name="Google Shape;679;p5"/>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680" name="Google Shape;680;p5"/>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681" name="Google Shape;681;p5"/>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682" name="Google Shape;682;p5"/>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683" name="Google Shape;683;p5"/>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684" name="Google Shape;684;p5"/>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685" name="Google Shape;685;p5"/>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686" name="Google Shape;686;p5"/>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687" name="Google Shape;687;p5"/>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688" name="Google Shape;688;p5"/>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689" name="Google Shape;689;p5"/>
            <p:cNvGrpSpPr/>
            <p:nvPr/>
          </p:nvGrpSpPr>
          <p:grpSpPr>
            <a:xfrm rot="1481659">
              <a:off x="4781335" y="5041250"/>
              <a:ext cx="598207" cy="392997"/>
              <a:chOff x="5281114" y="3780590"/>
              <a:chExt cx="598174" cy="392976"/>
            </a:xfrm>
          </p:grpSpPr>
          <p:sp>
            <p:nvSpPr>
              <p:cNvPr id="690" name="Google Shape;690;p5"/>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691" name="Google Shape;691;p5"/>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692" name="Google Shape;692;p5"/>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693" name="Google Shape;693;p5"/>
            <p:cNvGrpSpPr/>
            <p:nvPr/>
          </p:nvGrpSpPr>
          <p:grpSpPr>
            <a:xfrm rot="1481659">
              <a:off x="-171216" y="3887454"/>
              <a:ext cx="1226511" cy="545210"/>
              <a:chOff x="302789" y="4663116"/>
              <a:chExt cx="1226443" cy="545179"/>
            </a:xfrm>
          </p:grpSpPr>
          <p:sp>
            <p:nvSpPr>
              <p:cNvPr id="694" name="Google Shape;694;p5"/>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695" name="Google Shape;695;p5"/>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696" name="Google Shape;696;p5"/>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697" name="Google Shape;697;p5"/>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698" name="Google Shape;698;p5"/>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699" name="Google Shape;699;p5"/>
          <p:cNvGrpSpPr/>
          <p:nvPr/>
        </p:nvGrpSpPr>
        <p:grpSpPr>
          <a:xfrm>
            <a:off x="4458401" y="-628040"/>
            <a:ext cx="5106900" cy="2061163"/>
            <a:chOff x="4458400" y="-628040"/>
            <a:chExt cx="5106900" cy="2061163"/>
          </a:xfrm>
        </p:grpSpPr>
        <p:sp>
          <p:nvSpPr>
            <p:cNvPr id="700" name="Google Shape;700;p5"/>
            <p:cNvSpPr/>
            <p:nvPr/>
          </p:nvSpPr>
          <p:spPr>
            <a:xfrm rot="886861">
              <a:off x="4442526" y="93250"/>
              <a:ext cx="5138648" cy="54175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701" name="Google Shape;701;p5"/>
            <p:cNvGrpSpPr/>
            <p:nvPr/>
          </p:nvGrpSpPr>
          <p:grpSpPr>
            <a:xfrm rot="1575454">
              <a:off x="5112021" y="-228164"/>
              <a:ext cx="1966794" cy="682002"/>
              <a:chOff x="3019982" y="3965041"/>
              <a:chExt cx="1966825" cy="682013"/>
            </a:xfrm>
          </p:grpSpPr>
          <p:sp>
            <p:nvSpPr>
              <p:cNvPr id="702" name="Google Shape;702;p5"/>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703" name="Google Shape;703;p5"/>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704" name="Google Shape;704;p5"/>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705" name="Google Shape;705;p5"/>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706" name="Google Shape;706;p5"/>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707" name="Google Shape;707;p5"/>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708" name="Google Shape;708;p5"/>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709" name="Google Shape;709;p5"/>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710" name="Google Shape;710;p5"/>
            <p:cNvGrpSpPr/>
            <p:nvPr/>
          </p:nvGrpSpPr>
          <p:grpSpPr>
            <a:xfrm rot="1575454">
              <a:off x="7347797" y="353876"/>
              <a:ext cx="1975179" cy="677273"/>
              <a:chOff x="5281114" y="3496281"/>
              <a:chExt cx="1975210" cy="677284"/>
            </a:xfrm>
          </p:grpSpPr>
          <p:sp>
            <p:nvSpPr>
              <p:cNvPr id="711" name="Google Shape;711;p5"/>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712" name="Google Shape;712;p5"/>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713" name="Google Shape;713;p5"/>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714" name="Google Shape;714;p5"/>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715" name="Google Shape;715;p5"/>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716" name="Google Shape;716;p5"/>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717" name="Google Shape;717;p5"/>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718" name="Google Shape;718;p5"/>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719" name="Google Shape;719;p5"/>
          <p:cNvGrpSpPr/>
          <p:nvPr/>
        </p:nvGrpSpPr>
        <p:grpSpPr>
          <a:xfrm rot="977712">
            <a:off x="8218756" y="3944499"/>
            <a:ext cx="655619" cy="925149"/>
            <a:chOff x="1073175" y="1823100"/>
            <a:chExt cx="1283725" cy="1811475"/>
          </a:xfrm>
        </p:grpSpPr>
        <p:sp>
          <p:nvSpPr>
            <p:cNvPr id="720" name="Google Shape;720;p5"/>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21" name="Google Shape;721;p5"/>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22" name="Google Shape;722;p5"/>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23" name="Google Shape;723;p5"/>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24" name="Google Shape;724;p5"/>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25" name="Google Shape;725;p5"/>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26" name="Google Shape;726;p5"/>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27" name="Google Shape;727;p5"/>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28" name="Google Shape;728;p5"/>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29" name="Google Shape;729;p5"/>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30" name="Google Shape;730;p5"/>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31" name="Google Shape;731;p5"/>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32" name="Google Shape;732;p5"/>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33" name="Google Shape;733;p5"/>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34" name="Google Shape;734;p5"/>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35" name="Google Shape;735;p5"/>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36" name="Google Shape;736;p5"/>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37" name="Google Shape;737;p5"/>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38" name="Google Shape;738;p5"/>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39" name="Google Shape;739;p5"/>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40" name="Google Shape;740;p5"/>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41" name="Google Shape;741;p5"/>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42" name="Google Shape;742;p5"/>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43" name="Google Shape;743;p5"/>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44" name="Google Shape;744;p5"/>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45" name="Google Shape;745;p5"/>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46" name="Google Shape;746;p5"/>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47" name="Google Shape;747;p5"/>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48" name="Google Shape;748;p5"/>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49" name="Google Shape;749;p5"/>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50" name="Google Shape;750;p5"/>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51" name="Google Shape;751;p5"/>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52" name="Google Shape;752;p5"/>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53" name="Google Shape;753;p5"/>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54" name="Google Shape;754;p5"/>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lt1"/>
        </a:solidFill>
        <a:effectLst/>
      </p:bgPr>
    </p:bg>
    <p:spTree>
      <p:nvGrpSpPr>
        <p:cNvPr id="1" name="Shape 755"/>
        <p:cNvGrpSpPr/>
        <p:nvPr/>
      </p:nvGrpSpPr>
      <p:grpSpPr>
        <a:xfrm>
          <a:off x="0" y="0"/>
          <a:ext cx="0" cy="0"/>
          <a:chOff x="0" y="0"/>
          <a:chExt cx="0" cy="0"/>
        </a:xfrm>
      </p:grpSpPr>
      <p:grpSp>
        <p:nvGrpSpPr>
          <p:cNvPr id="756" name="Google Shape;756;p6"/>
          <p:cNvGrpSpPr/>
          <p:nvPr/>
        </p:nvGrpSpPr>
        <p:grpSpPr>
          <a:xfrm>
            <a:off x="-2272928" y="-5615673"/>
            <a:ext cx="13689855" cy="16374829"/>
            <a:chOff x="2072625" y="330375"/>
            <a:chExt cx="857250" cy="1025375"/>
          </a:xfrm>
        </p:grpSpPr>
        <p:sp>
          <p:nvSpPr>
            <p:cNvPr id="757" name="Google Shape;757;p6"/>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58" name="Google Shape;758;p6"/>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59" name="Google Shape;759;p6"/>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60" name="Google Shape;760;p6"/>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61" name="Google Shape;761;p6"/>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62" name="Google Shape;762;p6"/>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63" name="Google Shape;763;p6"/>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64" name="Google Shape;764;p6"/>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65" name="Google Shape;765;p6"/>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66" name="Google Shape;766;p6"/>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67" name="Google Shape;767;p6"/>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68" name="Google Shape;768;p6"/>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69" name="Google Shape;769;p6"/>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70" name="Google Shape;770;p6"/>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71" name="Google Shape;771;p6"/>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72" name="Google Shape;772;p6"/>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73" name="Google Shape;773;p6"/>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74" name="Google Shape;774;p6"/>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75" name="Google Shape;775;p6"/>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76" name="Google Shape;776;p6"/>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77" name="Google Shape;777;p6"/>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78" name="Google Shape;778;p6"/>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79" name="Google Shape;779;p6"/>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80" name="Google Shape;780;p6"/>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81" name="Google Shape;781;p6"/>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82" name="Google Shape;782;p6"/>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83" name="Google Shape;783;p6"/>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84" name="Google Shape;784;p6"/>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785" name="Google Shape;785;p6"/>
          <p:cNvSpPr txBox="1">
            <a:spLocks noGrp="1"/>
          </p:cNvSpPr>
          <p:nvPr>
            <p:ph type="subTitle" idx="1"/>
          </p:nvPr>
        </p:nvSpPr>
        <p:spPr>
          <a:xfrm>
            <a:off x="4880249" y="2199764"/>
            <a:ext cx="3049800" cy="168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400">
                <a:solidFill>
                  <a:schemeClr val="dk1"/>
                </a:solidFill>
              </a:defRPr>
            </a:lvl1pPr>
            <a:lvl2pPr lvl="1" rtl="0">
              <a:spcBef>
                <a:spcPts val="0"/>
              </a:spcBef>
              <a:spcAft>
                <a:spcPts val="0"/>
              </a:spcAft>
              <a:buClr>
                <a:schemeClr val="dk1"/>
              </a:buClr>
              <a:buSzPts val="1400"/>
              <a:buNone/>
              <a:defRPr sz="1400">
                <a:solidFill>
                  <a:schemeClr val="dk1"/>
                </a:solidFill>
              </a:defRPr>
            </a:lvl2pPr>
            <a:lvl3pPr lvl="2" rtl="0">
              <a:spcBef>
                <a:spcPts val="1600"/>
              </a:spcBef>
              <a:spcAft>
                <a:spcPts val="0"/>
              </a:spcAft>
              <a:buClr>
                <a:schemeClr val="dk1"/>
              </a:buClr>
              <a:buSzPts val="1400"/>
              <a:buNone/>
              <a:defRPr sz="1400">
                <a:solidFill>
                  <a:schemeClr val="dk1"/>
                </a:solidFill>
              </a:defRPr>
            </a:lvl3pPr>
            <a:lvl4pPr lvl="3" rtl="0">
              <a:spcBef>
                <a:spcPts val="1600"/>
              </a:spcBef>
              <a:spcAft>
                <a:spcPts val="0"/>
              </a:spcAft>
              <a:buClr>
                <a:schemeClr val="dk1"/>
              </a:buClr>
              <a:buSzPts val="1400"/>
              <a:buNone/>
              <a:defRPr sz="1400">
                <a:solidFill>
                  <a:schemeClr val="dk1"/>
                </a:solidFill>
              </a:defRPr>
            </a:lvl4pPr>
            <a:lvl5pPr lvl="4" rtl="0">
              <a:spcBef>
                <a:spcPts val="1600"/>
              </a:spcBef>
              <a:spcAft>
                <a:spcPts val="0"/>
              </a:spcAft>
              <a:buClr>
                <a:schemeClr val="dk1"/>
              </a:buClr>
              <a:buSzPts val="1400"/>
              <a:buNone/>
              <a:defRPr sz="1400">
                <a:solidFill>
                  <a:schemeClr val="dk1"/>
                </a:solidFill>
              </a:defRPr>
            </a:lvl5pPr>
            <a:lvl6pPr lvl="5" rtl="0">
              <a:spcBef>
                <a:spcPts val="1600"/>
              </a:spcBef>
              <a:spcAft>
                <a:spcPts val="0"/>
              </a:spcAft>
              <a:buClr>
                <a:schemeClr val="dk1"/>
              </a:buClr>
              <a:buSzPts val="1400"/>
              <a:buNone/>
              <a:defRPr sz="1400">
                <a:solidFill>
                  <a:schemeClr val="dk1"/>
                </a:solidFill>
              </a:defRPr>
            </a:lvl6pPr>
            <a:lvl7pPr lvl="6" rtl="0">
              <a:spcBef>
                <a:spcPts val="1600"/>
              </a:spcBef>
              <a:spcAft>
                <a:spcPts val="0"/>
              </a:spcAft>
              <a:buClr>
                <a:schemeClr val="dk1"/>
              </a:buClr>
              <a:buSzPts val="1400"/>
              <a:buNone/>
              <a:defRPr sz="1400">
                <a:solidFill>
                  <a:schemeClr val="dk1"/>
                </a:solidFill>
              </a:defRPr>
            </a:lvl7pPr>
            <a:lvl8pPr lvl="7" rtl="0">
              <a:spcBef>
                <a:spcPts val="1600"/>
              </a:spcBef>
              <a:spcAft>
                <a:spcPts val="0"/>
              </a:spcAft>
              <a:buClr>
                <a:schemeClr val="dk1"/>
              </a:buClr>
              <a:buSzPts val="1400"/>
              <a:buNone/>
              <a:defRPr sz="1400">
                <a:solidFill>
                  <a:schemeClr val="dk1"/>
                </a:solidFill>
              </a:defRPr>
            </a:lvl8pPr>
            <a:lvl9pPr lvl="8" rtl="0">
              <a:spcBef>
                <a:spcPts val="1600"/>
              </a:spcBef>
              <a:spcAft>
                <a:spcPts val="1600"/>
              </a:spcAft>
              <a:buClr>
                <a:schemeClr val="dk1"/>
              </a:buClr>
              <a:buSzPts val="1400"/>
              <a:buNone/>
              <a:defRPr sz="1400">
                <a:solidFill>
                  <a:schemeClr val="dk1"/>
                </a:solidFill>
              </a:defRPr>
            </a:lvl9pPr>
          </a:lstStyle>
          <a:p>
            <a:endParaRPr/>
          </a:p>
        </p:txBody>
      </p:sp>
      <p:sp>
        <p:nvSpPr>
          <p:cNvPr id="786" name="Google Shape;786;p6"/>
          <p:cNvSpPr txBox="1">
            <a:spLocks noGrp="1"/>
          </p:cNvSpPr>
          <p:nvPr>
            <p:ph type="subTitle" idx="2"/>
          </p:nvPr>
        </p:nvSpPr>
        <p:spPr>
          <a:xfrm>
            <a:off x="4880249" y="1677163"/>
            <a:ext cx="3049800" cy="5226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500"/>
              <a:buFont typeface="Delius Swash Caps"/>
              <a:buNone/>
              <a:defRPr sz="3200">
                <a:solidFill>
                  <a:schemeClr val="lt1"/>
                </a:solidFill>
                <a:highlight>
                  <a:schemeClr val="dk1"/>
                </a:highlight>
                <a:latin typeface="Archivo Black"/>
                <a:ea typeface="Archivo Black"/>
                <a:cs typeface="Archivo Black"/>
                <a:sym typeface="Archivo Black"/>
              </a:defRPr>
            </a:lvl1pPr>
            <a:lvl2pPr lvl="1"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2pPr>
            <a:lvl3pPr lvl="2"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3pPr>
            <a:lvl4pPr lvl="3"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4pPr>
            <a:lvl5pPr lvl="4"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5pPr>
            <a:lvl6pPr lvl="5"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6pPr>
            <a:lvl7pPr lvl="6"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7pPr>
            <a:lvl8pPr lvl="7"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8pPr>
            <a:lvl9pPr lvl="8" rtl="0">
              <a:spcBef>
                <a:spcPts val="1600"/>
              </a:spcBef>
              <a:spcAft>
                <a:spcPts val="160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9pPr>
          </a:lstStyle>
          <a:p>
            <a:endParaRPr/>
          </a:p>
        </p:txBody>
      </p:sp>
      <p:sp>
        <p:nvSpPr>
          <p:cNvPr id="787" name="Google Shape;787;p6"/>
          <p:cNvSpPr txBox="1">
            <a:spLocks noGrp="1"/>
          </p:cNvSpPr>
          <p:nvPr>
            <p:ph type="subTitle" idx="3"/>
          </p:nvPr>
        </p:nvSpPr>
        <p:spPr>
          <a:xfrm>
            <a:off x="1213951" y="2199766"/>
            <a:ext cx="3049800" cy="168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400">
                <a:solidFill>
                  <a:schemeClr val="dk1"/>
                </a:solidFill>
              </a:defRPr>
            </a:lvl1pPr>
            <a:lvl2pPr lvl="1" rtl="0">
              <a:spcBef>
                <a:spcPts val="0"/>
              </a:spcBef>
              <a:spcAft>
                <a:spcPts val="0"/>
              </a:spcAft>
              <a:buClr>
                <a:schemeClr val="dk1"/>
              </a:buClr>
              <a:buSzPts val="1400"/>
              <a:buNone/>
              <a:defRPr sz="1400">
                <a:solidFill>
                  <a:schemeClr val="dk1"/>
                </a:solidFill>
              </a:defRPr>
            </a:lvl2pPr>
            <a:lvl3pPr lvl="2" rtl="0">
              <a:spcBef>
                <a:spcPts val="1600"/>
              </a:spcBef>
              <a:spcAft>
                <a:spcPts val="0"/>
              </a:spcAft>
              <a:buClr>
                <a:schemeClr val="dk1"/>
              </a:buClr>
              <a:buSzPts val="1400"/>
              <a:buNone/>
              <a:defRPr sz="1400">
                <a:solidFill>
                  <a:schemeClr val="dk1"/>
                </a:solidFill>
              </a:defRPr>
            </a:lvl3pPr>
            <a:lvl4pPr lvl="3" rtl="0">
              <a:spcBef>
                <a:spcPts val="1600"/>
              </a:spcBef>
              <a:spcAft>
                <a:spcPts val="0"/>
              </a:spcAft>
              <a:buClr>
                <a:schemeClr val="dk1"/>
              </a:buClr>
              <a:buSzPts val="1400"/>
              <a:buNone/>
              <a:defRPr sz="1400">
                <a:solidFill>
                  <a:schemeClr val="dk1"/>
                </a:solidFill>
              </a:defRPr>
            </a:lvl4pPr>
            <a:lvl5pPr lvl="4" rtl="0">
              <a:spcBef>
                <a:spcPts val="1600"/>
              </a:spcBef>
              <a:spcAft>
                <a:spcPts val="0"/>
              </a:spcAft>
              <a:buClr>
                <a:schemeClr val="dk1"/>
              </a:buClr>
              <a:buSzPts val="1400"/>
              <a:buNone/>
              <a:defRPr sz="1400">
                <a:solidFill>
                  <a:schemeClr val="dk1"/>
                </a:solidFill>
              </a:defRPr>
            </a:lvl5pPr>
            <a:lvl6pPr lvl="5" rtl="0">
              <a:spcBef>
                <a:spcPts val="1600"/>
              </a:spcBef>
              <a:spcAft>
                <a:spcPts val="0"/>
              </a:spcAft>
              <a:buClr>
                <a:schemeClr val="dk1"/>
              </a:buClr>
              <a:buSzPts val="1400"/>
              <a:buNone/>
              <a:defRPr sz="1400">
                <a:solidFill>
                  <a:schemeClr val="dk1"/>
                </a:solidFill>
              </a:defRPr>
            </a:lvl6pPr>
            <a:lvl7pPr lvl="6" rtl="0">
              <a:spcBef>
                <a:spcPts val="1600"/>
              </a:spcBef>
              <a:spcAft>
                <a:spcPts val="0"/>
              </a:spcAft>
              <a:buClr>
                <a:schemeClr val="dk1"/>
              </a:buClr>
              <a:buSzPts val="1400"/>
              <a:buNone/>
              <a:defRPr sz="1400">
                <a:solidFill>
                  <a:schemeClr val="dk1"/>
                </a:solidFill>
              </a:defRPr>
            </a:lvl7pPr>
            <a:lvl8pPr lvl="7" rtl="0">
              <a:spcBef>
                <a:spcPts val="1600"/>
              </a:spcBef>
              <a:spcAft>
                <a:spcPts val="0"/>
              </a:spcAft>
              <a:buClr>
                <a:schemeClr val="dk1"/>
              </a:buClr>
              <a:buSzPts val="1400"/>
              <a:buNone/>
              <a:defRPr sz="1400">
                <a:solidFill>
                  <a:schemeClr val="dk1"/>
                </a:solidFill>
              </a:defRPr>
            </a:lvl8pPr>
            <a:lvl9pPr lvl="8" rtl="0">
              <a:spcBef>
                <a:spcPts val="1600"/>
              </a:spcBef>
              <a:spcAft>
                <a:spcPts val="1600"/>
              </a:spcAft>
              <a:buClr>
                <a:schemeClr val="dk1"/>
              </a:buClr>
              <a:buSzPts val="1400"/>
              <a:buNone/>
              <a:defRPr sz="1400">
                <a:solidFill>
                  <a:schemeClr val="dk1"/>
                </a:solidFill>
              </a:defRPr>
            </a:lvl9pPr>
          </a:lstStyle>
          <a:p>
            <a:endParaRPr/>
          </a:p>
        </p:txBody>
      </p:sp>
      <p:sp>
        <p:nvSpPr>
          <p:cNvPr id="788" name="Google Shape;788;p6"/>
          <p:cNvSpPr txBox="1">
            <a:spLocks noGrp="1"/>
          </p:cNvSpPr>
          <p:nvPr>
            <p:ph type="subTitle" idx="4"/>
          </p:nvPr>
        </p:nvSpPr>
        <p:spPr>
          <a:xfrm>
            <a:off x="1213951" y="1677163"/>
            <a:ext cx="3049800" cy="5226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500"/>
              <a:buFont typeface="Delius Swash Caps"/>
              <a:buNone/>
              <a:defRPr sz="3200">
                <a:solidFill>
                  <a:schemeClr val="lt1"/>
                </a:solidFill>
                <a:highlight>
                  <a:schemeClr val="dk1"/>
                </a:highlight>
                <a:latin typeface="Archivo Black"/>
                <a:ea typeface="Archivo Black"/>
                <a:cs typeface="Archivo Black"/>
                <a:sym typeface="Archivo Black"/>
              </a:defRPr>
            </a:lvl1pPr>
            <a:lvl2pPr lvl="1" rtl="0">
              <a:spcBef>
                <a:spcPts val="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2pPr>
            <a:lvl3pPr lvl="2"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3pPr>
            <a:lvl4pPr lvl="3"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4pPr>
            <a:lvl5pPr lvl="4"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5pPr>
            <a:lvl6pPr lvl="5"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6pPr>
            <a:lvl7pPr lvl="6"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7pPr>
            <a:lvl8pPr lvl="7" rtl="0">
              <a:spcBef>
                <a:spcPts val="1600"/>
              </a:spcBef>
              <a:spcAft>
                <a:spcPts val="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8pPr>
            <a:lvl9pPr lvl="8" rtl="0">
              <a:spcBef>
                <a:spcPts val="1600"/>
              </a:spcBef>
              <a:spcAft>
                <a:spcPts val="1600"/>
              </a:spcAft>
              <a:buClr>
                <a:schemeClr val="dk1"/>
              </a:buClr>
              <a:buSzPts val="2500"/>
              <a:buFont typeface="Delius Swash Caps"/>
              <a:buNone/>
              <a:defRPr sz="2500">
                <a:solidFill>
                  <a:schemeClr val="dk1"/>
                </a:solidFill>
                <a:latin typeface="Delius Swash Caps"/>
                <a:ea typeface="Delius Swash Caps"/>
                <a:cs typeface="Delius Swash Caps"/>
                <a:sym typeface="Delius Swash Caps"/>
              </a:defRPr>
            </a:lvl9pPr>
          </a:lstStyle>
          <a:p>
            <a:endParaRPr/>
          </a:p>
        </p:txBody>
      </p:sp>
      <p:grpSp>
        <p:nvGrpSpPr>
          <p:cNvPr id="789" name="Google Shape;789;p6"/>
          <p:cNvGrpSpPr/>
          <p:nvPr/>
        </p:nvGrpSpPr>
        <p:grpSpPr>
          <a:xfrm rot="-512179">
            <a:off x="493393" y="3872220"/>
            <a:ext cx="655543" cy="925043"/>
            <a:chOff x="1073175" y="1823100"/>
            <a:chExt cx="1283725" cy="1811475"/>
          </a:xfrm>
        </p:grpSpPr>
        <p:sp>
          <p:nvSpPr>
            <p:cNvPr id="790" name="Google Shape;790;p6"/>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91" name="Google Shape;791;p6"/>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92" name="Google Shape;792;p6"/>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93" name="Google Shape;793;p6"/>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94" name="Google Shape;794;p6"/>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95" name="Google Shape;795;p6"/>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96" name="Google Shape;796;p6"/>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97" name="Google Shape;797;p6"/>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98" name="Google Shape;798;p6"/>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99" name="Google Shape;799;p6"/>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00" name="Google Shape;800;p6"/>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01" name="Google Shape;801;p6"/>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02" name="Google Shape;802;p6"/>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03" name="Google Shape;803;p6"/>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04" name="Google Shape;804;p6"/>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05" name="Google Shape;805;p6"/>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06" name="Google Shape;806;p6"/>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07" name="Google Shape;807;p6"/>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08" name="Google Shape;808;p6"/>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09" name="Google Shape;809;p6"/>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10" name="Google Shape;810;p6"/>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11" name="Google Shape;811;p6"/>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12" name="Google Shape;812;p6"/>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13" name="Google Shape;813;p6"/>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14" name="Google Shape;814;p6"/>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15" name="Google Shape;815;p6"/>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16" name="Google Shape;816;p6"/>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17" name="Google Shape;817;p6"/>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18" name="Google Shape;818;p6"/>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19" name="Google Shape;819;p6"/>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20" name="Google Shape;820;p6"/>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21" name="Google Shape;821;p6"/>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22" name="Google Shape;822;p6"/>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23" name="Google Shape;823;p6"/>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24" name="Google Shape;824;p6"/>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825" name="Google Shape;825;p6"/>
          <p:cNvGrpSpPr/>
          <p:nvPr/>
        </p:nvGrpSpPr>
        <p:grpSpPr>
          <a:xfrm rot="-846747">
            <a:off x="8162463" y="186961"/>
            <a:ext cx="655484" cy="924959"/>
            <a:chOff x="1073175" y="1823100"/>
            <a:chExt cx="1283725" cy="1811475"/>
          </a:xfrm>
        </p:grpSpPr>
        <p:sp>
          <p:nvSpPr>
            <p:cNvPr id="826" name="Google Shape;826;p6"/>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27" name="Google Shape;827;p6"/>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28" name="Google Shape;828;p6"/>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29" name="Google Shape;829;p6"/>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30" name="Google Shape;830;p6"/>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31" name="Google Shape;831;p6"/>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32" name="Google Shape;832;p6"/>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33" name="Google Shape;833;p6"/>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34" name="Google Shape;834;p6"/>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35" name="Google Shape;835;p6"/>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36" name="Google Shape;836;p6"/>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37" name="Google Shape;837;p6"/>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38" name="Google Shape;838;p6"/>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39" name="Google Shape;839;p6"/>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40" name="Google Shape;840;p6"/>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41" name="Google Shape;841;p6"/>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42" name="Google Shape;842;p6"/>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43" name="Google Shape;843;p6"/>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44" name="Google Shape;844;p6"/>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45" name="Google Shape;845;p6"/>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46" name="Google Shape;846;p6"/>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47" name="Google Shape;847;p6"/>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48" name="Google Shape;848;p6"/>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49" name="Google Shape;849;p6"/>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50" name="Google Shape;850;p6"/>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51" name="Google Shape;851;p6"/>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52" name="Google Shape;852;p6"/>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53" name="Google Shape;853;p6"/>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54" name="Google Shape;854;p6"/>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55" name="Google Shape;855;p6"/>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56" name="Google Shape;856;p6"/>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57" name="Google Shape;857;p6"/>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58" name="Google Shape;858;p6"/>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59" name="Google Shape;859;p6"/>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60" name="Google Shape;860;p6"/>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861" name="Google Shape;861;p6"/>
          <p:cNvGrpSpPr/>
          <p:nvPr/>
        </p:nvGrpSpPr>
        <p:grpSpPr>
          <a:xfrm rot="-542647">
            <a:off x="7133616" y="-316444"/>
            <a:ext cx="2874531" cy="5776389"/>
            <a:chOff x="6672924" y="-253582"/>
            <a:chExt cx="2874436" cy="5776200"/>
          </a:xfrm>
        </p:grpSpPr>
        <p:sp>
          <p:nvSpPr>
            <p:cNvPr id="862" name="Google Shape;862;p6"/>
            <p:cNvSpPr/>
            <p:nvPr/>
          </p:nvSpPr>
          <p:spPr>
            <a:xfrm rot="-4332759">
              <a:off x="5222716" y="2363700"/>
              <a:ext cx="5892269" cy="541636"/>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863" name="Google Shape;863;p6"/>
            <p:cNvGrpSpPr/>
            <p:nvPr/>
          </p:nvGrpSpPr>
          <p:grpSpPr>
            <a:xfrm rot="-3644135">
              <a:off x="6309778" y="3359504"/>
              <a:ext cx="2964072" cy="904225"/>
              <a:chOff x="2022487" y="3965041"/>
              <a:chExt cx="2964320" cy="904300"/>
            </a:xfrm>
          </p:grpSpPr>
          <p:sp>
            <p:nvSpPr>
              <p:cNvPr id="864" name="Google Shape;864;p6"/>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65" name="Google Shape;865;p6"/>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66" name="Google Shape;866;p6"/>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67" name="Google Shape;867;p6"/>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68" name="Google Shape;868;p6"/>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69" name="Google Shape;869;p6"/>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70" name="Google Shape;870;p6"/>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71" name="Google Shape;871;p6"/>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72" name="Google Shape;872;p6"/>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73" name="Google Shape;873;p6"/>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74" name="Google Shape;874;p6"/>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75" name="Google Shape;875;p6"/>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876" name="Google Shape;876;p6"/>
            <p:cNvGrpSpPr/>
            <p:nvPr/>
          </p:nvGrpSpPr>
          <p:grpSpPr>
            <a:xfrm rot="-3644135">
              <a:off x="7552380" y="615023"/>
              <a:ext cx="2249655" cy="734299"/>
              <a:chOff x="5281114" y="3439205"/>
              <a:chExt cx="2249843" cy="734360"/>
            </a:xfrm>
          </p:grpSpPr>
          <p:sp>
            <p:nvSpPr>
              <p:cNvPr id="877" name="Google Shape;877;p6"/>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78" name="Google Shape;878;p6"/>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79" name="Google Shape;879;p6"/>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80" name="Google Shape;880;p6"/>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81" name="Google Shape;881;p6"/>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82" name="Google Shape;882;p6"/>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83" name="Google Shape;883;p6"/>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84" name="Google Shape;884;p6"/>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85" name="Google Shape;885;p6"/>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886" name="Google Shape;886;p6"/>
          <p:cNvGrpSpPr/>
          <p:nvPr/>
        </p:nvGrpSpPr>
        <p:grpSpPr>
          <a:xfrm rot="-1395617">
            <a:off x="-1148771" y="-89043"/>
            <a:ext cx="4116989" cy="2474945"/>
            <a:chOff x="-391676" y="-487103"/>
            <a:chExt cx="4117080" cy="2475000"/>
          </a:xfrm>
        </p:grpSpPr>
        <p:sp>
          <p:nvSpPr>
            <p:cNvPr id="887" name="Google Shape;887;p6"/>
            <p:cNvSpPr/>
            <p:nvPr/>
          </p:nvSpPr>
          <p:spPr>
            <a:xfrm rot="-1669748">
              <a:off x="-429182" y="479521"/>
              <a:ext cx="4275374" cy="541752"/>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888" name="Google Shape;888;p6"/>
            <p:cNvGrpSpPr/>
            <p:nvPr/>
          </p:nvGrpSpPr>
          <p:grpSpPr>
            <a:xfrm rot="-980947">
              <a:off x="-325031" y="487772"/>
              <a:ext cx="3240794" cy="939054"/>
              <a:chOff x="1746133" y="3965041"/>
              <a:chExt cx="3240674" cy="939019"/>
            </a:xfrm>
          </p:grpSpPr>
          <p:sp>
            <p:nvSpPr>
              <p:cNvPr id="889" name="Google Shape;889;p6"/>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90" name="Google Shape;890;p6"/>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91" name="Google Shape;891;p6"/>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92" name="Google Shape;892;p6"/>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93" name="Google Shape;893;p6"/>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94" name="Google Shape;894;p6"/>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95" name="Google Shape;895;p6"/>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96" name="Google Shape;896;p6"/>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97" name="Google Shape;897;p6"/>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98" name="Google Shape;898;p6"/>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899" name="Google Shape;899;p6"/>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00" name="Google Shape;900;p6"/>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01" name="Google Shape;901;p6"/>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902" name="Google Shape;902;p6"/>
            <p:cNvGrpSpPr/>
            <p:nvPr/>
          </p:nvGrpSpPr>
          <p:grpSpPr>
            <a:xfrm rot="-980947">
              <a:off x="2999355" y="-248661"/>
              <a:ext cx="500698" cy="353218"/>
              <a:chOff x="5281114" y="3820361"/>
              <a:chExt cx="500680" cy="353205"/>
            </a:xfrm>
          </p:grpSpPr>
          <p:sp>
            <p:nvSpPr>
              <p:cNvPr id="903" name="Google Shape;903;p6"/>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04" name="Google Shape;904;p6"/>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905" name="Google Shape;905;p6"/>
          <p:cNvGrpSpPr/>
          <p:nvPr/>
        </p:nvGrpSpPr>
        <p:grpSpPr>
          <a:xfrm>
            <a:off x="-71590" y="4277742"/>
            <a:ext cx="9807300" cy="1610061"/>
            <a:chOff x="-71591" y="4277740"/>
            <a:chExt cx="9807300" cy="1610061"/>
          </a:xfrm>
        </p:grpSpPr>
        <p:sp>
          <p:nvSpPr>
            <p:cNvPr id="906" name="Google Shape;906;p6"/>
            <p:cNvSpPr/>
            <p:nvPr/>
          </p:nvSpPr>
          <p:spPr>
            <a:xfrm rot="-191672">
              <a:off x="-64199" y="4853932"/>
              <a:ext cx="9792517" cy="541731"/>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907" name="Google Shape;907;p6"/>
            <p:cNvGrpSpPr/>
            <p:nvPr/>
          </p:nvGrpSpPr>
          <p:grpSpPr>
            <a:xfrm rot="497092">
              <a:off x="2253432" y="4720156"/>
              <a:ext cx="3240792" cy="939054"/>
              <a:chOff x="1746133" y="3965041"/>
              <a:chExt cx="3240674" cy="939019"/>
            </a:xfrm>
          </p:grpSpPr>
          <p:sp>
            <p:nvSpPr>
              <p:cNvPr id="908" name="Google Shape;908;p6"/>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09" name="Google Shape;909;p6"/>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10" name="Google Shape;910;p6"/>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11" name="Google Shape;911;p6"/>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12" name="Google Shape;912;p6"/>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13" name="Google Shape;913;p6"/>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14" name="Google Shape;914;p6"/>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15" name="Google Shape;915;p6"/>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16" name="Google Shape;916;p6"/>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17" name="Google Shape;917;p6"/>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18" name="Google Shape;918;p6"/>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19" name="Google Shape;919;p6"/>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20" name="Google Shape;920;p6"/>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921" name="Google Shape;921;p6"/>
            <p:cNvGrpSpPr/>
            <p:nvPr/>
          </p:nvGrpSpPr>
          <p:grpSpPr>
            <a:xfrm rot="497092">
              <a:off x="5856935" y="4506352"/>
              <a:ext cx="3241114" cy="939376"/>
              <a:chOff x="5281114" y="3234223"/>
              <a:chExt cx="3240996" cy="939342"/>
            </a:xfrm>
          </p:grpSpPr>
          <p:sp>
            <p:nvSpPr>
              <p:cNvPr id="922" name="Google Shape;922;p6"/>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23" name="Google Shape;923;p6"/>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24" name="Google Shape;924;p6"/>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25" name="Google Shape;925;p6"/>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26" name="Google Shape;926;p6"/>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27" name="Google Shape;927;p6"/>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28" name="Google Shape;928;p6"/>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29" name="Google Shape;929;p6"/>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30" name="Google Shape;930;p6"/>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31" name="Google Shape;931;p6"/>
              <p:cNvSpPr/>
              <p:nvPr/>
            </p:nvSpPr>
            <p:spPr>
              <a:xfrm>
                <a:off x="7582985" y="3390082"/>
                <a:ext cx="187781" cy="330202"/>
              </a:xfrm>
              <a:custGeom>
                <a:avLst/>
                <a:gdLst/>
                <a:ahLst/>
                <a:cxnLst/>
                <a:rect l="l" t="t" r="r" b="b"/>
                <a:pathLst>
                  <a:path w="1747" h="3072" extrusionOk="0">
                    <a:moveTo>
                      <a:pt x="1724" y="0"/>
                    </a:moveTo>
                    <a:lnTo>
                      <a:pt x="12" y="356"/>
                    </a:lnTo>
                    <a:lnTo>
                      <a:pt x="0" y="3071"/>
                    </a:lnTo>
                    <a:lnTo>
                      <a:pt x="1747" y="2712"/>
                    </a:lnTo>
                    <a:lnTo>
                      <a:pt x="1747" y="2161"/>
                    </a:lnTo>
                    <a:lnTo>
                      <a:pt x="602" y="2395"/>
                    </a:lnTo>
                    <a:lnTo>
                      <a:pt x="610" y="1817"/>
                    </a:lnTo>
                    <a:lnTo>
                      <a:pt x="1563" y="1622"/>
                    </a:lnTo>
                    <a:lnTo>
                      <a:pt x="1563" y="1114"/>
                    </a:lnTo>
                    <a:lnTo>
                      <a:pt x="610" y="1309"/>
                    </a:lnTo>
                    <a:lnTo>
                      <a:pt x="610" y="782"/>
                    </a:lnTo>
                    <a:lnTo>
                      <a:pt x="1720" y="551"/>
                    </a:lnTo>
                    <a:lnTo>
                      <a:pt x="17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32" name="Google Shape;932;p6"/>
              <p:cNvSpPr/>
              <p:nvPr/>
            </p:nvSpPr>
            <p:spPr>
              <a:xfrm>
                <a:off x="7887930" y="3311508"/>
                <a:ext cx="261302" cy="345787"/>
              </a:xfrm>
              <a:custGeom>
                <a:avLst/>
                <a:gdLst/>
                <a:ahLst/>
                <a:cxnLst/>
                <a:rect l="l" t="t" r="r" b="b"/>
                <a:pathLst>
                  <a:path w="2431" h="3217" extrusionOk="0">
                    <a:moveTo>
                      <a:pt x="2430" y="1"/>
                    </a:moveTo>
                    <a:lnTo>
                      <a:pt x="1786" y="134"/>
                    </a:lnTo>
                    <a:lnTo>
                      <a:pt x="0" y="3216"/>
                    </a:lnTo>
                    <a:lnTo>
                      <a:pt x="649" y="3083"/>
                    </a:lnTo>
                    <a:lnTo>
                      <a:pt x="24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33" name="Google Shape;933;p6"/>
              <p:cNvSpPr/>
              <p:nvPr/>
            </p:nvSpPr>
            <p:spPr>
              <a:xfrm>
                <a:off x="8074315" y="3272919"/>
                <a:ext cx="261410" cy="345680"/>
              </a:xfrm>
              <a:custGeom>
                <a:avLst/>
                <a:gdLst/>
                <a:ahLst/>
                <a:cxnLst/>
                <a:rect l="l" t="t" r="r" b="b"/>
                <a:pathLst>
                  <a:path w="2432" h="3216" extrusionOk="0">
                    <a:moveTo>
                      <a:pt x="2431" y="0"/>
                    </a:moveTo>
                    <a:lnTo>
                      <a:pt x="1786" y="133"/>
                    </a:lnTo>
                    <a:lnTo>
                      <a:pt x="1" y="3216"/>
                    </a:lnTo>
                    <a:lnTo>
                      <a:pt x="646"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34" name="Google Shape;934;p6"/>
              <p:cNvSpPr/>
              <p:nvPr/>
            </p:nvSpPr>
            <p:spPr>
              <a:xfrm>
                <a:off x="8260808" y="3234223"/>
                <a:ext cx="261302" cy="345787"/>
              </a:xfrm>
              <a:custGeom>
                <a:avLst/>
                <a:gdLst/>
                <a:ahLst/>
                <a:cxnLst/>
                <a:rect l="l" t="t" r="r" b="b"/>
                <a:pathLst>
                  <a:path w="2431" h="3217" extrusionOk="0">
                    <a:moveTo>
                      <a:pt x="2431" y="1"/>
                    </a:moveTo>
                    <a:lnTo>
                      <a:pt x="1782" y="134"/>
                    </a:lnTo>
                    <a:lnTo>
                      <a:pt x="1" y="3216"/>
                    </a:lnTo>
                    <a:lnTo>
                      <a:pt x="645" y="3084"/>
                    </a:lnTo>
                    <a:lnTo>
                      <a:pt x="243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935" name="Google Shape;935;p6"/>
            <p:cNvGrpSpPr/>
            <p:nvPr/>
          </p:nvGrpSpPr>
          <p:grpSpPr>
            <a:xfrm rot="497092">
              <a:off x="256104" y="5023175"/>
              <a:ext cx="1730521" cy="626894"/>
              <a:chOff x="-201225" y="4663116"/>
              <a:chExt cx="1730458" cy="626871"/>
            </a:xfrm>
          </p:grpSpPr>
          <p:sp>
            <p:nvSpPr>
              <p:cNvPr id="936" name="Google Shape;936;p6"/>
              <p:cNvSpPr/>
              <p:nvPr/>
            </p:nvSpPr>
            <p:spPr>
              <a:xfrm>
                <a:off x="-201225" y="4987517"/>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37" name="Google Shape;937;p6"/>
              <p:cNvSpPr/>
              <p:nvPr/>
            </p:nvSpPr>
            <p:spPr>
              <a:xfrm>
                <a:off x="75988" y="4924744"/>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38" name="Google Shape;938;p6"/>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39" name="Google Shape;939;p6"/>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40" name="Google Shape;940;p6"/>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41" name="Google Shape;941;p6"/>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942" name="Google Shape;942;p6"/>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userDrawn="1">
  <p:cSld name="TITLE_ONLY">
    <p:bg>
      <p:bgPr>
        <a:solidFill>
          <a:schemeClr val="lt1"/>
        </a:solidFill>
        <a:effectLst/>
      </p:bgPr>
    </p:bg>
    <p:spTree>
      <p:nvGrpSpPr>
        <p:cNvPr id="1" name="Shape 943"/>
        <p:cNvGrpSpPr/>
        <p:nvPr/>
      </p:nvGrpSpPr>
      <p:grpSpPr>
        <a:xfrm>
          <a:off x="0" y="0"/>
          <a:ext cx="0" cy="0"/>
          <a:chOff x="0" y="0"/>
          <a:chExt cx="0" cy="0"/>
        </a:xfrm>
      </p:grpSpPr>
      <p:grpSp>
        <p:nvGrpSpPr>
          <p:cNvPr id="944" name="Google Shape;944;p7"/>
          <p:cNvGrpSpPr/>
          <p:nvPr/>
        </p:nvGrpSpPr>
        <p:grpSpPr>
          <a:xfrm>
            <a:off x="-2272928" y="-5615673"/>
            <a:ext cx="13689855" cy="16374829"/>
            <a:chOff x="2072625" y="330375"/>
            <a:chExt cx="857250" cy="1025375"/>
          </a:xfrm>
        </p:grpSpPr>
        <p:sp>
          <p:nvSpPr>
            <p:cNvPr id="945" name="Google Shape;945;p7"/>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46" name="Google Shape;946;p7"/>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47" name="Google Shape;947;p7"/>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48" name="Google Shape;948;p7"/>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49" name="Google Shape;949;p7"/>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50" name="Google Shape;950;p7"/>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51" name="Google Shape;951;p7"/>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52" name="Google Shape;952;p7"/>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53" name="Google Shape;953;p7"/>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54" name="Google Shape;954;p7"/>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55" name="Google Shape;955;p7"/>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56" name="Google Shape;956;p7"/>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57" name="Google Shape;957;p7"/>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58" name="Google Shape;958;p7"/>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59" name="Google Shape;959;p7"/>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60" name="Google Shape;960;p7"/>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61" name="Google Shape;961;p7"/>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62" name="Google Shape;962;p7"/>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63" name="Google Shape;963;p7"/>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64" name="Google Shape;964;p7"/>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65" name="Google Shape;965;p7"/>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66" name="Google Shape;966;p7"/>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67" name="Google Shape;967;p7"/>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68" name="Google Shape;968;p7"/>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69" name="Google Shape;969;p7"/>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70" name="Google Shape;970;p7"/>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71" name="Google Shape;971;p7"/>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72" name="Google Shape;972;p7"/>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974" name="Google Shape;974;p7"/>
          <p:cNvGrpSpPr/>
          <p:nvPr/>
        </p:nvGrpSpPr>
        <p:grpSpPr>
          <a:xfrm rot="4167425">
            <a:off x="257291" y="4560936"/>
            <a:ext cx="655565" cy="925073"/>
            <a:chOff x="1073175" y="1823100"/>
            <a:chExt cx="1283725" cy="1811475"/>
          </a:xfrm>
        </p:grpSpPr>
        <p:sp>
          <p:nvSpPr>
            <p:cNvPr id="975" name="Google Shape;975;p7"/>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76" name="Google Shape;976;p7"/>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77" name="Google Shape;977;p7"/>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78" name="Google Shape;978;p7"/>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79" name="Google Shape;979;p7"/>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80" name="Google Shape;980;p7"/>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81" name="Google Shape;981;p7"/>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82" name="Google Shape;982;p7"/>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83" name="Google Shape;983;p7"/>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84" name="Google Shape;984;p7"/>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85" name="Google Shape;985;p7"/>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86" name="Google Shape;986;p7"/>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87" name="Google Shape;987;p7"/>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88" name="Google Shape;988;p7"/>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89" name="Google Shape;989;p7"/>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90" name="Google Shape;990;p7"/>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91" name="Google Shape;991;p7"/>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92" name="Google Shape;992;p7"/>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93" name="Google Shape;993;p7"/>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94" name="Google Shape;994;p7"/>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95" name="Google Shape;995;p7"/>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96" name="Google Shape;996;p7"/>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97" name="Google Shape;997;p7"/>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98" name="Google Shape;998;p7"/>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99" name="Google Shape;999;p7"/>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00" name="Google Shape;1000;p7"/>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01" name="Google Shape;1001;p7"/>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02" name="Google Shape;1002;p7"/>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03" name="Google Shape;1003;p7"/>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04" name="Google Shape;1004;p7"/>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05" name="Google Shape;1005;p7"/>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06" name="Google Shape;1006;p7"/>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07" name="Google Shape;1007;p7"/>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08" name="Google Shape;1008;p7"/>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09" name="Google Shape;1009;p7"/>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1010" name="Google Shape;1010;p7"/>
          <p:cNvGrpSpPr/>
          <p:nvPr/>
        </p:nvGrpSpPr>
        <p:grpSpPr>
          <a:xfrm>
            <a:off x="-71590" y="4277742"/>
            <a:ext cx="9807300" cy="1610061"/>
            <a:chOff x="-71591" y="4277740"/>
            <a:chExt cx="9807300" cy="1610061"/>
          </a:xfrm>
        </p:grpSpPr>
        <p:sp>
          <p:nvSpPr>
            <p:cNvPr id="1011" name="Google Shape;1011;p7"/>
            <p:cNvSpPr/>
            <p:nvPr/>
          </p:nvSpPr>
          <p:spPr>
            <a:xfrm rot="-191672">
              <a:off x="-64199" y="4853932"/>
              <a:ext cx="9792517" cy="541731"/>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1012" name="Google Shape;1012;p7"/>
            <p:cNvGrpSpPr/>
            <p:nvPr/>
          </p:nvGrpSpPr>
          <p:grpSpPr>
            <a:xfrm rot="497092">
              <a:off x="2253432" y="4720156"/>
              <a:ext cx="3240792" cy="939054"/>
              <a:chOff x="1746133" y="3965041"/>
              <a:chExt cx="3240674" cy="939019"/>
            </a:xfrm>
          </p:grpSpPr>
          <p:sp>
            <p:nvSpPr>
              <p:cNvPr id="1013" name="Google Shape;1013;p7"/>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14" name="Google Shape;1014;p7"/>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15" name="Google Shape;1015;p7"/>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16" name="Google Shape;1016;p7"/>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17" name="Google Shape;1017;p7"/>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18" name="Google Shape;1018;p7"/>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19" name="Google Shape;1019;p7"/>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20" name="Google Shape;1020;p7"/>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21" name="Google Shape;1021;p7"/>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22" name="Google Shape;1022;p7"/>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23" name="Google Shape;1023;p7"/>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24" name="Google Shape;1024;p7"/>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25" name="Google Shape;1025;p7"/>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026" name="Google Shape;1026;p7"/>
            <p:cNvGrpSpPr/>
            <p:nvPr/>
          </p:nvGrpSpPr>
          <p:grpSpPr>
            <a:xfrm rot="497092">
              <a:off x="5856935" y="4506352"/>
              <a:ext cx="3241114" cy="939376"/>
              <a:chOff x="5281114" y="3234223"/>
              <a:chExt cx="3240996" cy="939342"/>
            </a:xfrm>
          </p:grpSpPr>
          <p:sp>
            <p:nvSpPr>
              <p:cNvPr id="1027" name="Google Shape;1027;p7"/>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28" name="Google Shape;1028;p7"/>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29" name="Google Shape;1029;p7"/>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30" name="Google Shape;1030;p7"/>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31" name="Google Shape;1031;p7"/>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32" name="Google Shape;1032;p7"/>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33" name="Google Shape;1033;p7"/>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34" name="Google Shape;1034;p7"/>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35" name="Google Shape;1035;p7"/>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36" name="Google Shape;1036;p7"/>
              <p:cNvSpPr/>
              <p:nvPr/>
            </p:nvSpPr>
            <p:spPr>
              <a:xfrm>
                <a:off x="7582985" y="3390082"/>
                <a:ext cx="187781" cy="330202"/>
              </a:xfrm>
              <a:custGeom>
                <a:avLst/>
                <a:gdLst/>
                <a:ahLst/>
                <a:cxnLst/>
                <a:rect l="l" t="t" r="r" b="b"/>
                <a:pathLst>
                  <a:path w="1747" h="3072" extrusionOk="0">
                    <a:moveTo>
                      <a:pt x="1724" y="0"/>
                    </a:moveTo>
                    <a:lnTo>
                      <a:pt x="12" y="356"/>
                    </a:lnTo>
                    <a:lnTo>
                      <a:pt x="0" y="3071"/>
                    </a:lnTo>
                    <a:lnTo>
                      <a:pt x="1747" y="2712"/>
                    </a:lnTo>
                    <a:lnTo>
                      <a:pt x="1747" y="2161"/>
                    </a:lnTo>
                    <a:lnTo>
                      <a:pt x="602" y="2395"/>
                    </a:lnTo>
                    <a:lnTo>
                      <a:pt x="610" y="1817"/>
                    </a:lnTo>
                    <a:lnTo>
                      <a:pt x="1563" y="1622"/>
                    </a:lnTo>
                    <a:lnTo>
                      <a:pt x="1563" y="1114"/>
                    </a:lnTo>
                    <a:lnTo>
                      <a:pt x="610" y="1309"/>
                    </a:lnTo>
                    <a:lnTo>
                      <a:pt x="610" y="782"/>
                    </a:lnTo>
                    <a:lnTo>
                      <a:pt x="1720" y="551"/>
                    </a:lnTo>
                    <a:lnTo>
                      <a:pt x="17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37" name="Google Shape;1037;p7"/>
              <p:cNvSpPr/>
              <p:nvPr/>
            </p:nvSpPr>
            <p:spPr>
              <a:xfrm>
                <a:off x="7887930" y="3311508"/>
                <a:ext cx="261302" cy="345787"/>
              </a:xfrm>
              <a:custGeom>
                <a:avLst/>
                <a:gdLst/>
                <a:ahLst/>
                <a:cxnLst/>
                <a:rect l="l" t="t" r="r" b="b"/>
                <a:pathLst>
                  <a:path w="2431" h="3217" extrusionOk="0">
                    <a:moveTo>
                      <a:pt x="2430" y="1"/>
                    </a:moveTo>
                    <a:lnTo>
                      <a:pt x="1786" y="134"/>
                    </a:lnTo>
                    <a:lnTo>
                      <a:pt x="0" y="3216"/>
                    </a:lnTo>
                    <a:lnTo>
                      <a:pt x="649" y="3083"/>
                    </a:lnTo>
                    <a:lnTo>
                      <a:pt x="24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38" name="Google Shape;1038;p7"/>
              <p:cNvSpPr/>
              <p:nvPr/>
            </p:nvSpPr>
            <p:spPr>
              <a:xfrm>
                <a:off x="8074315" y="3272919"/>
                <a:ext cx="261410" cy="345680"/>
              </a:xfrm>
              <a:custGeom>
                <a:avLst/>
                <a:gdLst/>
                <a:ahLst/>
                <a:cxnLst/>
                <a:rect l="l" t="t" r="r" b="b"/>
                <a:pathLst>
                  <a:path w="2432" h="3216" extrusionOk="0">
                    <a:moveTo>
                      <a:pt x="2431" y="0"/>
                    </a:moveTo>
                    <a:lnTo>
                      <a:pt x="1786" y="133"/>
                    </a:lnTo>
                    <a:lnTo>
                      <a:pt x="1" y="3216"/>
                    </a:lnTo>
                    <a:lnTo>
                      <a:pt x="646"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39" name="Google Shape;1039;p7"/>
              <p:cNvSpPr/>
              <p:nvPr/>
            </p:nvSpPr>
            <p:spPr>
              <a:xfrm>
                <a:off x="8260808" y="3234223"/>
                <a:ext cx="261302" cy="345787"/>
              </a:xfrm>
              <a:custGeom>
                <a:avLst/>
                <a:gdLst/>
                <a:ahLst/>
                <a:cxnLst/>
                <a:rect l="l" t="t" r="r" b="b"/>
                <a:pathLst>
                  <a:path w="2431" h="3217" extrusionOk="0">
                    <a:moveTo>
                      <a:pt x="2431" y="1"/>
                    </a:moveTo>
                    <a:lnTo>
                      <a:pt x="1782" y="134"/>
                    </a:lnTo>
                    <a:lnTo>
                      <a:pt x="1" y="3216"/>
                    </a:lnTo>
                    <a:lnTo>
                      <a:pt x="645" y="3084"/>
                    </a:lnTo>
                    <a:lnTo>
                      <a:pt x="243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040" name="Google Shape;1040;p7"/>
            <p:cNvGrpSpPr/>
            <p:nvPr/>
          </p:nvGrpSpPr>
          <p:grpSpPr>
            <a:xfrm rot="497092">
              <a:off x="256104" y="5023175"/>
              <a:ext cx="1730521" cy="626894"/>
              <a:chOff x="-201225" y="4663116"/>
              <a:chExt cx="1730458" cy="626871"/>
            </a:xfrm>
          </p:grpSpPr>
          <p:sp>
            <p:nvSpPr>
              <p:cNvPr id="1041" name="Google Shape;1041;p7"/>
              <p:cNvSpPr/>
              <p:nvPr/>
            </p:nvSpPr>
            <p:spPr>
              <a:xfrm>
                <a:off x="-201225" y="4987517"/>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42" name="Google Shape;1042;p7"/>
              <p:cNvSpPr/>
              <p:nvPr/>
            </p:nvSpPr>
            <p:spPr>
              <a:xfrm>
                <a:off x="75988" y="4924744"/>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43" name="Google Shape;1043;p7"/>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44" name="Google Shape;1044;p7"/>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45" name="Google Shape;1045;p7"/>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46" name="Google Shape;1046;p7"/>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047" name="Google Shape;1047;p7"/>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1048" name="Google Shape;1048;p7"/>
          <p:cNvGrpSpPr/>
          <p:nvPr/>
        </p:nvGrpSpPr>
        <p:grpSpPr>
          <a:xfrm rot="736029">
            <a:off x="8279717" y="218175"/>
            <a:ext cx="655547" cy="925047"/>
            <a:chOff x="1073175" y="1823100"/>
            <a:chExt cx="1283725" cy="1811475"/>
          </a:xfrm>
        </p:grpSpPr>
        <p:sp>
          <p:nvSpPr>
            <p:cNvPr id="1049" name="Google Shape;1049;p7"/>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50" name="Google Shape;1050;p7"/>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51" name="Google Shape;1051;p7"/>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52" name="Google Shape;1052;p7"/>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53" name="Google Shape;1053;p7"/>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54" name="Google Shape;1054;p7"/>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55" name="Google Shape;1055;p7"/>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56" name="Google Shape;1056;p7"/>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57" name="Google Shape;1057;p7"/>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58" name="Google Shape;1058;p7"/>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59" name="Google Shape;1059;p7"/>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60" name="Google Shape;1060;p7"/>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61" name="Google Shape;1061;p7"/>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62" name="Google Shape;1062;p7"/>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63" name="Google Shape;1063;p7"/>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64" name="Google Shape;1064;p7"/>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65" name="Google Shape;1065;p7"/>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66" name="Google Shape;1066;p7"/>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67" name="Google Shape;1067;p7"/>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68" name="Google Shape;1068;p7"/>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69" name="Google Shape;1069;p7"/>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70" name="Google Shape;1070;p7"/>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71" name="Google Shape;1071;p7"/>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72" name="Google Shape;1072;p7"/>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73" name="Google Shape;1073;p7"/>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74" name="Google Shape;1074;p7"/>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75" name="Google Shape;1075;p7"/>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76" name="Google Shape;1076;p7"/>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77" name="Google Shape;1077;p7"/>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78" name="Google Shape;1078;p7"/>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79" name="Google Shape;1079;p7"/>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80" name="Google Shape;1080;p7"/>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81" name="Google Shape;1081;p7"/>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82" name="Google Shape;1082;p7"/>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83" name="Google Shape;1083;p7"/>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4" name="Google Shape;1114;p8">
            <a:extLst>
              <a:ext uri="{FF2B5EF4-FFF2-40B4-BE49-F238E27FC236}">
                <a16:creationId xmlns:a16="http://schemas.microsoft.com/office/drawing/2014/main" id="{3F586A44-84BF-D406-7DA7-722DF4EECC43}"/>
              </a:ext>
            </a:extLst>
          </p:cNvPr>
          <p:cNvSpPr txBox="1">
            <a:spLocks noGrp="1"/>
          </p:cNvSpPr>
          <p:nvPr>
            <p:ph type="body" idx="1"/>
          </p:nvPr>
        </p:nvSpPr>
        <p:spPr>
          <a:xfrm>
            <a:off x="715101" y="1457542"/>
            <a:ext cx="7715284" cy="3300089"/>
          </a:xfrm>
          <a:prstGeom prst="rect">
            <a:avLst/>
          </a:prstGeom>
        </p:spPr>
        <p:txBody>
          <a:bodyPr spcFirstLastPara="1" wrap="square" lIns="91425" tIns="91425" rIns="91425" bIns="91425" anchor="t" anchorCtr="0">
            <a:noAutofit/>
          </a:bodyPr>
          <a:lstStyle>
            <a:lvl1pPr marL="457189" lvl="0" indent="-317492" rtl="0">
              <a:lnSpc>
                <a:spcPct val="100000"/>
              </a:lnSpc>
              <a:spcBef>
                <a:spcPts val="0"/>
              </a:spcBef>
              <a:spcAft>
                <a:spcPts val="0"/>
              </a:spcAft>
              <a:buClr>
                <a:schemeClr val="lt2"/>
              </a:buClr>
              <a:buSzPts val="1400"/>
              <a:buFont typeface="Montserrat"/>
              <a:buChar char="●"/>
              <a:defRPr sz="1400"/>
            </a:lvl1pPr>
            <a:lvl2pPr marL="914377" lvl="1" indent="-317492" rtl="0">
              <a:lnSpc>
                <a:spcPct val="100000"/>
              </a:lnSpc>
              <a:spcBef>
                <a:spcPts val="1600"/>
              </a:spcBef>
              <a:spcAft>
                <a:spcPts val="0"/>
              </a:spcAft>
              <a:buSzPts val="1400"/>
              <a:buFont typeface="Montserrat"/>
              <a:buChar char="○"/>
              <a:defRPr sz="1400"/>
            </a:lvl2pPr>
            <a:lvl3pPr marL="1371566" lvl="2" indent="-317492" rtl="0">
              <a:spcBef>
                <a:spcPts val="1600"/>
              </a:spcBef>
              <a:spcAft>
                <a:spcPts val="0"/>
              </a:spcAft>
              <a:buSzPts val="1400"/>
              <a:buFont typeface="Montserrat"/>
              <a:buChar char="■"/>
              <a:defRPr sz="1400"/>
            </a:lvl3pPr>
            <a:lvl4pPr marL="1828754" lvl="3" indent="-317492" rtl="0">
              <a:spcBef>
                <a:spcPts val="1600"/>
              </a:spcBef>
              <a:spcAft>
                <a:spcPts val="0"/>
              </a:spcAft>
              <a:buSzPts val="1400"/>
              <a:buFont typeface="Montserrat"/>
              <a:buChar char="●"/>
              <a:defRPr sz="1400"/>
            </a:lvl4pPr>
            <a:lvl5pPr marL="2285943" lvl="4" indent="-317492" rtl="0">
              <a:spcBef>
                <a:spcPts val="1600"/>
              </a:spcBef>
              <a:spcAft>
                <a:spcPts val="0"/>
              </a:spcAft>
              <a:buSzPts val="1400"/>
              <a:buFont typeface="Montserrat"/>
              <a:buChar char="○"/>
              <a:defRPr sz="1400"/>
            </a:lvl5pPr>
            <a:lvl6pPr marL="2743131" lvl="5" indent="-317492" rtl="0">
              <a:spcBef>
                <a:spcPts val="1600"/>
              </a:spcBef>
              <a:spcAft>
                <a:spcPts val="0"/>
              </a:spcAft>
              <a:buSzPts val="1400"/>
              <a:buFont typeface="Montserrat"/>
              <a:buChar char="■"/>
              <a:defRPr sz="1400"/>
            </a:lvl6pPr>
            <a:lvl7pPr marL="3200320" lvl="6" indent="-317492" rtl="0">
              <a:spcBef>
                <a:spcPts val="1600"/>
              </a:spcBef>
              <a:spcAft>
                <a:spcPts val="0"/>
              </a:spcAft>
              <a:buSzPts val="1400"/>
              <a:buFont typeface="Montserrat"/>
              <a:buChar char="●"/>
              <a:defRPr sz="1400"/>
            </a:lvl7pPr>
            <a:lvl8pPr marL="3657509" lvl="7" indent="-317492" rtl="0">
              <a:spcBef>
                <a:spcPts val="1600"/>
              </a:spcBef>
              <a:spcAft>
                <a:spcPts val="0"/>
              </a:spcAft>
              <a:buSzPts val="1400"/>
              <a:buFont typeface="Montserrat"/>
              <a:buChar char="○"/>
              <a:defRPr sz="1400"/>
            </a:lvl8pPr>
            <a:lvl9pPr marL="4114697" lvl="8" indent="-317492" rtl="0">
              <a:spcBef>
                <a:spcPts val="1600"/>
              </a:spcBef>
              <a:spcAft>
                <a:spcPts val="1600"/>
              </a:spcAft>
              <a:buSzPts val="1400"/>
              <a:buFont typeface="Montserrat"/>
              <a:buChar char="■"/>
              <a:defRPr sz="1400"/>
            </a:lvl9pPr>
          </a:lstStyle>
          <a:p>
            <a:endParaRPr dirty="0"/>
          </a:p>
        </p:txBody>
      </p:sp>
      <p:sp>
        <p:nvSpPr>
          <p:cNvPr id="5" name="Google Shape;1115;p8">
            <a:extLst>
              <a:ext uri="{FF2B5EF4-FFF2-40B4-BE49-F238E27FC236}">
                <a16:creationId xmlns:a16="http://schemas.microsoft.com/office/drawing/2014/main" id="{FB258542-DECA-85C1-F557-CEF892E8AD96}"/>
              </a:ext>
            </a:extLst>
          </p:cNvPr>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200">
                <a:highlight>
                  <a:schemeClr val="dk1"/>
                </a:highlight>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userDrawn="1">
  <p:cSld name="ONE_COLUMN_TEXT">
    <p:bg>
      <p:bgPr>
        <a:solidFill>
          <a:schemeClr val="lt1"/>
        </a:solidFill>
        <a:effectLst/>
      </p:bgPr>
    </p:bg>
    <p:spTree>
      <p:nvGrpSpPr>
        <p:cNvPr id="1" name="Shape 1084"/>
        <p:cNvGrpSpPr/>
        <p:nvPr/>
      </p:nvGrpSpPr>
      <p:grpSpPr>
        <a:xfrm>
          <a:off x="0" y="0"/>
          <a:ext cx="0" cy="0"/>
          <a:chOff x="0" y="0"/>
          <a:chExt cx="0" cy="0"/>
        </a:xfrm>
      </p:grpSpPr>
      <p:grpSp>
        <p:nvGrpSpPr>
          <p:cNvPr id="1116" name="Google Shape;1116;p8"/>
          <p:cNvGrpSpPr/>
          <p:nvPr/>
        </p:nvGrpSpPr>
        <p:grpSpPr>
          <a:xfrm rot="4167425">
            <a:off x="8187215" y="4329886"/>
            <a:ext cx="655565" cy="925073"/>
            <a:chOff x="1073175" y="1823100"/>
            <a:chExt cx="1283725" cy="1811475"/>
          </a:xfrm>
        </p:grpSpPr>
        <p:sp>
          <p:nvSpPr>
            <p:cNvPr id="1117" name="Google Shape;1117;p8"/>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18" name="Google Shape;1118;p8"/>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19" name="Google Shape;1119;p8"/>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20" name="Google Shape;1120;p8"/>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21" name="Google Shape;1121;p8"/>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22" name="Google Shape;1122;p8"/>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23" name="Google Shape;1123;p8"/>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24" name="Google Shape;1124;p8"/>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25" name="Google Shape;1125;p8"/>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26" name="Google Shape;1126;p8"/>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27" name="Google Shape;1127;p8"/>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28" name="Google Shape;1128;p8"/>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29" name="Google Shape;1129;p8"/>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30" name="Google Shape;1130;p8"/>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31" name="Google Shape;1131;p8"/>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32" name="Google Shape;1132;p8"/>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33" name="Google Shape;1133;p8"/>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34" name="Google Shape;1134;p8"/>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35" name="Google Shape;1135;p8"/>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36" name="Google Shape;1136;p8"/>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37" name="Google Shape;1137;p8"/>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38" name="Google Shape;1138;p8"/>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39" name="Google Shape;1139;p8"/>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40" name="Google Shape;1140;p8"/>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41" name="Google Shape;1141;p8"/>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42" name="Google Shape;1142;p8"/>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43" name="Google Shape;1143;p8"/>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44" name="Google Shape;1144;p8"/>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45" name="Google Shape;1145;p8"/>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46" name="Google Shape;1146;p8"/>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47" name="Google Shape;1147;p8"/>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48" name="Google Shape;1148;p8"/>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49" name="Google Shape;1149;p8"/>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50" name="Google Shape;1150;p8"/>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51" name="Google Shape;1151;p8"/>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1152" name="Google Shape;1152;p8"/>
          <p:cNvGrpSpPr/>
          <p:nvPr/>
        </p:nvGrpSpPr>
        <p:grpSpPr>
          <a:xfrm>
            <a:off x="-196309" y="4085944"/>
            <a:ext cx="9807600" cy="1974541"/>
            <a:chOff x="-196310" y="4085942"/>
            <a:chExt cx="9807600" cy="1974541"/>
          </a:xfrm>
        </p:grpSpPr>
        <p:sp>
          <p:nvSpPr>
            <p:cNvPr id="1153" name="Google Shape;1153;p8"/>
            <p:cNvSpPr/>
            <p:nvPr/>
          </p:nvSpPr>
          <p:spPr>
            <a:xfrm rot="221419">
              <a:off x="-188913" y="4742706"/>
              <a:ext cx="9792805" cy="541738"/>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1154" name="Google Shape;1154;p8"/>
            <p:cNvGrpSpPr/>
            <p:nvPr/>
          </p:nvGrpSpPr>
          <p:grpSpPr>
            <a:xfrm rot="910212">
              <a:off x="2127896" y="4493622"/>
              <a:ext cx="3240832" cy="939065"/>
              <a:chOff x="1746133" y="3965041"/>
              <a:chExt cx="3240674" cy="939019"/>
            </a:xfrm>
          </p:grpSpPr>
          <p:sp>
            <p:nvSpPr>
              <p:cNvPr id="1155" name="Google Shape;1155;p8"/>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56" name="Google Shape;1156;p8"/>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57" name="Google Shape;1157;p8"/>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58" name="Google Shape;1158;p8"/>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59" name="Google Shape;1159;p8"/>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60" name="Google Shape;1160;p8"/>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61" name="Google Shape;1161;p8"/>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62" name="Google Shape;1162;p8"/>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63" name="Google Shape;1163;p8"/>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64" name="Google Shape;1164;p8"/>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65" name="Google Shape;1165;p8"/>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66" name="Google Shape;1166;p8"/>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67" name="Google Shape;1167;p8"/>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168" name="Google Shape;1168;p8"/>
            <p:cNvGrpSpPr/>
            <p:nvPr/>
          </p:nvGrpSpPr>
          <p:grpSpPr>
            <a:xfrm rot="910212">
              <a:off x="5731067" y="4713378"/>
              <a:ext cx="3241155" cy="939388"/>
              <a:chOff x="5281114" y="3234223"/>
              <a:chExt cx="3240996" cy="939342"/>
            </a:xfrm>
          </p:grpSpPr>
          <p:sp>
            <p:nvSpPr>
              <p:cNvPr id="1169" name="Google Shape;1169;p8"/>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70" name="Google Shape;1170;p8"/>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71" name="Google Shape;1171;p8"/>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72" name="Google Shape;1172;p8"/>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73" name="Google Shape;1173;p8"/>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74" name="Google Shape;1174;p8"/>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75" name="Google Shape;1175;p8"/>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76" name="Google Shape;1176;p8"/>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77" name="Google Shape;1177;p8"/>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78" name="Google Shape;1178;p8"/>
              <p:cNvSpPr/>
              <p:nvPr/>
            </p:nvSpPr>
            <p:spPr>
              <a:xfrm>
                <a:off x="7582985" y="3390082"/>
                <a:ext cx="187781" cy="330202"/>
              </a:xfrm>
              <a:custGeom>
                <a:avLst/>
                <a:gdLst/>
                <a:ahLst/>
                <a:cxnLst/>
                <a:rect l="l" t="t" r="r" b="b"/>
                <a:pathLst>
                  <a:path w="1747" h="3072" extrusionOk="0">
                    <a:moveTo>
                      <a:pt x="1724" y="0"/>
                    </a:moveTo>
                    <a:lnTo>
                      <a:pt x="12" y="356"/>
                    </a:lnTo>
                    <a:lnTo>
                      <a:pt x="0" y="3071"/>
                    </a:lnTo>
                    <a:lnTo>
                      <a:pt x="1747" y="2712"/>
                    </a:lnTo>
                    <a:lnTo>
                      <a:pt x="1747" y="2161"/>
                    </a:lnTo>
                    <a:lnTo>
                      <a:pt x="602" y="2395"/>
                    </a:lnTo>
                    <a:lnTo>
                      <a:pt x="610" y="1817"/>
                    </a:lnTo>
                    <a:lnTo>
                      <a:pt x="1563" y="1622"/>
                    </a:lnTo>
                    <a:lnTo>
                      <a:pt x="1563" y="1114"/>
                    </a:lnTo>
                    <a:lnTo>
                      <a:pt x="610" y="1309"/>
                    </a:lnTo>
                    <a:lnTo>
                      <a:pt x="610" y="782"/>
                    </a:lnTo>
                    <a:lnTo>
                      <a:pt x="1720" y="551"/>
                    </a:lnTo>
                    <a:lnTo>
                      <a:pt x="17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79" name="Google Shape;1179;p8"/>
              <p:cNvSpPr/>
              <p:nvPr/>
            </p:nvSpPr>
            <p:spPr>
              <a:xfrm>
                <a:off x="7887930" y="3311508"/>
                <a:ext cx="261302" cy="345787"/>
              </a:xfrm>
              <a:custGeom>
                <a:avLst/>
                <a:gdLst/>
                <a:ahLst/>
                <a:cxnLst/>
                <a:rect l="l" t="t" r="r" b="b"/>
                <a:pathLst>
                  <a:path w="2431" h="3217" extrusionOk="0">
                    <a:moveTo>
                      <a:pt x="2430" y="1"/>
                    </a:moveTo>
                    <a:lnTo>
                      <a:pt x="1786" y="134"/>
                    </a:lnTo>
                    <a:lnTo>
                      <a:pt x="0" y="3216"/>
                    </a:lnTo>
                    <a:lnTo>
                      <a:pt x="649" y="3083"/>
                    </a:lnTo>
                    <a:lnTo>
                      <a:pt x="24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80" name="Google Shape;1180;p8"/>
              <p:cNvSpPr/>
              <p:nvPr/>
            </p:nvSpPr>
            <p:spPr>
              <a:xfrm>
                <a:off x="8074315" y="3272919"/>
                <a:ext cx="261410" cy="345680"/>
              </a:xfrm>
              <a:custGeom>
                <a:avLst/>
                <a:gdLst/>
                <a:ahLst/>
                <a:cxnLst/>
                <a:rect l="l" t="t" r="r" b="b"/>
                <a:pathLst>
                  <a:path w="2432" h="3216" extrusionOk="0">
                    <a:moveTo>
                      <a:pt x="2431" y="0"/>
                    </a:moveTo>
                    <a:lnTo>
                      <a:pt x="1786" y="133"/>
                    </a:lnTo>
                    <a:lnTo>
                      <a:pt x="1" y="3216"/>
                    </a:lnTo>
                    <a:lnTo>
                      <a:pt x="646"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81" name="Google Shape;1181;p8"/>
              <p:cNvSpPr/>
              <p:nvPr/>
            </p:nvSpPr>
            <p:spPr>
              <a:xfrm>
                <a:off x="8260808" y="3234223"/>
                <a:ext cx="261302" cy="345787"/>
              </a:xfrm>
              <a:custGeom>
                <a:avLst/>
                <a:gdLst/>
                <a:ahLst/>
                <a:cxnLst/>
                <a:rect l="l" t="t" r="r" b="b"/>
                <a:pathLst>
                  <a:path w="2431" h="3217" extrusionOk="0">
                    <a:moveTo>
                      <a:pt x="2431" y="1"/>
                    </a:moveTo>
                    <a:lnTo>
                      <a:pt x="1782" y="134"/>
                    </a:lnTo>
                    <a:lnTo>
                      <a:pt x="1" y="3216"/>
                    </a:lnTo>
                    <a:lnTo>
                      <a:pt x="645" y="3084"/>
                    </a:lnTo>
                    <a:lnTo>
                      <a:pt x="243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182" name="Google Shape;1182;p8"/>
            <p:cNvGrpSpPr/>
            <p:nvPr/>
          </p:nvGrpSpPr>
          <p:grpSpPr>
            <a:xfrm rot="910212">
              <a:off x="132779" y="4465608"/>
              <a:ext cx="1730542" cy="626902"/>
              <a:chOff x="-201225" y="4663116"/>
              <a:chExt cx="1730458" cy="626871"/>
            </a:xfrm>
          </p:grpSpPr>
          <p:sp>
            <p:nvSpPr>
              <p:cNvPr id="1183" name="Google Shape;1183;p8"/>
              <p:cNvSpPr/>
              <p:nvPr/>
            </p:nvSpPr>
            <p:spPr>
              <a:xfrm>
                <a:off x="-201225" y="4987517"/>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84" name="Google Shape;1184;p8"/>
              <p:cNvSpPr/>
              <p:nvPr/>
            </p:nvSpPr>
            <p:spPr>
              <a:xfrm>
                <a:off x="75988" y="4924744"/>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85" name="Google Shape;1185;p8"/>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86" name="Google Shape;1186;p8"/>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87" name="Google Shape;1187;p8"/>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88" name="Google Shape;1188;p8"/>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89" name="Google Shape;1189;p8"/>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1190" name="Google Shape;1190;p8"/>
          <p:cNvGrpSpPr/>
          <p:nvPr/>
        </p:nvGrpSpPr>
        <p:grpSpPr>
          <a:xfrm rot="-512179">
            <a:off x="7543093" y="188270"/>
            <a:ext cx="655543" cy="925043"/>
            <a:chOff x="1073175" y="1823100"/>
            <a:chExt cx="1283725" cy="1811475"/>
          </a:xfrm>
        </p:grpSpPr>
        <p:sp>
          <p:nvSpPr>
            <p:cNvPr id="1191" name="Google Shape;1191;p8"/>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92" name="Google Shape;1192;p8"/>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93" name="Google Shape;1193;p8"/>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94" name="Google Shape;1194;p8"/>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95" name="Google Shape;1195;p8"/>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96" name="Google Shape;1196;p8"/>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97" name="Google Shape;1197;p8"/>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98" name="Google Shape;1198;p8"/>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99" name="Google Shape;1199;p8"/>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00" name="Google Shape;1200;p8"/>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01" name="Google Shape;1201;p8"/>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02" name="Google Shape;1202;p8"/>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03" name="Google Shape;1203;p8"/>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04" name="Google Shape;1204;p8"/>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05" name="Google Shape;1205;p8"/>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06" name="Google Shape;1206;p8"/>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07" name="Google Shape;1207;p8"/>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08" name="Google Shape;1208;p8"/>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09" name="Google Shape;1209;p8"/>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10" name="Google Shape;1210;p8"/>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11" name="Google Shape;1211;p8"/>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12" name="Google Shape;1212;p8"/>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13" name="Google Shape;1213;p8"/>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14" name="Google Shape;1214;p8"/>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15" name="Google Shape;1215;p8"/>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16" name="Google Shape;1216;p8"/>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17" name="Google Shape;1217;p8"/>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18" name="Google Shape;1218;p8"/>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19" name="Google Shape;1219;p8"/>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20" name="Google Shape;1220;p8"/>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21" name="Google Shape;1221;p8"/>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22" name="Google Shape;1222;p8"/>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23" name="Google Shape;1223;p8"/>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24" name="Google Shape;1224;p8"/>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25" name="Google Shape;1225;p8"/>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1226" name="Google Shape;1226;p8"/>
          <p:cNvGrpSpPr/>
          <p:nvPr/>
        </p:nvGrpSpPr>
        <p:grpSpPr>
          <a:xfrm rot="865358">
            <a:off x="8312202" y="709893"/>
            <a:ext cx="655591" cy="925111"/>
            <a:chOff x="1073175" y="1823100"/>
            <a:chExt cx="1283725" cy="1811475"/>
          </a:xfrm>
        </p:grpSpPr>
        <p:sp>
          <p:nvSpPr>
            <p:cNvPr id="1227" name="Google Shape;1227;p8"/>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28" name="Google Shape;1228;p8"/>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29" name="Google Shape;1229;p8"/>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30" name="Google Shape;1230;p8"/>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31" name="Google Shape;1231;p8"/>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32" name="Google Shape;1232;p8"/>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33" name="Google Shape;1233;p8"/>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34" name="Google Shape;1234;p8"/>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35" name="Google Shape;1235;p8"/>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36" name="Google Shape;1236;p8"/>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37" name="Google Shape;1237;p8"/>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38" name="Google Shape;1238;p8"/>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39" name="Google Shape;1239;p8"/>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40" name="Google Shape;1240;p8"/>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41" name="Google Shape;1241;p8"/>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42" name="Google Shape;1242;p8"/>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43" name="Google Shape;1243;p8"/>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44" name="Google Shape;1244;p8"/>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45" name="Google Shape;1245;p8"/>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46" name="Google Shape;1246;p8"/>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47" name="Google Shape;1247;p8"/>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48" name="Google Shape;1248;p8"/>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49" name="Google Shape;1249;p8"/>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50" name="Google Shape;1250;p8"/>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51" name="Google Shape;1251;p8"/>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52" name="Google Shape;1252;p8"/>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53" name="Google Shape;1253;p8"/>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54" name="Google Shape;1254;p8"/>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55" name="Google Shape;1255;p8"/>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56" name="Google Shape;1256;p8"/>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57" name="Google Shape;1257;p8"/>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58" name="Google Shape;1258;p8"/>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59" name="Google Shape;1259;p8"/>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60" name="Google Shape;1260;p8"/>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61" name="Google Shape;1261;p8"/>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3" name="Google Shape;1114;p8">
            <a:extLst>
              <a:ext uri="{FF2B5EF4-FFF2-40B4-BE49-F238E27FC236}">
                <a16:creationId xmlns:a16="http://schemas.microsoft.com/office/drawing/2014/main" id="{1AF86481-0C6E-967D-9382-C18808F74C07}"/>
              </a:ext>
            </a:extLst>
          </p:cNvPr>
          <p:cNvSpPr txBox="1">
            <a:spLocks noGrp="1"/>
          </p:cNvSpPr>
          <p:nvPr>
            <p:ph type="body" idx="1"/>
          </p:nvPr>
        </p:nvSpPr>
        <p:spPr>
          <a:xfrm>
            <a:off x="715101" y="1457542"/>
            <a:ext cx="7715284" cy="3300089"/>
          </a:xfrm>
          <a:prstGeom prst="rect">
            <a:avLst/>
          </a:prstGeom>
        </p:spPr>
        <p:txBody>
          <a:bodyPr spcFirstLastPara="1" wrap="square" lIns="91425" tIns="91425" rIns="91425" bIns="91425" anchor="t" anchorCtr="0">
            <a:noAutofit/>
          </a:bodyPr>
          <a:lstStyle>
            <a:lvl1pPr marL="457189" lvl="0" indent="-317492" rtl="0">
              <a:lnSpc>
                <a:spcPct val="100000"/>
              </a:lnSpc>
              <a:spcBef>
                <a:spcPts val="0"/>
              </a:spcBef>
              <a:spcAft>
                <a:spcPts val="0"/>
              </a:spcAft>
              <a:buClr>
                <a:schemeClr val="lt2"/>
              </a:buClr>
              <a:buSzPts val="1400"/>
              <a:buFont typeface="Montserrat"/>
              <a:buChar char="●"/>
              <a:defRPr sz="1400"/>
            </a:lvl1pPr>
            <a:lvl2pPr marL="914377" lvl="1" indent="-317492" rtl="0">
              <a:lnSpc>
                <a:spcPct val="100000"/>
              </a:lnSpc>
              <a:spcBef>
                <a:spcPts val="1600"/>
              </a:spcBef>
              <a:spcAft>
                <a:spcPts val="0"/>
              </a:spcAft>
              <a:buSzPts val="1400"/>
              <a:buFont typeface="Montserrat"/>
              <a:buChar char="○"/>
              <a:defRPr sz="1400"/>
            </a:lvl2pPr>
            <a:lvl3pPr marL="1371566" lvl="2" indent="-317492" rtl="0">
              <a:spcBef>
                <a:spcPts val="1600"/>
              </a:spcBef>
              <a:spcAft>
                <a:spcPts val="0"/>
              </a:spcAft>
              <a:buSzPts val="1400"/>
              <a:buFont typeface="Montserrat"/>
              <a:buChar char="■"/>
              <a:defRPr sz="1400"/>
            </a:lvl3pPr>
            <a:lvl4pPr marL="1828754" lvl="3" indent="-317492" rtl="0">
              <a:spcBef>
                <a:spcPts val="1600"/>
              </a:spcBef>
              <a:spcAft>
                <a:spcPts val="0"/>
              </a:spcAft>
              <a:buSzPts val="1400"/>
              <a:buFont typeface="Montserrat"/>
              <a:buChar char="●"/>
              <a:defRPr sz="1400"/>
            </a:lvl4pPr>
            <a:lvl5pPr marL="2285943" lvl="4" indent="-317492" rtl="0">
              <a:spcBef>
                <a:spcPts val="1600"/>
              </a:spcBef>
              <a:spcAft>
                <a:spcPts val="0"/>
              </a:spcAft>
              <a:buSzPts val="1400"/>
              <a:buFont typeface="Montserrat"/>
              <a:buChar char="○"/>
              <a:defRPr sz="1400"/>
            </a:lvl5pPr>
            <a:lvl6pPr marL="2743131" lvl="5" indent="-317492" rtl="0">
              <a:spcBef>
                <a:spcPts val="1600"/>
              </a:spcBef>
              <a:spcAft>
                <a:spcPts val="0"/>
              </a:spcAft>
              <a:buSzPts val="1400"/>
              <a:buFont typeface="Montserrat"/>
              <a:buChar char="■"/>
              <a:defRPr sz="1400"/>
            </a:lvl6pPr>
            <a:lvl7pPr marL="3200320" lvl="6" indent="-317492" rtl="0">
              <a:spcBef>
                <a:spcPts val="1600"/>
              </a:spcBef>
              <a:spcAft>
                <a:spcPts val="0"/>
              </a:spcAft>
              <a:buSzPts val="1400"/>
              <a:buFont typeface="Montserrat"/>
              <a:buChar char="●"/>
              <a:defRPr sz="1400"/>
            </a:lvl7pPr>
            <a:lvl8pPr marL="3657509" lvl="7" indent="-317492" rtl="0">
              <a:spcBef>
                <a:spcPts val="1600"/>
              </a:spcBef>
              <a:spcAft>
                <a:spcPts val="0"/>
              </a:spcAft>
              <a:buSzPts val="1400"/>
              <a:buFont typeface="Montserrat"/>
              <a:buChar char="○"/>
              <a:defRPr sz="1400"/>
            </a:lvl8pPr>
            <a:lvl9pPr marL="4114697" lvl="8" indent="-317492" rtl="0">
              <a:spcBef>
                <a:spcPts val="1600"/>
              </a:spcBef>
              <a:spcAft>
                <a:spcPts val="1600"/>
              </a:spcAft>
              <a:buSzPts val="1400"/>
              <a:buFont typeface="Montserrat"/>
              <a:buChar char="■"/>
              <a:defRPr sz="1400"/>
            </a:lvl9pPr>
          </a:lstStyle>
          <a:p>
            <a:endParaRPr dirty="0"/>
          </a:p>
        </p:txBody>
      </p:sp>
      <p:sp>
        <p:nvSpPr>
          <p:cNvPr id="4" name="Google Shape;1115;p8">
            <a:extLst>
              <a:ext uri="{FF2B5EF4-FFF2-40B4-BE49-F238E27FC236}">
                <a16:creationId xmlns:a16="http://schemas.microsoft.com/office/drawing/2014/main" id="{41E9466B-450C-8EC9-1378-DACC653C84E4}"/>
              </a:ext>
            </a:extLst>
          </p:cNvPr>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200">
                <a:highlight>
                  <a:schemeClr val="dk1"/>
                </a:highlight>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5" name="Google Shape;2728;p19">
            <a:extLst>
              <a:ext uri="{FF2B5EF4-FFF2-40B4-BE49-F238E27FC236}">
                <a16:creationId xmlns:a16="http://schemas.microsoft.com/office/drawing/2014/main" id="{029AC4F9-F154-D498-B466-522F47C98594}"/>
              </a:ext>
            </a:extLst>
          </p:cNvPr>
          <p:cNvGrpSpPr/>
          <p:nvPr userDrawn="1"/>
        </p:nvGrpSpPr>
        <p:grpSpPr>
          <a:xfrm>
            <a:off x="-2272928" y="-5615673"/>
            <a:ext cx="13689855" cy="16374829"/>
            <a:chOff x="2072625" y="330375"/>
            <a:chExt cx="857250" cy="1025375"/>
          </a:xfrm>
        </p:grpSpPr>
        <p:sp>
          <p:nvSpPr>
            <p:cNvPr id="6" name="Google Shape;2729;p19">
              <a:extLst>
                <a:ext uri="{FF2B5EF4-FFF2-40B4-BE49-F238E27FC236}">
                  <a16:creationId xmlns:a16="http://schemas.microsoft.com/office/drawing/2014/main" id="{27D660C4-9B18-F7B4-23A8-4FB90A453AE8}"/>
                </a:ext>
              </a:extLst>
            </p:cNvPr>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 name="Google Shape;2730;p19">
              <a:extLst>
                <a:ext uri="{FF2B5EF4-FFF2-40B4-BE49-F238E27FC236}">
                  <a16:creationId xmlns:a16="http://schemas.microsoft.com/office/drawing/2014/main" id="{8DF0EB34-DC38-4055-2181-50611778E43B}"/>
                </a:ext>
              </a:extLst>
            </p:cNvPr>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 name="Google Shape;2731;p19">
              <a:extLst>
                <a:ext uri="{FF2B5EF4-FFF2-40B4-BE49-F238E27FC236}">
                  <a16:creationId xmlns:a16="http://schemas.microsoft.com/office/drawing/2014/main" id="{1E7C1EFC-30EE-6C23-5D92-E9DB670EBF0F}"/>
                </a:ext>
              </a:extLst>
            </p:cNvPr>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 name="Google Shape;2732;p19">
              <a:extLst>
                <a:ext uri="{FF2B5EF4-FFF2-40B4-BE49-F238E27FC236}">
                  <a16:creationId xmlns:a16="http://schemas.microsoft.com/office/drawing/2014/main" id="{E7A6A42D-F88F-FC47-61AE-5AEEDB4E8CF7}"/>
                </a:ext>
              </a:extLst>
            </p:cNvPr>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 name="Google Shape;2733;p19">
              <a:extLst>
                <a:ext uri="{FF2B5EF4-FFF2-40B4-BE49-F238E27FC236}">
                  <a16:creationId xmlns:a16="http://schemas.microsoft.com/office/drawing/2014/main" id="{AEAAD2CC-B66E-E64D-4FA5-762E195857F5}"/>
                </a:ext>
              </a:extLst>
            </p:cNvPr>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 name="Google Shape;2734;p19">
              <a:extLst>
                <a:ext uri="{FF2B5EF4-FFF2-40B4-BE49-F238E27FC236}">
                  <a16:creationId xmlns:a16="http://schemas.microsoft.com/office/drawing/2014/main" id="{11A0F767-5B1B-BA26-01FA-26CE10329C4E}"/>
                </a:ext>
              </a:extLst>
            </p:cNvPr>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 name="Google Shape;2735;p19">
              <a:extLst>
                <a:ext uri="{FF2B5EF4-FFF2-40B4-BE49-F238E27FC236}">
                  <a16:creationId xmlns:a16="http://schemas.microsoft.com/office/drawing/2014/main" id="{258AB7B6-10C0-A99F-0913-8275D15195D8}"/>
                </a:ext>
              </a:extLst>
            </p:cNvPr>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 name="Google Shape;2736;p19">
              <a:extLst>
                <a:ext uri="{FF2B5EF4-FFF2-40B4-BE49-F238E27FC236}">
                  <a16:creationId xmlns:a16="http://schemas.microsoft.com/office/drawing/2014/main" id="{8B3C1135-8759-0446-FCAA-C9782B2F49B0}"/>
                </a:ext>
              </a:extLst>
            </p:cNvPr>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 name="Google Shape;2737;p19">
              <a:extLst>
                <a:ext uri="{FF2B5EF4-FFF2-40B4-BE49-F238E27FC236}">
                  <a16:creationId xmlns:a16="http://schemas.microsoft.com/office/drawing/2014/main" id="{CAD58CE8-C61A-EEFE-F4E0-5E1A628B62B1}"/>
                </a:ext>
              </a:extLst>
            </p:cNvPr>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 name="Google Shape;2738;p19">
              <a:extLst>
                <a:ext uri="{FF2B5EF4-FFF2-40B4-BE49-F238E27FC236}">
                  <a16:creationId xmlns:a16="http://schemas.microsoft.com/office/drawing/2014/main" id="{547197E4-2103-CDCA-5296-212A61F18DDE}"/>
                </a:ext>
              </a:extLst>
            </p:cNvPr>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 name="Google Shape;2739;p19">
              <a:extLst>
                <a:ext uri="{FF2B5EF4-FFF2-40B4-BE49-F238E27FC236}">
                  <a16:creationId xmlns:a16="http://schemas.microsoft.com/office/drawing/2014/main" id="{0505F341-541D-65EE-AD1B-0F1FB552E3C4}"/>
                </a:ext>
              </a:extLst>
            </p:cNvPr>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 name="Google Shape;2740;p19">
              <a:extLst>
                <a:ext uri="{FF2B5EF4-FFF2-40B4-BE49-F238E27FC236}">
                  <a16:creationId xmlns:a16="http://schemas.microsoft.com/office/drawing/2014/main" id="{FBEF8F6B-31D7-138F-42D1-252C8C21415E}"/>
                </a:ext>
              </a:extLst>
            </p:cNvPr>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 name="Google Shape;2741;p19">
              <a:extLst>
                <a:ext uri="{FF2B5EF4-FFF2-40B4-BE49-F238E27FC236}">
                  <a16:creationId xmlns:a16="http://schemas.microsoft.com/office/drawing/2014/main" id="{D1C0E5E4-C424-4AD8-16F4-BAB597149E04}"/>
                </a:ext>
              </a:extLst>
            </p:cNvPr>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 name="Google Shape;2742;p19">
              <a:extLst>
                <a:ext uri="{FF2B5EF4-FFF2-40B4-BE49-F238E27FC236}">
                  <a16:creationId xmlns:a16="http://schemas.microsoft.com/office/drawing/2014/main" id="{010F2F9A-3EC5-B0C0-2B12-1EF4BB62EC1C}"/>
                </a:ext>
              </a:extLst>
            </p:cNvPr>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 name="Google Shape;2743;p19">
              <a:extLst>
                <a:ext uri="{FF2B5EF4-FFF2-40B4-BE49-F238E27FC236}">
                  <a16:creationId xmlns:a16="http://schemas.microsoft.com/office/drawing/2014/main" id="{3B4D79CE-1CEB-B8A2-DA20-E0C3EFD6CA7E}"/>
                </a:ext>
              </a:extLst>
            </p:cNvPr>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 name="Google Shape;2744;p19">
              <a:extLst>
                <a:ext uri="{FF2B5EF4-FFF2-40B4-BE49-F238E27FC236}">
                  <a16:creationId xmlns:a16="http://schemas.microsoft.com/office/drawing/2014/main" id="{6EA0BEAB-1080-700E-E52B-B4D6A50B272C}"/>
                </a:ext>
              </a:extLst>
            </p:cNvPr>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 name="Google Shape;2745;p19">
              <a:extLst>
                <a:ext uri="{FF2B5EF4-FFF2-40B4-BE49-F238E27FC236}">
                  <a16:creationId xmlns:a16="http://schemas.microsoft.com/office/drawing/2014/main" id="{E3FC82C1-7E5F-CAFA-DA9A-01F10234C374}"/>
                </a:ext>
              </a:extLst>
            </p:cNvPr>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 name="Google Shape;2746;p19">
              <a:extLst>
                <a:ext uri="{FF2B5EF4-FFF2-40B4-BE49-F238E27FC236}">
                  <a16:creationId xmlns:a16="http://schemas.microsoft.com/office/drawing/2014/main" id="{6D1E8690-9D89-6BD6-E77E-A263E198E855}"/>
                </a:ext>
              </a:extLst>
            </p:cNvPr>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 name="Google Shape;2747;p19">
              <a:extLst>
                <a:ext uri="{FF2B5EF4-FFF2-40B4-BE49-F238E27FC236}">
                  <a16:creationId xmlns:a16="http://schemas.microsoft.com/office/drawing/2014/main" id="{0A962414-F29E-6FE3-1206-42D20E268BB8}"/>
                </a:ext>
              </a:extLst>
            </p:cNvPr>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 name="Google Shape;2748;p19">
              <a:extLst>
                <a:ext uri="{FF2B5EF4-FFF2-40B4-BE49-F238E27FC236}">
                  <a16:creationId xmlns:a16="http://schemas.microsoft.com/office/drawing/2014/main" id="{02A94903-AFC0-EF3D-6811-D99643039381}"/>
                </a:ext>
              </a:extLst>
            </p:cNvPr>
            <p:cNvSpPr/>
            <p:nvPr userDrawn="1"/>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 name="Google Shape;2749;p19">
              <a:extLst>
                <a:ext uri="{FF2B5EF4-FFF2-40B4-BE49-F238E27FC236}">
                  <a16:creationId xmlns:a16="http://schemas.microsoft.com/office/drawing/2014/main" id="{7A1FF4BA-4408-8138-17F3-72480DE6FDF0}"/>
                </a:ext>
              </a:extLst>
            </p:cNvPr>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 name="Google Shape;2750;p19">
              <a:extLst>
                <a:ext uri="{FF2B5EF4-FFF2-40B4-BE49-F238E27FC236}">
                  <a16:creationId xmlns:a16="http://schemas.microsoft.com/office/drawing/2014/main" id="{0A68B26A-3DCD-1745-374E-EB6C8B27F1EA}"/>
                </a:ext>
              </a:extLst>
            </p:cNvPr>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 name="Google Shape;2751;p19">
              <a:extLst>
                <a:ext uri="{FF2B5EF4-FFF2-40B4-BE49-F238E27FC236}">
                  <a16:creationId xmlns:a16="http://schemas.microsoft.com/office/drawing/2014/main" id="{4D7C9646-78AD-E3AA-3146-EEA152F7CEE7}"/>
                </a:ext>
              </a:extLst>
            </p:cNvPr>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 name="Google Shape;2752;p19">
              <a:extLst>
                <a:ext uri="{FF2B5EF4-FFF2-40B4-BE49-F238E27FC236}">
                  <a16:creationId xmlns:a16="http://schemas.microsoft.com/office/drawing/2014/main" id="{4429307F-40F1-ADF1-028D-B13BB85A3D62}"/>
                </a:ext>
              </a:extLst>
            </p:cNvPr>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 name="Google Shape;2753;p19">
              <a:extLst>
                <a:ext uri="{FF2B5EF4-FFF2-40B4-BE49-F238E27FC236}">
                  <a16:creationId xmlns:a16="http://schemas.microsoft.com/office/drawing/2014/main" id="{9C9C4463-832E-97AD-32F9-5C22423858B3}"/>
                </a:ext>
              </a:extLst>
            </p:cNvPr>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 name="Google Shape;2754;p19">
              <a:extLst>
                <a:ext uri="{FF2B5EF4-FFF2-40B4-BE49-F238E27FC236}">
                  <a16:creationId xmlns:a16="http://schemas.microsoft.com/office/drawing/2014/main" id="{64841E81-ABA5-4FDB-0524-D5C4EE7BC464}"/>
                </a:ext>
              </a:extLst>
            </p:cNvPr>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 name="Google Shape;2755;p19">
              <a:extLst>
                <a:ext uri="{FF2B5EF4-FFF2-40B4-BE49-F238E27FC236}">
                  <a16:creationId xmlns:a16="http://schemas.microsoft.com/office/drawing/2014/main" id="{C624F3B4-09DB-AF4D-6ACF-F603BAC66E6E}"/>
                </a:ext>
              </a:extLst>
            </p:cNvPr>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 name="Google Shape;2756;p19">
              <a:extLst>
                <a:ext uri="{FF2B5EF4-FFF2-40B4-BE49-F238E27FC236}">
                  <a16:creationId xmlns:a16="http://schemas.microsoft.com/office/drawing/2014/main" id="{7AA38FA0-4F16-A611-7E36-365F9D2994E1}"/>
                </a:ext>
              </a:extLst>
            </p:cNvPr>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reserve="1" userDrawn="1">
  <p:cSld name="1_One column text">
    <p:bg>
      <p:bgPr>
        <a:solidFill>
          <a:schemeClr val="lt1"/>
        </a:solidFill>
        <a:effectLst/>
      </p:bgPr>
    </p:bg>
    <p:spTree>
      <p:nvGrpSpPr>
        <p:cNvPr id="1" name="Shape 1084"/>
        <p:cNvGrpSpPr/>
        <p:nvPr/>
      </p:nvGrpSpPr>
      <p:grpSpPr>
        <a:xfrm>
          <a:off x="0" y="0"/>
          <a:ext cx="0" cy="0"/>
          <a:chOff x="0" y="0"/>
          <a:chExt cx="0" cy="0"/>
        </a:xfrm>
      </p:grpSpPr>
      <p:grpSp>
        <p:nvGrpSpPr>
          <p:cNvPr id="1152" name="Google Shape;1152;p8"/>
          <p:cNvGrpSpPr/>
          <p:nvPr/>
        </p:nvGrpSpPr>
        <p:grpSpPr>
          <a:xfrm rot="21374481">
            <a:off x="-231992" y="3954363"/>
            <a:ext cx="9807600" cy="1974541"/>
            <a:chOff x="-196310" y="4085942"/>
            <a:chExt cx="9807600" cy="1974541"/>
          </a:xfrm>
        </p:grpSpPr>
        <p:sp>
          <p:nvSpPr>
            <p:cNvPr id="1153" name="Google Shape;1153;p8"/>
            <p:cNvSpPr/>
            <p:nvPr/>
          </p:nvSpPr>
          <p:spPr>
            <a:xfrm rot="221419">
              <a:off x="-188913" y="4742706"/>
              <a:ext cx="9792805" cy="541738"/>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1154" name="Google Shape;1154;p8"/>
            <p:cNvGrpSpPr/>
            <p:nvPr/>
          </p:nvGrpSpPr>
          <p:grpSpPr>
            <a:xfrm rot="910212">
              <a:off x="2127896" y="4493622"/>
              <a:ext cx="3240832" cy="939065"/>
              <a:chOff x="1746133" y="3965041"/>
              <a:chExt cx="3240674" cy="939019"/>
            </a:xfrm>
          </p:grpSpPr>
          <p:sp>
            <p:nvSpPr>
              <p:cNvPr id="1155" name="Google Shape;1155;p8"/>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56" name="Google Shape;1156;p8"/>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57" name="Google Shape;1157;p8"/>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58" name="Google Shape;1158;p8"/>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59" name="Google Shape;1159;p8"/>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60" name="Google Shape;1160;p8"/>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61" name="Google Shape;1161;p8"/>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62" name="Google Shape;1162;p8"/>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63" name="Google Shape;1163;p8"/>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64" name="Google Shape;1164;p8"/>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65" name="Google Shape;1165;p8"/>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66" name="Google Shape;1166;p8"/>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67" name="Google Shape;1167;p8"/>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168" name="Google Shape;1168;p8"/>
            <p:cNvGrpSpPr/>
            <p:nvPr/>
          </p:nvGrpSpPr>
          <p:grpSpPr>
            <a:xfrm rot="910212">
              <a:off x="5731067" y="4713378"/>
              <a:ext cx="3241155" cy="939388"/>
              <a:chOff x="5281114" y="3234223"/>
              <a:chExt cx="3240996" cy="939342"/>
            </a:xfrm>
          </p:grpSpPr>
          <p:sp>
            <p:nvSpPr>
              <p:cNvPr id="1169" name="Google Shape;1169;p8"/>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70" name="Google Shape;1170;p8"/>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71" name="Google Shape;1171;p8"/>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72" name="Google Shape;1172;p8"/>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73" name="Google Shape;1173;p8"/>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74" name="Google Shape;1174;p8"/>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75" name="Google Shape;1175;p8"/>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76" name="Google Shape;1176;p8"/>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77" name="Google Shape;1177;p8"/>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78" name="Google Shape;1178;p8"/>
              <p:cNvSpPr/>
              <p:nvPr/>
            </p:nvSpPr>
            <p:spPr>
              <a:xfrm>
                <a:off x="7582985" y="3390082"/>
                <a:ext cx="187781" cy="330202"/>
              </a:xfrm>
              <a:custGeom>
                <a:avLst/>
                <a:gdLst/>
                <a:ahLst/>
                <a:cxnLst/>
                <a:rect l="l" t="t" r="r" b="b"/>
                <a:pathLst>
                  <a:path w="1747" h="3072" extrusionOk="0">
                    <a:moveTo>
                      <a:pt x="1724" y="0"/>
                    </a:moveTo>
                    <a:lnTo>
                      <a:pt x="12" y="356"/>
                    </a:lnTo>
                    <a:lnTo>
                      <a:pt x="0" y="3071"/>
                    </a:lnTo>
                    <a:lnTo>
                      <a:pt x="1747" y="2712"/>
                    </a:lnTo>
                    <a:lnTo>
                      <a:pt x="1747" y="2161"/>
                    </a:lnTo>
                    <a:lnTo>
                      <a:pt x="602" y="2395"/>
                    </a:lnTo>
                    <a:lnTo>
                      <a:pt x="610" y="1817"/>
                    </a:lnTo>
                    <a:lnTo>
                      <a:pt x="1563" y="1622"/>
                    </a:lnTo>
                    <a:lnTo>
                      <a:pt x="1563" y="1114"/>
                    </a:lnTo>
                    <a:lnTo>
                      <a:pt x="610" y="1309"/>
                    </a:lnTo>
                    <a:lnTo>
                      <a:pt x="610" y="782"/>
                    </a:lnTo>
                    <a:lnTo>
                      <a:pt x="1720" y="551"/>
                    </a:lnTo>
                    <a:lnTo>
                      <a:pt x="172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79" name="Google Shape;1179;p8"/>
              <p:cNvSpPr/>
              <p:nvPr/>
            </p:nvSpPr>
            <p:spPr>
              <a:xfrm>
                <a:off x="7887930" y="3311508"/>
                <a:ext cx="261302" cy="345787"/>
              </a:xfrm>
              <a:custGeom>
                <a:avLst/>
                <a:gdLst/>
                <a:ahLst/>
                <a:cxnLst/>
                <a:rect l="l" t="t" r="r" b="b"/>
                <a:pathLst>
                  <a:path w="2431" h="3217" extrusionOk="0">
                    <a:moveTo>
                      <a:pt x="2430" y="1"/>
                    </a:moveTo>
                    <a:lnTo>
                      <a:pt x="1786" y="134"/>
                    </a:lnTo>
                    <a:lnTo>
                      <a:pt x="0" y="3216"/>
                    </a:lnTo>
                    <a:lnTo>
                      <a:pt x="649" y="3083"/>
                    </a:lnTo>
                    <a:lnTo>
                      <a:pt x="24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80" name="Google Shape;1180;p8"/>
              <p:cNvSpPr/>
              <p:nvPr/>
            </p:nvSpPr>
            <p:spPr>
              <a:xfrm>
                <a:off x="8074315" y="3272919"/>
                <a:ext cx="261410" cy="345680"/>
              </a:xfrm>
              <a:custGeom>
                <a:avLst/>
                <a:gdLst/>
                <a:ahLst/>
                <a:cxnLst/>
                <a:rect l="l" t="t" r="r" b="b"/>
                <a:pathLst>
                  <a:path w="2432" h="3216" extrusionOk="0">
                    <a:moveTo>
                      <a:pt x="2431" y="0"/>
                    </a:moveTo>
                    <a:lnTo>
                      <a:pt x="1786" y="133"/>
                    </a:lnTo>
                    <a:lnTo>
                      <a:pt x="1" y="3216"/>
                    </a:lnTo>
                    <a:lnTo>
                      <a:pt x="646"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81" name="Google Shape;1181;p8"/>
              <p:cNvSpPr/>
              <p:nvPr/>
            </p:nvSpPr>
            <p:spPr>
              <a:xfrm>
                <a:off x="8260808" y="3234223"/>
                <a:ext cx="261302" cy="345787"/>
              </a:xfrm>
              <a:custGeom>
                <a:avLst/>
                <a:gdLst/>
                <a:ahLst/>
                <a:cxnLst/>
                <a:rect l="l" t="t" r="r" b="b"/>
                <a:pathLst>
                  <a:path w="2431" h="3217" extrusionOk="0">
                    <a:moveTo>
                      <a:pt x="2431" y="1"/>
                    </a:moveTo>
                    <a:lnTo>
                      <a:pt x="1782" y="134"/>
                    </a:lnTo>
                    <a:lnTo>
                      <a:pt x="1" y="3216"/>
                    </a:lnTo>
                    <a:lnTo>
                      <a:pt x="645" y="3084"/>
                    </a:lnTo>
                    <a:lnTo>
                      <a:pt x="243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182" name="Google Shape;1182;p8"/>
            <p:cNvGrpSpPr/>
            <p:nvPr/>
          </p:nvGrpSpPr>
          <p:grpSpPr>
            <a:xfrm rot="910212">
              <a:off x="132779" y="4465608"/>
              <a:ext cx="1730542" cy="626902"/>
              <a:chOff x="-201225" y="4663116"/>
              <a:chExt cx="1730458" cy="626871"/>
            </a:xfrm>
          </p:grpSpPr>
          <p:sp>
            <p:nvSpPr>
              <p:cNvPr id="1183" name="Google Shape;1183;p8"/>
              <p:cNvSpPr/>
              <p:nvPr/>
            </p:nvSpPr>
            <p:spPr>
              <a:xfrm>
                <a:off x="-201225" y="4987517"/>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84" name="Google Shape;1184;p8"/>
              <p:cNvSpPr/>
              <p:nvPr/>
            </p:nvSpPr>
            <p:spPr>
              <a:xfrm>
                <a:off x="75988" y="4924744"/>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85" name="Google Shape;1185;p8"/>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86" name="Google Shape;1186;p8"/>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87" name="Google Shape;1187;p8"/>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88" name="Google Shape;1188;p8"/>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189" name="Google Shape;1189;p8"/>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1190" name="Google Shape;1190;p8"/>
          <p:cNvGrpSpPr/>
          <p:nvPr/>
        </p:nvGrpSpPr>
        <p:grpSpPr>
          <a:xfrm rot="1528682">
            <a:off x="8029109" y="199969"/>
            <a:ext cx="655543" cy="925043"/>
            <a:chOff x="1073175" y="1823100"/>
            <a:chExt cx="1283725" cy="1811475"/>
          </a:xfrm>
        </p:grpSpPr>
        <p:sp>
          <p:nvSpPr>
            <p:cNvPr id="1191" name="Google Shape;1191;p8"/>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92" name="Google Shape;1192;p8"/>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93" name="Google Shape;1193;p8"/>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94" name="Google Shape;1194;p8"/>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95" name="Google Shape;1195;p8"/>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96" name="Google Shape;1196;p8"/>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97" name="Google Shape;1197;p8"/>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98" name="Google Shape;1198;p8"/>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99" name="Google Shape;1199;p8"/>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00" name="Google Shape;1200;p8"/>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01" name="Google Shape;1201;p8"/>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02" name="Google Shape;1202;p8"/>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03" name="Google Shape;1203;p8"/>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04" name="Google Shape;1204;p8"/>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05" name="Google Shape;1205;p8"/>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06" name="Google Shape;1206;p8"/>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07" name="Google Shape;1207;p8"/>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08" name="Google Shape;1208;p8"/>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09" name="Google Shape;1209;p8"/>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10" name="Google Shape;1210;p8"/>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11" name="Google Shape;1211;p8"/>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12" name="Google Shape;1212;p8"/>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13" name="Google Shape;1213;p8"/>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14" name="Google Shape;1214;p8"/>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15" name="Google Shape;1215;p8"/>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16" name="Google Shape;1216;p8"/>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17" name="Google Shape;1217;p8"/>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18" name="Google Shape;1218;p8"/>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19" name="Google Shape;1219;p8"/>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20" name="Google Shape;1220;p8"/>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21" name="Google Shape;1221;p8"/>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22" name="Google Shape;1222;p8"/>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23" name="Google Shape;1223;p8"/>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24" name="Google Shape;1224;p8"/>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25" name="Google Shape;1225;p8"/>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3" name="Google Shape;1114;p8">
            <a:extLst>
              <a:ext uri="{FF2B5EF4-FFF2-40B4-BE49-F238E27FC236}">
                <a16:creationId xmlns:a16="http://schemas.microsoft.com/office/drawing/2014/main" id="{1AF86481-0C6E-967D-9382-C18808F74C07}"/>
              </a:ext>
            </a:extLst>
          </p:cNvPr>
          <p:cNvSpPr txBox="1">
            <a:spLocks noGrp="1"/>
          </p:cNvSpPr>
          <p:nvPr>
            <p:ph type="body" idx="1"/>
          </p:nvPr>
        </p:nvSpPr>
        <p:spPr>
          <a:xfrm>
            <a:off x="715101" y="1457542"/>
            <a:ext cx="7715284" cy="3300089"/>
          </a:xfrm>
          <a:prstGeom prst="rect">
            <a:avLst/>
          </a:prstGeom>
        </p:spPr>
        <p:txBody>
          <a:bodyPr spcFirstLastPara="1" wrap="square" lIns="91425" tIns="91425" rIns="91425" bIns="91425" anchor="t" anchorCtr="0">
            <a:noAutofit/>
          </a:bodyPr>
          <a:lstStyle>
            <a:lvl1pPr marL="457189" lvl="0" indent="-317492" rtl="0">
              <a:lnSpc>
                <a:spcPct val="100000"/>
              </a:lnSpc>
              <a:spcBef>
                <a:spcPts val="0"/>
              </a:spcBef>
              <a:spcAft>
                <a:spcPts val="0"/>
              </a:spcAft>
              <a:buClr>
                <a:schemeClr val="lt2"/>
              </a:buClr>
              <a:buSzPts val="1400"/>
              <a:buFont typeface="Montserrat"/>
              <a:buChar char="●"/>
              <a:defRPr sz="1400"/>
            </a:lvl1pPr>
            <a:lvl2pPr marL="914377" lvl="1" indent="-317492" rtl="0">
              <a:lnSpc>
                <a:spcPct val="100000"/>
              </a:lnSpc>
              <a:spcBef>
                <a:spcPts val="1600"/>
              </a:spcBef>
              <a:spcAft>
                <a:spcPts val="0"/>
              </a:spcAft>
              <a:buSzPts val="1400"/>
              <a:buFont typeface="Montserrat"/>
              <a:buChar char="○"/>
              <a:defRPr sz="1400"/>
            </a:lvl2pPr>
            <a:lvl3pPr marL="1371566" lvl="2" indent="-317492" rtl="0">
              <a:spcBef>
                <a:spcPts val="1600"/>
              </a:spcBef>
              <a:spcAft>
                <a:spcPts val="0"/>
              </a:spcAft>
              <a:buSzPts val="1400"/>
              <a:buFont typeface="Montserrat"/>
              <a:buChar char="■"/>
              <a:defRPr sz="1400"/>
            </a:lvl3pPr>
            <a:lvl4pPr marL="1828754" lvl="3" indent="-317492" rtl="0">
              <a:spcBef>
                <a:spcPts val="1600"/>
              </a:spcBef>
              <a:spcAft>
                <a:spcPts val="0"/>
              </a:spcAft>
              <a:buSzPts val="1400"/>
              <a:buFont typeface="Montserrat"/>
              <a:buChar char="●"/>
              <a:defRPr sz="1400"/>
            </a:lvl4pPr>
            <a:lvl5pPr marL="2285943" lvl="4" indent="-317492" rtl="0">
              <a:spcBef>
                <a:spcPts val="1600"/>
              </a:spcBef>
              <a:spcAft>
                <a:spcPts val="0"/>
              </a:spcAft>
              <a:buSzPts val="1400"/>
              <a:buFont typeface="Montserrat"/>
              <a:buChar char="○"/>
              <a:defRPr sz="1400"/>
            </a:lvl5pPr>
            <a:lvl6pPr marL="2743131" lvl="5" indent="-317492" rtl="0">
              <a:spcBef>
                <a:spcPts val="1600"/>
              </a:spcBef>
              <a:spcAft>
                <a:spcPts val="0"/>
              </a:spcAft>
              <a:buSzPts val="1400"/>
              <a:buFont typeface="Montserrat"/>
              <a:buChar char="■"/>
              <a:defRPr sz="1400"/>
            </a:lvl6pPr>
            <a:lvl7pPr marL="3200320" lvl="6" indent="-317492" rtl="0">
              <a:spcBef>
                <a:spcPts val="1600"/>
              </a:spcBef>
              <a:spcAft>
                <a:spcPts val="0"/>
              </a:spcAft>
              <a:buSzPts val="1400"/>
              <a:buFont typeface="Montserrat"/>
              <a:buChar char="●"/>
              <a:defRPr sz="1400"/>
            </a:lvl7pPr>
            <a:lvl8pPr marL="3657509" lvl="7" indent="-317492" rtl="0">
              <a:spcBef>
                <a:spcPts val="1600"/>
              </a:spcBef>
              <a:spcAft>
                <a:spcPts val="0"/>
              </a:spcAft>
              <a:buSzPts val="1400"/>
              <a:buFont typeface="Montserrat"/>
              <a:buChar char="○"/>
              <a:defRPr sz="1400"/>
            </a:lvl8pPr>
            <a:lvl9pPr marL="4114697" lvl="8" indent="-317492" rtl="0">
              <a:spcBef>
                <a:spcPts val="1600"/>
              </a:spcBef>
              <a:spcAft>
                <a:spcPts val="1600"/>
              </a:spcAft>
              <a:buSzPts val="1400"/>
              <a:buFont typeface="Montserrat"/>
              <a:buChar char="■"/>
              <a:defRPr sz="1400"/>
            </a:lvl9pPr>
          </a:lstStyle>
          <a:p>
            <a:endParaRPr dirty="0"/>
          </a:p>
        </p:txBody>
      </p:sp>
      <p:sp>
        <p:nvSpPr>
          <p:cNvPr id="4" name="Google Shape;1115;p8">
            <a:extLst>
              <a:ext uri="{FF2B5EF4-FFF2-40B4-BE49-F238E27FC236}">
                <a16:creationId xmlns:a16="http://schemas.microsoft.com/office/drawing/2014/main" id="{41E9466B-450C-8EC9-1378-DACC653C84E4}"/>
              </a:ext>
            </a:extLst>
          </p:cNvPr>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200">
                <a:highlight>
                  <a:schemeClr val="dk1"/>
                </a:highlight>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5" name="Google Shape;2728;p19">
            <a:extLst>
              <a:ext uri="{FF2B5EF4-FFF2-40B4-BE49-F238E27FC236}">
                <a16:creationId xmlns:a16="http://schemas.microsoft.com/office/drawing/2014/main" id="{029AC4F9-F154-D498-B466-522F47C98594}"/>
              </a:ext>
            </a:extLst>
          </p:cNvPr>
          <p:cNvGrpSpPr/>
          <p:nvPr userDrawn="1"/>
        </p:nvGrpSpPr>
        <p:grpSpPr>
          <a:xfrm>
            <a:off x="-2272928" y="-5615673"/>
            <a:ext cx="13689855" cy="16374829"/>
            <a:chOff x="2072625" y="330375"/>
            <a:chExt cx="857250" cy="1025375"/>
          </a:xfrm>
        </p:grpSpPr>
        <p:sp>
          <p:nvSpPr>
            <p:cNvPr id="6" name="Google Shape;2729;p19">
              <a:extLst>
                <a:ext uri="{FF2B5EF4-FFF2-40B4-BE49-F238E27FC236}">
                  <a16:creationId xmlns:a16="http://schemas.microsoft.com/office/drawing/2014/main" id="{27D660C4-9B18-F7B4-23A8-4FB90A453AE8}"/>
                </a:ext>
              </a:extLst>
            </p:cNvPr>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7" name="Google Shape;2730;p19">
              <a:extLst>
                <a:ext uri="{FF2B5EF4-FFF2-40B4-BE49-F238E27FC236}">
                  <a16:creationId xmlns:a16="http://schemas.microsoft.com/office/drawing/2014/main" id="{8DF0EB34-DC38-4055-2181-50611778E43B}"/>
                </a:ext>
              </a:extLst>
            </p:cNvPr>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8" name="Google Shape;2731;p19">
              <a:extLst>
                <a:ext uri="{FF2B5EF4-FFF2-40B4-BE49-F238E27FC236}">
                  <a16:creationId xmlns:a16="http://schemas.microsoft.com/office/drawing/2014/main" id="{1E7C1EFC-30EE-6C23-5D92-E9DB670EBF0F}"/>
                </a:ext>
              </a:extLst>
            </p:cNvPr>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9" name="Google Shape;2732;p19">
              <a:extLst>
                <a:ext uri="{FF2B5EF4-FFF2-40B4-BE49-F238E27FC236}">
                  <a16:creationId xmlns:a16="http://schemas.microsoft.com/office/drawing/2014/main" id="{E7A6A42D-F88F-FC47-61AE-5AEEDB4E8CF7}"/>
                </a:ext>
              </a:extLst>
            </p:cNvPr>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0" name="Google Shape;2733;p19">
              <a:extLst>
                <a:ext uri="{FF2B5EF4-FFF2-40B4-BE49-F238E27FC236}">
                  <a16:creationId xmlns:a16="http://schemas.microsoft.com/office/drawing/2014/main" id="{AEAAD2CC-B66E-E64D-4FA5-762E195857F5}"/>
                </a:ext>
              </a:extLst>
            </p:cNvPr>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1" name="Google Shape;2734;p19">
              <a:extLst>
                <a:ext uri="{FF2B5EF4-FFF2-40B4-BE49-F238E27FC236}">
                  <a16:creationId xmlns:a16="http://schemas.microsoft.com/office/drawing/2014/main" id="{11A0F767-5B1B-BA26-01FA-26CE10329C4E}"/>
                </a:ext>
              </a:extLst>
            </p:cNvPr>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 name="Google Shape;2735;p19">
              <a:extLst>
                <a:ext uri="{FF2B5EF4-FFF2-40B4-BE49-F238E27FC236}">
                  <a16:creationId xmlns:a16="http://schemas.microsoft.com/office/drawing/2014/main" id="{258AB7B6-10C0-A99F-0913-8275D15195D8}"/>
                </a:ext>
              </a:extLst>
            </p:cNvPr>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 name="Google Shape;2736;p19">
              <a:extLst>
                <a:ext uri="{FF2B5EF4-FFF2-40B4-BE49-F238E27FC236}">
                  <a16:creationId xmlns:a16="http://schemas.microsoft.com/office/drawing/2014/main" id="{8B3C1135-8759-0446-FCAA-C9782B2F49B0}"/>
                </a:ext>
              </a:extLst>
            </p:cNvPr>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 name="Google Shape;2737;p19">
              <a:extLst>
                <a:ext uri="{FF2B5EF4-FFF2-40B4-BE49-F238E27FC236}">
                  <a16:creationId xmlns:a16="http://schemas.microsoft.com/office/drawing/2014/main" id="{CAD58CE8-C61A-EEFE-F4E0-5E1A628B62B1}"/>
                </a:ext>
              </a:extLst>
            </p:cNvPr>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5" name="Google Shape;2738;p19">
              <a:extLst>
                <a:ext uri="{FF2B5EF4-FFF2-40B4-BE49-F238E27FC236}">
                  <a16:creationId xmlns:a16="http://schemas.microsoft.com/office/drawing/2014/main" id="{547197E4-2103-CDCA-5296-212A61F18DDE}"/>
                </a:ext>
              </a:extLst>
            </p:cNvPr>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6" name="Google Shape;2739;p19">
              <a:extLst>
                <a:ext uri="{FF2B5EF4-FFF2-40B4-BE49-F238E27FC236}">
                  <a16:creationId xmlns:a16="http://schemas.microsoft.com/office/drawing/2014/main" id="{0505F341-541D-65EE-AD1B-0F1FB552E3C4}"/>
                </a:ext>
              </a:extLst>
            </p:cNvPr>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7" name="Google Shape;2740;p19">
              <a:extLst>
                <a:ext uri="{FF2B5EF4-FFF2-40B4-BE49-F238E27FC236}">
                  <a16:creationId xmlns:a16="http://schemas.microsoft.com/office/drawing/2014/main" id="{FBEF8F6B-31D7-138F-42D1-252C8C21415E}"/>
                </a:ext>
              </a:extLst>
            </p:cNvPr>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8" name="Google Shape;2741;p19">
              <a:extLst>
                <a:ext uri="{FF2B5EF4-FFF2-40B4-BE49-F238E27FC236}">
                  <a16:creationId xmlns:a16="http://schemas.microsoft.com/office/drawing/2014/main" id="{D1C0E5E4-C424-4AD8-16F4-BAB597149E04}"/>
                </a:ext>
              </a:extLst>
            </p:cNvPr>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9" name="Google Shape;2742;p19">
              <a:extLst>
                <a:ext uri="{FF2B5EF4-FFF2-40B4-BE49-F238E27FC236}">
                  <a16:creationId xmlns:a16="http://schemas.microsoft.com/office/drawing/2014/main" id="{010F2F9A-3EC5-B0C0-2B12-1EF4BB62EC1C}"/>
                </a:ext>
              </a:extLst>
            </p:cNvPr>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0" name="Google Shape;2743;p19">
              <a:extLst>
                <a:ext uri="{FF2B5EF4-FFF2-40B4-BE49-F238E27FC236}">
                  <a16:creationId xmlns:a16="http://schemas.microsoft.com/office/drawing/2014/main" id="{3B4D79CE-1CEB-B8A2-DA20-E0C3EFD6CA7E}"/>
                </a:ext>
              </a:extLst>
            </p:cNvPr>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1" name="Google Shape;2744;p19">
              <a:extLst>
                <a:ext uri="{FF2B5EF4-FFF2-40B4-BE49-F238E27FC236}">
                  <a16:creationId xmlns:a16="http://schemas.microsoft.com/office/drawing/2014/main" id="{6EA0BEAB-1080-700E-E52B-B4D6A50B272C}"/>
                </a:ext>
              </a:extLst>
            </p:cNvPr>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2" name="Google Shape;2745;p19">
              <a:extLst>
                <a:ext uri="{FF2B5EF4-FFF2-40B4-BE49-F238E27FC236}">
                  <a16:creationId xmlns:a16="http://schemas.microsoft.com/office/drawing/2014/main" id="{E3FC82C1-7E5F-CAFA-DA9A-01F10234C374}"/>
                </a:ext>
              </a:extLst>
            </p:cNvPr>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3" name="Google Shape;2746;p19">
              <a:extLst>
                <a:ext uri="{FF2B5EF4-FFF2-40B4-BE49-F238E27FC236}">
                  <a16:creationId xmlns:a16="http://schemas.microsoft.com/office/drawing/2014/main" id="{6D1E8690-9D89-6BD6-E77E-A263E198E855}"/>
                </a:ext>
              </a:extLst>
            </p:cNvPr>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4" name="Google Shape;2747;p19">
              <a:extLst>
                <a:ext uri="{FF2B5EF4-FFF2-40B4-BE49-F238E27FC236}">
                  <a16:creationId xmlns:a16="http://schemas.microsoft.com/office/drawing/2014/main" id="{0A962414-F29E-6FE3-1206-42D20E268BB8}"/>
                </a:ext>
              </a:extLst>
            </p:cNvPr>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5" name="Google Shape;2748;p19">
              <a:extLst>
                <a:ext uri="{FF2B5EF4-FFF2-40B4-BE49-F238E27FC236}">
                  <a16:creationId xmlns:a16="http://schemas.microsoft.com/office/drawing/2014/main" id="{02A94903-AFC0-EF3D-6811-D99643039381}"/>
                </a:ext>
              </a:extLst>
            </p:cNvPr>
            <p:cNvSpPr/>
            <p:nvPr userDrawn="1"/>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6" name="Google Shape;2749;p19">
              <a:extLst>
                <a:ext uri="{FF2B5EF4-FFF2-40B4-BE49-F238E27FC236}">
                  <a16:creationId xmlns:a16="http://schemas.microsoft.com/office/drawing/2014/main" id="{7A1FF4BA-4408-8138-17F3-72480DE6FDF0}"/>
                </a:ext>
              </a:extLst>
            </p:cNvPr>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7" name="Google Shape;2750;p19">
              <a:extLst>
                <a:ext uri="{FF2B5EF4-FFF2-40B4-BE49-F238E27FC236}">
                  <a16:creationId xmlns:a16="http://schemas.microsoft.com/office/drawing/2014/main" id="{0A68B26A-3DCD-1745-374E-EB6C8B27F1EA}"/>
                </a:ext>
              </a:extLst>
            </p:cNvPr>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8" name="Google Shape;2751;p19">
              <a:extLst>
                <a:ext uri="{FF2B5EF4-FFF2-40B4-BE49-F238E27FC236}">
                  <a16:creationId xmlns:a16="http://schemas.microsoft.com/office/drawing/2014/main" id="{4D7C9646-78AD-E3AA-3146-EEA152F7CEE7}"/>
                </a:ext>
              </a:extLst>
            </p:cNvPr>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29" name="Google Shape;2752;p19">
              <a:extLst>
                <a:ext uri="{FF2B5EF4-FFF2-40B4-BE49-F238E27FC236}">
                  <a16:creationId xmlns:a16="http://schemas.microsoft.com/office/drawing/2014/main" id="{4429307F-40F1-ADF1-028D-B13BB85A3D62}"/>
                </a:ext>
              </a:extLst>
            </p:cNvPr>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0" name="Google Shape;2753;p19">
              <a:extLst>
                <a:ext uri="{FF2B5EF4-FFF2-40B4-BE49-F238E27FC236}">
                  <a16:creationId xmlns:a16="http://schemas.microsoft.com/office/drawing/2014/main" id="{9C9C4463-832E-97AD-32F9-5C22423858B3}"/>
                </a:ext>
              </a:extLst>
            </p:cNvPr>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1" name="Google Shape;2754;p19">
              <a:extLst>
                <a:ext uri="{FF2B5EF4-FFF2-40B4-BE49-F238E27FC236}">
                  <a16:creationId xmlns:a16="http://schemas.microsoft.com/office/drawing/2014/main" id="{64841E81-ABA5-4FDB-0524-D5C4EE7BC464}"/>
                </a:ext>
              </a:extLst>
            </p:cNvPr>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2" name="Google Shape;2755;p19">
              <a:extLst>
                <a:ext uri="{FF2B5EF4-FFF2-40B4-BE49-F238E27FC236}">
                  <a16:creationId xmlns:a16="http://schemas.microsoft.com/office/drawing/2014/main" id="{C624F3B4-09DB-AF4D-6ACF-F603BAC66E6E}"/>
                </a:ext>
              </a:extLst>
            </p:cNvPr>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33" name="Google Shape;2756;p19">
              <a:extLst>
                <a:ext uri="{FF2B5EF4-FFF2-40B4-BE49-F238E27FC236}">
                  <a16:creationId xmlns:a16="http://schemas.microsoft.com/office/drawing/2014/main" id="{7AA38FA0-4F16-A611-7E36-365F9D2994E1}"/>
                </a:ext>
              </a:extLst>
            </p:cNvPr>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Tree>
    <p:extLst>
      <p:ext uri="{BB962C8B-B14F-4D97-AF65-F5344CB8AC3E}">
        <p14:creationId xmlns:p14="http://schemas.microsoft.com/office/powerpoint/2010/main" val="4081256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1"/>
        </a:solidFill>
        <a:effectLst/>
      </p:bgPr>
    </p:bg>
    <p:spTree>
      <p:nvGrpSpPr>
        <p:cNvPr id="1" name="Shape 1262"/>
        <p:cNvGrpSpPr/>
        <p:nvPr/>
      </p:nvGrpSpPr>
      <p:grpSpPr>
        <a:xfrm>
          <a:off x="0" y="0"/>
          <a:ext cx="0" cy="0"/>
          <a:chOff x="0" y="0"/>
          <a:chExt cx="0" cy="0"/>
        </a:xfrm>
      </p:grpSpPr>
      <p:grpSp>
        <p:nvGrpSpPr>
          <p:cNvPr id="1263" name="Google Shape;1263;p9"/>
          <p:cNvGrpSpPr/>
          <p:nvPr/>
        </p:nvGrpSpPr>
        <p:grpSpPr>
          <a:xfrm>
            <a:off x="-2272928" y="-5615673"/>
            <a:ext cx="13689855" cy="16374829"/>
            <a:chOff x="2072625" y="330375"/>
            <a:chExt cx="857250" cy="1025375"/>
          </a:xfrm>
        </p:grpSpPr>
        <p:sp>
          <p:nvSpPr>
            <p:cNvPr id="1264" name="Google Shape;1264;p9"/>
            <p:cNvSpPr/>
            <p:nvPr/>
          </p:nvSpPr>
          <p:spPr>
            <a:xfrm>
              <a:off x="2408625" y="8345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65" name="Google Shape;1265;p9"/>
            <p:cNvSpPr/>
            <p:nvPr/>
          </p:nvSpPr>
          <p:spPr>
            <a:xfrm>
              <a:off x="2396225" y="8158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66" name="Google Shape;1266;p9"/>
            <p:cNvSpPr/>
            <p:nvPr/>
          </p:nvSpPr>
          <p:spPr>
            <a:xfrm>
              <a:off x="2383725" y="797175"/>
              <a:ext cx="521250" cy="521250"/>
            </a:xfrm>
            <a:custGeom>
              <a:avLst/>
              <a:gdLst/>
              <a:ahLst/>
              <a:cxnLst/>
              <a:rect l="l" t="t" r="r" b="b"/>
              <a:pathLst>
                <a:path w="20850" h="20850" extrusionOk="0">
                  <a:moveTo>
                    <a:pt x="20642" y="1"/>
                  </a:moveTo>
                  <a:lnTo>
                    <a:pt x="0" y="20643"/>
                  </a:lnTo>
                  <a:lnTo>
                    <a:pt x="211"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67" name="Google Shape;1267;p9"/>
            <p:cNvSpPr/>
            <p:nvPr/>
          </p:nvSpPr>
          <p:spPr>
            <a:xfrm>
              <a:off x="2371325" y="778425"/>
              <a:ext cx="521225" cy="521350"/>
            </a:xfrm>
            <a:custGeom>
              <a:avLst/>
              <a:gdLst/>
              <a:ahLst/>
              <a:cxnLst/>
              <a:rect l="l" t="t" r="r" b="b"/>
              <a:pathLst>
                <a:path w="20849" h="20854" extrusionOk="0">
                  <a:moveTo>
                    <a:pt x="20642" y="1"/>
                  </a:moveTo>
                  <a:lnTo>
                    <a:pt x="0" y="20642"/>
                  </a:lnTo>
                  <a:lnTo>
                    <a:pt x="207"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68" name="Google Shape;1268;p9"/>
            <p:cNvSpPr/>
            <p:nvPr/>
          </p:nvSpPr>
          <p:spPr>
            <a:xfrm>
              <a:off x="2358825" y="759775"/>
              <a:ext cx="521225" cy="521250"/>
            </a:xfrm>
            <a:custGeom>
              <a:avLst/>
              <a:gdLst/>
              <a:ahLst/>
              <a:cxnLst/>
              <a:rect l="l" t="t" r="r" b="b"/>
              <a:pathLst>
                <a:path w="20849" h="20850" extrusionOk="0">
                  <a:moveTo>
                    <a:pt x="20642" y="1"/>
                  </a:moveTo>
                  <a:lnTo>
                    <a:pt x="0" y="20642"/>
                  </a:lnTo>
                  <a:lnTo>
                    <a:pt x="211"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69" name="Google Shape;1269;p9"/>
            <p:cNvSpPr/>
            <p:nvPr/>
          </p:nvSpPr>
          <p:spPr>
            <a:xfrm>
              <a:off x="2346400" y="741125"/>
              <a:ext cx="521250" cy="521225"/>
            </a:xfrm>
            <a:custGeom>
              <a:avLst/>
              <a:gdLst/>
              <a:ahLst/>
              <a:cxnLst/>
              <a:rect l="l" t="t" r="r" b="b"/>
              <a:pathLst>
                <a:path w="20850" h="20849" extrusionOk="0">
                  <a:moveTo>
                    <a:pt x="20642" y="0"/>
                  </a:moveTo>
                  <a:lnTo>
                    <a:pt x="1" y="20642"/>
                  </a:lnTo>
                  <a:lnTo>
                    <a:pt x="208" y="20849"/>
                  </a:lnTo>
                  <a:lnTo>
                    <a:pt x="20850"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70" name="Google Shape;1270;p9"/>
            <p:cNvSpPr/>
            <p:nvPr/>
          </p:nvSpPr>
          <p:spPr>
            <a:xfrm>
              <a:off x="2334000" y="7224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71" name="Google Shape;1271;p9"/>
            <p:cNvSpPr/>
            <p:nvPr/>
          </p:nvSpPr>
          <p:spPr>
            <a:xfrm>
              <a:off x="2321500" y="703800"/>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72" name="Google Shape;1272;p9"/>
            <p:cNvSpPr/>
            <p:nvPr/>
          </p:nvSpPr>
          <p:spPr>
            <a:xfrm>
              <a:off x="2309100" y="685150"/>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73" name="Google Shape;1273;p9"/>
            <p:cNvSpPr/>
            <p:nvPr/>
          </p:nvSpPr>
          <p:spPr>
            <a:xfrm>
              <a:off x="2296600" y="666500"/>
              <a:ext cx="521325" cy="521225"/>
            </a:xfrm>
            <a:custGeom>
              <a:avLst/>
              <a:gdLst/>
              <a:ahLst/>
              <a:cxnLst/>
              <a:rect l="l" t="t" r="r" b="b"/>
              <a:pathLst>
                <a:path w="20853" h="20849" extrusionOk="0">
                  <a:moveTo>
                    <a:pt x="20642" y="0"/>
                  </a:moveTo>
                  <a:lnTo>
                    <a:pt x="0" y="20642"/>
                  </a:lnTo>
                  <a:lnTo>
                    <a:pt x="211" y="20849"/>
                  </a:lnTo>
                  <a:lnTo>
                    <a:pt x="20853"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74" name="Google Shape;1274;p9"/>
            <p:cNvSpPr/>
            <p:nvPr/>
          </p:nvSpPr>
          <p:spPr>
            <a:xfrm>
              <a:off x="2284200" y="647825"/>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75" name="Google Shape;1275;p9"/>
            <p:cNvSpPr/>
            <p:nvPr/>
          </p:nvSpPr>
          <p:spPr>
            <a:xfrm>
              <a:off x="2271775" y="62917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76" name="Google Shape;1276;p9"/>
            <p:cNvSpPr/>
            <p:nvPr/>
          </p:nvSpPr>
          <p:spPr>
            <a:xfrm>
              <a:off x="2259275" y="610425"/>
              <a:ext cx="521250" cy="521350"/>
            </a:xfrm>
            <a:custGeom>
              <a:avLst/>
              <a:gdLst/>
              <a:ahLst/>
              <a:cxnLst/>
              <a:rect l="l" t="t" r="r" b="b"/>
              <a:pathLst>
                <a:path w="20850" h="20854" extrusionOk="0">
                  <a:moveTo>
                    <a:pt x="20642" y="1"/>
                  </a:moveTo>
                  <a:lnTo>
                    <a:pt x="1" y="20642"/>
                  </a:lnTo>
                  <a:lnTo>
                    <a:pt x="208" y="20853"/>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77" name="Google Shape;1277;p9"/>
            <p:cNvSpPr/>
            <p:nvPr/>
          </p:nvSpPr>
          <p:spPr>
            <a:xfrm>
              <a:off x="2246875" y="591775"/>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78" name="Google Shape;1278;p9"/>
            <p:cNvSpPr/>
            <p:nvPr/>
          </p:nvSpPr>
          <p:spPr>
            <a:xfrm>
              <a:off x="2234375" y="573100"/>
              <a:ext cx="521325" cy="521250"/>
            </a:xfrm>
            <a:custGeom>
              <a:avLst/>
              <a:gdLst/>
              <a:ahLst/>
              <a:cxnLst/>
              <a:rect l="l" t="t" r="r" b="b"/>
              <a:pathLst>
                <a:path w="20853" h="20850" extrusionOk="0">
                  <a:moveTo>
                    <a:pt x="20642" y="1"/>
                  </a:moveTo>
                  <a:lnTo>
                    <a:pt x="0" y="20642"/>
                  </a:lnTo>
                  <a:lnTo>
                    <a:pt x="211" y="20850"/>
                  </a:lnTo>
                  <a:lnTo>
                    <a:pt x="20853"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79" name="Google Shape;1279;p9"/>
            <p:cNvSpPr/>
            <p:nvPr/>
          </p:nvSpPr>
          <p:spPr>
            <a:xfrm>
              <a:off x="2221975" y="554450"/>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80" name="Google Shape;1280;p9"/>
            <p:cNvSpPr/>
            <p:nvPr/>
          </p:nvSpPr>
          <p:spPr>
            <a:xfrm>
              <a:off x="2209550" y="535800"/>
              <a:ext cx="521250" cy="521250"/>
            </a:xfrm>
            <a:custGeom>
              <a:avLst/>
              <a:gdLst/>
              <a:ahLst/>
              <a:cxnLst/>
              <a:rect l="l" t="t" r="r" b="b"/>
              <a:pathLst>
                <a:path w="20850" h="20850" extrusionOk="0">
                  <a:moveTo>
                    <a:pt x="20639" y="0"/>
                  </a:moveTo>
                  <a:lnTo>
                    <a:pt x="1" y="20642"/>
                  </a:lnTo>
                  <a:lnTo>
                    <a:pt x="208" y="20849"/>
                  </a:lnTo>
                  <a:lnTo>
                    <a:pt x="20850" y="208"/>
                  </a:lnTo>
                  <a:lnTo>
                    <a:pt x="20639"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81" name="Google Shape;1281;p9"/>
            <p:cNvSpPr/>
            <p:nvPr/>
          </p:nvSpPr>
          <p:spPr>
            <a:xfrm>
              <a:off x="2197050" y="517150"/>
              <a:ext cx="521250" cy="521225"/>
            </a:xfrm>
            <a:custGeom>
              <a:avLst/>
              <a:gdLst/>
              <a:ahLst/>
              <a:cxnLst/>
              <a:rect l="l" t="t" r="r" b="b"/>
              <a:pathLst>
                <a:path w="20850" h="20849" extrusionOk="0">
                  <a:moveTo>
                    <a:pt x="20642" y="0"/>
                  </a:moveTo>
                  <a:lnTo>
                    <a:pt x="1" y="20642"/>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82" name="Google Shape;1282;p9"/>
            <p:cNvSpPr/>
            <p:nvPr/>
          </p:nvSpPr>
          <p:spPr>
            <a:xfrm>
              <a:off x="2184650" y="498475"/>
              <a:ext cx="521250" cy="521250"/>
            </a:xfrm>
            <a:custGeom>
              <a:avLst/>
              <a:gdLst/>
              <a:ahLst/>
              <a:cxnLst/>
              <a:rect l="l" t="t" r="r" b="b"/>
              <a:pathLst>
                <a:path w="20850" h="20850" extrusionOk="0">
                  <a:moveTo>
                    <a:pt x="20642" y="1"/>
                  </a:moveTo>
                  <a:lnTo>
                    <a:pt x="1" y="20639"/>
                  </a:lnTo>
                  <a:lnTo>
                    <a:pt x="208"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83" name="Google Shape;1283;p9"/>
            <p:cNvSpPr/>
            <p:nvPr/>
          </p:nvSpPr>
          <p:spPr>
            <a:xfrm>
              <a:off x="2172150" y="479725"/>
              <a:ext cx="521250" cy="521250"/>
            </a:xfrm>
            <a:custGeom>
              <a:avLst/>
              <a:gdLst/>
              <a:ahLst/>
              <a:cxnLst/>
              <a:rect l="l" t="t" r="r" b="b"/>
              <a:pathLst>
                <a:path w="20850" h="20850" extrusionOk="0">
                  <a:moveTo>
                    <a:pt x="20642" y="1"/>
                  </a:moveTo>
                  <a:lnTo>
                    <a:pt x="1" y="20642"/>
                  </a:lnTo>
                  <a:lnTo>
                    <a:pt x="208"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84" name="Google Shape;1284;p9"/>
            <p:cNvSpPr/>
            <p:nvPr/>
          </p:nvSpPr>
          <p:spPr>
            <a:xfrm>
              <a:off x="2159750" y="461075"/>
              <a:ext cx="521225" cy="521250"/>
            </a:xfrm>
            <a:custGeom>
              <a:avLst/>
              <a:gdLst/>
              <a:ahLst/>
              <a:cxnLst/>
              <a:rect l="l" t="t" r="r" b="b"/>
              <a:pathLst>
                <a:path w="20849" h="20850" extrusionOk="0">
                  <a:moveTo>
                    <a:pt x="20642" y="0"/>
                  </a:moveTo>
                  <a:lnTo>
                    <a:pt x="0" y="20642"/>
                  </a:lnTo>
                  <a:lnTo>
                    <a:pt x="207" y="20849"/>
                  </a:lnTo>
                  <a:lnTo>
                    <a:pt x="20849" y="208"/>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85" name="Google Shape;1285;p9"/>
            <p:cNvSpPr/>
            <p:nvPr/>
          </p:nvSpPr>
          <p:spPr>
            <a:xfrm>
              <a:off x="2147250" y="442425"/>
              <a:ext cx="521225" cy="521225"/>
            </a:xfrm>
            <a:custGeom>
              <a:avLst/>
              <a:gdLst/>
              <a:ahLst/>
              <a:cxnLst/>
              <a:rect l="l" t="t" r="r" b="b"/>
              <a:pathLst>
                <a:path w="20849" h="20849" extrusionOk="0">
                  <a:moveTo>
                    <a:pt x="20642" y="0"/>
                  </a:moveTo>
                  <a:lnTo>
                    <a:pt x="0" y="20642"/>
                  </a:lnTo>
                  <a:lnTo>
                    <a:pt x="211"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86" name="Google Shape;1286;p9"/>
            <p:cNvSpPr/>
            <p:nvPr/>
          </p:nvSpPr>
          <p:spPr>
            <a:xfrm>
              <a:off x="2134850" y="423750"/>
              <a:ext cx="521225" cy="521250"/>
            </a:xfrm>
            <a:custGeom>
              <a:avLst/>
              <a:gdLst/>
              <a:ahLst/>
              <a:cxnLst/>
              <a:rect l="l" t="t" r="r" b="b"/>
              <a:pathLst>
                <a:path w="20849" h="20850" extrusionOk="0">
                  <a:moveTo>
                    <a:pt x="20642" y="1"/>
                  </a:moveTo>
                  <a:lnTo>
                    <a:pt x="0" y="20642"/>
                  </a:lnTo>
                  <a:lnTo>
                    <a:pt x="207" y="20850"/>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87" name="Google Shape;1287;p9"/>
            <p:cNvSpPr/>
            <p:nvPr/>
          </p:nvSpPr>
          <p:spPr>
            <a:xfrm>
              <a:off x="2122325" y="405100"/>
              <a:ext cx="521250" cy="521250"/>
            </a:xfrm>
            <a:custGeom>
              <a:avLst/>
              <a:gdLst/>
              <a:ahLst/>
              <a:cxnLst/>
              <a:rect l="l" t="t" r="r" b="b"/>
              <a:pathLst>
                <a:path w="20850" h="20850" extrusionOk="0">
                  <a:moveTo>
                    <a:pt x="20642" y="1"/>
                  </a:moveTo>
                  <a:lnTo>
                    <a:pt x="1" y="20642"/>
                  </a:lnTo>
                  <a:lnTo>
                    <a:pt x="212"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88" name="Google Shape;1288;p9"/>
            <p:cNvSpPr/>
            <p:nvPr/>
          </p:nvSpPr>
          <p:spPr>
            <a:xfrm>
              <a:off x="2109925" y="386350"/>
              <a:ext cx="521250" cy="521325"/>
            </a:xfrm>
            <a:custGeom>
              <a:avLst/>
              <a:gdLst/>
              <a:ahLst/>
              <a:cxnLst/>
              <a:rect l="l" t="t" r="r" b="b"/>
              <a:pathLst>
                <a:path w="20850" h="20853" extrusionOk="0">
                  <a:moveTo>
                    <a:pt x="20642" y="1"/>
                  </a:moveTo>
                  <a:lnTo>
                    <a:pt x="1" y="20642"/>
                  </a:lnTo>
                  <a:lnTo>
                    <a:pt x="208" y="20853"/>
                  </a:lnTo>
                  <a:lnTo>
                    <a:pt x="20849" y="211"/>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89" name="Google Shape;1289;p9"/>
            <p:cNvSpPr/>
            <p:nvPr/>
          </p:nvSpPr>
          <p:spPr>
            <a:xfrm>
              <a:off x="2097525" y="367800"/>
              <a:ext cx="521250" cy="521225"/>
            </a:xfrm>
            <a:custGeom>
              <a:avLst/>
              <a:gdLst/>
              <a:ahLst/>
              <a:cxnLst/>
              <a:rect l="l" t="t" r="r" b="b"/>
              <a:pathLst>
                <a:path w="20850" h="20849" extrusionOk="0">
                  <a:moveTo>
                    <a:pt x="20642" y="0"/>
                  </a:moveTo>
                  <a:lnTo>
                    <a:pt x="0" y="20638"/>
                  </a:lnTo>
                  <a:lnTo>
                    <a:pt x="208" y="20849"/>
                  </a:lnTo>
                  <a:lnTo>
                    <a:pt x="20849" y="207"/>
                  </a:lnTo>
                  <a:lnTo>
                    <a:pt x="20642" y="0"/>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90" name="Google Shape;1290;p9"/>
            <p:cNvSpPr/>
            <p:nvPr/>
          </p:nvSpPr>
          <p:spPr>
            <a:xfrm>
              <a:off x="2085025" y="349025"/>
              <a:ext cx="521225" cy="521250"/>
            </a:xfrm>
            <a:custGeom>
              <a:avLst/>
              <a:gdLst/>
              <a:ahLst/>
              <a:cxnLst/>
              <a:rect l="l" t="t" r="r" b="b"/>
              <a:pathLst>
                <a:path w="20849" h="20850" extrusionOk="0">
                  <a:moveTo>
                    <a:pt x="20642" y="1"/>
                  </a:moveTo>
                  <a:lnTo>
                    <a:pt x="0" y="20642"/>
                  </a:lnTo>
                  <a:lnTo>
                    <a:pt x="207" y="20850"/>
                  </a:lnTo>
                  <a:lnTo>
                    <a:pt x="20849" y="212"/>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91" name="Google Shape;1291;p9"/>
            <p:cNvSpPr/>
            <p:nvPr/>
          </p:nvSpPr>
          <p:spPr>
            <a:xfrm>
              <a:off x="2072625" y="330375"/>
              <a:ext cx="521225" cy="521250"/>
            </a:xfrm>
            <a:custGeom>
              <a:avLst/>
              <a:gdLst/>
              <a:ahLst/>
              <a:cxnLst/>
              <a:rect l="l" t="t" r="r" b="b"/>
              <a:pathLst>
                <a:path w="20849" h="20850" extrusionOk="0">
                  <a:moveTo>
                    <a:pt x="20642" y="1"/>
                  </a:moveTo>
                  <a:lnTo>
                    <a:pt x="0" y="20642"/>
                  </a:lnTo>
                  <a:lnTo>
                    <a:pt x="207" y="20849"/>
                  </a:lnTo>
                  <a:lnTo>
                    <a:pt x="20849" y="208"/>
                  </a:lnTo>
                  <a:lnTo>
                    <a:pt x="20642" y="1"/>
                  </a:lnTo>
                  <a:close/>
                </a:path>
              </a:pathLst>
            </a:custGeom>
            <a:solidFill>
              <a:srgbClr val="FFFFFF">
                <a:alpha val="22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
        <p:nvSpPr>
          <p:cNvPr id="1292" name="Google Shape;1292;p9"/>
          <p:cNvSpPr txBox="1">
            <a:spLocks noGrp="1"/>
          </p:cNvSpPr>
          <p:nvPr>
            <p:ph type="title"/>
          </p:nvPr>
        </p:nvSpPr>
        <p:spPr>
          <a:xfrm>
            <a:off x="1388100" y="1307100"/>
            <a:ext cx="63678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83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grpSp>
        <p:nvGrpSpPr>
          <p:cNvPr id="1293" name="Google Shape;1293;p9"/>
          <p:cNvGrpSpPr/>
          <p:nvPr/>
        </p:nvGrpSpPr>
        <p:grpSpPr>
          <a:xfrm rot="-512179">
            <a:off x="343193" y="303895"/>
            <a:ext cx="655543" cy="925043"/>
            <a:chOff x="1073175" y="1823100"/>
            <a:chExt cx="1283725" cy="1811475"/>
          </a:xfrm>
        </p:grpSpPr>
        <p:sp>
          <p:nvSpPr>
            <p:cNvPr id="1294" name="Google Shape;1294;p9"/>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95" name="Google Shape;1295;p9"/>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96" name="Google Shape;1296;p9"/>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97" name="Google Shape;1297;p9"/>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98" name="Google Shape;1298;p9"/>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299" name="Google Shape;1299;p9"/>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00" name="Google Shape;1300;p9"/>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01" name="Google Shape;1301;p9"/>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02" name="Google Shape;1302;p9"/>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03" name="Google Shape;1303;p9"/>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04" name="Google Shape;1304;p9"/>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05" name="Google Shape;1305;p9"/>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06" name="Google Shape;1306;p9"/>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07" name="Google Shape;1307;p9"/>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08" name="Google Shape;1308;p9"/>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09" name="Google Shape;1309;p9"/>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10" name="Google Shape;1310;p9"/>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11" name="Google Shape;1311;p9"/>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12" name="Google Shape;1312;p9"/>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13" name="Google Shape;1313;p9"/>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14" name="Google Shape;1314;p9"/>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15" name="Google Shape;1315;p9"/>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16" name="Google Shape;1316;p9"/>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17" name="Google Shape;1317;p9"/>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18" name="Google Shape;1318;p9"/>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19" name="Google Shape;1319;p9"/>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20" name="Google Shape;1320;p9"/>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21" name="Google Shape;1321;p9"/>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22" name="Google Shape;1322;p9"/>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23" name="Google Shape;1323;p9"/>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24" name="Google Shape;1324;p9"/>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25" name="Google Shape;1325;p9"/>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26" name="Google Shape;1326;p9"/>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27" name="Google Shape;1327;p9"/>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328" name="Google Shape;1328;p9"/>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1329" name="Google Shape;1329;p9"/>
          <p:cNvGrpSpPr/>
          <p:nvPr/>
        </p:nvGrpSpPr>
        <p:grpSpPr>
          <a:xfrm>
            <a:off x="-287254" y="3624938"/>
            <a:ext cx="6052500" cy="2207146"/>
            <a:chOff x="-287254" y="3624938"/>
            <a:chExt cx="6052500" cy="2207146"/>
          </a:xfrm>
        </p:grpSpPr>
        <p:sp>
          <p:nvSpPr>
            <p:cNvPr id="1330" name="Google Shape;1330;p9"/>
            <p:cNvSpPr/>
            <p:nvPr/>
          </p:nvSpPr>
          <p:spPr>
            <a:xfrm rot="792967">
              <a:off x="-305951" y="4435196"/>
              <a:ext cx="6089893" cy="541758"/>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1331" name="Google Shape;1331;p9"/>
            <p:cNvGrpSpPr/>
            <p:nvPr/>
          </p:nvGrpSpPr>
          <p:grpSpPr>
            <a:xfrm rot="1481659">
              <a:off x="1257484" y="4258976"/>
              <a:ext cx="3240853" cy="939071"/>
              <a:chOff x="1746133" y="3965041"/>
              <a:chExt cx="3240674" cy="939019"/>
            </a:xfrm>
          </p:grpSpPr>
          <p:sp>
            <p:nvSpPr>
              <p:cNvPr id="1332" name="Google Shape;1332;p9"/>
              <p:cNvSpPr/>
              <p:nvPr/>
            </p:nvSpPr>
            <p:spPr>
              <a:xfrm>
                <a:off x="1746133" y="4601913"/>
                <a:ext cx="244964" cy="302147"/>
              </a:xfrm>
              <a:custGeom>
                <a:avLst/>
                <a:gdLst/>
                <a:ahLst/>
                <a:cxnLst/>
                <a:rect l="l" t="t" r="r" b="b"/>
                <a:pathLst>
                  <a:path w="2279" h="2811" extrusionOk="0">
                    <a:moveTo>
                      <a:pt x="1528" y="0"/>
                    </a:moveTo>
                    <a:cubicBezTo>
                      <a:pt x="1445" y="0"/>
                      <a:pt x="1358" y="10"/>
                      <a:pt x="1267" y="30"/>
                    </a:cubicBezTo>
                    <a:cubicBezTo>
                      <a:pt x="1122" y="57"/>
                      <a:pt x="982" y="108"/>
                      <a:pt x="853" y="182"/>
                    </a:cubicBezTo>
                    <a:cubicBezTo>
                      <a:pt x="731" y="249"/>
                      <a:pt x="618" y="334"/>
                      <a:pt x="517" y="432"/>
                    </a:cubicBezTo>
                    <a:cubicBezTo>
                      <a:pt x="419" y="530"/>
                      <a:pt x="329" y="635"/>
                      <a:pt x="259" y="753"/>
                    </a:cubicBezTo>
                    <a:cubicBezTo>
                      <a:pt x="118" y="979"/>
                      <a:pt x="32" y="1237"/>
                      <a:pt x="9" y="1503"/>
                    </a:cubicBezTo>
                    <a:cubicBezTo>
                      <a:pt x="1" y="1628"/>
                      <a:pt x="5" y="1757"/>
                      <a:pt x="32" y="1878"/>
                    </a:cubicBezTo>
                    <a:cubicBezTo>
                      <a:pt x="59" y="2018"/>
                      <a:pt x="110" y="2151"/>
                      <a:pt x="181" y="2276"/>
                    </a:cubicBezTo>
                    <a:cubicBezTo>
                      <a:pt x="247" y="2397"/>
                      <a:pt x="337" y="2507"/>
                      <a:pt x="442" y="2593"/>
                    </a:cubicBezTo>
                    <a:cubicBezTo>
                      <a:pt x="548" y="2679"/>
                      <a:pt x="669" y="2745"/>
                      <a:pt x="798" y="2780"/>
                    </a:cubicBezTo>
                    <a:cubicBezTo>
                      <a:pt x="872" y="2801"/>
                      <a:pt x="949" y="2811"/>
                      <a:pt x="1025" y="2811"/>
                    </a:cubicBezTo>
                    <a:cubicBezTo>
                      <a:pt x="1093" y="2811"/>
                      <a:pt x="1161" y="2803"/>
                      <a:pt x="1228" y="2788"/>
                    </a:cubicBezTo>
                    <a:cubicBezTo>
                      <a:pt x="1337" y="2765"/>
                      <a:pt x="1443" y="2726"/>
                      <a:pt x="1544" y="2679"/>
                    </a:cubicBezTo>
                    <a:cubicBezTo>
                      <a:pt x="1654" y="2628"/>
                      <a:pt x="1755" y="2565"/>
                      <a:pt x="1849" y="2491"/>
                    </a:cubicBezTo>
                    <a:cubicBezTo>
                      <a:pt x="1947" y="2421"/>
                      <a:pt x="2033" y="2335"/>
                      <a:pt x="2107" y="2241"/>
                    </a:cubicBezTo>
                    <a:cubicBezTo>
                      <a:pt x="2181" y="2147"/>
                      <a:pt x="2236" y="2046"/>
                      <a:pt x="2279" y="1936"/>
                    </a:cubicBezTo>
                    <a:lnTo>
                      <a:pt x="1782" y="1737"/>
                    </a:lnTo>
                    <a:cubicBezTo>
                      <a:pt x="1763" y="1807"/>
                      <a:pt x="1732" y="1874"/>
                      <a:pt x="1689" y="1933"/>
                    </a:cubicBezTo>
                    <a:cubicBezTo>
                      <a:pt x="1650" y="1987"/>
                      <a:pt x="1603" y="2034"/>
                      <a:pt x="1552" y="2073"/>
                    </a:cubicBezTo>
                    <a:cubicBezTo>
                      <a:pt x="1505" y="2112"/>
                      <a:pt x="1454" y="2147"/>
                      <a:pt x="1400" y="2171"/>
                    </a:cubicBezTo>
                    <a:cubicBezTo>
                      <a:pt x="1353" y="2198"/>
                      <a:pt x="1298" y="2214"/>
                      <a:pt x="1247" y="2226"/>
                    </a:cubicBezTo>
                    <a:cubicBezTo>
                      <a:pt x="1214" y="2233"/>
                      <a:pt x="1180" y="2236"/>
                      <a:pt x="1147" y="2236"/>
                    </a:cubicBezTo>
                    <a:cubicBezTo>
                      <a:pt x="1107" y="2236"/>
                      <a:pt x="1067" y="2231"/>
                      <a:pt x="1028" y="2218"/>
                    </a:cubicBezTo>
                    <a:cubicBezTo>
                      <a:pt x="958" y="2198"/>
                      <a:pt x="899" y="2163"/>
                      <a:pt x="849" y="2116"/>
                    </a:cubicBezTo>
                    <a:cubicBezTo>
                      <a:pt x="794" y="2065"/>
                      <a:pt x="747" y="2007"/>
                      <a:pt x="716" y="1940"/>
                    </a:cubicBezTo>
                    <a:cubicBezTo>
                      <a:pt x="677" y="1870"/>
                      <a:pt x="653" y="1792"/>
                      <a:pt x="638" y="1714"/>
                    </a:cubicBezTo>
                    <a:cubicBezTo>
                      <a:pt x="614" y="1604"/>
                      <a:pt x="610" y="1487"/>
                      <a:pt x="622" y="1378"/>
                    </a:cubicBezTo>
                    <a:cubicBezTo>
                      <a:pt x="638" y="1257"/>
                      <a:pt x="669" y="1143"/>
                      <a:pt x="720" y="1034"/>
                    </a:cubicBezTo>
                    <a:cubicBezTo>
                      <a:pt x="771" y="928"/>
                      <a:pt x="841" y="831"/>
                      <a:pt x="927" y="749"/>
                    </a:cubicBezTo>
                    <a:cubicBezTo>
                      <a:pt x="1017" y="671"/>
                      <a:pt x="1130" y="612"/>
                      <a:pt x="1251" y="588"/>
                    </a:cubicBezTo>
                    <a:cubicBezTo>
                      <a:pt x="1302" y="581"/>
                      <a:pt x="1353" y="577"/>
                      <a:pt x="1403" y="577"/>
                    </a:cubicBezTo>
                    <a:cubicBezTo>
                      <a:pt x="1458" y="577"/>
                      <a:pt x="1509" y="585"/>
                      <a:pt x="1560" y="604"/>
                    </a:cubicBezTo>
                    <a:cubicBezTo>
                      <a:pt x="1611" y="624"/>
                      <a:pt x="1654" y="655"/>
                      <a:pt x="1693" y="690"/>
                    </a:cubicBezTo>
                    <a:cubicBezTo>
                      <a:pt x="1736" y="737"/>
                      <a:pt x="1771" y="792"/>
                      <a:pt x="1790" y="850"/>
                    </a:cubicBezTo>
                    <a:lnTo>
                      <a:pt x="2255" y="417"/>
                    </a:lnTo>
                    <a:cubicBezTo>
                      <a:pt x="2173" y="260"/>
                      <a:pt x="2040" y="135"/>
                      <a:pt x="1876" y="69"/>
                    </a:cubicBezTo>
                    <a:cubicBezTo>
                      <a:pt x="1772" y="24"/>
                      <a:pt x="1655" y="0"/>
                      <a:pt x="1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33" name="Google Shape;1333;p9"/>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34" name="Google Shape;1334;p9"/>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35" name="Google Shape;1335;p9"/>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36" name="Google Shape;1336;p9"/>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37" name="Google Shape;1337;p9"/>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38" name="Google Shape;1338;p9"/>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39" name="Google Shape;1339;p9"/>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40" name="Google Shape;1340;p9"/>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41" name="Google Shape;1341;p9"/>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42" name="Google Shape;1342;p9"/>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43" name="Google Shape;1343;p9"/>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44" name="Google Shape;1344;p9"/>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345" name="Google Shape;1345;p9"/>
            <p:cNvGrpSpPr/>
            <p:nvPr/>
          </p:nvGrpSpPr>
          <p:grpSpPr>
            <a:xfrm rot="1481659">
              <a:off x="4781335" y="5041250"/>
              <a:ext cx="598207" cy="392997"/>
              <a:chOff x="5281114" y="3780590"/>
              <a:chExt cx="598174" cy="392976"/>
            </a:xfrm>
          </p:grpSpPr>
          <p:sp>
            <p:nvSpPr>
              <p:cNvPr id="1346" name="Google Shape;1346;p9"/>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47" name="Google Shape;1347;p9"/>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48" name="Google Shape;1348;p9"/>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349" name="Google Shape;1349;p9"/>
            <p:cNvGrpSpPr/>
            <p:nvPr/>
          </p:nvGrpSpPr>
          <p:grpSpPr>
            <a:xfrm rot="1481659">
              <a:off x="-171216" y="3887454"/>
              <a:ext cx="1226511" cy="545210"/>
              <a:chOff x="302789" y="4663116"/>
              <a:chExt cx="1226443" cy="545179"/>
            </a:xfrm>
          </p:grpSpPr>
          <p:sp>
            <p:nvSpPr>
              <p:cNvPr id="1350" name="Google Shape;1350;p9"/>
              <p:cNvSpPr/>
              <p:nvPr/>
            </p:nvSpPr>
            <p:spPr>
              <a:xfrm>
                <a:off x="302789" y="4867667"/>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51" name="Google Shape;1351;p9"/>
              <p:cNvSpPr/>
              <p:nvPr/>
            </p:nvSpPr>
            <p:spPr>
              <a:xfrm>
                <a:off x="590429" y="4818867"/>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52" name="Google Shape;1352;p9"/>
              <p:cNvSpPr/>
              <p:nvPr/>
            </p:nvSpPr>
            <p:spPr>
              <a:xfrm>
                <a:off x="895374" y="4739970"/>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53" name="Google Shape;1353;p9"/>
              <p:cNvSpPr/>
              <p:nvPr/>
            </p:nvSpPr>
            <p:spPr>
              <a:xfrm>
                <a:off x="1081867" y="4701704"/>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54" name="Google Shape;1354;p9"/>
              <p:cNvSpPr/>
              <p:nvPr/>
            </p:nvSpPr>
            <p:spPr>
              <a:xfrm>
                <a:off x="1268360" y="4663116"/>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1355" name="Google Shape;1355;p9"/>
          <p:cNvGrpSpPr/>
          <p:nvPr/>
        </p:nvGrpSpPr>
        <p:grpSpPr>
          <a:xfrm>
            <a:off x="-722114" y="-402907"/>
            <a:ext cx="2874436" cy="5776200"/>
            <a:chOff x="-240176" y="-321657"/>
            <a:chExt cx="2874436" cy="5776200"/>
          </a:xfrm>
        </p:grpSpPr>
        <p:sp>
          <p:nvSpPr>
            <p:cNvPr id="1356" name="Google Shape;1356;p9"/>
            <p:cNvSpPr/>
            <p:nvPr/>
          </p:nvSpPr>
          <p:spPr>
            <a:xfrm rot="-4332759">
              <a:off x="-1690384" y="2295625"/>
              <a:ext cx="5892269" cy="541636"/>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1357" name="Google Shape;1357;p9"/>
            <p:cNvGrpSpPr/>
            <p:nvPr/>
          </p:nvGrpSpPr>
          <p:grpSpPr>
            <a:xfrm rot="-3644135">
              <a:off x="-603322" y="3291429"/>
              <a:ext cx="2964072" cy="904225"/>
              <a:chOff x="2022487" y="3965041"/>
              <a:chExt cx="2964320" cy="904300"/>
            </a:xfrm>
          </p:grpSpPr>
          <p:sp>
            <p:nvSpPr>
              <p:cNvPr id="1358" name="Google Shape;1358;p9"/>
              <p:cNvSpPr/>
              <p:nvPr/>
            </p:nvSpPr>
            <p:spPr>
              <a:xfrm>
                <a:off x="2022487" y="4550856"/>
                <a:ext cx="224004" cy="318485"/>
              </a:xfrm>
              <a:custGeom>
                <a:avLst/>
                <a:gdLst/>
                <a:ahLst/>
                <a:cxnLst/>
                <a:rect l="l" t="t" r="r" b="b"/>
                <a:pathLst>
                  <a:path w="2084" h="2963" extrusionOk="0">
                    <a:moveTo>
                      <a:pt x="1117" y="569"/>
                    </a:moveTo>
                    <a:cubicBezTo>
                      <a:pt x="1161" y="569"/>
                      <a:pt x="1205" y="589"/>
                      <a:pt x="1235" y="622"/>
                    </a:cubicBezTo>
                    <a:cubicBezTo>
                      <a:pt x="1282" y="673"/>
                      <a:pt x="1317" y="735"/>
                      <a:pt x="1325" y="806"/>
                    </a:cubicBezTo>
                    <a:cubicBezTo>
                      <a:pt x="1341" y="864"/>
                      <a:pt x="1341" y="923"/>
                      <a:pt x="1333" y="981"/>
                    </a:cubicBezTo>
                    <a:cubicBezTo>
                      <a:pt x="1329" y="1036"/>
                      <a:pt x="1314" y="1091"/>
                      <a:pt x="1294" y="1138"/>
                    </a:cubicBezTo>
                    <a:cubicBezTo>
                      <a:pt x="1274" y="1181"/>
                      <a:pt x="1247" y="1220"/>
                      <a:pt x="1212" y="1255"/>
                    </a:cubicBezTo>
                    <a:cubicBezTo>
                      <a:pt x="1185" y="1282"/>
                      <a:pt x="1149" y="1302"/>
                      <a:pt x="1110" y="1314"/>
                    </a:cubicBezTo>
                    <a:lnTo>
                      <a:pt x="610" y="1411"/>
                    </a:lnTo>
                    <a:lnTo>
                      <a:pt x="614" y="669"/>
                    </a:lnTo>
                    <a:lnTo>
                      <a:pt x="1095" y="571"/>
                    </a:lnTo>
                    <a:cubicBezTo>
                      <a:pt x="1102" y="570"/>
                      <a:pt x="1110" y="569"/>
                      <a:pt x="1117" y="569"/>
                    </a:cubicBezTo>
                    <a:close/>
                    <a:moveTo>
                      <a:pt x="1268" y="1"/>
                    </a:moveTo>
                    <a:cubicBezTo>
                      <a:pt x="1225" y="1"/>
                      <a:pt x="1181" y="6"/>
                      <a:pt x="1138" y="16"/>
                    </a:cubicBezTo>
                    <a:lnTo>
                      <a:pt x="20" y="247"/>
                    </a:lnTo>
                    <a:lnTo>
                      <a:pt x="1" y="2962"/>
                    </a:lnTo>
                    <a:lnTo>
                      <a:pt x="606" y="2837"/>
                    </a:lnTo>
                    <a:lnTo>
                      <a:pt x="606" y="1962"/>
                    </a:lnTo>
                    <a:lnTo>
                      <a:pt x="946" y="1892"/>
                    </a:lnTo>
                    <a:lnTo>
                      <a:pt x="1407" y="2673"/>
                    </a:lnTo>
                    <a:lnTo>
                      <a:pt x="2083" y="2533"/>
                    </a:lnTo>
                    <a:lnTo>
                      <a:pt x="1552" y="1634"/>
                    </a:lnTo>
                    <a:cubicBezTo>
                      <a:pt x="1626" y="1571"/>
                      <a:pt x="1693" y="1501"/>
                      <a:pt x="1747" y="1423"/>
                    </a:cubicBezTo>
                    <a:cubicBezTo>
                      <a:pt x="1802" y="1341"/>
                      <a:pt x="1849" y="1255"/>
                      <a:pt x="1880" y="1165"/>
                    </a:cubicBezTo>
                    <a:cubicBezTo>
                      <a:pt x="1915" y="1079"/>
                      <a:pt x="1935" y="985"/>
                      <a:pt x="1946" y="892"/>
                    </a:cubicBezTo>
                    <a:cubicBezTo>
                      <a:pt x="1958" y="798"/>
                      <a:pt x="1950" y="704"/>
                      <a:pt x="1935" y="614"/>
                    </a:cubicBezTo>
                    <a:cubicBezTo>
                      <a:pt x="1915" y="520"/>
                      <a:pt x="1880" y="434"/>
                      <a:pt x="1833" y="352"/>
                    </a:cubicBezTo>
                    <a:cubicBezTo>
                      <a:pt x="1786" y="274"/>
                      <a:pt x="1728" y="200"/>
                      <a:pt x="1657" y="145"/>
                    </a:cubicBezTo>
                    <a:cubicBezTo>
                      <a:pt x="1591" y="87"/>
                      <a:pt x="1509" y="44"/>
                      <a:pt x="1423" y="20"/>
                    </a:cubicBezTo>
                    <a:cubicBezTo>
                      <a:pt x="1372" y="8"/>
                      <a:pt x="1320" y="1"/>
                      <a:pt x="12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59" name="Google Shape;1359;p9"/>
              <p:cNvSpPr/>
              <p:nvPr/>
            </p:nvSpPr>
            <p:spPr>
              <a:xfrm>
                <a:off x="2277880" y="4510977"/>
                <a:ext cx="66427" cy="305802"/>
              </a:xfrm>
              <a:custGeom>
                <a:avLst/>
                <a:gdLst/>
                <a:ahLst/>
                <a:cxnLst/>
                <a:rect l="l" t="t" r="r" b="b"/>
                <a:pathLst>
                  <a:path w="618" h="2845" extrusionOk="0">
                    <a:moveTo>
                      <a:pt x="618" y="1"/>
                    </a:moveTo>
                    <a:lnTo>
                      <a:pt x="16" y="126"/>
                    </a:lnTo>
                    <a:lnTo>
                      <a:pt x="0" y="2845"/>
                    </a:lnTo>
                    <a:lnTo>
                      <a:pt x="602" y="2720"/>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60" name="Google Shape;1360;p9"/>
              <p:cNvSpPr/>
              <p:nvPr/>
            </p:nvSpPr>
            <p:spPr>
              <a:xfrm>
                <a:off x="2396333" y="4443797"/>
                <a:ext cx="273448" cy="348689"/>
              </a:xfrm>
              <a:custGeom>
                <a:avLst/>
                <a:gdLst/>
                <a:ahLst/>
                <a:cxnLst/>
                <a:rect l="l" t="t" r="r" b="b"/>
                <a:pathLst>
                  <a:path w="2544" h="3244" extrusionOk="0">
                    <a:moveTo>
                      <a:pt x="2544" y="0"/>
                    </a:moveTo>
                    <a:lnTo>
                      <a:pt x="1891" y="133"/>
                    </a:lnTo>
                    <a:lnTo>
                      <a:pt x="1270" y="1680"/>
                    </a:lnTo>
                    <a:lnTo>
                      <a:pt x="664" y="387"/>
                    </a:lnTo>
                    <a:lnTo>
                      <a:pt x="12" y="524"/>
                    </a:lnTo>
                    <a:lnTo>
                      <a:pt x="0" y="3243"/>
                    </a:lnTo>
                    <a:lnTo>
                      <a:pt x="602" y="3118"/>
                    </a:lnTo>
                    <a:lnTo>
                      <a:pt x="614" y="1493"/>
                    </a:lnTo>
                    <a:lnTo>
                      <a:pt x="1102" y="2571"/>
                    </a:lnTo>
                    <a:lnTo>
                      <a:pt x="1422" y="2505"/>
                    </a:lnTo>
                    <a:lnTo>
                      <a:pt x="1934" y="1219"/>
                    </a:lnTo>
                    <a:lnTo>
                      <a:pt x="1922" y="2841"/>
                    </a:lnTo>
                    <a:lnTo>
                      <a:pt x="2528" y="2716"/>
                    </a:lnTo>
                    <a:lnTo>
                      <a:pt x="25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61" name="Google Shape;1361;p9"/>
              <p:cNvSpPr/>
              <p:nvPr/>
            </p:nvSpPr>
            <p:spPr>
              <a:xfrm>
                <a:off x="2720948" y="4394674"/>
                <a:ext cx="187781" cy="330632"/>
              </a:xfrm>
              <a:custGeom>
                <a:avLst/>
                <a:gdLst/>
                <a:ahLst/>
                <a:cxnLst/>
                <a:rect l="l" t="t" r="r" b="b"/>
                <a:pathLst>
                  <a:path w="1747" h="3076" extrusionOk="0">
                    <a:moveTo>
                      <a:pt x="1731" y="0"/>
                    </a:moveTo>
                    <a:lnTo>
                      <a:pt x="16" y="356"/>
                    </a:lnTo>
                    <a:lnTo>
                      <a:pt x="0" y="3075"/>
                    </a:lnTo>
                    <a:lnTo>
                      <a:pt x="1747" y="2712"/>
                    </a:lnTo>
                    <a:lnTo>
                      <a:pt x="1747" y="2165"/>
                    </a:lnTo>
                    <a:lnTo>
                      <a:pt x="606" y="2399"/>
                    </a:lnTo>
                    <a:lnTo>
                      <a:pt x="614" y="1821"/>
                    </a:lnTo>
                    <a:lnTo>
                      <a:pt x="1567" y="1626"/>
                    </a:lnTo>
                    <a:lnTo>
                      <a:pt x="1567" y="1114"/>
                    </a:lnTo>
                    <a:lnTo>
                      <a:pt x="614" y="1309"/>
                    </a:lnTo>
                    <a:lnTo>
                      <a:pt x="614" y="782"/>
                    </a:lnTo>
                    <a:lnTo>
                      <a:pt x="1723" y="555"/>
                    </a:lnTo>
                    <a:lnTo>
                      <a:pt x="17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62" name="Google Shape;1362;p9"/>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63" name="Google Shape;1363;p9"/>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64" name="Google Shape;1364;p9"/>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65" name="Google Shape;1365;p9"/>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66" name="Google Shape;1366;p9"/>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67" name="Google Shape;1367;p9"/>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68" name="Google Shape;1368;p9"/>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69" name="Google Shape;1369;p9"/>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370" name="Google Shape;1370;p9"/>
            <p:cNvGrpSpPr/>
            <p:nvPr/>
          </p:nvGrpSpPr>
          <p:grpSpPr>
            <a:xfrm rot="-3644135">
              <a:off x="639280" y="546948"/>
              <a:ext cx="2249655" cy="734299"/>
              <a:chOff x="5281114" y="3439205"/>
              <a:chExt cx="2249843" cy="734360"/>
            </a:xfrm>
          </p:grpSpPr>
          <p:sp>
            <p:nvSpPr>
              <p:cNvPr id="1371" name="Google Shape;1371;p9"/>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72" name="Google Shape;1372;p9"/>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73" name="Google Shape;1373;p9"/>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74" name="Google Shape;1374;p9"/>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75" name="Google Shape;1375;p9"/>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76" name="Google Shape;1376;p9"/>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77" name="Google Shape;1377;p9"/>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78" name="Google Shape;1378;p9"/>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79" name="Google Shape;1379;p9"/>
              <p:cNvSpPr/>
              <p:nvPr/>
            </p:nvSpPr>
            <p:spPr>
              <a:xfrm>
                <a:off x="7295345" y="3439205"/>
                <a:ext cx="235613" cy="340305"/>
              </a:xfrm>
              <a:custGeom>
                <a:avLst/>
                <a:gdLst/>
                <a:ahLst/>
                <a:cxnLst/>
                <a:rect l="l" t="t" r="r" b="b"/>
                <a:pathLst>
                  <a:path w="2192" h="3166" extrusionOk="0">
                    <a:moveTo>
                      <a:pt x="2192" y="0"/>
                    </a:moveTo>
                    <a:lnTo>
                      <a:pt x="1590" y="125"/>
                    </a:lnTo>
                    <a:lnTo>
                      <a:pt x="1582" y="1720"/>
                    </a:lnTo>
                    <a:lnTo>
                      <a:pt x="485" y="352"/>
                    </a:lnTo>
                    <a:lnTo>
                      <a:pt x="16" y="450"/>
                    </a:lnTo>
                    <a:lnTo>
                      <a:pt x="0" y="3165"/>
                    </a:lnTo>
                    <a:lnTo>
                      <a:pt x="602" y="3040"/>
                    </a:lnTo>
                    <a:lnTo>
                      <a:pt x="610" y="1489"/>
                    </a:lnTo>
                    <a:lnTo>
                      <a:pt x="1700" y="2814"/>
                    </a:lnTo>
                    <a:lnTo>
                      <a:pt x="2176" y="2716"/>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1380" name="Google Shape;1380;p9"/>
          <p:cNvGrpSpPr/>
          <p:nvPr/>
        </p:nvGrpSpPr>
        <p:grpSpPr>
          <a:xfrm>
            <a:off x="4458401" y="-628040"/>
            <a:ext cx="5106900" cy="2061163"/>
            <a:chOff x="4458400" y="-628040"/>
            <a:chExt cx="5106900" cy="2061163"/>
          </a:xfrm>
        </p:grpSpPr>
        <p:sp>
          <p:nvSpPr>
            <p:cNvPr id="1381" name="Google Shape;1381;p9"/>
            <p:cNvSpPr/>
            <p:nvPr/>
          </p:nvSpPr>
          <p:spPr>
            <a:xfrm rot="886861">
              <a:off x="4442526" y="93250"/>
              <a:ext cx="5138648" cy="54175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nvGrpSpPr>
            <p:cNvPr id="1382" name="Google Shape;1382;p9"/>
            <p:cNvGrpSpPr/>
            <p:nvPr/>
          </p:nvGrpSpPr>
          <p:grpSpPr>
            <a:xfrm rot="1575454">
              <a:off x="5112021" y="-228164"/>
              <a:ext cx="1966794" cy="682002"/>
              <a:chOff x="3019982" y="3965041"/>
              <a:chExt cx="1966825" cy="682013"/>
            </a:xfrm>
          </p:grpSpPr>
          <p:sp>
            <p:nvSpPr>
              <p:cNvPr id="1383" name="Google Shape;1383;p9"/>
              <p:cNvSpPr/>
              <p:nvPr/>
            </p:nvSpPr>
            <p:spPr>
              <a:xfrm>
                <a:off x="3019982" y="4342972"/>
                <a:ext cx="217662" cy="304082"/>
              </a:xfrm>
              <a:custGeom>
                <a:avLst/>
                <a:gdLst/>
                <a:ahLst/>
                <a:cxnLst/>
                <a:rect l="l" t="t" r="r" b="b"/>
                <a:pathLst>
                  <a:path w="2025" h="2829" extrusionOk="0">
                    <a:moveTo>
                      <a:pt x="1297" y="1"/>
                    </a:moveTo>
                    <a:cubicBezTo>
                      <a:pt x="1208" y="1"/>
                      <a:pt x="1122" y="8"/>
                      <a:pt x="1036" y="24"/>
                    </a:cubicBezTo>
                    <a:cubicBezTo>
                      <a:pt x="895" y="55"/>
                      <a:pt x="762" y="106"/>
                      <a:pt x="637" y="180"/>
                    </a:cubicBezTo>
                    <a:cubicBezTo>
                      <a:pt x="516" y="247"/>
                      <a:pt x="407" y="341"/>
                      <a:pt x="321" y="446"/>
                    </a:cubicBezTo>
                    <a:cubicBezTo>
                      <a:pt x="231" y="555"/>
                      <a:pt x="168" y="681"/>
                      <a:pt x="133" y="813"/>
                    </a:cubicBezTo>
                    <a:cubicBezTo>
                      <a:pt x="94" y="958"/>
                      <a:pt x="94" y="1106"/>
                      <a:pt x="125" y="1251"/>
                    </a:cubicBezTo>
                    <a:cubicBezTo>
                      <a:pt x="145" y="1380"/>
                      <a:pt x="219" y="1497"/>
                      <a:pt x="328" y="1571"/>
                    </a:cubicBezTo>
                    <a:cubicBezTo>
                      <a:pt x="461" y="1649"/>
                      <a:pt x="610" y="1696"/>
                      <a:pt x="766" y="1712"/>
                    </a:cubicBezTo>
                    <a:lnTo>
                      <a:pt x="981" y="1739"/>
                    </a:lnTo>
                    <a:cubicBezTo>
                      <a:pt x="1040" y="1747"/>
                      <a:pt x="1098" y="1755"/>
                      <a:pt x="1157" y="1771"/>
                    </a:cubicBezTo>
                    <a:cubicBezTo>
                      <a:pt x="1204" y="1782"/>
                      <a:pt x="1247" y="1798"/>
                      <a:pt x="1286" y="1825"/>
                    </a:cubicBezTo>
                    <a:cubicBezTo>
                      <a:pt x="1321" y="1849"/>
                      <a:pt x="1340" y="1884"/>
                      <a:pt x="1348" y="1923"/>
                    </a:cubicBezTo>
                    <a:cubicBezTo>
                      <a:pt x="1364" y="1986"/>
                      <a:pt x="1348" y="2052"/>
                      <a:pt x="1309" y="2107"/>
                    </a:cubicBezTo>
                    <a:cubicBezTo>
                      <a:pt x="1270" y="2157"/>
                      <a:pt x="1192" y="2196"/>
                      <a:pt x="1075" y="2220"/>
                    </a:cubicBezTo>
                    <a:cubicBezTo>
                      <a:pt x="1011" y="2233"/>
                      <a:pt x="945" y="2241"/>
                      <a:pt x="881" y="2241"/>
                    </a:cubicBezTo>
                    <a:cubicBezTo>
                      <a:pt x="850" y="2241"/>
                      <a:pt x="820" y="2239"/>
                      <a:pt x="789" y="2236"/>
                    </a:cubicBezTo>
                    <a:cubicBezTo>
                      <a:pt x="704" y="2228"/>
                      <a:pt x="621" y="2216"/>
                      <a:pt x="539" y="2193"/>
                    </a:cubicBezTo>
                    <a:cubicBezTo>
                      <a:pt x="473" y="2177"/>
                      <a:pt x="410" y="2154"/>
                      <a:pt x="352" y="2126"/>
                    </a:cubicBezTo>
                    <a:cubicBezTo>
                      <a:pt x="321" y="2111"/>
                      <a:pt x="289" y="2091"/>
                      <a:pt x="266" y="2071"/>
                    </a:cubicBezTo>
                    <a:lnTo>
                      <a:pt x="0" y="2673"/>
                    </a:lnTo>
                    <a:cubicBezTo>
                      <a:pt x="157" y="2751"/>
                      <a:pt x="328" y="2802"/>
                      <a:pt x="504" y="2818"/>
                    </a:cubicBezTo>
                    <a:cubicBezTo>
                      <a:pt x="570" y="2825"/>
                      <a:pt x="635" y="2828"/>
                      <a:pt x="700" y="2828"/>
                    </a:cubicBezTo>
                    <a:cubicBezTo>
                      <a:pt x="822" y="2828"/>
                      <a:pt x="942" y="2816"/>
                      <a:pt x="1059" y="2790"/>
                    </a:cubicBezTo>
                    <a:cubicBezTo>
                      <a:pt x="1196" y="2759"/>
                      <a:pt x="1329" y="2716"/>
                      <a:pt x="1454" y="2654"/>
                    </a:cubicBezTo>
                    <a:cubicBezTo>
                      <a:pt x="1575" y="2595"/>
                      <a:pt x="1688" y="2513"/>
                      <a:pt x="1782" y="2411"/>
                    </a:cubicBezTo>
                    <a:cubicBezTo>
                      <a:pt x="1876" y="2314"/>
                      <a:pt x="1942" y="2193"/>
                      <a:pt x="1981" y="2064"/>
                    </a:cubicBezTo>
                    <a:cubicBezTo>
                      <a:pt x="2024" y="1911"/>
                      <a:pt x="2024" y="1755"/>
                      <a:pt x="1989" y="1603"/>
                    </a:cubicBezTo>
                    <a:cubicBezTo>
                      <a:pt x="1973" y="1521"/>
                      <a:pt x="1942" y="1442"/>
                      <a:pt x="1895" y="1376"/>
                    </a:cubicBezTo>
                    <a:cubicBezTo>
                      <a:pt x="1852" y="1317"/>
                      <a:pt x="1798" y="1267"/>
                      <a:pt x="1735" y="1228"/>
                    </a:cubicBezTo>
                    <a:cubicBezTo>
                      <a:pt x="1665" y="1188"/>
                      <a:pt x="1587" y="1161"/>
                      <a:pt x="1508" y="1145"/>
                    </a:cubicBezTo>
                    <a:cubicBezTo>
                      <a:pt x="1419" y="1122"/>
                      <a:pt x="1329" y="1106"/>
                      <a:pt x="1235" y="1099"/>
                    </a:cubicBezTo>
                    <a:cubicBezTo>
                      <a:pt x="1118" y="1087"/>
                      <a:pt x="1000" y="1071"/>
                      <a:pt x="887" y="1048"/>
                    </a:cubicBezTo>
                    <a:cubicBezTo>
                      <a:pt x="817" y="1036"/>
                      <a:pt x="758" y="981"/>
                      <a:pt x="743" y="911"/>
                    </a:cubicBezTo>
                    <a:cubicBezTo>
                      <a:pt x="723" y="837"/>
                      <a:pt x="743" y="763"/>
                      <a:pt x="789" y="704"/>
                    </a:cubicBezTo>
                    <a:cubicBezTo>
                      <a:pt x="848" y="641"/>
                      <a:pt x="930" y="598"/>
                      <a:pt x="1016" y="587"/>
                    </a:cubicBezTo>
                    <a:cubicBezTo>
                      <a:pt x="1066" y="576"/>
                      <a:pt x="1115" y="571"/>
                      <a:pt x="1165" y="571"/>
                    </a:cubicBezTo>
                    <a:cubicBezTo>
                      <a:pt x="1189" y="571"/>
                      <a:pt x="1214" y="572"/>
                      <a:pt x="1239" y="575"/>
                    </a:cubicBezTo>
                    <a:cubicBezTo>
                      <a:pt x="1309" y="579"/>
                      <a:pt x="1379" y="595"/>
                      <a:pt x="1446" y="614"/>
                    </a:cubicBezTo>
                    <a:cubicBezTo>
                      <a:pt x="1501" y="626"/>
                      <a:pt x="1551" y="645"/>
                      <a:pt x="1602" y="669"/>
                    </a:cubicBezTo>
                    <a:cubicBezTo>
                      <a:pt x="1626" y="681"/>
                      <a:pt x="1649" y="692"/>
                      <a:pt x="1672" y="712"/>
                    </a:cubicBezTo>
                    <a:lnTo>
                      <a:pt x="1934" y="137"/>
                    </a:lnTo>
                    <a:cubicBezTo>
                      <a:pt x="1880" y="114"/>
                      <a:pt x="1817" y="91"/>
                      <a:pt x="1751" y="67"/>
                    </a:cubicBezTo>
                    <a:cubicBezTo>
                      <a:pt x="1680" y="44"/>
                      <a:pt x="1610" y="28"/>
                      <a:pt x="1536" y="20"/>
                    </a:cubicBezTo>
                    <a:cubicBezTo>
                      <a:pt x="1458" y="5"/>
                      <a:pt x="1376" y="1"/>
                      <a:pt x="12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84" name="Google Shape;1384;p9"/>
              <p:cNvSpPr/>
              <p:nvPr/>
            </p:nvSpPr>
            <p:spPr>
              <a:xfrm>
                <a:off x="3256350" y="4289442"/>
                <a:ext cx="245394" cy="302470"/>
              </a:xfrm>
              <a:custGeom>
                <a:avLst/>
                <a:gdLst/>
                <a:ahLst/>
                <a:cxnLst/>
                <a:rect l="l" t="t" r="r" b="b"/>
                <a:pathLst>
                  <a:path w="2283" h="2814" extrusionOk="0">
                    <a:moveTo>
                      <a:pt x="1531" y="0"/>
                    </a:moveTo>
                    <a:cubicBezTo>
                      <a:pt x="1449" y="0"/>
                      <a:pt x="1363" y="10"/>
                      <a:pt x="1271" y="30"/>
                    </a:cubicBezTo>
                    <a:cubicBezTo>
                      <a:pt x="1126" y="57"/>
                      <a:pt x="986" y="108"/>
                      <a:pt x="857" y="182"/>
                    </a:cubicBezTo>
                    <a:cubicBezTo>
                      <a:pt x="735" y="249"/>
                      <a:pt x="622" y="335"/>
                      <a:pt x="521" y="432"/>
                    </a:cubicBezTo>
                    <a:cubicBezTo>
                      <a:pt x="228" y="717"/>
                      <a:pt x="44" y="1100"/>
                      <a:pt x="13" y="1507"/>
                    </a:cubicBezTo>
                    <a:cubicBezTo>
                      <a:pt x="1" y="1632"/>
                      <a:pt x="9" y="1757"/>
                      <a:pt x="36" y="1882"/>
                    </a:cubicBezTo>
                    <a:cubicBezTo>
                      <a:pt x="63" y="2019"/>
                      <a:pt x="114" y="2155"/>
                      <a:pt x="185" y="2280"/>
                    </a:cubicBezTo>
                    <a:cubicBezTo>
                      <a:pt x="251" y="2401"/>
                      <a:pt x="341" y="2507"/>
                      <a:pt x="446" y="2597"/>
                    </a:cubicBezTo>
                    <a:cubicBezTo>
                      <a:pt x="552" y="2683"/>
                      <a:pt x="673" y="2745"/>
                      <a:pt x="802" y="2784"/>
                    </a:cubicBezTo>
                    <a:cubicBezTo>
                      <a:pt x="878" y="2803"/>
                      <a:pt x="957" y="2813"/>
                      <a:pt x="1036" y="2813"/>
                    </a:cubicBezTo>
                    <a:cubicBezTo>
                      <a:pt x="1102" y="2813"/>
                      <a:pt x="1168" y="2806"/>
                      <a:pt x="1232" y="2792"/>
                    </a:cubicBezTo>
                    <a:cubicBezTo>
                      <a:pt x="1341" y="2765"/>
                      <a:pt x="1451" y="2730"/>
                      <a:pt x="1548" y="2679"/>
                    </a:cubicBezTo>
                    <a:cubicBezTo>
                      <a:pt x="1658" y="2628"/>
                      <a:pt x="1759" y="2566"/>
                      <a:pt x="1857" y="2491"/>
                    </a:cubicBezTo>
                    <a:cubicBezTo>
                      <a:pt x="1951" y="2421"/>
                      <a:pt x="2037" y="2335"/>
                      <a:pt x="2111" y="2241"/>
                    </a:cubicBezTo>
                    <a:cubicBezTo>
                      <a:pt x="2185" y="2147"/>
                      <a:pt x="2240" y="2046"/>
                      <a:pt x="2283" y="1937"/>
                    </a:cubicBezTo>
                    <a:lnTo>
                      <a:pt x="1790" y="1737"/>
                    </a:lnTo>
                    <a:cubicBezTo>
                      <a:pt x="1767" y="1808"/>
                      <a:pt x="1736" y="1874"/>
                      <a:pt x="1693" y="1933"/>
                    </a:cubicBezTo>
                    <a:cubicBezTo>
                      <a:pt x="1654" y="1987"/>
                      <a:pt x="1607" y="2034"/>
                      <a:pt x="1556" y="2077"/>
                    </a:cubicBezTo>
                    <a:cubicBezTo>
                      <a:pt x="1509" y="2112"/>
                      <a:pt x="1458" y="2147"/>
                      <a:pt x="1404" y="2175"/>
                    </a:cubicBezTo>
                    <a:cubicBezTo>
                      <a:pt x="1357" y="2198"/>
                      <a:pt x="1302" y="2214"/>
                      <a:pt x="1251" y="2226"/>
                    </a:cubicBezTo>
                    <a:cubicBezTo>
                      <a:pt x="1218" y="2233"/>
                      <a:pt x="1185" y="2237"/>
                      <a:pt x="1151" y="2237"/>
                    </a:cubicBezTo>
                    <a:cubicBezTo>
                      <a:pt x="1110" y="2237"/>
                      <a:pt x="1069" y="2231"/>
                      <a:pt x="1029" y="2218"/>
                    </a:cubicBezTo>
                    <a:cubicBezTo>
                      <a:pt x="962" y="2198"/>
                      <a:pt x="900" y="2163"/>
                      <a:pt x="849" y="2116"/>
                    </a:cubicBezTo>
                    <a:cubicBezTo>
                      <a:pt x="798" y="2065"/>
                      <a:pt x="751" y="2007"/>
                      <a:pt x="720" y="1940"/>
                    </a:cubicBezTo>
                    <a:cubicBezTo>
                      <a:pt x="681" y="1870"/>
                      <a:pt x="653" y="1792"/>
                      <a:pt x="638" y="1714"/>
                    </a:cubicBezTo>
                    <a:cubicBezTo>
                      <a:pt x="618" y="1604"/>
                      <a:pt x="614" y="1487"/>
                      <a:pt x="626" y="1378"/>
                    </a:cubicBezTo>
                    <a:cubicBezTo>
                      <a:pt x="642" y="1257"/>
                      <a:pt x="673" y="1143"/>
                      <a:pt x="724" y="1034"/>
                    </a:cubicBezTo>
                    <a:cubicBezTo>
                      <a:pt x="775" y="928"/>
                      <a:pt x="845" y="831"/>
                      <a:pt x="931" y="749"/>
                    </a:cubicBezTo>
                    <a:cubicBezTo>
                      <a:pt x="1021" y="671"/>
                      <a:pt x="1134" y="612"/>
                      <a:pt x="1255" y="589"/>
                    </a:cubicBezTo>
                    <a:cubicBezTo>
                      <a:pt x="1306" y="581"/>
                      <a:pt x="1357" y="577"/>
                      <a:pt x="1408" y="577"/>
                    </a:cubicBezTo>
                    <a:cubicBezTo>
                      <a:pt x="1462" y="577"/>
                      <a:pt x="1513" y="585"/>
                      <a:pt x="1564" y="604"/>
                    </a:cubicBezTo>
                    <a:cubicBezTo>
                      <a:pt x="1615" y="624"/>
                      <a:pt x="1658" y="655"/>
                      <a:pt x="1697" y="690"/>
                    </a:cubicBezTo>
                    <a:cubicBezTo>
                      <a:pt x="1740" y="737"/>
                      <a:pt x="1775" y="792"/>
                      <a:pt x="1794" y="850"/>
                    </a:cubicBezTo>
                    <a:lnTo>
                      <a:pt x="2259" y="417"/>
                    </a:lnTo>
                    <a:cubicBezTo>
                      <a:pt x="2177" y="260"/>
                      <a:pt x="2040" y="135"/>
                      <a:pt x="1876" y="69"/>
                    </a:cubicBezTo>
                    <a:cubicBezTo>
                      <a:pt x="1774" y="24"/>
                      <a:pt x="1659" y="0"/>
                      <a:pt x="15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85" name="Google Shape;1385;p9"/>
              <p:cNvSpPr/>
              <p:nvPr/>
            </p:nvSpPr>
            <p:spPr>
              <a:xfrm>
                <a:off x="3533563" y="4226669"/>
                <a:ext cx="187888" cy="330632"/>
              </a:xfrm>
              <a:custGeom>
                <a:avLst/>
                <a:gdLst/>
                <a:ahLst/>
                <a:cxnLst/>
                <a:rect l="l" t="t" r="r" b="b"/>
                <a:pathLst>
                  <a:path w="1748" h="3076" extrusionOk="0">
                    <a:moveTo>
                      <a:pt x="1728" y="0"/>
                    </a:moveTo>
                    <a:lnTo>
                      <a:pt x="12" y="356"/>
                    </a:lnTo>
                    <a:lnTo>
                      <a:pt x="1" y="3075"/>
                    </a:lnTo>
                    <a:lnTo>
                      <a:pt x="1747" y="2712"/>
                    </a:lnTo>
                    <a:lnTo>
                      <a:pt x="1747" y="2161"/>
                    </a:lnTo>
                    <a:lnTo>
                      <a:pt x="602" y="2399"/>
                    </a:lnTo>
                    <a:lnTo>
                      <a:pt x="602" y="2399"/>
                    </a:lnTo>
                    <a:lnTo>
                      <a:pt x="610" y="1821"/>
                    </a:lnTo>
                    <a:lnTo>
                      <a:pt x="1564" y="1626"/>
                    </a:lnTo>
                    <a:lnTo>
                      <a:pt x="1564" y="1118"/>
                    </a:lnTo>
                    <a:lnTo>
                      <a:pt x="610" y="1313"/>
                    </a:lnTo>
                    <a:lnTo>
                      <a:pt x="610" y="782"/>
                    </a:lnTo>
                    <a:lnTo>
                      <a:pt x="1720" y="555"/>
                    </a:lnTo>
                    <a:lnTo>
                      <a:pt x="172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86" name="Google Shape;1386;p9"/>
              <p:cNvSpPr/>
              <p:nvPr/>
            </p:nvSpPr>
            <p:spPr>
              <a:xfrm>
                <a:off x="3760364" y="4169592"/>
                <a:ext cx="235290" cy="340628"/>
              </a:xfrm>
              <a:custGeom>
                <a:avLst/>
                <a:gdLst/>
                <a:ahLst/>
                <a:cxnLst/>
                <a:rect l="l" t="t" r="r" b="b"/>
                <a:pathLst>
                  <a:path w="2189" h="3169" extrusionOk="0">
                    <a:moveTo>
                      <a:pt x="2189" y="0"/>
                    </a:moveTo>
                    <a:lnTo>
                      <a:pt x="1587" y="125"/>
                    </a:lnTo>
                    <a:lnTo>
                      <a:pt x="1583" y="1723"/>
                    </a:lnTo>
                    <a:lnTo>
                      <a:pt x="485" y="356"/>
                    </a:lnTo>
                    <a:lnTo>
                      <a:pt x="16" y="453"/>
                    </a:lnTo>
                    <a:lnTo>
                      <a:pt x="1" y="3169"/>
                    </a:lnTo>
                    <a:lnTo>
                      <a:pt x="602" y="3044"/>
                    </a:lnTo>
                    <a:lnTo>
                      <a:pt x="610" y="1489"/>
                    </a:lnTo>
                    <a:lnTo>
                      <a:pt x="1696" y="2817"/>
                    </a:lnTo>
                    <a:lnTo>
                      <a:pt x="2173" y="2719"/>
                    </a:lnTo>
                    <a:lnTo>
                      <a:pt x="21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87" name="Google Shape;1387;p9"/>
              <p:cNvSpPr/>
              <p:nvPr/>
            </p:nvSpPr>
            <p:spPr>
              <a:xfrm>
                <a:off x="4048004" y="4120792"/>
                <a:ext cx="187888" cy="330202"/>
              </a:xfrm>
              <a:custGeom>
                <a:avLst/>
                <a:gdLst/>
                <a:ahLst/>
                <a:cxnLst/>
                <a:rect l="l" t="t" r="r" b="b"/>
                <a:pathLst>
                  <a:path w="1748" h="3072" extrusionOk="0">
                    <a:moveTo>
                      <a:pt x="1724" y="1"/>
                    </a:moveTo>
                    <a:lnTo>
                      <a:pt x="13" y="352"/>
                    </a:lnTo>
                    <a:lnTo>
                      <a:pt x="1" y="3072"/>
                    </a:lnTo>
                    <a:lnTo>
                      <a:pt x="1747" y="2708"/>
                    </a:lnTo>
                    <a:lnTo>
                      <a:pt x="1747" y="2158"/>
                    </a:lnTo>
                    <a:lnTo>
                      <a:pt x="603" y="2396"/>
                    </a:lnTo>
                    <a:lnTo>
                      <a:pt x="603"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88" name="Google Shape;1388;p9"/>
              <p:cNvSpPr/>
              <p:nvPr/>
            </p:nvSpPr>
            <p:spPr>
              <a:xfrm>
                <a:off x="4352949" y="4041895"/>
                <a:ext cx="261302" cy="345680"/>
              </a:xfrm>
              <a:custGeom>
                <a:avLst/>
                <a:gdLst/>
                <a:ahLst/>
                <a:cxnLst/>
                <a:rect l="l" t="t" r="r" b="b"/>
                <a:pathLst>
                  <a:path w="2431" h="3216" extrusionOk="0">
                    <a:moveTo>
                      <a:pt x="2431" y="0"/>
                    </a:moveTo>
                    <a:lnTo>
                      <a:pt x="1782" y="133"/>
                    </a:lnTo>
                    <a:lnTo>
                      <a:pt x="1" y="3216"/>
                    </a:lnTo>
                    <a:lnTo>
                      <a:pt x="645" y="3083"/>
                    </a:lnTo>
                    <a:lnTo>
                      <a:pt x="243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89" name="Google Shape;1389;p9"/>
              <p:cNvSpPr/>
              <p:nvPr/>
            </p:nvSpPr>
            <p:spPr>
              <a:xfrm>
                <a:off x="4539442" y="4003629"/>
                <a:ext cx="260872" cy="345787"/>
              </a:xfrm>
              <a:custGeom>
                <a:avLst/>
                <a:gdLst/>
                <a:ahLst/>
                <a:cxnLst/>
                <a:rect l="l" t="t" r="r" b="b"/>
                <a:pathLst>
                  <a:path w="2427" h="3217" extrusionOk="0">
                    <a:moveTo>
                      <a:pt x="2427" y="1"/>
                    </a:moveTo>
                    <a:lnTo>
                      <a:pt x="1782" y="134"/>
                    </a:lnTo>
                    <a:lnTo>
                      <a:pt x="0" y="3216"/>
                    </a:lnTo>
                    <a:lnTo>
                      <a:pt x="645" y="3083"/>
                    </a:lnTo>
                    <a:lnTo>
                      <a:pt x="242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90" name="Google Shape;1390;p9"/>
              <p:cNvSpPr/>
              <p:nvPr/>
            </p:nvSpPr>
            <p:spPr>
              <a:xfrm>
                <a:off x="4725935" y="3965041"/>
                <a:ext cx="260872" cy="345680"/>
              </a:xfrm>
              <a:custGeom>
                <a:avLst/>
                <a:gdLst/>
                <a:ahLst/>
                <a:cxnLst/>
                <a:rect l="l" t="t" r="r" b="b"/>
                <a:pathLst>
                  <a:path w="2427" h="3216" extrusionOk="0">
                    <a:moveTo>
                      <a:pt x="2426" y="0"/>
                    </a:moveTo>
                    <a:lnTo>
                      <a:pt x="1782" y="133"/>
                    </a:lnTo>
                    <a:lnTo>
                      <a:pt x="0" y="3216"/>
                    </a:lnTo>
                    <a:lnTo>
                      <a:pt x="645" y="3083"/>
                    </a:lnTo>
                    <a:lnTo>
                      <a:pt x="24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nvGrpSpPr>
            <p:cNvPr id="1391" name="Google Shape;1391;p9"/>
            <p:cNvGrpSpPr/>
            <p:nvPr/>
          </p:nvGrpSpPr>
          <p:grpSpPr>
            <a:xfrm rot="1575454">
              <a:off x="7347797" y="353876"/>
              <a:ext cx="1975179" cy="677273"/>
              <a:chOff x="5281114" y="3496281"/>
              <a:chExt cx="1975210" cy="677284"/>
            </a:xfrm>
          </p:grpSpPr>
          <p:sp>
            <p:nvSpPr>
              <p:cNvPr id="1392" name="Google Shape;1392;p9"/>
              <p:cNvSpPr/>
              <p:nvPr/>
            </p:nvSpPr>
            <p:spPr>
              <a:xfrm>
                <a:off x="5281114" y="3871310"/>
                <a:ext cx="245394" cy="302255"/>
              </a:xfrm>
              <a:custGeom>
                <a:avLst/>
                <a:gdLst/>
                <a:ahLst/>
                <a:cxnLst/>
                <a:rect l="l" t="t" r="r" b="b"/>
                <a:pathLst>
                  <a:path w="2283" h="2812" extrusionOk="0">
                    <a:moveTo>
                      <a:pt x="1529" y="0"/>
                    </a:moveTo>
                    <a:cubicBezTo>
                      <a:pt x="1447" y="0"/>
                      <a:pt x="1359" y="10"/>
                      <a:pt x="1266" y="28"/>
                    </a:cubicBezTo>
                    <a:cubicBezTo>
                      <a:pt x="1122" y="56"/>
                      <a:pt x="985" y="110"/>
                      <a:pt x="856" y="181"/>
                    </a:cubicBezTo>
                    <a:cubicBezTo>
                      <a:pt x="731" y="251"/>
                      <a:pt x="618" y="333"/>
                      <a:pt x="516" y="431"/>
                    </a:cubicBezTo>
                    <a:cubicBezTo>
                      <a:pt x="321" y="622"/>
                      <a:pt x="172" y="861"/>
                      <a:pt x="86" y="1118"/>
                    </a:cubicBezTo>
                    <a:cubicBezTo>
                      <a:pt x="47" y="1243"/>
                      <a:pt x="20" y="1372"/>
                      <a:pt x="12" y="1505"/>
                    </a:cubicBezTo>
                    <a:cubicBezTo>
                      <a:pt x="0" y="1630"/>
                      <a:pt x="8" y="1755"/>
                      <a:pt x="32" y="1876"/>
                    </a:cubicBezTo>
                    <a:cubicBezTo>
                      <a:pt x="59" y="2017"/>
                      <a:pt x="110" y="2154"/>
                      <a:pt x="180" y="2279"/>
                    </a:cubicBezTo>
                    <a:cubicBezTo>
                      <a:pt x="247" y="2396"/>
                      <a:pt x="336" y="2505"/>
                      <a:pt x="442" y="2595"/>
                    </a:cubicBezTo>
                    <a:cubicBezTo>
                      <a:pt x="547" y="2681"/>
                      <a:pt x="668" y="2744"/>
                      <a:pt x="801" y="2779"/>
                    </a:cubicBezTo>
                    <a:cubicBezTo>
                      <a:pt x="877" y="2801"/>
                      <a:pt x="957" y="2811"/>
                      <a:pt x="1037" y="2811"/>
                    </a:cubicBezTo>
                    <a:cubicBezTo>
                      <a:pt x="1102" y="2811"/>
                      <a:pt x="1167" y="2805"/>
                      <a:pt x="1231" y="2791"/>
                    </a:cubicBezTo>
                    <a:cubicBezTo>
                      <a:pt x="1341" y="2763"/>
                      <a:pt x="1446" y="2728"/>
                      <a:pt x="1551" y="2677"/>
                    </a:cubicBezTo>
                    <a:cubicBezTo>
                      <a:pt x="1657" y="2627"/>
                      <a:pt x="1759" y="2564"/>
                      <a:pt x="1856" y="2494"/>
                    </a:cubicBezTo>
                    <a:cubicBezTo>
                      <a:pt x="1950" y="2419"/>
                      <a:pt x="2036" y="2334"/>
                      <a:pt x="2110" y="2240"/>
                    </a:cubicBezTo>
                    <a:cubicBezTo>
                      <a:pt x="2184" y="2150"/>
                      <a:pt x="2243" y="2048"/>
                      <a:pt x="2282" y="1939"/>
                    </a:cubicBezTo>
                    <a:lnTo>
                      <a:pt x="1790" y="1736"/>
                    </a:lnTo>
                    <a:cubicBezTo>
                      <a:pt x="1766" y="1806"/>
                      <a:pt x="1735" y="1872"/>
                      <a:pt x="1692" y="1931"/>
                    </a:cubicBezTo>
                    <a:cubicBezTo>
                      <a:pt x="1653" y="1986"/>
                      <a:pt x="1606" y="2033"/>
                      <a:pt x="1555" y="2076"/>
                    </a:cubicBezTo>
                    <a:cubicBezTo>
                      <a:pt x="1509" y="2115"/>
                      <a:pt x="1458" y="2146"/>
                      <a:pt x="1403" y="2173"/>
                    </a:cubicBezTo>
                    <a:cubicBezTo>
                      <a:pt x="1356" y="2197"/>
                      <a:pt x="1301" y="2216"/>
                      <a:pt x="1251" y="2224"/>
                    </a:cubicBezTo>
                    <a:cubicBezTo>
                      <a:pt x="1217" y="2233"/>
                      <a:pt x="1184" y="2237"/>
                      <a:pt x="1151" y="2237"/>
                    </a:cubicBezTo>
                    <a:cubicBezTo>
                      <a:pt x="1110" y="2237"/>
                      <a:pt x="1070" y="2231"/>
                      <a:pt x="1032" y="2220"/>
                    </a:cubicBezTo>
                    <a:cubicBezTo>
                      <a:pt x="962" y="2201"/>
                      <a:pt x="903" y="2165"/>
                      <a:pt x="848" y="2119"/>
                    </a:cubicBezTo>
                    <a:cubicBezTo>
                      <a:pt x="797" y="2068"/>
                      <a:pt x="751" y="2009"/>
                      <a:pt x="719" y="1943"/>
                    </a:cubicBezTo>
                    <a:cubicBezTo>
                      <a:pt x="680" y="1869"/>
                      <a:pt x="653" y="1794"/>
                      <a:pt x="637" y="1712"/>
                    </a:cubicBezTo>
                    <a:cubicBezTo>
                      <a:pt x="618" y="1603"/>
                      <a:pt x="614" y="1490"/>
                      <a:pt x="626" y="1376"/>
                    </a:cubicBezTo>
                    <a:cubicBezTo>
                      <a:pt x="641" y="1259"/>
                      <a:pt x="672" y="1142"/>
                      <a:pt x="723" y="1032"/>
                    </a:cubicBezTo>
                    <a:cubicBezTo>
                      <a:pt x="770" y="927"/>
                      <a:pt x="840" y="829"/>
                      <a:pt x="930" y="751"/>
                    </a:cubicBezTo>
                    <a:cubicBezTo>
                      <a:pt x="1020" y="669"/>
                      <a:pt x="1130" y="614"/>
                      <a:pt x="1251" y="591"/>
                    </a:cubicBezTo>
                    <a:cubicBezTo>
                      <a:pt x="1301" y="579"/>
                      <a:pt x="1352" y="575"/>
                      <a:pt x="1403" y="575"/>
                    </a:cubicBezTo>
                    <a:cubicBezTo>
                      <a:pt x="1458" y="575"/>
                      <a:pt x="1509" y="587"/>
                      <a:pt x="1559" y="607"/>
                    </a:cubicBezTo>
                    <a:cubicBezTo>
                      <a:pt x="1610" y="626"/>
                      <a:pt x="1657" y="653"/>
                      <a:pt x="1696" y="692"/>
                    </a:cubicBezTo>
                    <a:cubicBezTo>
                      <a:pt x="1739" y="735"/>
                      <a:pt x="1770" y="790"/>
                      <a:pt x="1794" y="849"/>
                    </a:cubicBezTo>
                    <a:lnTo>
                      <a:pt x="2259" y="415"/>
                    </a:lnTo>
                    <a:cubicBezTo>
                      <a:pt x="2173" y="259"/>
                      <a:pt x="2040" y="134"/>
                      <a:pt x="1876" y="67"/>
                    </a:cubicBezTo>
                    <a:cubicBezTo>
                      <a:pt x="1772" y="22"/>
                      <a:pt x="1656" y="0"/>
                      <a:pt x="15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93" name="Google Shape;1393;p9"/>
              <p:cNvSpPr/>
              <p:nvPr/>
            </p:nvSpPr>
            <p:spPr>
              <a:xfrm>
                <a:off x="5557898" y="3820361"/>
                <a:ext cx="223896" cy="318593"/>
              </a:xfrm>
              <a:custGeom>
                <a:avLst/>
                <a:gdLst/>
                <a:ahLst/>
                <a:cxnLst/>
                <a:rect l="l" t="t" r="r" b="b"/>
                <a:pathLst>
                  <a:path w="2083" h="2964" extrusionOk="0">
                    <a:moveTo>
                      <a:pt x="1114" y="571"/>
                    </a:moveTo>
                    <a:cubicBezTo>
                      <a:pt x="1159" y="571"/>
                      <a:pt x="1201" y="590"/>
                      <a:pt x="1231" y="623"/>
                    </a:cubicBezTo>
                    <a:cubicBezTo>
                      <a:pt x="1282" y="674"/>
                      <a:pt x="1313" y="737"/>
                      <a:pt x="1325" y="807"/>
                    </a:cubicBezTo>
                    <a:cubicBezTo>
                      <a:pt x="1336" y="866"/>
                      <a:pt x="1336" y="924"/>
                      <a:pt x="1333" y="983"/>
                    </a:cubicBezTo>
                    <a:cubicBezTo>
                      <a:pt x="1325" y="1038"/>
                      <a:pt x="1309" y="1088"/>
                      <a:pt x="1290" y="1139"/>
                    </a:cubicBezTo>
                    <a:cubicBezTo>
                      <a:pt x="1270" y="1182"/>
                      <a:pt x="1243" y="1221"/>
                      <a:pt x="1207" y="1256"/>
                    </a:cubicBezTo>
                    <a:cubicBezTo>
                      <a:pt x="1180" y="1284"/>
                      <a:pt x="1145" y="1303"/>
                      <a:pt x="1106" y="1315"/>
                    </a:cubicBezTo>
                    <a:lnTo>
                      <a:pt x="610" y="1413"/>
                    </a:lnTo>
                    <a:lnTo>
                      <a:pt x="610" y="670"/>
                    </a:lnTo>
                    <a:lnTo>
                      <a:pt x="1090" y="573"/>
                    </a:lnTo>
                    <a:cubicBezTo>
                      <a:pt x="1098" y="571"/>
                      <a:pt x="1106" y="571"/>
                      <a:pt x="1114" y="571"/>
                    </a:cubicBezTo>
                    <a:close/>
                    <a:moveTo>
                      <a:pt x="1264" y="0"/>
                    </a:moveTo>
                    <a:cubicBezTo>
                      <a:pt x="1220" y="0"/>
                      <a:pt x="1176" y="5"/>
                      <a:pt x="1133" y="14"/>
                    </a:cubicBezTo>
                    <a:lnTo>
                      <a:pt x="16" y="248"/>
                    </a:lnTo>
                    <a:lnTo>
                      <a:pt x="0" y="2964"/>
                    </a:lnTo>
                    <a:lnTo>
                      <a:pt x="598" y="2839"/>
                    </a:lnTo>
                    <a:lnTo>
                      <a:pt x="602" y="1964"/>
                    </a:lnTo>
                    <a:lnTo>
                      <a:pt x="942" y="1893"/>
                    </a:lnTo>
                    <a:lnTo>
                      <a:pt x="1403" y="2675"/>
                    </a:lnTo>
                    <a:lnTo>
                      <a:pt x="2083" y="2534"/>
                    </a:lnTo>
                    <a:lnTo>
                      <a:pt x="1547" y="1635"/>
                    </a:lnTo>
                    <a:cubicBezTo>
                      <a:pt x="1622" y="1573"/>
                      <a:pt x="1688" y="1503"/>
                      <a:pt x="1743" y="1420"/>
                    </a:cubicBezTo>
                    <a:cubicBezTo>
                      <a:pt x="1852" y="1264"/>
                      <a:pt x="1922" y="1081"/>
                      <a:pt x="1942" y="893"/>
                    </a:cubicBezTo>
                    <a:cubicBezTo>
                      <a:pt x="1954" y="799"/>
                      <a:pt x="1950" y="705"/>
                      <a:pt x="1930" y="616"/>
                    </a:cubicBezTo>
                    <a:cubicBezTo>
                      <a:pt x="1911" y="522"/>
                      <a:pt x="1876" y="436"/>
                      <a:pt x="1829" y="354"/>
                    </a:cubicBezTo>
                    <a:cubicBezTo>
                      <a:pt x="1786" y="272"/>
                      <a:pt x="1723" y="201"/>
                      <a:pt x="1657" y="143"/>
                    </a:cubicBezTo>
                    <a:cubicBezTo>
                      <a:pt x="1586" y="88"/>
                      <a:pt x="1504" y="45"/>
                      <a:pt x="1418" y="22"/>
                    </a:cubicBezTo>
                    <a:cubicBezTo>
                      <a:pt x="1368" y="7"/>
                      <a:pt x="1316" y="0"/>
                      <a:pt x="1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94" name="Google Shape;1394;p9"/>
              <p:cNvSpPr/>
              <p:nvPr/>
            </p:nvSpPr>
            <p:spPr>
              <a:xfrm>
                <a:off x="5812753" y="3780590"/>
                <a:ext cx="66535" cy="305479"/>
              </a:xfrm>
              <a:custGeom>
                <a:avLst/>
                <a:gdLst/>
                <a:ahLst/>
                <a:cxnLst/>
                <a:rect l="l" t="t" r="r" b="b"/>
                <a:pathLst>
                  <a:path w="619" h="2842" extrusionOk="0">
                    <a:moveTo>
                      <a:pt x="618" y="1"/>
                    </a:moveTo>
                    <a:lnTo>
                      <a:pt x="16" y="126"/>
                    </a:lnTo>
                    <a:lnTo>
                      <a:pt x="1" y="2841"/>
                    </a:lnTo>
                    <a:lnTo>
                      <a:pt x="1" y="2841"/>
                    </a:lnTo>
                    <a:lnTo>
                      <a:pt x="603" y="2716"/>
                    </a:lnTo>
                    <a:lnTo>
                      <a:pt x="61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95" name="Google Shape;1395;p9"/>
              <p:cNvSpPr/>
              <p:nvPr/>
            </p:nvSpPr>
            <p:spPr>
              <a:xfrm>
                <a:off x="5931206" y="3713409"/>
                <a:ext cx="273126" cy="348260"/>
              </a:xfrm>
              <a:custGeom>
                <a:avLst/>
                <a:gdLst/>
                <a:ahLst/>
                <a:cxnLst/>
                <a:rect l="l" t="t" r="r" b="b"/>
                <a:pathLst>
                  <a:path w="2541" h="3240" extrusionOk="0">
                    <a:moveTo>
                      <a:pt x="2540" y="1"/>
                    </a:moveTo>
                    <a:lnTo>
                      <a:pt x="1888" y="134"/>
                    </a:lnTo>
                    <a:lnTo>
                      <a:pt x="1270" y="1681"/>
                    </a:lnTo>
                    <a:lnTo>
                      <a:pt x="665" y="388"/>
                    </a:lnTo>
                    <a:lnTo>
                      <a:pt x="12" y="520"/>
                    </a:lnTo>
                    <a:lnTo>
                      <a:pt x="1" y="3240"/>
                    </a:lnTo>
                    <a:lnTo>
                      <a:pt x="598" y="3115"/>
                    </a:lnTo>
                    <a:lnTo>
                      <a:pt x="610" y="1489"/>
                    </a:lnTo>
                    <a:lnTo>
                      <a:pt x="1099" y="2568"/>
                    </a:lnTo>
                    <a:lnTo>
                      <a:pt x="1423" y="2501"/>
                    </a:lnTo>
                    <a:lnTo>
                      <a:pt x="1935" y="1216"/>
                    </a:lnTo>
                    <a:lnTo>
                      <a:pt x="1923" y="2841"/>
                    </a:lnTo>
                    <a:lnTo>
                      <a:pt x="2529" y="2716"/>
                    </a:lnTo>
                    <a:lnTo>
                      <a:pt x="25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96" name="Google Shape;1396;p9"/>
              <p:cNvSpPr/>
              <p:nvPr/>
            </p:nvSpPr>
            <p:spPr>
              <a:xfrm>
                <a:off x="6256682" y="3664287"/>
                <a:ext cx="187888" cy="330202"/>
              </a:xfrm>
              <a:custGeom>
                <a:avLst/>
                <a:gdLst/>
                <a:ahLst/>
                <a:cxnLst/>
                <a:rect l="l" t="t" r="r" b="b"/>
                <a:pathLst>
                  <a:path w="1748" h="3072" extrusionOk="0">
                    <a:moveTo>
                      <a:pt x="1724" y="1"/>
                    </a:moveTo>
                    <a:lnTo>
                      <a:pt x="12" y="352"/>
                    </a:lnTo>
                    <a:lnTo>
                      <a:pt x="1" y="3072"/>
                    </a:lnTo>
                    <a:lnTo>
                      <a:pt x="1747" y="2712"/>
                    </a:lnTo>
                    <a:lnTo>
                      <a:pt x="1747" y="2161"/>
                    </a:lnTo>
                    <a:lnTo>
                      <a:pt x="602" y="2396"/>
                    </a:lnTo>
                    <a:lnTo>
                      <a:pt x="602" y="2396"/>
                    </a:lnTo>
                    <a:lnTo>
                      <a:pt x="610" y="1818"/>
                    </a:lnTo>
                    <a:lnTo>
                      <a:pt x="1564" y="1622"/>
                    </a:lnTo>
                    <a:lnTo>
                      <a:pt x="1564" y="1114"/>
                    </a:lnTo>
                    <a:lnTo>
                      <a:pt x="610" y="1310"/>
                    </a:lnTo>
                    <a:lnTo>
                      <a:pt x="610" y="782"/>
                    </a:lnTo>
                    <a:lnTo>
                      <a:pt x="1720" y="552"/>
                    </a:lnTo>
                    <a:lnTo>
                      <a:pt x="172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97" name="Google Shape;1397;p9"/>
              <p:cNvSpPr/>
              <p:nvPr/>
            </p:nvSpPr>
            <p:spPr>
              <a:xfrm>
                <a:off x="6554855" y="3612262"/>
                <a:ext cx="217662" cy="304190"/>
              </a:xfrm>
              <a:custGeom>
                <a:avLst/>
                <a:gdLst/>
                <a:ahLst/>
                <a:cxnLst/>
                <a:rect l="l" t="t" r="r" b="b"/>
                <a:pathLst>
                  <a:path w="2025" h="2830" extrusionOk="0">
                    <a:moveTo>
                      <a:pt x="1298" y="0"/>
                    </a:moveTo>
                    <a:cubicBezTo>
                      <a:pt x="1208" y="0"/>
                      <a:pt x="1122" y="8"/>
                      <a:pt x="1040" y="28"/>
                    </a:cubicBezTo>
                    <a:cubicBezTo>
                      <a:pt x="896" y="55"/>
                      <a:pt x="763" y="106"/>
                      <a:pt x="638" y="180"/>
                    </a:cubicBezTo>
                    <a:cubicBezTo>
                      <a:pt x="517" y="250"/>
                      <a:pt x="411" y="340"/>
                      <a:pt x="321" y="450"/>
                    </a:cubicBezTo>
                    <a:cubicBezTo>
                      <a:pt x="231" y="555"/>
                      <a:pt x="169" y="680"/>
                      <a:pt x="134" y="813"/>
                    </a:cubicBezTo>
                    <a:cubicBezTo>
                      <a:pt x="98" y="957"/>
                      <a:pt x="95" y="1110"/>
                      <a:pt x="126" y="1254"/>
                    </a:cubicBezTo>
                    <a:cubicBezTo>
                      <a:pt x="145" y="1383"/>
                      <a:pt x="220" y="1497"/>
                      <a:pt x="329" y="1571"/>
                    </a:cubicBezTo>
                    <a:cubicBezTo>
                      <a:pt x="462" y="1649"/>
                      <a:pt x="610" y="1696"/>
                      <a:pt x="767" y="1715"/>
                    </a:cubicBezTo>
                    <a:lnTo>
                      <a:pt x="981" y="1739"/>
                    </a:lnTo>
                    <a:cubicBezTo>
                      <a:pt x="1040" y="1747"/>
                      <a:pt x="1103" y="1758"/>
                      <a:pt x="1161" y="1774"/>
                    </a:cubicBezTo>
                    <a:cubicBezTo>
                      <a:pt x="1204" y="1782"/>
                      <a:pt x="1247" y="1801"/>
                      <a:pt x="1286" y="1825"/>
                    </a:cubicBezTo>
                    <a:cubicBezTo>
                      <a:pt x="1321" y="1848"/>
                      <a:pt x="1341" y="1883"/>
                      <a:pt x="1349" y="1923"/>
                    </a:cubicBezTo>
                    <a:cubicBezTo>
                      <a:pt x="1364" y="1985"/>
                      <a:pt x="1349" y="2055"/>
                      <a:pt x="1310" y="2106"/>
                    </a:cubicBezTo>
                    <a:cubicBezTo>
                      <a:pt x="1271" y="2157"/>
                      <a:pt x="1192" y="2196"/>
                      <a:pt x="1075" y="2219"/>
                    </a:cubicBezTo>
                    <a:cubicBezTo>
                      <a:pt x="1006" y="2234"/>
                      <a:pt x="934" y="2242"/>
                      <a:pt x="863" y="2242"/>
                    </a:cubicBezTo>
                    <a:cubicBezTo>
                      <a:pt x="839" y="2242"/>
                      <a:pt x="814" y="2241"/>
                      <a:pt x="790" y="2239"/>
                    </a:cubicBezTo>
                    <a:cubicBezTo>
                      <a:pt x="708" y="2231"/>
                      <a:pt x="622" y="2216"/>
                      <a:pt x="540" y="2196"/>
                    </a:cubicBezTo>
                    <a:cubicBezTo>
                      <a:pt x="474" y="2177"/>
                      <a:pt x="411" y="2153"/>
                      <a:pt x="352" y="2126"/>
                    </a:cubicBezTo>
                    <a:cubicBezTo>
                      <a:pt x="321" y="2114"/>
                      <a:pt x="294" y="2094"/>
                      <a:pt x="266" y="2071"/>
                    </a:cubicBezTo>
                    <a:lnTo>
                      <a:pt x="1" y="2673"/>
                    </a:lnTo>
                    <a:cubicBezTo>
                      <a:pt x="157" y="2751"/>
                      <a:pt x="329" y="2802"/>
                      <a:pt x="505" y="2817"/>
                    </a:cubicBezTo>
                    <a:cubicBezTo>
                      <a:pt x="571" y="2826"/>
                      <a:pt x="638" y="2829"/>
                      <a:pt x="704" y="2829"/>
                    </a:cubicBezTo>
                    <a:cubicBezTo>
                      <a:pt x="825" y="2829"/>
                      <a:pt x="945" y="2817"/>
                      <a:pt x="1064" y="2794"/>
                    </a:cubicBezTo>
                    <a:cubicBezTo>
                      <a:pt x="1196" y="2763"/>
                      <a:pt x="1329" y="2716"/>
                      <a:pt x="1454" y="2657"/>
                    </a:cubicBezTo>
                    <a:cubicBezTo>
                      <a:pt x="1575" y="2595"/>
                      <a:pt x="1689" y="2516"/>
                      <a:pt x="1782" y="2415"/>
                    </a:cubicBezTo>
                    <a:cubicBezTo>
                      <a:pt x="1876" y="2317"/>
                      <a:pt x="1943" y="2196"/>
                      <a:pt x="1982" y="2067"/>
                    </a:cubicBezTo>
                    <a:cubicBezTo>
                      <a:pt x="2021" y="1915"/>
                      <a:pt x="2025" y="1755"/>
                      <a:pt x="1990" y="1606"/>
                    </a:cubicBezTo>
                    <a:cubicBezTo>
                      <a:pt x="1974" y="1524"/>
                      <a:pt x="1943" y="1446"/>
                      <a:pt x="1896" y="1379"/>
                    </a:cubicBezTo>
                    <a:cubicBezTo>
                      <a:pt x="1853" y="1317"/>
                      <a:pt x="1798" y="1270"/>
                      <a:pt x="1736" y="1231"/>
                    </a:cubicBezTo>
                    <a:cubicBezTo>
                      <a:pt x="1665" y="1192"/>
                      <a:pt x="1587" y="1165"/>
                      <a:pt x="1509" y="1145"/>
                    </a:cubicBezTo>
                    <a:cubicBezTo>
                      <a:pt x="1419" y="1125"/>
                      <a:pt x="1329" y="1110"/>
                      <a:pt x="1235" y="1102"/>
                    </a:cubicBezTo>
                    <a:cubicBezTo>
                      <a:pt x="1118" y="1090"/>
                      <a:pt x="1001" y="1075"/>
                      <a:pt x="888" y="1051"/>
                    </a:cubicBezTo>
                    <a:cubicBezTo>
                      <a:pt x="817" y="1040"/>
                      <a:pt x="755" y="985"/>
                      <a:pt x="743" y="914"/>
                    </a:cubicBezTo>
                    <a:cubicBezTo>
                      <a:pt x="724" y="840"/>
                      <a:pt x="743" y="762"/>
                      <a:pt x="790" y="707"/>
                    </a:cubicBezTo>
                    <a:cubicBezTo>
                      <a:pt x="853" y="645"/>
                      <a:pt x="931" y="602"/>
                      <a:pt x="1017" y="590"/>
                    </a:cubicBezTo>
                    <a:cubicBezTo>
                      <a:pt x="1066" y="580"/>
                      <a:pt x="1116" y="575"/>
                      <a:pt x="1165" y="575"/>
                    </a:cubicBezTo>
                    <a:cubicBezTo>
                      <a:pt x="1190" y="575"/>
                      <a:pt x="1215" y="576"/>
                      <a:pt x="1239" y="578"/>
                    </a:cubicBezTo>
                    <a:cubicBezTo>
                      <a:pt x="1310" y="582"/>
                      <a:pt x="1380" y="598"/>
                      <a:pt x="1446" y="614"/>
                    </a:cubicBezTo>
                    <a:cubicBezTo>
                      <a:pt x="1501" y="629"/>
                      <a:pt x="1552" y="649"/>
                      <a:pt x="1603" y="672"/>
                    </a:cubicBezTo>
                    <a:cubicBezTo>
                      <a:pt x="1626" y="680"/>
                      <a:pt x="1650" y="696"/>
                      <a:pt x="1673" y="715"/>
                    </a:cubicBezTo>
                    <a:lnTo>
                      <a:pt x="1939" y="141"/>
                    </a:lnTo>
                    <a:cubicBezTo>
                      <a:pt x="1880" y="114"/>
                      <a:pt x="1822" y="94"/>
                      <a:pt x="1751" y="71"/>
                    </a:cubicBezTo>
                    <a:cubicBezTo>
                      <a:pt x="1681" y="47"/>
                      <a:pt x="1611" y="31"/>
                      <a:pt x="1536" y="20"/>
                    </a:cubicBezTo>
                    <a:cubicBezTo>
                      <a:pt x="1458" y="8"/>
                      <a:pt x="1376" y="0"/>
                      <a:pt x="1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98" name="Google Shape;1398;p9"/>
              <p:cNvSpPr/>
              <p:nvPr/>
            </p:nvSpPr>
            <p:spPr>
              <a:xfrm>
                <a:off x="6791760" y="3559055"/>
                <a:ext cx="244964" cy="302255"/>
              </a:xfrm>
              <a:custGeom>
                <a:avLst/>
                <a:gdLst/>
                <a:ahLst/>
                <a:cxnLst/>
                <a:rect l="l" t="t" r="r" b="b"/>
                <a:pathLst>
                  <a:path w="2279" h="2812" extrusionOk="0">
                    <a:moveTo>
                      <a:pt x="1527" y="1"/>
                    </a:moveTo>
                    <a:cubicBezTo>
                      <a:pt x="1445" y="1"/>
                      <a:pt x="1358" y="10"/>
                      <a:pt x="1266" y="30"/>
                    </a:cubicBezTo>
                    <a:cubicBezTo>
                      <a:pt x="1122" y="58"/>
                      <a:pt x="981" y="108"/>
                      <a:pt x="852" y="183"/>
                    </a:cubicBezTo>
                    <a:cubicBezTo>
                      <a:pt x="731" y="249"/>
                      <a:pt x="618" y="335"/>
                      <a:pt x="516" y="433"/>
                    </a:cubicBezTo>
                    <a:cubicBezTo>
                      <a:pt x="418" y="530"/>
                      <a:pt x="329" y="636"/>
                      <a:pt x="258" y="753"/>
                    </a:cubicBezTo>
                    <a:cubicBezTo>
                      <a:pt x="114" y="980"/>
                      <a:pt x="32" y="1238"/>
                      <a:pt x="8" y="1503"/>
                    </a:cubicBezTo>
                    <a:cubicBezTo>
                      <a:pt x="0" y="1628"/>
                      <a:pt x="4" y="1757"/>
                      <a:pt x="32" y="1878"/>
                    </a:cubicBezTo>
                    <a:cubicBezTo>
                      <a:pt x="59" y="2019"/>
                      <a:pt x="110" y="2152"/>
                      <a:pt x="180" y="2277"/>
                    </a:cubicBezTo>
                    <a:cubicBezTo>
                      <a:pt x="247" y="2398"/>
                      <a:pt x="336" y="2507"/>
                      <a:pt x="442" y="2593"/>
                    </a:cubicBezTo>
                    <a:cubicBezTo>
                      <a:pt x="547" y="2679"/>
                      <a:pt x="669" y="2746"/>
                      <a:pt x="797" y="2781"/>
                    </a:cubicBezTo>
                    <a:cubicBezTo>
                      <a:pt x="872" y="2802"/>
                      <a:pt x="948" y="2811"/>
                      <a:pt x="1024" y="2811"/>
                    </a:cubicBezTo>
                    <a:cubicBezTo>
                      <a:pt x="1093" y="2811"/>
                      <a:pt x="1161" y="2803"/>
                      <a:pt x="1227" y="2789"/>
                    </a:cubicBezTo>
                    <a:cubicBezTo>
                      <a:pt x="1337" y="2765"/>
                      <a:pt x="1442" y="2726"/>
                      <a:pt x="1544" y="2679"/>
                    </a:cubicBezTo>
                    <a:cubicBezTo>
                      <a:pt x="1653" y="2629"/>
                      <a:pt x="1755" y="2566"/>
                      <a:pt x="1848" y="2492"/>
                    </a:cubicBezTo>
                    <a:cubicBezTo>
                      <a:pt x="1946" y="2421"/>
                      <a:pt x="2032" y="2335"/>
                      <a:pt x="2106" y="2242"/>
                    </a:cubicBezTo>
                    <a:cubicBezTo>
                      <a:pt x="2181" y="2152"/>
                      <a:pt x="2235" y="2046"/>
                      <a:pt x="2278" y="1937"/>
                    </a:cubicBezTo>
                    <a:lnTo>
                      <a:pt x="1782" y="1738"/>
                    </a:lnTo>
                    <a:cubicBezTo>
                      <a:pt x="1763" y="1808"/>
                      <a:pt x="1731" y="1874"/>
                      <a:pt x="1688" y="1933"/>
                    </a:cubicBezTo>
                    <a:cubicBezTo>
                      <a:pt x="1649" y="1988"/>
                      <a:pt x="1602" y="2035"/>
                      <a:pt x="1552" y="2078"/>
                    </a:cubicBezTo>
                    <a:cubicBezTo>
                      <a:pt x="1505" y="2113"/>
                      <a:pt x="1454" y="2148"/>
                      <a:pt x="1399" y="2175"/>
                    </a:cubicBezTo>
                    <a:cubicBezTo>
                      <a:pt x="1352" y="2199"/>
                      <a:pt x="1298" y="2214"/>
                      <a:pt x="1247" y="2226"/>
                    </a:cubicBezTo>
                    <a:cubicBezTo>
                      <a:pt x="1212" y="2233"/>
                      <a:pt x="1177" y="2237"/>
                      <a:pt x="1142" y="2237"/>
                    </a:cubicBezTo>
                    <a:cubicBezTo>
                      <a:pt x="1103" y="2237"/>
                      <a:pt x="1065" y="2232"/>
                      <a:pt x="1028" y="2222"/>
                    </a:cubicBezTo>
                    <a:cubicBezTo>
                      <a:pt x="958" y="2199"/>
                      <a:pt x="899" y="2164"/>
                      <a:pt x="848" y="2117"/>
                    </a:cubicBezTo>
                    <a:cubicBezTo>
                      <a:pt x="794" y="2066"/>
                      <a:pt x="747" y="2007"/>
                      <a:pt x="715" y="1941"/>
                    </a:cubicBezTo>
                    <a:cubicBezTo>
                      <a:pt x="676" y="1871"/>
                      <a:pt x="653" y="1792"/>
                      <a:pt x="637" y="1714"/>
                    </a:cubicBezTo>
                    <a:cubicBezTo>
                      <a:pt x="614" y="1605"/>
                      <a:pt x="610" y="1488"/>
                      <a:pt x="622" y="1378"/>
                    </a:cubicBezTo>
                    <a:cubicBezTo>
                      <a:pt x="637" y="1257"/>
                      <a:pt x="669" y="1144"/>
                      <a:pt x="719" y="1034"/>
                    </a:cubicBezTo>
                    <a:cubicBezTo>
                      <a:pt x="770" y="929"/>
                      <a:pt x="840" y="831"/>
                      <a:pt x="926" y="753"/>
                    </a:cubicBezTo>
                    <a:cubicBezTo>
                      <a:pt x="1016" y="667"/>
                      <a:pt x="1130" y="612"/>
                      <a:pt x="1251" y="593"/>
                    </a:cubicBezTo>
                    <a:cubicBezTo>
                      <a:pt x="1301" y="581"/>
                      <a:pt x="1352" y="577"/>
                      <a:pt x="1403" y="577"/>
                    </a:cubicBezTo>
                    <a:cubicBezTo>
                      <a:pt x="1458" y="577"/>
                      <a:pt x="1509" y="585"/>
                      <a:pt x="1559" y="605"/>
                    </a:cubicBezTo>
                    <a:cubicBezTo>
                      <a:pt x="1610" y="624"/>
                      <a:pt x="1653" y="655"/>
                      <a:pt x="1692" y="691"/>
                    </a:cubicBezTo>
                    <a:cubicBezTo>
                      <a:pt x="1735" y="737"/>
                      <a:pt x="1770" y="792"/>
                      <a:pt x="1790" y="851"/>
                    </a:cubicBezTo>
                    <a:lnTo>
                      <a:pt x="2255" y="417"/>
                    </a:lnTo>
                    <a:cubicBezTo>
                      <a:pt x="2173" y="261"/>
                      <a:pt x="2040" y="136"/>
                      <a:pt x="1876" y="69"/>
                    </a:cubicBezTo>
                    <a:cubicBezTo>
                      <a:pt x="1771" y="24"/>
                      <a:pt x="1655" y="1"/>
                      <a:pt x="1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sp>
            <p:nvSpPr>
              <p:cNvPr id="1399" name="Google Shape;1399;p9"/>
              <p:cNvSpPr/>
              <p:nvPr/>
            </p:nvSpPr>
            <p:spPr>
              <a:xfrm>
                <a:off x="7068974" y="3496281"/>
                <a:ext cx="187351" cy="330202"/>
              </a:xfrm>
              <a:custGeom>
                <a:avLst/>
                <a:gdLst/>
                <a:ahLst/>
                <a:cxnLst/>
                <a:rect l="l" t="t" r="r" b="b"/>
                <a:pathLst>
                  <a:path w="1743" h="3072" extrusionOk="0">
                    <a:moveTo>
                      <a:pt x="1723" y="1"/>
                    </a:moveTo>
                    <a:lnTo>
                      <a:pt x="12" y="356"/>
                    </a:lnTo>
                    <a:lnTo>
                      <a:pt x="0" y="3072"/>
                    </a:lnTo>
                    <a:lnTo>
                      <a:pt x="1743" y="2712"/>
                    </a:lnTo>
                    <a:lnTo>
                      <a:pt x="1743" y="2161"/>
                    </a:lnTo>
                    <a:lnTo>
                      <a:pt x="602" y="2396"/>
                    </a:lnTo>
                    <a:lnTo>
                      <a:pt x="606" y="1818"/>
                    </a:lnTo>
                    <a:lnTo>
                      <a:pt x="1559" y="1622"/>
                    </a:lnTo>
                    <a:lnTo>
                      <a:pt x="1559" y="1114"/>
                    </a:lnTo>
                    <a:lnTo>
                      <a:pt x="606" y="1310"/>
                    </a:lnTo>
                    <a:lnTo>
                      <a:pt x="606" y="782"/>
                    </a:lnTo>
                    <a:lnTo>
                      <a:pt x="1719" y="552"/>
                    </a:lnTo>
                    <a:lnTo>
                      <a:pt x="172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chemeClr val="dk1"/>
                  </a:solidFill>
                </a:endParaRPr>
              </a:p>
            </p:txBody>
          </p:sp>
        </p:grpSp>
      </p:grpSp>
      <p:grpSp>
        <p:nvGrpSpPr>
          <p:cNvPr id="1400" name="Google Shape;1400;p9"/>
          <p:cNvGrpSpPr/>
          <p:nvPr/>
        </p:nvGrpSpPr>
        <p:grpSpPr>
          <a:xfrm rot="977712">
            <a:off x="8218756" y="3944499"/>
            <a:ext cx="655619" cy="925149"/>
            <a:chOff x="1073175" y="1823100"/>
            <a:chExt cx="1283725" cy="1811475"/>
          </a:xfrm>
        </p:grpSpPr>
        <p:sp>
          <p:nvSpPr>
            <p:cNvPr id="1401" name="Google Shape;1401;p9"/>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02" name="Google Shape;1402;p9"/>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03" name="Google Shape;1403;p9"/>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04" name="Google Shape;1404;p9"/>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05" name="Google Shape;1405;p9"/>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06" name="Google Shape;1406;p9"/>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07" name="Google Shape;1407;p9"/>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08" name="Google Shape;1408;p9"/>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09" name="Google Shape;1409;p9"/>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10" name="Google Shape;1410;p9"/>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11" name="Google Shape;1411;p9"/>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12" name="Google Shape;1412;p9"/>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13" name="Google Shape;1413;p9"/>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14" name="Google Shape;1414;p9"/>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15" name="Google Shape;1415;p9"/>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16" name="Google Shape;1416;p9"/>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17" name="Google Shape;1417;p9"/>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18" name="Google Shape;1418;p9"/>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19" name="Google Shape;1419;p9"/>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20" name="Google Shape;1420;p9"/>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21" name="Google Shape;1421;p9"/>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22" name="Google Shape;1422;p9"/>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23" name="Google Shape;1423;p9"/>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24" name="Google Shape;1424;p9"/>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25" name="Google Shape;1425;p9"/>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26" name="Google Shape;1426;p9"/>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27" name="Google Shape;1427;p9"/>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28" name="Google Shape;1428;p9"/>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29" name="Google Shape;1429;p9"/>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30" name="Google Shape;1430;p9"/>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31" name="Google Shape;1431;p9"/>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32" name="Google Shape;1432;p9"/>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33" name="Google Shape;1433;p9"/>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34" name="Google Shape;1434;p9"/>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35" name="Google Shape;1435;p9"/>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grpSp>
        <p:nvGrpSpPr>
          <p:cNvPr id="1436" name="Google Shape;1436;p9"/>
          <p:cNvGrpSpPr/>
          <p:nvPr/>
        </p:nvGrpSpPr>
        <p:grpSpPr>
          <a:xfrm rot="-8100000">
            <a:off x="7375192" y="4046015"/>
            <a:ext cx="655563" cy="925071"/>
            <a:chOff x="1073175" y="1823100"/>
            <a:chExt cx="1283725" cy="1811475"/>
          </a:xfrm>
        </p:grpSpPr>
        <p:sp>
          <p:nvSpPr>
            <p:cNvPr id="1437" name="Google Shape;1437;p9"/>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38" name="Google Shape;1438;p9"/>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39" name="Google Shape;1439;p9"/>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40" name="Google Shape;1440;p9"/>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41" name="Google Shape;1441;p9"/>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42" name="Google Shape;1442;p9"/>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43" name="Google Shape;1443;p9"/>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44" name="Google Shape;1444;p9"/>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45" name="Google Shape;1445;p9"/>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46" name="Google Shape;1446;p9"/>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47" name="Google Shape;1447;p9"/>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48" name="Google Shape;1448;p9"/>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49" name="Google Shape;1449;p9"/>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50" name="Google Shape;1450;p9"/>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51" name="Google Shape;1451;p9"/>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52" name="Google Shape;1452;p9"/>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53" name="Google Shape;1453;p9"/>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54" name="Google Shape;1454;p9"/>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55" name="Google Shape;1455;p9"/>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56" name="Google Shape;1456;p9"/>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57" name="Google Shape;1457;p9"/>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58" name="Google Shape;1458;p9"/>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59" name="Google Shape;1459;p9"/>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60" name="Google Shape;1460;p9"/>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61" name="Google Shape;1461;p9"/>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62" name="Google Shape;1462;p9"/>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63" name="Google Shape;1463;p9"/>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64" name="Google Shape;1464;p9"/>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65" name="Google Shape;1465;p9"/>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66" name="Google Shape;1466;p9"/>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67" name="Google Shape;1467;p9"/>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68" name="Google Shape;1468;p9"/>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69" name="Google Shape;1469;p9"/>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70" name="Google Shape;1470;p9"/>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sp>
          <p:nvSpPr>
            <p:cNvPr id="1471" name="Google Shape;1471;p9"/>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p>
          </p:txBody>
        </p:sp>
      </p:gr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3500"/>
              <a:buFont typeface="Archivo Black"/>
              <a:buNone/>
              <a:defRPr sz="3500">
                <a:solidFill>
                  <a:schemeClr val="lt1"/>
                </a:solidFill>
                <a:latin typeface="Archivo Black"/>
                <a:ea typeface="Archivo Black"/>
                <a:cs typeface="Archivo Black"/>
                <a:sym typeface="Archivo Black"/>
              </a:defRPr>
            </a:lvl1pPr>
            <a:lvl2pPr lvl="1" rtl="0">
              <a:spcBef>
                <a:spcPts val="0"/>
              </a:spcBef>
              <a:spcAft>
                <a:spcPts val="0"/>
              </a:spcAft>
              <a:buClr>
                <a:schemeClr val="lt1"/>
              </a:buClr>
              <a:buSzPts val="3500"/>
              <a:buFont typeface="Archivo ExtraBold"/>
              <a:buNone/>
              <a:defRPr sz="3500">
                <a:solidFill>
                  <a:schemeClr val="lt1"/>
                </a:solidFill>
                <a:latin typeface="Archivo ExtraBold"/>
                <a:ea typeface="Archivo ExtraBold"/>
                <a:cs typeface="Archivo ExtraBold"/>
                <a:sym typeface="Archivo ExtraBold"/>
              </a:defRPr>
            </a:lvl2pPr>
            <a:lvl3pPr lvl="2" rtl="0">
              <a:spcBef>
                <a:spcPts val="0"/>
              </a:spcBef>
              <a:spcAft>
                <a:spcPts val="0"/>
              </a:spcAft>
              <a:buClr>
                <a:schemeClr val="lt1"/>
              </a:buClr>
              <a:buSzPts val="3500"/>
              <a:buFont typeface="Archivo ExtraBold"/>
              <a:buNone/>
              <a:defRPr sz="3500">
                <a:solidFill>
                  <a:schemeClr val="lt1"/>
                </a:solidFill>
                <a:latin typeface="Archivo ExtraBold"/>
                <a:ea typeface="Archivo ExtraBold"/>
                <a:cs typeface="Archivo ExtraBold"/>
                <a:sym typeface="Archivo ExtraBold"/>
              </a:defRPr>
            </a:lvl3pPr>
            <a:lvl4pPr lvl="3" rtl="0">
              <a:spcBef>
                <a:spcPts val="0"/>
              </a:spcBef>
              <a:spcAft>
                <a:spcPts val="0"/>
              </a:spcAft>
              <a:buClr>
                <a:schemeClr val="lt1"/>
              </a:buClr>
              <a:buSzPts val="3500"/>
              <a:buFont typeface="Archivo ExtraBold"/>
              <a:buNone/>
              <a:defRPr sz="3500">
                <a:solidFill>
                  <a:schemeClr val="lt1"/>
                </a:solidFill>
                <a:latin typeface="Archivo ExtraBold"/>
                <a:ea typeface="Archivo ExtraBold"/>
                <a:cs typeface="Archivo ExtraBold"/>
                <a:sym typeface="Archivo ExtraBold"/>
              </a:defRPr>
            </a:lvl4pPr>
            <a:lvl5pPr lvl="4" rtl="0">
              <a:spcBef>
                <a:spcPts val="0"/>
              </a:spcBef>
              <a:spcAft>
                <a:spcPts val="0"/>
              </a:spcAft>
              <a:buClr>
                <a:schemeClr val="lt1"/>
              </a:buClr>
              <a:buSzPts val="3500"/>
              <a:buFont typeface="Archivo ExtraBold"/>
              <a:buNone/>
              <a:defRPr sz="3500">
                <a:solidFill>
                  <a:schemeClr val="lt1"/>
                </a:solidFill>
                <a:latin typeface="Archivo ExtraBold"/>
                <a:ea typeface="Archivo ExtraBold"/>
                <a:cs typeface="Archivo ExtraBold"/>
                <a:sym typeface="Archivo ExtraBold"/>
              </a:defRPr>
            </a:lvl5pPr>
            <a:lvl6pPr lvl="5" rtl="0">
              <a:spcBef>
                <a:spcPts val="0"/>
              </a:spcBef>
              <a:spcAft>
                <a:spcPts val="0"/>
              </a:spcAft>
              <a:buClr>
                <a:schemeClr val="lt1"/>
              </a:buClr>
              <a:buSzPts val="3500"/>
              <a:buFont typeface="Archivo ExtraBold"/>
              <a:buNone/>
              <a:defRPr sz="3500">
                <a:solidFill>
                  <a:schemeClr val="lt1"/>
                </a:solidFill>
                <a:latin typeface="Archivo ExtraBold"/>
                <a:ea typeface="Archivo ExtraBold"/>
                <a:cs typeface="Archivo ExtraBold"/>
                <a:sym typeface="Archivo ExtraBold"/>
              </a:defRPr>
            </a:lvl6pPr>
            <a:lvl7pPr lvl="6" rtl="0">
              <a:spcBef>
                <a:spcPts val="0"/>
              </a:spcBef>
              <a:spcAft>
                <a:spcPts val="0"/>
              </a:spcAft>
              <a:buClr>
                <a:schemeClr val="lt1"/>
              </a:buClr>
              <a:buSzPts val="3500"/>
              <a:buFont typeface="Archivo ExtraBold"/>
              <a:buNone/>
              <a:defRPr sz="3500">
                <a:solidFill>
                  <a:schemeClr val="lt1"/>
                </a:solidFill>
                <a:latin typeface="Archivo ExtraBold"/>
                <a:ea typeface="Archivo ExtraBold"/>
                <a:cs typeface="Archivo ExtraBold"/>
                <a:sym typeface="Archivo ExtraBold"/>
              </a:defRPr>
            </a:lvl7pPr>
            <a:lvl8pPr lvl="7" rtl="0">
              <a:spcBef>
                <a:spcPts val="0"/>
              </a:spcBef>
              <a:spcAft>
                <a:spcPts val="0"/>
              </a:spcAft>
              <a:buClr>
                <a:schemeClr val="lt1"/>
              </a:buClr>
              <a:buSzPts val="3500"/>
              <a:buFont typeface="Archivo ExtraBold"/>
              <a:buNone/>
              <a:defRPr sz="3500">
                <a:solidFill>
                  <a:schemeClr val="lt1"/>
                </a:solidFill>
                <a:latin typeface="Archivo ExtraBold"/>
                <a:ea typeface="Archivo ExtraBold"/>
                <a:cs typeface="Archivo ExtraBold"/>
                <a:sym typeface="Archivo ExtraBold"/>
              </a:defRPr>
            </a:lvl8pPr>
            <a:lvl9pPr lvl="8" rtl="0">
              <a:spcBef>
                <a:spcPts val="0"/>
              </a:spcBef>
              <a:spcAft>
                <a:spcPts val="0"/>
              </a:spcAft>
              <a:buClr>
                <a:schemeClr val="lt1"/>
              </a:buClr>
              <a:buSzPts val="3500"/>
              <a:buFont typeface="Archivo ExtraBold"/>
              <a:buNone/>
              <a:defRPr sz="3500">
                <a:solidFill>
                  <a:schemeClr val="lt1"/>
                </a:solidFill>
                <a:latin typeface="Archivo ExtraBold"/>
                <a:ea typeface="Archivo ExtraBold"/>
                <a:cs typeface="Archivo ExtraBold"/>
                <a:sym typeface="Archivo ExtraBold"/>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1pPr>
            <a:lvl2pPr marL="914400" lvl="1" indent="-317500">
              <a:lnSpc>
                <a:spcPct val="100000"/>
              </a:lnSpc>
              <a:spcBef>
                <a:spcPts val="1600"/>
              </a:spcBef>
              <a:spcAft>
                <a:spcPts val="0"/>
              </a:spcAft>
              <a:buClr>
                <a:schemeClr val="dk1"/>
              </a:buClr>
              <a:buSzPts val="1400"/>
              <a:buFont typeface="Archivo"/>
              <a:buChar char="○"/>
              <a:defRPr>
                <a:solidFill>
                  <a:schemeClr val="dk1"/>
                </a:solidFill>
                <a:latin typeface="Archivo"/>
                <a:ea typeface="Archivo"/>
                <a:cs typeface="Archivo"/>
                <a:sym typeface="Archivo"/>
              </a:defRPr>
            </a:lvl2pPr>
            <a:lvl3pPr marL="1371600" lvl="2" indent="-317500">
              <a:lnSpc>
                <a:spcPct val="100000"/>
              </a:lnSpc>
              <a:spcBef>
                <a:spcPts val="1600"/>
              </a:spcBef>
              <a:spcAft>
                <a:spcPts val="0"/>
              </a:spcAft>
              <a:buClr>
                <a:schemeClr val="dk1"/>
              </a:buClr>
              <a:buSzPts val="1400"/>
              <a:buFont typeface="Archivo"/>
              <a:buChar char="■"/>
              <a:defRPr>
                <a:solidFill>
                  <a:schemeClr val="dk1"/>
                </a:solidFill>
                <a:latin typeface="Archivo"/>
                <a:ea typeface="Archivo"/>
                <a:cs typeface="Archivo"/>
                <a:sym typeface="Archivo"/>
              </a:defRPr>
            </a:lvl3pPr>
            <a:lvl4pPr marL="1828800" lvl="3" indent="-317500">
              <a:lnSpc>
                <a:spcPct val="100000"/>
              </a:lnSpc>
              <a:spcBef>
                <a:spcPts val="1600"/>
              </a:spcBef>
              <a:spcAft>
                <a:spcPts val="0"/>
              </a:spcAft>
              <a:buClr>
                <a:schemeClr val="dk1"/>
              </a:buClr>
              <a:buSzPts val="1400"/>
              <a:buFont typeface="Archivo"/>
              <a:buChar char="●"/>
              <a:defRPr>
                <a:solidFill>
                  <a:schemeClr val="dk1"/>
                </a:solidFill>
                <a:latin typeface="Archivo"/>
                <a:ea typeface="Archivo"/>
                <a:cs typeface="Archivo"/>
                <a:sym typeface="Archivo"/>
              </a:defRPr>
            </a:lvl4pPr>
            <a:lvl5pPr marL="2286000" lvl="4" indent="-317500">
              <a:lnSpc>
                <a:spcPct val="100000"/>
              </a:lnSpc>
              <a:spcBef>
                <a:spcPts val="1600"/>
              </a:spcBef>
              <a:spcAft>
                <a:spcPts val="0"/>
              </a:spcAft>
              <a:buClr>
                <a:schemeClr val="dk1"/>
              </a:buClr>
              <a:buSzPts val="1400"/>
              <a:buFont typeface="Archivo"/>
              <a:buChar char="○"/>
              <a:defRPr>
                <a:solidFill>
                  <a:schemeClr val="dk1"/>
                </a:solidFill>
                <a:latin typeface="Archivo"/>
                <a:ea typeface="Archivo"/>
                <a:cs typeface="Archivo"/>
                <a:sym typeface="Archivo"/>
              </a:defRPr>
            </a:lvl5pPr>
            <a:lvl6pPr marL="2743200" lvl="5" indent="-317500">
              <a:lnSpc>
                <a:spcPct val="100000"/>
              </a:lnSpc>
              <a:spcBef>
                <a:spcPts val="1600"/>
              </a:spcBef>
              <a:spcAft>
                <a:spcPts val="0"/>
              </a:spcAft>
              <a:buClr>
                <a:schemeClr val="dk1"/>
              </a:buClr>
              <a:buSzPts val="1400"/>
              <a:buFont typeface="Archivo"/>
              <a:buChar char="■"/>
              <a:defRPr>
                <a:solidFill>
                  <a:schemeClr val="dk1"/>
                </a:solidFill>
                <a:latin typeface="Archivo"/>
                <a:ea typeface="Archivo"/>
                <a:cs typeface="Archivo"/>
                <a:sym typeface="Archivo"/>
              </a:defRPr>
            </a:lvl6pPr>
            <a:lvl7pPr marL="3200400" lvl="6" indent="-317500">
              <a:lnSpc>
                <a:spcPct val="100000"/>
              </a:lnSpc>
              <a:spcBef>
                <a:spcPts val="1600"/>
              </a:spcBef>
              <a:spcAft>
                <a:spcPts val="0"/>
              </a:spcAft>
              <a:buClr>
                <a:schemeClr val="dk1"/>
              </a:buClr>
              <a:buSzPts val="1400"/>
              <a:buFont typeface="Archivo"/>
              <a:buChar char="●"/>
              <a:defRPr>
                <a:solidFill>
                  <a:schemeClr val="dk1"/>
                </a:solidFill>
                <a:latin typeface="Archivo"/>
                <a:ea typeface="Archivo"/>
                <a:cs typeface="Archivo"/>
                <a:sym typeface="Archivo"/>
              </a:defRPr>
            </a:lvl7pPr>
            <a:lvl8pPr marL="3657600" lvl="7" indent="-317500">
              <a:lnSpc>
                <a:spcPct val="100000"/>
              </a:lnSpc>
              <a:spcBef>
                <a:spcPts val="1600"/>
              </a:spcBef>
              <a:spcAft>
                <a:spcPts val="0"/>
              </a:spcAft>
              <a:buClr>
                <a:schemeClr val="dk1"/>
              </a:buClr>
              <a:buSzPts val="1400"/>
              <a:buFont typeface="Archivo"/>
              <a:buChar char="○"/>
              <a:defRPr>
                <a:solidFill>
                  <a:schemeClr val="dk1"/>
                </a:solidFill>
                <a:latin typeface="Archivo"/>
                <a:ea typeface="Archivo"/>
                <a:cs typeface="Archivo"/>
                <a:sym typeface="Archivo"/>
              </a:defRPr>
            </a:lvl8pPr>
            <a:lvl9pPr marL="4114800" lvl="8" indent="-317500">
              <a:lnSpc>
                <a:spcPct val="100000"/>
              </a:lnSpc>
              <a:spcBef>
                <a:spcPts val="1600"/>
              </a:spcBef>
              <a:spcAft>
                <a:spcPts val="1600"/>
              </a:spcAft>
              <a:buClr>
                <a:schemeClr val="dk1"/>
              </a:buClr>
              <a:buSzPts val="1400"/>
              <a:buFont typeface="Archivo"/>
              <a:buChar char="■"/>
              <a:defRPr>
                <a:solidFill>
                  <a:schemeClr val="dk1"/>
                </a:solidFill>
                <a:latin typeface="Archivo"/>
                <a:ea typeface="Archivo"/>
                <a:cs typeface="Archivo"/>
                <a:sym typeface="Archiv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83" r:id="rId8"/>
    <p:sldLayoutId id="2147483655" r:id="rId9"/>
    <p:sldLayoutId id="2147483681" r:id="rId10"/>
    <p:sldLayoutId id="2147483656" r:id="rId11"/>
    <p:sldLayoutId id="2147483657" r:id="rId12"/>
    <p:sldLayoutId id="2147483658" r:id="rId13"/>
    <p:sldLayoutId id="2147483659" r:id="rId14"/>
    <p:sldLayoutId id="2147483660" r:id="rId15"/>
    <p:sldLayoutId id="2147483661" r:id="rId16"/>
    <p:sldLayoutId id="2147483662" r:id="rId17"/>
    <p:sldLayoutId id="2147483663" r:id="rId18"/>
    <p:sldLayoutId id="2147483664" r:id="rId19"/>
    <p:sldLayoutId id="2147483684" r:id="rId20"/>
    <p:sldLayoutId id="2147483665" r:id="rId21"/>
    <p:sldLayoutId id="2147483666" r:id="rId22"/>
    <p:sldLayoutId id="2147483667" r:id="rId23"/>
    <p:sldLayoutId id="2147483668" r:id="rId24"/>
    <p:sldLayoutId id="2147483682" r:id="rId25"/>
    <p:sldLayoutId id="2147483669" r:id="rId26"/>
    <p:sldLayoutId id="2147483670" r:id="rId27"/>
    <p:sldLayoutId id="2147483671" r:id="rId28"/>
    <p:sldLayoutId id="2147483672" r:id="rId29"/>
    <p:sldLayoutId id="2147483673" r:id="rId30"/>
    <p:sldLayoutId id="2147483674" r:id="rId31"/>
    <p:sldLayoutId id="2147483675" r:id="rId32"/>
    <p:sldLayoutId id="2147483676" r:id="rId33"/>
    <p:sldLayoutId id="2147483677" r:id="rId34"/>
    <p:sldLayoutId id="2147483678" r:id="rId35"/>
    <p:sldLayoutId id="2147483679" r:id="rId3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3" Type="http://schemas.openxmlformats.org/officeDocument/2006/relationships/hyperlink" Target="mailto:k.wardlaw@okstate.edu" TargetMode="External"/><Relationship Id="rId2" Type="http://schemas.openxmlformats.org/officeDocument/2006/relationships/notesSlide" Target="../notesSlides/notesSlide46.xml"/><Relationship Id="rId1" Type="http://schemas.openxmlformats.org/officeDocument/2006/relationships/slideLayout" Target="../slideLayouts/slideLayout19.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284"/>
        <p:cNvGrpSpPr/>
        <p:nvPr/>
      </p:nvGrpSpPr>
      <p:grpSpPr>
        <a:xfrm>
          <a:off x="0" y="0"/>
          <a:ext cx="0" cy="0"/>
          <a:chOff x="0" y="0"/>
          <a:chExt cx="0" cy="0"/>
        </a:xfrm>
      </p:grpSpPr>
      <p:sp>
        <p:nvSpPr>
          <p:cNvPr id="5285" name="Google Shape;5285;p34"/>
          <p:cNvSpPr txBox="1">
            <a:spLocks noGrp="1"/>
          </p:cNvSpPr>
          <p:nvPr>
            <p:ph type="ctrTitle"/>
          </p:nvPr>
        </p:nvSpPr>
        <p:spPr>
          <a:xfrm>
            <a:off x="1073100" y="1920638"/>
            <a:ext cx="6997800" cy="1302224"/>
          </a:xfrm>
          <a:prstGeom prst="rect">
            <a:avLst/>
          </a:prstGeom>
        </p:spPr>
        <p:txBody>
          <a:bodyPr spcFirstLastPara="1" wrap="square" lIns="91425" tIns="91425" rIns="91425" bIns="91425" anchor="ctr" anchorCtr="0">
            <a:noAutofit/>
          </a:bodyPr>
          <a:lstStyle/>
          <a:p>
            <a:pPr algn="ctr"/>
            <a:r>
              <a:rPr lang="en" sz="5000" dirty="0">
                <a:solidFill>
                  <a:schemeClr val="dk1"/>
                </a:solidFill>
              </a:rPr>
              <a:t>CSI Day Camp:</a:t>
            </a:r>
            <a:endParaRPr lang="en" sz="5000" dirty="0">
              <a:solidFill>
                <a:schemeClr val="dk1"/>
              </a:solidFill>
              <a:highlight>
                <a:srgbClr val="EBB917"/>
              </a:highlight>
            </a:endParaRPr>
          </a:p>
          <a:p>
            <a:pPr algn="ctr"/>
            <a:r>
              <a:rPr lang="en" sz="5000" dirty="0">
                <a:solidFill>
                  <a:schemeClr val="dk1"/>
                </a:solidFill>
              </a:rPr>
              <a:t>Who Done It?</a:t>
            </a:r>
            <a:endParaRPr sz="5000" dirty="0">
              <a:solidFill>
                <a:schemeClr val="dk1"/>
              </a:solidFill>
            </a:endParaRPr>
          </a:p>
        </p:txBody>
      </p:sp>
      <p:pic>
        <p:nvPicPr>
          <p:cNvPr id="5" name="Picture 4" descr="4-H 4 leaf clover logo. &#10;">
            <a:extLst>
              <a:ext uri="{FF2B5EF4-FFF2-40B4-BE49-F238E27FC236}">
                <a16:creationId xmlns:a16="http://schemas.microsoft.com/office/drawing/2014/main" id="{24A55727-22A9-5668-75F9-9AC457F31535}"/>
              </a:ext>
            </a:extLst>
          </p:cNvPr>
          <p:cNvPicPr>
            <a:picLocks noChangeAspect="1"/>
          </p:cNvPicPr>
          <p:nvPr/>
        </p:nvPicPr>
        <p:blipFill>
          <a:blip r:embed="rId3"/>
          <a:stretch>
            <a:fillRect/>
          </a:stretch>
        </p:blipFill>
        <p:spPr>
          <a:xfrm rot="20501288">
            <a:off x="7437519" y="1259494"/>
            <a:ext cx="1266763" cy="132228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352"/>
        <p:cNvGrpSpPr/>
        <p:nvPr/>
      </p:nvGrpSpPr>
      <p:grpSpPr>
        <a:xfrm>
          <a:off x="0" y="0"/>
          <a:ext cx="0" cy="0"/>
          <a:chOff x="0" y="0"/>
          <a:chExt cx="0" cy="0"/>
        </a:xfrm>
      </p:grpSpPr>
      <p:sp>
        <p:nvSpPr>
          <p:cNvPr id="5354" name="Google Shape;5354;p42"/>
          <p:cNvSpPr txBox="1">
            <a:spLocks noGrp="1"/>
          </p:cNvSpPr>
          <p:nvPr>
            <p:ph type="title"/>
          </p:nvPr>
        </p:nvSpPr>
        <p:spPr>
          <a:prstGeom prst="rect">
            <a:avLst/>
          </a:prstGeom>
        </p:spPr>
        <p:txBody>
          <a:bodyPr spcFirstLastPara="1" wrap="square" lIns="91425" tIns="91425" rIns="91425" bIns="91425" anchor="t" anchorCtr="0">
            <a:noAutofit/>
          </a:bodyPr>
          <a:lstStyle/>
          <a:p>
            <a:r>
              <a:rPr lang="en" dirty="0">
                <a:solidFill>
                  <a:schemeClr val="bg1"/>
                </a:solidFill>
              </a:rPr>
              <a:t>Make your own </a:t>
            </a:r>
            <a:r>
              <a:rPr lang="en" dirty="0"/>
              <a:t>Shoe Prints</a:t>
            </a:r>
            <a:endParaRPr dirty="0"/>
          </a:p>
        </p:txBody>
      </p:sp>
      <p:sp>
        <p:nvSpPr>
          <p:cNvPr id="5353" name="Google Shape;5353;p42"/>
          <p:cNvSpPr txBox="1">
            <a:spLocks noGrp="1"/>
          </p:cNvSpPr>
          <p:nvPr>
            <p:ph type="body" idx="1"/>
          </p:nvPr>
        </p:nvSpPr>
        <p:spPr>
          <a:prstGeom prst="rect">
            <a:avLst/>
          </a:prstGeom>
        </p:spPr>
        <p:txBody>
          <a:bodyPr spcFirstLastPara="1" wrap="square" lIns="91425" tIns="91425" rIns="91425" bIns="91425" anchor="t" anchorCtr="0">
            <a:noAutofit/>
          </a:bodyPr>
          <a:lstStyle/>
          <a:p>
            <a:pPr indent="-355591">
              <a:lnSpc>
                <a:spcPct val="115000"/>
              </a:lnSpc>
              <a:spcAft>
                <a:spcPts val="1800"/>
              </a:spcAft>
              <a:buClr>
                <a:schemeClr val="tx2"/>
              </a:buClr>
              <a:buSzPts val="2000"/>
              <a:buFont typeface="Arial"/>
              <a:buAutoNum type="arabicPeriod"/>
            </a:pPr>
            <a:r>
              <a:rPr lang="en" sz="2400" dirty="0"/>
              <a:t>Use the foam brush to paint the bottom of the shoe with paint – </a:t>
            </a:r>
            <a:r>
              <a:rPr lang="en" sz="2400" b="1" i="1" dirty="0"/>
              <a:t>be careful to not use too much paint!</a:t>
            </a:r>
            <a:endParaRPr sz="2400" b="1" i="1" dirty="0"/>
          </a:p>
          <a:p>
            <a:pPr indent="-355591">
              <a:lnSpc>
                <a:spcPct val="115000"/>
              </a:lnSpc>
              <a:spcAft>
                <a:spcPts val="1800"/>
              </a:spcAft>
              <a:buClr>
                <a:schemeClr val="tx2"/>
              </a:buClr>
              <a:buSzPts val="2000"/>
              <a:buFont typeface="Archivo"/>
              <a:buAutoNum type="arabicPeriod"/>
            </a:pPr>
            <a:r>
              <a:rPr lang="en" sz="2400" dirty="0"/>
              <a:t>Press the shoe onto the paper and lift straight up.</a:t>
            </a:r>
            <a:endParaRPr sz="2400" dirty="0"/>
          </a:p>
          <a:p>
            <a:pPr indent="-355591">
              <a:lnSpc>
                <a:spcPct val="115000"/>
              </a:lnSpc>
              <a:spcAft>
                <a:spcPts val="1800"/>
              </a:spcAft>
              <a:buClr>
                <a:schemeClr val="tx2"/>
              </a:buClr>
              <a:buSzPts val="2000"/>
              <a:buFont typeface="Archivo"/>
              <a:buAutoNum type="arabicPeriod"/>
            </a:pPr>
            <a:r>
              <a:rPr lang="en-US" sz="2400" dirty="0"/>
              <a:t>Clean off the bottom of the shoe using a baby wipe.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52">
          <a:extLst>
            <a:ext uri="{FF2B5EF4-FFF2-40B4-BE49-F238E27FC236}">
              <a16:creationId xmlns:a16="http://schemas.microsoft.com/office/drawing/2014/main" id="{B116C07C-9FA2-B6C1-81C3-D8484FF26394}"/>
            </a:ext>
          </a:extLst>
        </p:cNvPr>
        <p:cNvGrpSpPr/>
        <p:nvPr/>
      </p:nvGrpSpPr>
      <p:grpSpPr>
        <a:xfrm>
          <a:off x="0" y="0"/>
          <a:ext cx="0" cy="0"/>
          <a:chOff x="0" y="0"/>
          <a:chExt cx="0" cy="0"/>
        </a:xfrm>
      </p:grpSpPr>
      <p:sp>
        <p:nvSpPr>
          <p:cNvPr id="5354" name="Google Shape;5354;p42">
            <a:extLst>
              <a:ext uri="{FF2B5EF4-FFF2-40B4-BE49-F238E27FC236}">
                <a16:creationId xmlns:a16="http://schemas.microsoft.com/office/drawing/2014/main" id="{AEA14172-3431-378E-F690-AE74ED57AA4E}"/>
              </a:ext>
            </a:extLst>
          </p:cNvPr>
          <p:cNvSpPr txBox="1">
            <a:spLocks noGrp="1"/>
          </p:cNvSpPr>
          <p:nvPr>
            <p:ph type="title"/>
          </p:nvPr>
        </p:nvSpPr>
        <p:spPr>
          <a:prstGeom prst="rect">
            <a:avLst/>
          </a:prstGeom>
        </p:spPr>
        <p:txBody>
          <a:bodyPr spcFirstLastPara="1" wrap="square" lIns="91425" tIns="91425" rIns="91425" bIns="91425" anchor="t" anchorCtr="0">
            <a:noAutofit/>
          </a:bodyPr>
          <a:lstStyle/>
          <a:p>
            <a:r>
              <a:rPr lang="en" dirty="0">
                <a:solidFill>
                  <a:schemeClr val="bg1"/>
                </a:solidFill>
              </a:rPr>
              <a:t>Analyze your </a:t>
            </a:r>
            <a:r>
              <a:rPr lang="en" dirty="0"/>
              <a:t>Shoe Prints</a:t>
            </a:r>
            <a:endParaRPr dirty="0"/>
          </a:p>
        </p:txBody>
      </p:sp>
      <p:sp>
        <p:nvSpPr>
          <p:cNvPr id="5353" name="Google Shape;5353;p42">
            <a:extLst>
              <a:ext uri="{FF2B5EF4-FFF2-40B4-BE49-F238E27FC236}">
                <a16:creationId xmlns:a16="http://schemas.microsoft.com/office/drawing/2014/main" id="{A0667750-29F3-86BC-547A-AD0DE1FFA600}"/>
              </a:ext>
            </a:extLst>
          </p:cNvPr>
          <p:cNvSpPr txBox="1">
            <a:spLocks noGrp="1"/>
          </p:cNvSpPr>
          <p:nvPr>
            <p:ph type="body" idx="1"/>
          </p:nvPr>
        </p:nvSpPr>
        <p:spPr>
          <a:xfrm>
            <a:off x="1018096" y="1457542"/>
            <a:ext cx="7412289" cy="3300089"/>
          </a:xfrm>
          <a:prstGeom prst="rect">
            <a:avLst/>
          </a:prstGeom>
        </p:spPr>
        <p:txBody>
          <a:bodyPr spcFirstLastPara="1" wrap="square" lIns="91425" tIns="91425" rIns="91425" bIns="91425" anchor="t" anchorCtr="0">
            <a:noAutofit/>
          </a:bodyPr>
          <a:lstStyle/>
          <a:p>
            <a:pPr marL="444489" indent="-342891">
              <a:lnSpc>
                <a:spcPct val="115000"/>
              </a:lnSpc>
              <a:buClr>
                <a:schemeClr val="tx2"/>
              </a:buClr>
              <a:buSzPts val="2000"/>
            </a:pPr>
            <a:r>
              <a:rPr lang="en-US" sz="2000" dirty="0"/>
              <a:t>Talk a look at your shoeprint:</a:t>
            </a:r>
            <a:endParaRPr sz="2000" dirty="0"/>
          </a:p>
          <a:p>
            <a:pPr lvl="1" indent="-355591">
              <a:lnSpc>
                <a:spcPct val="115000"/>
              </a:lnSpc>
              <a:spcBef>
                <a:spcPts val="0"/>
              </a:spcBef>
              <a:buClr>
                <a:schemeClr val="tx2"/>
              </a:buClr>
              <a:buSzPts val="2000"/>
              <a:buFont typeface="Archivo"/>
              <a:buChar char="○"/>
            </a:pPr>
            <a:r>
              <a:rPr lang="en" sz="2000" dirty="0"/>
              <a:t>What patterns do you see?</a:t>
            </a:r>
          </a:p>
          <a:p>
            <a:pPr lvl="1" indent="-355591">
              <a:lnSpc>
                <a:spcPct val="115000"/>
              </a:lnSpc>
              <a:spcBef>
                <a:spcPts val="0"/>
              </a:spcBef>
              <a:buClr>
                <a:schemeClr val="tx2"/>
              </a:buClr>
              <a:buSzPts val="2000"/>
              <a:buFont typeface="Archivo"/>
              <a:buChar char="○"/>
            </a:pPr>
            <a:r>
              <a:rPr lang="en" sz="2000" dirty="0"/>
              <a:t>Is it a small or large shoe?</a:t>
            </a:r>
            <a:endParaRPr sz="2000" dirty="0"/>
          </a:p>
          <a:p>
            <a:pPr lvl="1" indent="-355591">
              <a:lnSpc>
                <a:spcPct val="115000"/>
              </a:lnSpc>
              <a:spcBef>
                <a:spcPts val="0"/>
              </a:spcBef>
              <a:buClr>
                <a:schemeClr val="tx2"/>
              </a:buClr>
              <a:buSzPts val="2000"/>
              <a:buFont typeface="Archivo"/>
              <a:buChar char="○"/>
            </a:pPr>
            <a:r>
              <a:rPr lang="en" sz="2000" dirty="0"/>
              <a:t>Are there any unique marks?</a:t>
            </a:r>
          </a:p>
          <a:p>
            <a:pPr lvl="1" indent="-355591">
              <a:lnSpc>
                <a:spcPct val="115000"/>
              </a:lnSpc>
              <a:spcBef>
                <a:spcPts val="0"/>
              </a:spcBef>
              <a:buClr>
                <a:schemeClr val="tx2"/>
              </a:buClr>
              <a:buSzPts val="2000"/>
              <a:buFont typeface="Archivo"/>
              <a:buChar char="○"/>
            </a:pPr>
            <a:r>
              <a:rPr lang="en" sz="2000" dirty="0"/>
              <a:t>What could this tell you about the person who made it?</a:t>
            </a:r>
          </a:p>
          <a:p>
            <a:pPr marL="444489" indent="-342891">
              <a:lnSpc>
                <a:spcPct val="115000"/>
              </a:lnSpc>
              <a:buClr>
                <a:schemeClr val="tx2"/>
              </a:buClr>
              <a:buSzPts val="2000"/>
            </a:pPr>
            <a:r>
              <a:rPr lang="en" sz="2000" dirty="0"/>
              <a:t>Trade papers with another group and observe their print:</a:t>
            </a:r>
          </a:p>
          <a:p>
            <a:pPr marL="901677" lvl="1" indent="-342891">
              <a:lnSpc>
                <a:spcPct val="115000"/>
              </a:lnSpc>
              <a:spcBef>
                <a:spcPts val="0"/>
              </a:spcBef>
              <a:buClr>
                <a:schemeClr val="tx2"/>
              </a:buClr>
              <a:buSzPts val="2000"/>
            </a:pPr>
            <a:r>
              <a:rPr lang="en" sz="2000" dirty="0"/>
              <a:t>What do you notice?</a:t>
            </a:r>
          </a:p>
          <a:p>
            <a:pPr marL="901677" lvl="1" indent="-342891">
              <a:lnSpc>
                <a:spcPct val="115000"/>
              </a:lnSpc>
              <a:spcBef>
                <a:spcPts val="0"/>
              </a:spcBef>
              <a:buClr>
                <a:schemeClr val="tx2"/>
              </a:buClr>
              <a:buSzPts val="2000"/>
            </a:pPr>
            <a:r>
              <a:rPr lang="en" sz="2000" dirty="0"/>
              <a:t>How is it similar or different from the print you made?</a:t>
            </a:r>
            <a:endParaRPr sz="2000" dirty="0"/>
          </a:p>
          <a:p>
            <a:pPr marL="0" indent="0">
              <a:spcBef>
                <a:spcPts val="1200"/>
              </a:spcBef>
              <a:spcAft>
                <a:spcPts val="1600"/>
              </a:spcAft>
              <a:buNone/>
            </a:pPr>
            <a:endParaRPr dirty="0"/>
          </a:p>
        </p:txBody>
      </p:sp>
    </p:spTree>
    <p:extLst>
      <p:ext uri="{BB962C8B-B14F-4D97-AF65-F5344CB8AC3E}">
        <p14:creationId xmlns:p14="http://schemas.microsoft.com/office/powerpoint/2010/main" val="176926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C46E8-42EF-FA3A-4C3B-069FF3E11E46}"/>
            </a:ext>
          </a:extLst>
        </p:cNvPr>
        <p:cNvGrpSpPr/>
        <p:nvPr/>
      </p:nvGrpSpPr>
      <p:grpSpPr>
        <a:xfrm>
          <a:off x="0" y="0"/>
          <a:ext cx="0" cy="0"/>
          <a:chOff x="0" y="0"/>
          <a:chExt cx="0" cy="0"/>
        </a:xfrm>
      </p:grpSpPr>
      <p:sp>
        <p:nvSpPr>
          <p:cNvPr id="15" name="Google Shape;5313;p37">
            <a:extLst>
              <a:ext uri="{FF2B5EF4-FFF2-40B4-BE49-F238E27FC236}">
                <a16:creationId xmlns:a16="http://schemas.microsoft.com/office/drawing/2014/main" id="{860544D9-8AB1-59BB-8C94-C0646B289A67}"/>
              </a:ext>
            </a:extLst>
          </p:cNvPr>
          <p:cNvSpPr txBox="1">
            <a:spLocks noGrp="1"/>
          </p:cNvSpPr>
          <p:nvPr>
            <p:ph type="title" idx="4294967295"/>
          </p:nvPr>
        </p:nvSpPr>
        <p:spPr>
          <a:xfrm>
            <a:off x="722451" y="733325"/>
            <a:ext cx="7704000" cy="5727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500"/>
              <a:buFont typeface="Archivo Black"/>
              <a:buNone/>
              <a:defRPr sz="3200" b="0" i="0" u="none" strike="noStrike" cap="none">
                <a:solidFill>
                  <a:schemeClr val="lt1"/>
                </a:solidFill>
                <a:highlight>
                  <a:schemeClr val="dk1"/>
                </a:highlight>
                <a:latin typeface="Archivo Black"/>
                <a:ea typeface="Archivo Black"/>
                <a:cs typeface="Archivo Black"/>
                <a:sym typeface="Archivo Black"/>
              </a:defRPr>
            </a:lvl1pPr>
            <a:lvl2pPr marR="0" lvl="1"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2pPr>
            <a:lvl3pPr marR="0" lvl="2"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3pPr>
            <a:lvl4pPr marR="0" lvl="3"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4pPr>
            <a:lvl5pPr marR="0" lvl="4"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5pPr>
            <a:lvl6pPr marR="0" lvl="5"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6pPr>
            <a:lvl7pPr marR="0" lvl="6"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7pPr>
            <a:lvl8pPr marR="0" lvl="7"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8pPr>
            <a:lvl9pPr marR="0" lvl="8"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9pPr>
          </a:lstStyle>
          <a:p>
            <a:pPr marL="0" marR="0" lvl="0" indent="0" algn="ctr" defTabSz="914400" rtl="0" eaLnBrk="1" fontAlgn="auto" latinLnBrk="0" hangingPunct="1">
              <a:lnSpc>
                <a:spcPct val="100000"/>
              </a:lnSpc>
              <a:spcBef>
                <a:spcPts val="0"/>
              </a:spcBef>
              <a:spcAft>
                <a:spcPts val="0"/>
              </a:spcAft>
              <a:buClr>
                <a:schemeClr val="lt1"/>
              </a:buClr>
              <a:buSzPts val="3500"/>
              <a:buFont typeface="Archivo Black"/>
              <a:buNone/>
              <a:tabLst/>
              <a:defRPr/>
            </a:pPr>
            <a:r>
              <a:rPr kumimoji="0" lang="en-US" sz="3200" b="0" i="0" u="none" strike="noStrike" kern="0" cap="none" spc="0" normalizeH="0" baseline="0" noProof="0" dirty="0">
                <a:ln>
                  <a:noFill/>
                </a:ln>
                <a:solidFill>
                  <a:schemeClr val="bg1"/>
                </a:solidFill>
                <a:effectLst/>
                <a:highlight>
                  <a:schemeClr val="dk1"/>
                </a:highlight>
                <a:uLnTx/>
                <a:uFillTx/>
                <a:latin typeface="Archivo Black"/>
                <a:ea typeface="Archivo Black"/>
                <a:cs typeface="Archivo Black"/>
                <a:sym typeface="Archivo Black"/>
              </a:rPr>
              <a:t>Reflection Continued</a:t>
            </a:r>
            <a:r>
              <a:rPr kumimoji="0" lang="en-US" sz="3200" b="0" i="0" u="none" strike="noStrike" kern="0" cap="none" spc="0" normalizeH="0" noProof="0" dirty="0">
                <a:ln>
                  <a:noFill/>
                </a:ln>
                <a:solidFill>
                  <a:schemeClr val="bg1"/>
                </a:solidFill>
                <a:effectLst/>
                <a:highlight>
                  <a:schemeClr val="dk1"/>
                </a:highlight>
                <a:uLnTx/>
                <a:uFillTx/>
                <a:latin typeface="Archivo Black"/>
                <a:ea typeface="Archivo Black"/>
                <a:cs typeface="Archivo Black"/>
                <a:sym typeface="Archivo Black"/>
              </a:rPr>
              <a:t> </a:t>
            </a:r>
            <a:endParaRPr kumimoji="0" lang="en-US" sz="3200" b="0" i="0" u="none" strike="noStrike" kern="0" cap="none" spc="0" normalizeH="0" baseline="0" noProof="0" dirty="0">
              <a:ln>
                <a:noFill/>
              </a:ln>
              <a:solidFill>
                <a:schemeClr val="lt1"/>
              </a:solidFill>
              <a:effectLst/>
              <a:highlight>
                <a:schemeClr val="dk1"/>
              </a:highlight>
              <a:uLnTx/>
              <a:uFillTx/>
              <a:latin typeface="Archivo Black"/>
              <a:ea typeface="Archivo Black"/>
              <a:cs typeface="Archivo Black"/>
              <a:sym typeface="Archivo Black"/>
            </a:endParaRPr>
          </a:p>
        </p:txBody>
      </p:sp>
      <p:sp>
        <p:nvSpPr>
          <p:cNvPr id="14" name="Google Shape;5312;p37">
            <a:extLst>
              <a:ext uri="{FF2B5EF4-FFF2-40B4-BE49-F238E27FC236}">
                <a16:creationId xmlns:a16="http://schemas.microsoft.com/office/drawing/2014/main" id="{254B8BF7-B923-85C1-16B0-B3BE8BFFF954}"/>
              </a:ext>
            </a:extLst>
          </p:cNvPr>
          <p:cNvSpPr txBox="1">
            <a:spLocks noGrp="1"/>
          </p:cNvSpPr>
          <p:nvPr/>
        </p:nvSpPr>
        <p:spPr>
          <a:xfrm>
            <a:off x="1041662" y="1890476"/>
            <a:ext cx="7060677" cy="2519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2"/>
              </a:buClr>
              <a:buSzPts val="1400"/>
              <a:buFont typeface="Montserrat"/>
              <a:buChar char="●"/>
              <a:defRPr sz="1400" b="0" i="0" u="none" strike="noStrike" cap="none">
                <a:solidFill>
                  <a:schemeClr val="dk1"/>
                </a:solidFill>
                <a:latin typeface="Archivo"/>
                <a:ea typeface="Archivo"/>
                <a:cs typeface="Archivo"/>
                <a:sym typeface="Archivo"/>
              </a:defRPr>
            </a:lvl1pPr>
            <a:lvl2pPr marL="914400" marR="0" lvl="1"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2pPr>
            <a:lvl3pPr marL="1371600" marR="0" lvl="2"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3pPr>
            <a:lvl4pPr marL="1828800" marR="0" lvl="3"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4pPr>
            <a:lvl5pPr marL="2286000" marR="0" lvl="4"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5pPr>
            <a:lvl6pPr marL="2743200" marR="0" lvl="5"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6pPr>
            <a:lvl7pPr marL="3200400" marR="0" lvl="6"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7pPr>
            <a:lvl8pPr marL="3657600" marR="0" lvl="7"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8pPr>
            <a:lvl9pPr marL="4114800" marR="0" lvl="8" indent="-317500" algn="l" rtl="0">
              <a:lnSpc>
                <a:spcPct val="100000"/>
              </a:lnSpc>
              <a:spcBef>
                <a:spcPts val="1600"/>
              </a:spcBef>
              <a:spcAft>
                <a:spcPts val="160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9pPr>
          </a:lstStyle>
          <a:p>
            <a:pPr marL="339717">
              <a:spcAft>
                <a:spcPts val="1200"/>
              </a:spcAft>
            </a:pPr>
            <a:r>
              <a:rPr lang="en-US" sz="2400" dirty="0"/>
              <a:t>What are some things we can learn from shoeprints?</a:t>
            </a:r>
          </a:p>
          <a:p>
            <a:pPr marL="339717">
              <a:spcAft>
                <a:spcPts val="1200"/>
              </a:spcAft>
            </a:pPr>
            <a:r>
              <a:rPr lang="en-US" sz="2400" dirty="0"/>
              <a:t>What can they NOT tell us?</a:t>
            </a:r>
          </a:p>
          <a:p>
            <a:pPr marL="339717">
              <a:spcAft>
                <a:spcPts val="1200"/>
              </a:spcAft>
            </a:pPr>
            <a:r>
              <a:rPr lang="en-US" sz="2400" dirty="0"/>
              <a:t>Do you think shoeprints are a good piece of evidence?  Why or why not?</a:t>
            </a:r>
          </a:p>
        </p:txBody>
      </p:sp>
    </p:spTree>
    <p:extLst>
      <p:ext uri="{BB962C8B-B14F-4D97-AF65-F5344CB8AC3E}">
        <p14:creationId xmlns:p14="http://schemas.microsoft.com/office/powerpoint/2010/main" val="247185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358"/>
        <p:cNvGrpSpPr/>
        <p:nvPr/>
      </p:nvGrpSpPr>
      <p:grpSpPr>
        <a:xfrm>
          <a:off x="0" y="0"/>
          <a:ext cx="0" cy="0"/>
          <a:chOff x="0" y="0"/>
          <a:chExt cx="0" cy="0"/>
        </a:xfrm>
      </p:grpSpPr>
      <p:sp>
        <p:nvSpPr>
          <p:cNvPr id="5360" name="Google Shape;5360;p43"/>
          <p:cNvSpPr txBox="1">
            <a:spLocks noGrp="1"/>
          </p:cNvSpPr>
          <p:nvPr>
            <p:ph type="title" idx="2"/>
          </p:nvPr>
        </p:nvSpPr>
        <p:spPr>
          <a:xfrm>
            <a:off x="2292900" y="1109151"/>
            <a:ext cx="4558200" cy="1192500"/>
          </a:xfrm>
          <a:prstGeom prst="rect">
            <a:avLst/>
          </a:prstGeom>
        </p:spPr>
        <p:txBody>
          <a:bodyPr spcFirstLastPara="1" wrap="square" lIns="91425" tIns="91425" rIns="91425" bIns="91425" anchor="t" anchorCtr="0">
            <a:noAutofit/>
          </a:bodyPr>
          <a:lstStyle/>
          <a:p>
            <a:r>
              <a:rPr lang="en"/>
              <a:t>03</a:t>
            </a:r>
            <a:endParaRPr/>
          </a:p>
        </p:txBody>
      </p:sp>
      <p:sp>
        <p:nvSpPr>
          <p:cNvPr id="5359" name="Google Shape;5359;p43"/>
          <p:cNvSpPr txBox="1">
            <a:spLocks noGrp="1"/>
          </p:cNvSpPr>
          <p:nvPr>
            <p:ph type="title"/>
          </p:nvPr>
        </p:nvSpPr>
        <p:spPr>
          <a:xfrm>
            <a:off x="1740900" y="2428725"/>
            <a:ext cx="5662200" cy="1430400"/>
          </a:xfrm>
          <a:prstGeom prst="rect">
            <a:avLst/>
          </a:prstGeom>
        </p:spPr>
        <p:txBody>
          <a:bodyPr spcFirstLastPara="1" wrap="square" lIns="91425" tIns="91425" rIns="91425" bIns="91425" anchor="b" anchorCtr="0">
            <a:noAutofit/>
          </a:bodyPr>
          <a:lstStyle/>
          <a:p>
            <a:r>
              <a:rPr lang="en">
                <a:solidFill>
                  <a:schemeClr val="dk1"/>
                </a:solidFill>
              </a:rPr>
              <a:t> </a:t>
            </a:r>
            <a:r>
              <a:rPr lang="en">
                <a:highlight>
                  <a:schemeClr val="dk1"/>
                </a:highlight>
              </a:rPr>
              <a:t>FINGERPRINTS </a:t>
            </a:r>
            <a:endParaRPr>
              <a:highlight>
                <a:schemeClr val="dk1"/>
              </a:high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365"/>
        <p:cNvGrpSpPr/>
        <p:nvPr/>
      </p:nvGrpSpPr>
      <p:grpSpPr>
        <a:xfrm>
          <a:off x="0" y="0"/>
          <a:ext cx="0" cy="0"/>
          <a:chOff x="0" y="0"/>
          <a:chExt cx="0" cy="0"/>
        </a:xfrm>
      </p:grpSpPr>
      <p:sp>
        <p:nvSpPr>
          <p:cNvPr id="5366" name="Google Shape;5366;p4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r>
              <a:rPr lang="en" dirty="0">
                <a:solidFill>
                  <a:schemeClr val="bg1"/>
                </a:solidFill>
              </a:rPr>
              <a:t>Fingerprint Fundamentals</a:t>
            </a:r>
            <a:endParaRPr dirty="0">
              <a:solidFill>
                <a:schemeClr val="bg1"/>
              </a:solidFill>
            </a:endParaRPr>
          </a:p>
        </p:txBody>
      </p:sp>
      <p:sp>
        <p:nvSpPr>
          <p:cNvPr id="5367" name="Google Shape;5367;p44"/>
          <p:cNvSpPr txBox="1">
            <a:spLocks noGrp="1"/>
          </p:cNvSpPr>
          <p:nvPr>
            <p:ph type="body" idx="4294967295"/>
          </p:nvPr>
        </p:nvSpPr>
        <p:spPr>
          <a:xfrm>
            <a:off x="715101" y="1602176"/>
            <a:ext cx="7412700" cy="2519700"/>
          </a:xfrm>
          <a:prstGeom prst="rect">
            <a:avLst/>
          </a:prstGeom>
        </p:spPr>
        <p:txBody>
          <a:bodyPr spcFirstLastPara="1" wrap="square" lIns="91425" tIns="91425" rIns="91425" bIns="91425" anchor="t" anchorCtr="0">
            <a:noAutofit/>
          </a:bodyPr>
          <a:lstStyle/>
          <a:p>
            <a:pPr marL="457189" indent="-368291">
              <a:lnSpc>
                <a:spcPct val="115000"/>
              </a:lnSpc>
              <a:buSzPts val="2200"/>
            </a:pPr>
            <a:r>
              <a:rPr lang="en" sz="2200"/>
              <a:t>A fingerprint is an </a:t>
            </a:r>
            <a:r>
              <a:rPr lang="en" sz="2200" u="sng"/>
              <a:t>individual</a:t>
            </a:r>
            <a:r>
              <a:rPr lang="en" sz="2200"/>
              <a:t> characteristic</a:t>
            </a:r>
            <a:endParaRPr sz="2200"/>
          </a:p>
          <a:p>
            <a:pPr marL="457189" indent="-368291">
              <a:lnSpc>
                <a:spcPct val="115000"/>
              </a:lnSpc>
              <a:spcBef>
                <a:spcPts val="1000"/>
              </a:spcBef>
              <a:buSzPts val="2200"/>
            </a:pPr>
            <a:r>
              <a:rPr lang="en" sz="2200"/>
              <a:t>A fingerprint </a:t>
            </a:r>
            <a:r>
              <a:rPr lang="en" sz="2200" u="sng"/>
              <a:t>pattern</a:t>
            </a:r>
            <a:r>
              <a:rPr lang="en" sz="2200"/>
              <a:t> will remain </a:t>
            </a:r>
            <a:r>
              <a:rPr lang="en" sz="2200" u="sng"/>
              <a:t>unchanged</a:t>
            </a:r>
            <a:r>
              <a:rPr lang="en" sz="2200"/>
              <a:t> for the </a:t>
            </a:r>
            <a:r>
              <a:rPr lang="en" sz="2200" u="sng"/>
              <a:t>life</a:t>
            </a:r>
            <a:r>
              <a:rPr lang="en" sz="2200"/>
              <a:t> of an individual, but </a:t>
            </a:r>
            <a:r>
              <a:rPr lang="en" sz="2200" u="sng"/>
              <a:t>scars</a:t>
            </a:r>
            <a:r>
              <a:rPr lang="en" sz="2200"/>
              <a:t> may change the print itself</a:t>
            </a:r>
            <a:endParaRPr sz="2200"/>
          </a:p>
          <a:p>
            <a:pPr marL="457189" indent="-368291">
              <a:lnSpc>
                <a:spcPct val="115000"/>
              </a:lnSpc>
              <a:spcBef>
                <a:spcPts val="1000"/>
              </a:spcBef>
              <a:spcAft>
                <a:spcPts val="1000"/>
              </a:spcAft>
              <a:buSzPts val="2200"/>
            </a:pPr>
            <a:r>
              <a:rPr lang="en" sz="2200"/>
              <a:t>Fingerprints have general characteristic </a:t>
            </a:r>
            <a:r>
              <a:rPr lang="en" sz="2200" u="sng"/>
              <a:t>ridge</a:t>
            </a:r>
            <a:r>
              <a:rPr lang="en" sz="2200"/>
              <a:t> patterns </a:t>
            </a:r>
            <a:endParaRPr sz="16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371"/>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a:t>3 Types of Fingerprints </a:t>
            </a:r>
            <a:br>
              <a:rPr lang="en-US" dirty="0"/>
            </a:br>
            <a:endParaRPr lang="en-US" dirty="0"/>
          </a:p>
        </p:txBody>
      </p:sp>
      <p:sp>
        <p:nvSpPr>
          <p:cNvPr id="5373" name="Google Shape;5373;p45" descr="A diagram of whorls, loops and arches in a finger print. "/>
          <p:cNvSpPr/>
          <p:nvPr/>
        </p:nvSpPr>
        <p:spPr>
          <a:xfrm>
            <a:off x="403711" y="1788501"/>
            <a:ext cx="4805100" cy="2399700"/>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algn="ctr"/>
            <a:endParaRPr>
              <a:solidFill>
                <a:srgbClr val="FFFFFF"/>
              </a:solidFill>
              <a:latin typeface="Archivo"/>
              <a:ea typeface="Archivo"/>
              <a:cs typeface="Archivo"/>
              <a:sym typeface="Archivo"/>
            </a:endParaRPr>
          </a:p>
        </p:txBody>
      </p:sp>
      <p:pic>
        <p:nvPicPr>
          <p:cNvPr id="5374" name="Google Shape;5374;p4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345782" y="1902344"/>
            <a:ext cx="4702959" cy="2285857"/>
          </a:xfrm>
          <a:prstGeom prst="rect">
            <a:avLst/>
          </a:prstGeom>
          <a:noFill/>
          <a:ln>
            <a:noFill/>
          </a:ln>
        </p:spPr>
      </p:pic>
      <p:sp>
        <p:nvSpPr>
          <p:cNvPr id="5375" name="Google Shape;5375;p45"/>
          <p:cNvSpPr txBox="1"/>
          <p:nvPr/>
        </p:nvSpPr>
        <p:spPr>
          <a:xfrm>
            <a:off x="5343752" y="2407404"/>
            <a:ext cx="3454467" cy="1352648"/>
          </a:xfrm>
          <a:prstGeom prst="rect">
            <a:avLst/>
          </a:prstGeom>
          <a:noFill/>
          <a:ln>
            <a:noFill/>
          </a:ln>
        </p:spPr>
        <p:txBody>
          <a:bodyPr spcFirstLastPara="1" wrap="square" lIns="91425" tIns="91425" rIns="91425" bIns="91425" anchor="t" anchorCtr="0">
            <a:spAutoFit/>
          </a:bodyPr>
          <a:lstStyle/>
          <a:p>
            <a:pPr>
              <a:lnSpc>
                <a:spcPct val="115000"/>
              </a:lnSpc>
            </a:pPr>
            <a:r>
              <a:rPr lang="en" sz="2200" dirty="0">
                <a:solidFill>
                  <a:schemeClr val="dk1"/>
                </a:solidFill>
              </a:rPr>
              <a:t>60% of people have loops</a:t>
            </a:r>
            <a:endParaRPr sz="2200" dirty="0">
              <a:solidFill>
                <a:schemeClr val="dk1"/>
              </a:solidFill>
            </a:endParaRPr>
          </a:p>
          <a:p>
            <a:pPr>
              <a:lnSpc>
                <a:spcPct val="115000"/>
              </a:lnSpc>
            </a:pPr>
            <a:r>
              <a:rPr lang="en" sz="2200" dirty="0">
                <a:solidFill>
                  <a:schemeClr val="dk1"/>
                </a:solidFill>
              </a:rPr>
              <a:t>35% have whorls</a:t>
            </a:r>
            <a:endParaRPr sz="2200" dirty="0">
              <a:solidFill>
                <a:schemeClr val="dk1"/>
              </a:solidFill>
            </a:endParaRPr>
          </a:p>
          <a:p>
            <a:pPr>
              <a:lnSpc>
                <a:spcPct val="115000"/>
              </a:lnSpc>
            </a:pPr>
            <a:r>
              <a:rPr lang="en" sz="2200" dirty="0">
                <a:solidFill>
                  <a:schemeClr val="dk1"/>
                </a:solidFill>
              </a:rPr>
              <a:t>5% have arches</a:t>
            </a:r>
            <a:endParaRPr sz="2200" dirty="0">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379"/>
        <p:cNvGrpSpPr/>
        <p:nvPr/>
      </p:nvGrpSpPr>
      <p:grpSpPr>
        <a:xfrm>
          <a:off x="0" y="0"/>
          <a:ext cx="0" cy="0"/>
          <a:chOff x="0" y="0"/>
          <a:chExt cx="0" cy="0"/>
        </a:xfrm>
      </p:grpSpPr>
      <p:sp>
        <p:nvSpPr>
          <p:cNvPr id="5381" name="Google Shape;5381;p46"/>
          <p:cNvSpPr txBox="1">
            <a:spLocks noGrp="1"/>
          </p:cNvSpPr>
          <p:nvPr>
            <p:ph type="title"/>
          </p:nvPr>
        </p:nvSpPr>
        <p:spPr>
          <a:prstGeom prst="rect">
            <a:avLst/>
          </a:prstGeom>
        </p:spPr>
        <p:txBody>
          <a:bodyPr spcFirstLastPara="1" wrap="square" lIns="91425" tIns="91425" rIns="91425" bIns="91425" anchor="t" anchorCtr="0">
            <a:noAutofit/>
          </a:bodyPr>
          <a:lstStyle/>
          <a:p>
            <a:r>
              <a:rPr lang="en" dirty="0">
                <a:solidFill>
                  <a:schemeClr val="bg1"/>
                </a:solidFill>
              </a:rPr>
              <a:t>Giant </a:t>
            </a:r>
            <a:r>
              <a:rPr lang="en" dirty="0"/>
              <a:t>Fingerprints</a:t>
            </a:r>
            <a:endParaRPr dirty="0"/>
          </a:p>
        </p:txBody>
      </p:sp>
      <p:sp>
        <p:nvSpPr>
          <p:cNvPr id="5380" name="Google Shape;5380;p46"/>
          <p:cNvSpPr txBox="1">
            <a:spLocks noGrp="1"/>
          </p:cNvSpPr>
          <p:nvPr>
            <p:ph type="body" idx="1"/>
          </p:nvPr>
        </p:nvSpPr>
        <p:spPr>
          <a:xfrm>
            <a:off x="715101" y="1272619"/>
            <a:ext cx="7715284" cy="3485011"/>
          </a:xfrm>
          <a:prstGeom prst="rect">
            <a:avLst/>
          </a:prstGeom>
        </p:spPr>
        <p:txBody>
          <a:bodyPr spcFirstLastPara="1" wrap="square" lIns="91425" tIns="91425" rIns="91425" bIns="91425" anchor="t" anchorCtr="0">
            <a:noAutofit/>
          </a:bodyPr>
          <a:lstStyle/>
          <a:p>
            <a:pPr indent="-342891">
              <a:lnSpc>
                <a:spcPct val="115000"/>
              </a:lnSpc>
              <a:spcAft>
                <a:spcPts val="600"/>
              </a:spcAft>
              <a:buClr>
                <a:schemeClr val="tx2"/>
              </a:buClr>
              <a:buSzPts val="1800"/>
              <a:buFont typeface="Arial"/>
              <a:buAutoNum type="arabicPeriod"/>
            </a:pPr>
            <a:r>
              <a:rPr lang="en" sz="1800" dirty="0">
                <a:latin typeface="Arial"/>
                <a:ea typeface="Arial"/>
                <a:cs typeface="Arial"/>
                <a:sym typeface="Arial"/>
              </a:rPr>
              <a:t>Stretch your balloon several times so it is easy to blowup.</a:t>
            </a:r>
            <a:endParaRPr sz="1800" dirty="0">
              <a:latin typeface="Arial"/>
              <a:ea typeface="Arial"/>
              <a:cs typeface="Arial"/>
              <a:sym typeface="Arial"/>
            </a:endParaRPr>
          </a:p>
          <a:p>
            <a:pPr indent="-342891">
              <a:lnSpc>
                <a:spcPct val="115000"/>
              </a:lnSpc>
              <a:spcAft>
                <a:spcPts val="600"/>
              </a:spcAft>
              <a:buClr>
                <a:schemeClr val="tx2"/>
              </a:buClr>
              <a:buSzPts val="1800"/>
              <a:buFont typeface="Arial"/>
              <a:buAutoNum type="arabicPeriod"/>
            </a:pPr>
            <a:r>
              <a:rPr lang="en" sz="1800" dirty="0">
                <a:latin typeface="Arial"/>
                <a:ea typeface="Arial"/>
                <a:cs typeface="Arial"/>
                <a:sym typeface="Arial"/>
              </a:rPr>
              <a:t>Lay the balloon on the table and flatten an area big enough to fit a fingerprint making sure there are no creases in the balloon. </a:t>
            </a:r>
            <a:endParaRPr sz="1800" dirty="0">
              <a:latin typeface="Arial"/>
              <a:ea typeface="Arial"/>
              <a:cs typeface="Arial"/>
              <a:sym typeface="Arial"/>
            </a:endParaRPr>
          </a:p>
          <a:p>
            <a:pPr indent="-342891">
              <a:lnSpc>
                <a:spcPct val="115000"/>
              </a:lnSpc>
              <a:spcAft>
                <a:spcPts val="600"/>
              </a:spcAft>
              <a:buClr>
                <a:schemeClr val="tx2"/>
              </a:buClr>
              <a:buSzPts val="1800"/>
              <a:buFont typeface="Arial"/>
              <a:buAutoNum type="arabicPeriod"/>
            </a:pPr>
            <a:r>
              <a:rPr lang="en" sz="1800" dirty="0">
                <a:latin typeface="Arial"/>
                <a:ea typeface="Arial"/>
                <a:cs typeface="Arial"/>
                <a:sym typeface="Arial"/>
              </a:rPr>
              <a:t>We are going to make 2 fingerprints: one on the notecard and the second on the balloon.</a:t>
            </a:r>
            <a:endParaRPr sz="1800" dirty="0">
              <a:latin typeface="Arial"/>
              <a:ea typeface="Arial"/>
              <a:cs typeface="Arial"/>
              <a:sym typeface="Arial"/>
            </a:endParaRPr>
          </a:p>
          <a:p>
            <a:pPr indent="-342891">
              <a:lnSpc>
                <a:spcPct val="115000"/>
              </a:lnSpc>
              <a:spcAft>
                <a:spcPts val="600"/>
              </a:spcAft>
              <a:buClr>
                <a:schemeClr val="tx2"/>
              </a:buClr>
              <a:buSzPts val="1800"/>
              <a:buFont typeface="Arial"/>
              <a:buAutoNum type="arabicPeriod"/>
            </a:pPr>
            <a:r>
              <a:rPr lang="en" sz="1800" dirty="0">
                <a:latin typeface="Arial"/>
                <a:ea typeface="Arial"/>
                <a:cs typeface="Arial"/>
                <a:sym typeface="Arial"/>
              </a:rPr>
              <a:t>Press your finger into the ink. </a:t>
            </a:r>
            <a:endParaRPr sz="1800" dirty="0">
              <a:latin typeface="Arial"/>
              <a:ea typeface="Arial"/>
              <a:cs typeface="Arial"/>
              <a:sym typeface="Arial"/>
            </a:endParaRPr>
          </a:p>
          <a:p>
            <a:pPr indent="-342891">
              <a:lnSpc>
                <a:spcPct val="115000"/>
              </a:lnSpc>
              <a:spcAft>
                <a:spcPts val="600"/>
              </a:spcAft>
              <a:buClr>
                <a:schemeClr val="tx2"/>
              </a:buClr>
              <a:buSzPts val="1800"/>
              <a:buFont typeface="Arial"/>
              <a:buAutoNum type="arabicPeriod"/>
            </a:pPr>
            <a:r>
              <a:rPr lang="en" sz="1800" dirty="0">
                <a:latin typeface="Arial"/>
                <a:ea typeface="Arial"/>
                <a:cs typeface="Arial"/>
                <a:sym typeface="Arial"/>
              </a:rPr>
              <a:t>First press you finger on the note card. </a:t>
            </a:r>
            <a:endParaRPr sz="1800" dirty="0">
              <a:latin typeface="Arial"/>
              <a:ea typeface="Arial"/>
              <a:cs typeface="Arial"/>
              <a:sym typeface="Arial"/>
            </a:endParaRPr>
          </a:p>
          <a:p>
            <a:pPr indent="-342891">
              <a:lnSpc>
                <a:spcPct val="115000"/>
              </a:lnSpc>
              <a:spcAft>
                <a:spcPts val="600"/>
              </a:spcAft>
              <a:buClr>
                <a:schemeClr val="tx2"/>
              </a:buClr>
              <a:buSzPts val="1800"/>
              <a:buFont typeface="Arial"/>
              <a:buAutoNum type="arabicPeriod"/>
            </a:pPr>
            <a:r>
              <a:rPr lang="en" sz="1800" dirty="0">
                <a:latin typeface="Arial"/>
                <a:ea typeface="Arial"/>
                <a:cs typeface="Arial"/>
                <a:sym typeface="Arial"/>
              </a:rPr>
              <a:t>Then lightly press your inked finger onto the balloon. </a:t>
            </a:r>
            <a:endParaRPr sz="1800" dirty="0">
              <a:latin typeface="Arial"/>
              <a:ea typeface="Arial"/>
              <a:cs typeface="Arial"/>
              <a:sym typeface="Arial"/>
            </a:endParaRPr>
          </a:p>
          <a:p>
            <a:pPr indent="-342891">
              <a:spcAft>
                <a:spcPts val="600"/>
              </a:spcAft>
              <a:buClr>
                <a:schemeClr val="tx2"/>
              </a:buClr>
              <a:buSzPts val="1800"/>
              <a:buAutoNum type="arabicPeriod"/>
            </a:pPr>
            <a:r>
              <a:rPr lang="en" sz="1800" dirty="0">
                <a:latin typeface="Arial"/>
                <a:ea typeface="Arial"/>
                <a:cs typeface="Arial"/>
                <a:sym typeface="Arial"/>
              </a:rPr>
              <a:t>Blow up the balloon and tie it off.</a:t>
            </a:r>
            <a:endParaRPr sz="1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385"/>
        <p:cNvGrpSpPr/>
        <p:nvPr/>
      </p:nvGrpSpPr>
      <p:grpSpPr>
        <a:xfrm>
          <a:off x="0" y="0"/>
          <a:ext cx="0" cy="0"/>
          <a:chOff x="0" y="0"/>
          <a:chExt cx="0" cy="0"/>
        </a:xfrm>
      </p:grpSpPr>
      <p:sp>
        <p:nvSpPr>
          <p:cNvPr id="5423" name="Google Shape;5423;p4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r>
              <a:rPr lang="en" dirty="0"/>
              <a:t>Fingerprint </a:t>
            </a:r>
            <a:r>
              <a:rPr lang="en" dirty="0">
                <a:solidFill>
                  <a:schemeClr val="bg1"/>
                </a:solidFill>
              </a:rPr>
              <a:t>Observations</a:t>
            </a:r>
            <a:endParaRPr dirty="0">
              <a:solidFill>
                <a:schemeClr val="bg1"/>
              </a:solidFill>
            </a:endParaRPr>
          </a:p>
        </p:txBody>
      </p:sp>
      <p:sp>
        <p:nvSpPr>
          <p:cNvPr id="5422" name="Google Shape;5422;p47">
            <a:extLst>
              <a:ext uri="{C183D7F6-B498-43B3-948B-1728B52AA6E4}">
                <adec:decorative xmlns:adec="http://schemas.microsoft.com/office/drawing/2017/decorative" val="0"/>
              </a:ext>
            </a:extLst>
          </p:cNvPr>
          <p:cNvSpPr txBox="1">
            <a:spLocks noGrp="1"/>
          </p:cNvSpPr>
          <p:nvPr>
            <p:ph type="body" idx="4294967295"/>
          </p:nvPr>
        </p:nvSpPr>
        <p:spPr>
          <a:xfrm>
            <a:off x="715100" y="1602175"/>
            <a:ext cx="5010600" cy="2679000"/>
          </a:xfrm>
          <a:prstGeom prst="rect">
            <a:avLst/>
          </a:prstGeom>
        </p:spPr>
        <p:txBody>
          <a:bodyPr spcFirstLastPara="1" wrap="square" lIns="91425" tIns="91425" rIns="91425" bIns="91425" anchor="t" anchorCtr="0">
            <a:noAutofit/>
          </a:bodyPr>
          <a:lstStyle/>
          <a:p>
            <a:pPr marL="0" indent="0">
              <a:buNone/>
            </a:pPr>
            <a:r>
              <a:rPr lang="en" sz="2200"/>
              <a:t>What do you observe?</a:t>
            </a:r>
            <a:endParaRPr sz="2200"/>
          </a:p>
          <a:p>
            <a:pPr marL="0" indent="0">
              <a:spcBef>
                <a:spcPts val="1000"/>
              </a:spcBef>
              <a:buNone/>
            </a:pPr>
            <a:r>
              <a:rPr lang="en" sz="2200"/>
              <a:t>What kind of fingerprint do you have?</a:t>
            </a:r>
            <a:endParaRPr sz="2200"/>
          </a:p>
          <a:p>
            <a:pPr marL="0" indent="0">
              <a:spcBef>
                <a:spcPts val="1000"/>
              </a:spcBef>
              <a:buNone/>
            </a:pPr>
            <a:r>
              <a:rPr lang="en" sz="2200"/>
              <a:t>Look at the fingerprints of your group members.  What do you notice?</a:t>
            </a:r>
            <a:endParaRPr sz="2200"/>
          </a:p>
          <a:p>
            <a:pPr marL="0" indent="0">
              <a:spcBef>
                <a:spcPts val="1000"/>
              </a:spcBef>
              <a:buNone/>
            </a:pPr>
            <a:r>
              <a:rPr lang="en" sz="2200"/>
              <a:t>Do you think all YOUR fingerprints are the same?  Why or why not?</a:t>
            </a:r>
            <a:endParaRPr sz="2200"/>
          </a:p>
          <a:p>
            <a:pPr marL="0" indent="0">
              <a:spcBef>
                <a:spcPts val="1000"/>
              </a:spcBef>
              <a:spcAft>
                <a:spcPts val="1000"/>
              </a:spcAft>
              <a:buNone/>
            </a:pPr>
            <a:endParaRPr/>
          </a:p>
        </p:txBody>
      </p:sp>
      <p:grpSp>
        <p:nvGrpSpPr>
          <p:cNvPr id="5424" name="Google Shape;5424;p47">
            <a:extLst>
              <a:ext uri="{C183D7F6-B498-43B3-948B-1728B52AA6E4}">
                <adec:decorative xmlns:adec="http://schemas.microsoft.com/office/drawing/2017/decorative" val="1"/>
              </a:ext>
            </a:extLst>
          </p:cNvPr>
          <p:cNvGrpSpPr/>
          <p:nvPr/>
        </p:nvGrpSpPr>
        <p:grpSpPr>
          <a:xfrm rot="179613">
            <a:off x="6364225" y="1658547"/>
            <a:ext cx="2214649" cy="2219111"/>
            <a:chOff x="7221806" y="1168539"/>
            <a:chExt cx="1790356" cy="1732366"/>
          </a:xfrm>
        </p:grpSpPr>
        <p:sp>
          <p:nvSpPr>
            <p:cNvPr id="5425" name="Google Shape;5425;p47"/>
            <p:cNvSpPr/>
            <p:nvPr/>
          </p:nvSpPr>
          <p:spPr>
            <a:xfrm>
              <a:off x="8205932" y="2166851"/>
              <a:ext cx="315882" cy="303655"/>
            </a:xfrm>
            <a:custGeom>
              <a:avLst/>
              <a:gdLst/>
              <a:ahLst/>
              <a:cxnLst/>
              <a:rect l="l" t="t" r="r" b="b"/>
              <a:pathLst>
                <a:path w="4521" h="4346" extrusionOk="0">
                  <a:moveTo>
                    <a:pt x="1083" y="1"/>
                  </a:moveTo>
                  <a:lnTo>
                    <a:pt x="0" y="1173"/>
                  </a:lnTo>
                  <a:lnTo>
                    <a:pt x="3439" y="4346"/>
                  </a:lnTo>
                  <a:lnTo>
                    <a:pt x="4521" y="3173"/>
                  </a:lnTo>
                  <a:lnTo>
                    <a:pt x="1083"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426" name="Google Shape;5426;p47"/>
            <p:cNvSpPr/>
            <p:nvPr/>
          </p:nvSpPr>
          <p:spPr>
            <a:xfrm>
              <a:off x="7268759" y="1270341"/>
              <a:ext cx="1263180" cy="1188978"/>
            </a:xfrm>
            <a:custGeom>
              <a:avLst/>
              <a:gdLst/>
              <a:ahLst/>
              <a:cxnLst/>
              <a:rect l="l" t="t" r="r" b="b"/>
              <a:pathLst>
                <a:path w="18079" h="17017" extrusionOk="0">
                  <a:moveTo>
                    <a:pt x="8640" y="1704"/>
                  </a:moveTo>
                  <a:cubicBezTo>
                    <a:pt x="10316" y="1704"/>
                    <a:pt x="11972" y="2325"/>
                    <a:pt x="13253" y="3509"/>
                  </a:cubicBezTo>
                  <a:cubicBezTo>
                    <a:pt x="16016" y="6057"/>
                    <a:pt x="16187" y="10363"/>
                    <a:pt x="13640" y="13125"/>
                  </a:cubicBezTo>
                  <a:cubicBezTo>
                    <a:pt x="12326" y="14546"/>
                    <a:pt x="10501" y="15313"/>
                    <a:pt x="8635" y="15313"/>
                  </a:cubicBezTo>
                  <a:cubicBezTo>
                    <a:pt x="7847" y="15313"/>
                    <a:pt x="7053" y="15176"/>
                    <a:pt x="6287" y="14895"/>
                  </a:cubicBezTo>
                  <a:cubicBezTo>
                    <a:pt x="3704" y="13941"/>
                    <a:pt x="1950" y="11531"/>
                    <a:pt x="1840" y="8780"/>
                  </a:cubicBezTo>
                  <a:cubicBezTo>
                    <a:pt x="1731" y="6029"/>
                    <a:pt x="3286" y="3486"/>
                    <a:pt x="5787" y="2333"/>
                  </a:cubicBezTo>
                  <a:cubicBezTo>
                    <a:pt x="6700" y="1910"/>
                    <a:pt x="7673" y="1704"/>
                    <a:pt x="8640" y="1704"/>
                  </a:cubicBezTo>
                  <a:close/>
                  <a:moveTo>
                    <a:pt x="8640" y="0"/>
                  </a:moveTo>
                  <a:cubicBezTo>
                    <a:pt x="7432" y="0"/>
                    <a:pt x="6214" y="258"/>
                    <a:pt x="5072" y="786"/>
                  </a:cubicBezTo>
                  <a:cubicBezTo>
                    <a:pt x="1950" y="2228"/>
                    <a:pt x="0" y="5412"/>
                    <a:pt x="141" y="8850"/>
                  </a:cubicBezTo>
                  <a:cubicBezTo>
                    <a:pt x="278" y="12289"/>
                    <a:pt x="2473" y="15305"/>
                    <a:pt x="5701" y="16493"/>
                  </a:cubicBezTo>
                  <a:cubicBezTo>
                    <a:pt x="6660" y="16846"/>
                    <a:pt x="7655" y="17017"/>
                    <a:pt x="8640" y="17017"/>
                  </a:cubicBezTo>
                  <a:cubicBezTo>
                    <a:pt x="10972" y="17017"/>
                    <a:pt x="13252" y="16058"/>
                    <a:pt x="14894" y="14281"/>
                  </a:cubicBezTo>
                  <a:cubicBezTo>
                    <a:pt x="18079" y="10827"/>
                    <a:pt x="17864" y="5443"/>
                    <a:pt x="14410" y="2255"/>
                  </a:cubicBezTo>
                  <a:cubicBezTo>
                    <a:pt x="12806" y="775"/>
                    <a:pt x="10737" y="0"/>
                    <a:pt x="8640"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427" name="Google Shape;5427;p47"/>
            <p:cNvSpPr/>
            <p:nvPr/>
          </p:nvSpPr>
          <p:spPr>
            <a:xfrm>
              <a:off x="7389635" y="1389400"/>
              <a:ext cx="1010180" cy="950931"/>
            </a:xfrm>
            <a:custGeom>
              <a:avLst/>
              <a:gdLst/>
              <a:ahLst/>
              <a:cxnLst/>
              <a:rect l="l" t="t" r="r" b="b"/>
              <a:pathLst>
                <a:path w="14458" h="13610" extrusionOk="0">
                  <a:moveTo>
                    <a:pt x="6911" y="0"/>
                  </a:moveTo>
                  <a:cubicBezTo>
                    <a:pt x="5945" y="0"/>
                    <a:pt x="4971" y="206"/>
                    <a:pt x="4057" y="629"/>
                  </a:cubicBezTo>
                  <a:cubicBezTo>
                    <a:pt x="1560" y="1782"/>
                    <a:pt x="1" y="4325"/>
                    <a:pt x="110" y="7076"/>
                  </a:cubicBezTo>
                  <a:cubicBezTo>
                    <a:pt x="224" y="9827"/>
                    <a:pt x="1978" y="12237"/>
                    <a:pt x="4561" y="13191"/>
                  </a:cubicBezTo>
                  <a:cubicBezTo>
                    <a:pt x="5327" y="13472"/>
                    <a:pt x="6121" y="13609"/>
                    <a:pt x="6908" y="13609"/>
                  </a:cubicBezTo>
                  <a:cubicBezTo>
                    <a:pt x="8773" y="13609"/>
                    <a:pt x="10596" y="12842"/>
                    <a:pt x="11910" y="11421"/>
                  </a:cubicBezTo>
                  <a:cubicBezTo>
                    <a:pt x="14457" y="8659"/>
                    <a:pt x="14286" y="4353"/>
                    <a:pt x="11527" y="1805"/>
                  </a:cubicBezTo>
                  <a:cubicBezTo>
                    <a:pt x="10243" y="621"/>
                    <a:pt x="8588" y="0"/>
                    <a:pt x="6911" y="0"/>
                  </a:cubicBezTo>
                  <a:close/>
                </a:path>
              </a:pathLst>
            </a:custGeom>
            <a:solidFill>
              <a:srgbClr val="FFFFFF">
                <a:alpha val="28570"/>
              </a:srgbClr>
            </a:solidFill>
            <a:ln>
              <a:noFill/>
            </a:ln>
          </p:spPr>
          <p:txBody>
            <a:bodyPr spcFirstLastPara="1" wrap="square" lIns="91425" tIns="91425" rIns="91425" bIns="91425" anchor="ctr" anchorCtr="0">
              <a:noAutofit/>
            </a:bodyPr>
            <a:lstStyle/>
            <a:p>
              <a:endParaRPr/>
            </a:p>
          </p:txBody>
        </p:sp>
        <p:sp>
          <p:nvSpPr>
            <p:cNvPr id="5428" name="Google Shape;5428;p47"/>
            <p:cNvSpPr/>
            <p:nvPr/>
          </p:nvSpPr>
          <p:spPr>
            <a:xfrm>
              <a:off x="8318912" y="2270678"/>
              <a:ext cx="679276" cy="630227"/>
            </a:xfrm>
            <a:custGeom>
              <a:avLst/>
              <a:gdLst/>
              <a:ahLst/>
              <a:cxnLst/>
              <a:rect l="l" t="t" r="r" b="b"/>
              <a:pathLst>
                <a:path w="9722" h="9020" extrusionOk="0">
                  <a:moveTo>
                    <a:pt x="2381" y="0"/>
                  </a:moveTo>
                  <a:cubicBezTo>
                    <a:pt x="2146" y="0"/>
                    <a:pt x="1912" y="94"/>
                    <a:pt x="1740" y="281"/>
                  </a:cubicBezTo>
                  <a:lnTo>
                    <a:pt x="329" y="1809"/>
                  </a:lnTo>
                  <a:cubicBezTo>
                    <a:pt x="1" y="2164"/>
                    <a:pt x="24" y="2719"/>
                    <a:pt x="380" y="3047"/>
                  </a:cubicBezTo>
                  <a:lnTo>
                    <a:pt x="6303" y="8513"/>
                  </a:lnTo>
                  <a:cubicBezTo>
                    <a:pt x="6670" y="8852"/>
                    <a:pt x="7135" y="9020"/>
                    <a:pt x="7599" y="9020"/>
                  </a:cubicBezTo>
                  <a:cubicBezTo>
                    <a:pt x="8114" y="9020"/>
                    <a:pt x="8629" y="8813"/>
                    <a:pt x="9007" y="8404"/>
                  </a:cubicBezTo>
                  <a:cubicBezTo>
                    <a:pt x="9722" y="7626"/>
                    <a:pt x="9675" y="6415"/>
                    <a:pt x="8898" y="5700"/>
                  </a:cubicBezTo>
                  <a:lnTo>
                    <a:pt x="2978" y="234"/>
                  </a:lnTo>
                  <a:cubicBezTo>
                    <a:pt x="2809" y="78"/>
                    <a:pt x="2595" y="0"/>
                    <a:pt x="2381"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5429" name="Google Shape;5429;p47"/>
            <p:cNvSpPr/>
            <p:nvPr/>
          </p:nvSpPr>
          <p:spPr>
            <a:xfrm>
              <a:off x="8283208" y="2192004"/>
              <a:ext cx="159723" cy="159513"/>
            </a:xfrm>
            <a:custGeom>
              <a:avLst/>
              <a:gdLst/>
              <a:ahLst/>
              <a:cxnLst/>
              <a:rect l="l" t="t" r="r" b="b"/>
              <a:pathLst>
                <a:path w="2286" h="2283" fill="none" extrusionOk="0">
                  <a:moveTo>
                    <a:pt x="1082" y="0"/>
                  </a:moveTo>
                  <a:cubicBezTo>
                    <a:pt x="922" y="211"/>
                    <a:pt x="754" y="414"/>
                    <a:pt x="571" y="614"/>
                  </a:cubicBezTo>
                  <a:cubicBezTo>
                    <a:pt x="387" y="809"/>
                    <a:pt x="199" y="997"/>
                    <a:pt x="0" y="1172"/>
                  </a:cubicBezTo>
                  <a:lnTo>
                    <a:pt x="1204" y="2282"/>
                  </a:lnTo>
                  <a:lnTo>
                    <a:pt x="2286" y="1110"/>
                  </a:lnTo>
                  <a:close/>
                </a:path>
              </a:pathLst>
            </a:custGeom>
            <a:solidFill>
              <a:schemeClr val="lt1"/>
            </a:solidFill>
            <a:ln w="19050" cap="flat" cmpd="sng">
              <a:solidFill>
                <a:schemeClr val="dk1"/>
              </a:solidFill>
              <a:prstDash val="solid"/>
              <a:miter lim="3907"/>
              <a:headEnd type="none" w="sm" len="sm"/>
              <a:tailEnd type="none" w="sm" len="sm"/>
            </a:ln>
          </p:spPr>
          <p:txBody>
            <a:bodyPr spcFirstLastPara="1" wrap="square" lIns="91425" tIns="91425" rIns="91425" bIns="91425" anchor="ctr" anchorCtr="0">
              <a:noAutofit/>
            </a:bodyPr>
            <a:lstStyle/>
            <a:p>
              <a:endParaRPr/>
            </a:p>
          </p:txBody>
        </p:sp>
        <p:sp>
          <p:nvSpPr>
            <p:cNvPr id="5430" name="Google Shape;5430;p47"/>
            <p:cNvSpPr/>
            <p:nvPr/>
          </p:nvSpPr>
          <p:spPr>
            <a:xfrm>
              <a:off x="7221806" y="1168539"/>
              <a:ext cx="1321312" cy="1309853"/>
            </a:xfrm>
            <a:custGeom>
              <a:avLst/>
              <a:gdLst/>
              <a:ahLst/>
              <a:cxnLst/>
              <a:rect l="l" t="t" r="r" b="b"/>
              <a:pathLst>
                <a:path w="18911" h="18747" fill="none" extrusionOk="0">
                  <a:moveTo>
                    <a:pt x="15281" y="3235"/>
                  </a:moveTo>
                  <a:cubicBezTo>
                    <a:pt x="11835" y="0"/>
                    <a:pt x="6412" y="196"/>
                    <a:pt x="3204" y="3669"/>
                  </a:cubicBezTo>
                  <a:cubicBezTo>
                    <a:pt x="0" y="7143"/>
                    <a:pt x="238" y="12562"/>
                    <a:pt x="3739" y="15738"/>
                  </a:cubicBezTo>
                  <a:cubicBezTo>
                    <a:pt x="6994" y="18747"/>
                    <a:pt x="11964" y="18723"/>
                    <a:pt x="15191" y="15820"/>
                  </a:cubicBezTo>
                  <a:cubicBezTo>
                    <a:pt x="15386" y="15645"/>
                    <a:pt x="15578" y="15457"/>
                    <a:pt x="15762" y="15258"/>
                  </a:cubicBezTo>
                  <a:cubicBezTo>
                    <a:pt x="15945" y="15062"/>
                    <a:pt x="16113" y="14855"/>
                    <a:pt x="16273" y="14648"/>
                  </a:cubicBezTo>
                  <a:cubicBezTo>
                    <a:pt x="18911" y="11198"/>
                    <a:pt x="18536" y="6240"/>
                    <a:pt x="15281" y="3235"/>
                  </a:cubicBezTo>
                  <a:close/>
                  <a:moveTo>
                    <a:pt x="4896" y="14488"/>
                  </a:moveTo>
                  <a:cubicBezTo>
                    <a:pt x="2872" y="12620"/>
                    <a:pt x="2172" y="9721"/>
                    <a:pt x="3126" y="7139"/>
                  </a:cubicBezTo>
                  <a:cubicBezTo>
                    <a:pt x="4075" y="4556"/>
                    <a:pt x="6490" y="2802"/>
                    <a:pt x="9237" y="2688"/>
                  </a:cubicBezTo>
                  <a:cubicBezTo>
                    <a:pt x="11987" y="2579"/>
                    <a:pt x="14535" y="4138"/>
                    <a:pt x="15687" y="6635"/>
                  </a:cubicBezTo>
                  <a:cubicBezTo>
                    <a:pt x="16840" y="9135"/>
                    <a:pt x="16375" y="12081"/>
                    <a:pt x="14511" y="14105"/>
                  </a:cubicBezTo>
                  <a:cubicBezTo>
                    <a:pt x="11960" y="16864"/>
                    <a:pt x="7654" y="17039"/>
                    <a:pt x="4896" y="14488"/>
                  </a:cubicBezTo>
                  <a:close/>
                </a:path>
              </a:pathLst>
            </a:custGeom>
            <a:solidFill>
              <a:schemeClr val="lt1"/>
            </a:solidFill>
            <a:ln w="19050" cap="flat" cmpd="sng">
              <a:solidFill>
                <a:schemeClr val="dk1"/>
              </a:solidFill>
              <a:prstDash val="solid"/>
              <a:miter lim="3907"/>
              <a:headEnd type="none" w="sm" len="sm"/>
              <a:tailEnd type="none" w="sm" len="sm"/>
            </a:ln>
          </p:spPr>
          <p:txBody>
            <a:bodyPr spcFirstLastPara="1" wrap="square" lIns="91425" tIns="91425" rIns="91425" bIns="91425" anchor="ctr" anchorCtr="0">
              <a:noAutofit/>
            </a:bodyPr>
            <a:lstStyle/>
            <a:p>
              <a:endParaRPr/>
            </a:p>
          </p:txBody>
        </p:sp>
        <p:sp>
          <p:nvSpPr>
            <p:cNvPr id="5431" name="Google Shape;5431;p47"/>
            <p:cNvSpPr/>
            <p:nvPr/>
          </p:nvSpPr>
          <p:spPr>
            <a:xfrm>
              <a:off x="7395297" y="1352400"/>
              <a:ext cx="1010111" cy="1024853"/>
            </a:xfrm>
            <a:custGeom>
              <a:avLst/>
              <a:gdLst/>
              <a:ahLst/>
              <a:cxnLst/>
              <a:rect l="l" t="t" r="r" b="b"/>
              <a:pathLst>
                <a:path w="14457" h="14668" fill="none" extrusionOk="0">
                  <a:moveTo>
                    <a:pt x="11522" y="2333"/>
                  </a:moveTo>
                  <a:cubicBezTo>
                    <a:pt x="9499" y="465"/>
                    <a:pt x="6553" y="0"/>
                    <a:pt x="4056" y="1157"/>
                  </a:cubicBezTo>
                  <a:cubicBezTo>
                    <a:pt x="1555" y="2309"/>
                    <a:pt x="0" y="4853"/>
                    <a:pt x="110" y="7603"/>
                  </a:cubicBezTo>
                  <a:cubicBezTo>
                    <a:pt x="219" y="10354"/>
                    <a:pt x="1973" y="12769"/>
                    <a:pt x="4556" y="13718"/>
                  </a:cubicBezTo>
                  <a:cubicBezTo>
                    <a:pt x="7139" y="14668"/>
                    <a:pt x="10042" y="13968"/>
                    <a:pt x="11909" y="11948"/>
                  </a:cubicBezTo>
                  <a:cubicBezTo>
                    <a:pt x="14457" y="9186"/>
                    <a:pt x="14285" y="4880"/>
                    <a:pt x="11522" y="2333"/>
                  </a:cubicBezTo>
                  <a:close/>
                </a:path>
              </a:pathLst>
            </a:custGeom>
            <a:solidFill>
              <a:schemeClr val="lt1"/>
            </a:solidFill>
            <a:ln w="19050" cap="flat" cmpd="sng">
              <a:solidFill>
                <a:schemeClr val="dk1"/>
              </a:solidFill>
              <a:prstDash val="solid"/>
              <a:miter lim="3907"/>
              <a:headEnd type="none" w="sm" len="sm"/>
              <a:tailEnd type="none" w="sm" len="sm"/>
            </a:ln>
          </p:spPr>
          <p:txBody>
            <a:bodyPr spcFirstLastPara="1" wrap="square" lIns="91425" tIns="91425" rIns="91425" bIns="91425" anchor="ctr" anchorCtr="0">
              <a:noAutofit/>
            </a:bodyPr>
            <a:lstStyle/>
            <a:p>
              <a:endParaRPr/>
            </a:p>
          </p:txBody>
        </p:sp>
        <p:sp>
          <p:nvSpPr>
            <p:cNvPr id="5432" name="Google Shape;5432;p47"/>
            <p:cNvSpPr/>
            <p:nvPr/>
          </p:nvSpPr>
          <p:spPr>
            <a:xfrm>
              <a:off x="8332886" y="2230503"/>
              <a:ext cx="679276" cy="651677"/>
            </a:xfrm>
            <a:custGeom>
              <a:avLst/>
              <a:gdLst/>
              <a:ahLst/>
              <a:cxnLst/>
              <a:rect l="l" t="t" r="r" b="b"/>
              <a:pathLst>
                <a:path w="9722" h="9327" fill="none" extrusionOk="0">
                  <a:moveTo>
                    <a:pt x="8897" y="5795"/>
                  </a:moveTo>
                  <a:lnTo>
                    <a:pt x="2974" y="332"/>
                  </a:lnTo>
                  <a:cubicBezTo>
                    <a:pt x="2618" y="0"/>
                    <a:pt x="2063" y="24"/>
                    <a:pt x="1735" y="379"/>
                  </a:cubicBezTo>
                  <a:lnTo>
                    <a:pt x="1575" y="555"/>
                  </a:lnTo>
                  <a:lnTo>
                    <a:pt x="493" y="1727"/>
                  </a:lnTo>
                  <a:lnTo>
                    <a:pt x="328" y="1907"/>
                  </a:lnTo>
                  <a:cubicBezTo>
                    <a:pt x="0" y="2262"/>
                    <a:pt x="20" y="2813"/>
                    <a:pt x="375" y="3142"/>
                  </a:cubicBezTo>
                  <a:lnTo>
                    <a:pt x="6299" y="8608"/>
                  </a:lnTo>
                  <a:cubicBezTo>
                    <a:pt x="7076" y="9327"/>
                    <a:pt x="8287" y="9276"/>
                    <a:pt x="9002" y="8502"/>
                  </a:cubicBezTo>
                  <a:lnTo>
                    <a:pt x="9002" y="8502"/>
                  </a:lnTo>
                  <a:cubicBezTo>
                    <a:pt x="9721" y="7725"/>
                    <a:pt x="9670" y="6513"/>
                    <a:pt x="8897" y="5795"/>
                  </a:cubicBezTo>
                  <a:close/>
                </a:path>
              </a:pathLst>
            </a:custGeom>
            <a:solidFill>
              <a:schemeClr val="lt1"/>
            </a:solidFill>
            <a:ln w="19050" cap="flat" cmpd="sng">
              <a:solidFill>
                <a:schemeClr val="dk1"/>
              </a:solidFill>
              <a:prstDash val="solid"/>
              <a:miter lim="3907"/>
              <a:headEnd type="none" w="sm" len="sm"/>
              <a:tailEnd type="none" w="sm" len="sm"/>
            </a:ln>
          </p:spPr>
          <p:txBody>
            <a:bodyPr spcFirstLastPara="1" wrap="square" lIns="91425" tIns="91425" rIns="91425" bIns="91425" anchor="ctr" anchorCtr="0">
              <a:noAutofit/>
            </a:bodyPr>
            <a:lstStyle/>
            <a:p>
              <a:endParaRPr/>
            </a:p>
          </p:txBody>
        </p:sp>
        <p:sp>
          <p:nvSpPr>
            <p:cNvPr id="5433" name="Google Shape;5433;p47"/>
            <p:cNvSpPr/>
            <p:nvPr/>
          </p:nvSpPr>
          <p:spPr>
            <a:xfrm>
              <a:off x="7625171" y="1411092"/>
              <a:ext cx="593825" cy="274379"/>
            </a:xfrm>
            <a:custGeom>
              <a:avLst/>
              <a:gdLst/>
              <a:ahLst/>
              <a:cxnLst/>
              <a:rect l="l" t="t" r="r" b="b"/>
              <a:pathLst>
                <a:path w="8499" h="3927" fill="none" extrusionOk="0">
                  <a:moveTo>
                    <a:pt x="8498" y="3927"/>
                  </a:moveTo>
                  <a:cubicBezTo>
                    <a:pt x="6842" y="782"/>
                    <a:pt x="2684" y="0"/>
                    <a:pt x="0" y="2333"/>
                  </a:cubicBezTo>
                </a:path>
              </a:pathLst>
            </a:custGeom>
            <a:solidFill>
              <a:schemeClr val="accent6"/>
            </a:solid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434" name="Google Shape;5434;p47"/>
            <p:cNvSpPr/>
            <p:nvPr/>
          </p:nvSpPr>
          <p:spPr>
            <a:xfrm>
              <a:off x="8241288" y="1737597"/>
              <a:ext cx="21939" cy="129749"/>
            </a:xfrm>
            <a:custGeom>
              <a:avLst/>
              <a:gdLst/>
              <a:ahLst/>
              <a:cxnLst/>
              <a:rect l="l" t="t" r="r" b="b"/>
              <a:pathLst>
                <a:path w="314" h="1857" fill="none" extrusionOk="0">
                  <a:moveTo>
                    <a:pt x="309" y="1856"/>
                  </a:moveTo>
                  <a:cubicBezTo>
                    <a:pt x="313" y="1223"/>
                    <a:pt x="212" y="594"/>
                    <a:pt x="1" y="0"/>
                  </a:cubicBezTo>
                </a:path>
              </a:pathLst>
            </a:custGeom>
            <a:solidFill>
              <a:schemeClr val="accent6"/>
            </a:solid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a:p>
          </p:txBody>
        </p:sp>
      </p:grpSp>
      <p:grpSp>
        <p:nvGrpSpPr>
          <p:cNvPr id="5386" name="Google Shape;5386;p47">
            <a:extLst>
              <a:ext uri="{C183D7F6-B498-43B3-948B-1728B52AA6E4}">
                <adec:decorative xmlns:adec="http://schemas.microsoft.com/office/drawing/2017/decorative" val="1"/>
              </a:ext>
            </a:extLst>
          </p:cNvPr>
          <p:cNvGrpSpPr/>
          <p:nvPr/>
        </p:nvGrpSpPr>
        <p:grpSpPr>
          <a:xfrm rot="-1136116">
            <a:off x="6374825" y="1950744"/>
            <a:ext cx="655512" cy="924999"/>
            <a:chOff x="1073175" y="1823100"/>
            <a:chExt cx="1283725" cy="1811475"/>
          </a:xfrm>
        </p:grpSpPr>
        <p:sp>
          <p:nvSpPr>
            <p:cNvPr id="5387" name="Google Shape;5387;p47"/>
            <p:cNvSpPr/>
            <p:nvPr/>
          </p:nvSpPr>
          <p:spPr>
            <a:xfrm>
              <a:off x="1428925" y="2375550"/>
              <a:ext cx="878825" cy="1259025"/>
            </a:xfrm>
            <a:custGeom>
              <a:avLst/>
              <a:gdLst/>
              <a:ahLst/>
              <a:cxnLst/>
              <a:rect l="l" t="t" r="r" b="b"/>
              <a:pathLst>
                <a:path w="35153" h="50361" extrusionOk="0">
                  <a:moveTo>
                    <a:pt x="10996" y="0"/>
                  </a:moveTo>
                  <a:cubicBezTo>
                    <a:pt x="10493" y="0"/>
                    <a:pt x="9978" y="53"/>
                    <a:pt x="9463" y="160"/>
                  </a:cubicBezTo>
                  <a:cubicBezTo>
                    <a:pt x="6846" y="707"/>
                    <a:pt x="4450" y="2587"/>
                    <a:pt x="2712" y="5447"/>
                  </a:cubicBezTo>
                  <a:cubicBezTo>
                    <a:pt x="719" y="8717"/>
                    <a:pt x="1598" y="13738"/>
                    <a:pt x="2688" y="17363"/>
                  </a:cubicBezTo>
                  <a:cubicBezTo>
                    <a:pt x="3903" y="21431"/>
                    <a:pt x="6080" y="26080"/>
                    <a:pt x="8510" y="29808"/>
                  </a:cubicBezTo>
                  <a:cubicBezTo>
                    <a:pt x="11057" y="33719"/>
                    <a:pt x="13484" y="35973"/>
                    <a:pt x="15258" y="37618"/>
                  </a:cubicBezTo>
                  <a:cubicBezTo>
                    <a:pt x="16484" y="38763"/>
                    <a:pt x="17371" y="39583"/>
                    <a:pt x="17809" y="40470"/>
                  </a:cubicBezTo>
                  <a:lnTo>
                    <a:pt x="17977" y="40814"/>
                  </a:lnTo>
                  <a:cubicBezTo>
                    <a:pt x="19020" y="42916"/>
                    <a:pt x="19774" y="44432"/>
                    <a:pt x="16488" y="47824"/>
                  </a:cubicBezTo>
                  <a:cubicBezTo>
                    <a:pt x="15150" y="49206"/>
                    <a:pt x="13222" y="49595"/>
                    <a:pt x="11476" y="49595"/>
                  </a:cubicBezTo>
                  <a:cubicBezTo>
                    <a:pt x="10907" y="49595"/>
                    <a:pt x="10358" y="49553"/>
                    <a:pt x="9854" y="49492"/>
                  </a:cubicBezTo>
                  <a:cubicBezTo>
                    <a:pt x="8432" y="49312"/>
                    <a:pt x="7037" y="48968"/>
                    <a:pt x="5697" y="48468"/>
                  </a:cubicBezTo>
                  <a:cubicBezTo>
                    <a:pt x="5650" y="48450"/>
                    <a:pt x="5602" y="48441"/>
                    <a:pt x="5555" y="48441"/>
                  </a:cubicBezTo>
                  <a:cubicBezTo>
                    <a:pt x="5405" y="48441"/>
                    <a:pt x="5264" y="48531"/>
                    <a:pt x="5204" y="48679"/>
                  </a:cubicBezTo>
                  <a:cubicBezTo>
                    <a:pt x="5126" y="48875"/>
                    <a:pt x="5220" y="49094"/>
                    <a:pt x="5412" y="49176"/>
                  </a:cubicBezTo>
                  <a:cubicBezTo>
                    <a:pt x="6810" y="49699"/>
                    <a:pt x="8264" y="50062"/>
                    <a:pt x="9745" y="50250"/>
                  </a:cubicBezTo>
                  <a:cubicBezTo>
                    <a:pt x="10327" y="50320"/>
                    <a:pt x="10909" y="50359"/>
                    <a:pt x="11499" y="50359"/>
                  </a:cubicBezTo>
                  <a:cubicBezTo>
                    <a:pt x="11537" y="50360"/>
                    <a:pt x="11575" y="50360"/>
                    <a:pt x="11614" y="50360"/>
                  </a:cubicBezTo>
                  <a:cubicBezTo>
                    <a:pt x="12263" y="50360"/>
                    <a:pt x="12908" y="50297"/>
                    <a:pt x="13546" y="50172"/>
                  </a:cubicBezTo>
                  <a:cubicBezTo>
                    <a:pt x="14976" y="49887"/>
                    <a:pt x="16148" y="49277"/>
                    <a:pt x="17039" y="48359"/>
                  </a:cubicBezTo>
                  <a:cubicBezTo>
                    <a:pt x="18700" y="46648"/>
                    <a:pt x="19520" y="45218"/>
                    <a:pt x="19622" y="43862"/>
                  </a:cubicBezTo>
                  <a:cubicBezTo>
                    <a:pt x="19720" y="42612"/>
                    <a:pt x="19204" y="41576"/>
                    <a:pt x="18657" y="40478"/>
                  </a:cubicBezTo>
                  <a:cubicBezTo>
                    <a:pt x="18602" y="40369"/>
                    <a:pt x="18547" y="40256"/>
                    <a:pt x="18493" y="40142"/>
                  </a:cubicBezTo>
                  <a:cubicBezTo>
                    <a:pt x="17997" y="39130"/>
                    <a:pt x="17016" y="38220"/>
                    <a:pt x="15777" y="37067"/>
                  </a:cubicBezTo>
                  <a:cubicBezTo>
                    <a:pt x="14035" y="35446"/>
                    <a:pt x="11647" y="33230"/>
                    <a:pt x="9151" y="29398"/>
                  </a:cubicBezTo>
                  <a:cubicBezTo>
                    <a:pt x="5126" y="23232"/>
                    <a:pt x="0" y="11378"/>
                    <a:pt x="3360" y="5845"/>
                  </a:cubicBezTo>
                  <a:cubicBezTo>
                    <a:pt x="4990" y="3165"/>
                    <a:pt x="7213" y="1414"/>
                    <a:pt x="9620" y="910"/>
                  </a:cubicBezTo>
                  <a:cubicBezTo>
                    <a:pt x="10085" y="814"/>
                    <a:pt x="10549" y="766"/>
                    <a:pt x="11002" y="766"/>
                  </a:cubicBezTo>
                  <a:cubicBezTo>
                    <a:pt x="12175" y="766"/>
                    <a:pt x="13278" y="1085"/>
                    <a:pt x="14152" y="1700"/>
                  </a:cubicBezTo>
                  <a:cubicBezTo>
                    <a:pt x="16824" y="3575"/>
                    <a:pt x="18938" y="5689"/>
                    <a:pt x="21845" y="10936"/>
                  </a:cubicBezTo>
                  <a:cubicBezTo>
                    <a:pt x="24654" y="16008"/>
                    <a:pt x="30023" y="22818"/>
                    <a:pt x="32734" y="23994"/>
                  </a:cubicBezTo>
                  <a:cubicBezTo>
                    <a:pt x="33018" y="24118"/>
                    <a:pt x="33288" y="24179"/>
                    <a:pt x="33536" y="24179"/>
                  </a:cubicBezTo>
                  <a:cubicBezTo>
                    <a:pt x="34022" y="24179"/>
                    <a:pt x="34427" y="23944"/>
                    <a:pt x="34696" y="23486"/>
                  </a:cubicBezTo>
                  <a:cubicBezTo>
                    <a:pt x="35079" y="22837"/>
                    <a:pt x="35153" y="21759"/>
                    <a:pt x="34891" y="20599"/>
                  </a:cubicBezTo>
                  <a:cubicBezTo>
                    <a:pt x="34621" y="19403"/>
                    <a:pt x="34067" y="18407"/>
                    <a:pt x="33371" y="17871"/>
                  </a:cubicBezTo>
                  <a:cubicBezTo>
                    <a:pt x="33301" y="17818"/>
                    <a:pt x="33219" y="17792"/>
                    <a:pt x="33137" y="17792"/>
                  </a:cubicBezTo>
                  <a:cubicBezTo>
                    <a:pt x="33023" y="17792"/>
                    <a:pt x="32911" y="17842"/>
                    <a:pt x="32836" y="17938"/>
                  </a:cubicBezTo>
                  <a:cubicBezTo>
                    <a:pt x="32707" y="18106"/>
                    <a:pt x="32738" y="18344"/>
                    <a:pt x="32906" y="18473"/>
                  </a:cubicBezTo>
                  <a:cubicBezTo>
                    <a:pt x="34110" y="19407"/>
                    <a:pt x="34625" y="22107"/>
                    <a:pt x="34039" y="23099"/>
                  </a:cubicBezTo>
                  <a:cubicBezTo>
                    <a:pt x="33946" y="23258"/>
                    <a:pt x="33807" y="23418"/>
                    <a:pt x="33531" y="23418"/>
                  </a:cubicBezTo>
                  <a:cubicBezTo>
                    <a:pt x="33400" y="23418"/>
                    <a:pt x="33240" y="23382"/>
                    <a:pt x="33039" y="23295"/>
                  </a:cubicBezTo>
                  <a:cubicBezTo>
                    <a:pt x="30730" y="22287"/>
                    <a:pt x="25514" y="15988"/>
                    <a:pt x="22513" y="10565"/>
                  </a:cubicBezTo>
                  <a:cubicBezTo>
                    <a:pt x="19536" y="5189"/>
                    <a:pt x="17356" y="3013"/>
                    <a:pt x="14589" y="1075"/>
                  </a:cubicBezTo>
                  <a:cubicBezTo>
                    <a:pt x="13586" y="369"/>
                    <a:pt x="12328" y="0"/>
                    <a:pt x="10996"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388" name="Google Shape;5388;p47"/>
            <p:cNvSpPr/>
            <p:nvPr/>
          </p:nvSpPr>
          <p:spPr>
            <a:xfrm>
              <a:off x="1507950" y="2439275"/>
              <a:ext cx="848950" cy="1153375"/>
            </a:xfrm>
            <a:custGeom>
              <a:avLst/>
              <a:gdLst/>
              <a:ahLst/>
              <a:cxnLst/>
              <a:rect l="l" t="t" r="r" b="b"/>
              <a:pathLst>
                <a:path w="33958" h="46135" extrusionOk="0">
                  <a:moveTo>
                    <a:pt x="16977" y="45435"/>
                  </a:moveTo>
                  <a:lnTo>
                    <a:pt x="16969" y="45443"/>
                  </a:lnTo>
                  <a:cubicBezTo>
                    <a:pt x="16969" y="45442"/>
                    <a:pt x="16972" y="45441"/>
                    <a:pt x="16978" y="45437"/>
                  </a:cubicBezTo>
                  <a:lnTo>
                    <a:pt x="16978" y="45437"/>
                  </a:lnTo>
                  <a:lnTo>
                    <a:pt x="16977" y="45435"/>
                  </a:lnTo>
                  <a:close/>
                  <a:moveTo>
                    <a:pt x="8386" y="0"/>
                  </a:moveTo>
                  <a:cubicBezTo>
                    <a:pt x="7676" y="0"/>
                    <a:pt x="6902" y="131"/>
                    <a:pt x="6048" y="421"/>
                  </a:cubicBezTo>
                  <a:cubicBezTo>
                    <a:pt x="3911" y="1147"/>
                    <a:pt x="2270" y="2581"/>
                    <a:pt x="1321" y="4558"/>
                  </a:cubicBezTo>
                  <a:cubicBezTo>
                    <a:pt x="0" y="7305"/>
                    <a:pt x="74" y="10880"/>
                    <a:pt x="1532" y="14900"/>
                  </a:cubicBezTo>
                  <a:cubicBezTo>
                    <a:pt x="2661" y="18022"/>
                    <a:pt x="4310" y="21089"/>
                    <a:pt x="6564" y="24282"/>
                  </a:cubicBezTo>
                  <a:cubicBezTo>
                    <a:pt x="8479" y="26997"/>
                    <a:pt x="10502" y="29318"/>
                    <a:pt x="12124" y="31185"/>
                  </a:cubicBezTo>
                  <a:cubicBezTo>
                    <a:pt x="12272" y="31353"/>
                    <a:pt x="12417" y="31521"/>
                    <a:pt x="12558" y="31686"/>
                  </a:cubicBezTo>
                  <a:cubicBezTo>
                    <a:pt x="13027" y="32221"/>
                    <a:pt x="13495" y="32744"/>
                    <a:pt x="13949" y="33252"/>
                  </a:cubicBezTo>
                  <a:cubicBezTo>
                    <a:pt x="16617" y="36234"/>
                    <a:pt x="18922" y="38808"/>
                    <a:pt x="18516" y="41657"/>
                  </a:cubicBezTo>
                  <a:cubicBezTo>
                    <a:pt x="18081" y="44695"/>
                    <a:pt x="17082" y="45371"/>
                    <a:pt x="16978" y="45437"/>
                  </a:cubicBezTo>
                  <a:lnTo>
                    <a:pt x="16978" y="45437"/>
                  </a:lnTo>
                  <a:lnTo>
                    <a:pt x="17281" y="46134"/>
                  </a:lnTo>
                  <a:cubicBezTo>
                    <a:pt x="17430" y="46072"/>
                    <a:pt x="18751" y="45400"/>
                    <a:pt x="19270" y="41766"/>
                  </a:cubicBezTo>
                  <a:cubicBezTo>
                    <a:pt x="19727" y="38562"/>
                    <a:pt x="17313" y="35866"/>
                    <a:pt x="14519" y="32744"/>
                  </a:cubicBezTo>
                  <a:cubicBezTo>
                    <a:pt x="14066" y="32240"/>
                    <a:pt x="13601" y="31717"/>
                    <a:pt x="13136" y="31182"/>
                  </a:cubicBezTo>
                  <a:lnTo>
                    <a:pt x="12702" y="30681"/>
                  </a:lnTo>
                  <a:cubicBezTo>
                    <a:pt x="9537" y="27048"/>
                    <a:pt x="4755" y="21554"/>
                    <a:pt x="2251" y="14639"/>
                  </a:cubicBezTo>
                  <a:cubicBezTo>
                    <a:pt x="864" y="10817"/>
                    <a:pt x="781" y="7442"/>
                    <a:pt x="2008" y="4886"/>
                  </a:cubicBezTo>
                  <a:cubicBezTo>
                    <a:pt x="2868" y="3097"/>
                    <a:pt x="4353" y="1804"/>
                    <a:pt x="6298" y="1143"/>
                  </a:cubicBezTo>
                  <a:cubicBezTo>
                    <a:pt x="7037" y="892"/>
                    <a:pt x="7724" y="765"/>
                    <a:pt x="8373" y="765"/>
                  </a:cubicBezTo>
                  <a:cubicBezTo>
                    <a:pt x="9417" y="765"/>
                    <a:pt x="10363" y="1093"/>
                    <a:pt x="11264" y="1753"/>
                  </a:cubicBezTo>
                  <a:cubicBezTo>
                    <a:pt x="12612" y="2745"/>
                    <a:pt x="13734" y="4375"/>
                    <a:pt x="14921" y="6102"/>
                  </a:cubicBezTo>
                  <a:lnTo>
                    <a:pt x="15179" y="6473"/>
                  </a:lnTo>
                  <a:cubicBezTo>
                    <a:pt x="15902" y="7520"/>
                    <a:pt x="16809" y="8880"/>
                    <a:pt x="17770" y="10317"/>
                  </a:cubicBezTo>
                  <a:cubicBezTo>
                    <a:pt x="20212" y="13982"/>
                    <a:pt x="22982" y="18136"/>
                    <a:pt x="24525" y="19890"/>
                  </a:cubicBezTo>
                  <a:cubicBezTo>
                    <a:pt x="25666" y="21183"/>
                    <a:pt x="26889" y="22500"/>
                    <a:pt x="28120" y="23367"/>
                  </a:cubicBezTo>
                  <a:cubicBezTo>
                    <a:pt x="29061" y="24033"/>
                    <a:pt x="29926" y="24366"/>
                    <a:pt x="30705" y="24366"/>
                  </a:cubicBezTo>
                  <a:cubicBezTo>
                    <a:pt x="31193" y="24366"/>
                    <a:pt x="31648" y="24235"/>
                    <a:pt x="32066" y="23973"/>
                  </a:cubicBezTo>
                  <a:cubicBezTo>
                    <a:pt x="33062" y="23352"/>
                    <a:pt x="33672" y="21566"/>
                    <a:pt x="33867" y="18675"/>
                  </a:cubicBezTo>
                  <a:cubicBezTo>
                    <a:pt x="33953" y="17327"/>
                    <a:pt x="33957" y="15971"/>
                    <a:pt x="33883" y="14623"/>
                  </a:cubicBezTo>
                  <a:cubicBezTo>
                    <a:pt x="33864" y="14427"/>
                    <a:pt x="33696" y="14279"/>
                    <a:pt x="33499" y="14279"/>
                  </a:cubicBezTo>
                  <a:cubicBezTo>
                    <a:pt x="33492" y="14279"/>
                    <a:pt x="33484" y="14279"/>
                    <a:pt x="33477" y="14279"/>
                  </a:cubicBezTo>
                  <a:cubicBezTo>
                    <a:pt x="33273" y="14295"/>
                    <a:pt x="33113" y="14467"/>
                    <a:pt x="33121" y="14674"/>
                  </a:cubicBezTo>
                  <a:cubicBezTo>
                    <a:pt x="33195" y="15991"/>
                    <a:pt x="33187" y="17311"/>
                    <a:pt x="33105" y="18628"/>
                  </a:cubicBezTo>
                  <a:cubicBezTo>
                    <a:pt x="32933" y="21187"/>
                    <a:pt x="32418" y="22855"/>
                    <a:pt x="31664" y="23324"/>
                  </a:cubicBezTo>
                  <a:cubicBezTo>
                    <a:pt x="31360" y="23514"/>
                    <a:pt x="31037" y="23601"/>
                    <a:pt x="30696" y="23601"/>
                  </a:cubicBezTo>
                  <a:cubicBezTo>
                    <a:pt x="29068" y="23601"/>
                    <a:pt x="27061" y="21612"/>
                    <a:pt x="25100" y="19382"/>
                  </a:cubicBezTo>
                  <a:cubicBezTo>
                    <a:pt x="23588" y="17671"/>
                    <a:pt x="20833" y="13541"/>
                    <a:pt x="18403" y="9895"/>
                  </a:cubicBezTo>
                  <a:cubicBezTo>
                    <a:pt x="17442" y="8454"/>
                    <a:pt x="16531" y="7090"/>
                    <a:pt x="15805" y="6039"/>
                  </a:cubicBezTo>
                  <a:cubicBezTo>
                    <a:pt x="15722" y="5914"/>
                    <a:pt x="15637" y="5789"/>
                    <a:pt x="15551" y="5668"/>
                  </a:cubicBezTo>
                  <a:cubicBezTo>
                    <a:pt x="13555" y="2767"/>
                    <a:pt x="11648" y="0"/>
                    <a:pt x="8386"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389" name="Google Shape;5389;p47"/>
            <p:cNvSpPr/>
            <p:nvPr/>
          </p:nvSpPr>
          <p:spPr>
            <a:xfrm>
              <a:off x="1870625" y="3185775"/>
              <a:ext cx="188450" cy="367700"/>
            </a:xfrm>
            <a:custGeom>
              <a:avLst/>
              <a:gdLst/>
              <a:ahLst/>
              <a:cxnLst/>
              <a:rect l="l" t="t" r="r" b="b"/>
              <a:pathLst>
                <a:path w="7538" h="14708" extrusionOk="0">
                  <a:moveTo>
                    <a:pt x="428" y="0"/>
                  </a:moveTo>
                  <a:cubicBezTo>
                    <a:pt x="309" y="0"/>
                    <a:pt x="192" y="56"/>
                    <a:pt x="118" y="161"/>
                  </a:cubicBezTo>
                  <a:cubicBezTo>
                    <a:pt x="0" y="329"/>
                    <a:pt x="35" y="564"/>
                    <a:pt x="204" y="689"/>
                  </a:cubicBezTo>
                  <a:cubicBezTo>
                    <a:pt x="2958" y="2650"/>
                    <a:pt x="5087" y="5451"/>
                    <a:pt x="6197" y="8577"/>
                  </a:cubicBezTo>
                  <a:cubicBezTo>
                    <a:pt x="6600" y="9714"/>
                    <a:pt x="6768" y="10636"/>
                    <a:pt x="6732" y="11484"/>
                  </a:cubicBezTo>
                  <a:cubicBezTo>
                    <a:pt x="6685" y="12523"/>
                    <a:pt x="6310" y="13438"/>
                    <a:pt x="5674" y="14055"/>
                  </a:cubicBezTo>
                  <a:cubicBezTo>
                    <a:pt x="5427" y="14293"/>
                    <a:pt x="5595" y="14707"/>
                    <a:pt x="5939" y="14707"/>
                  </a:cubicBezTo>
                  <a:cubicBezTo>
                    <a:pt x="6037" y="14707"/>
                    <a:pt x="6135" y="14668"/>
                    <a:pt x="6205" y="14602"/>
                  </a:cubicBezTo>
                  <a:cubicBezTo>
                    <a:pt x="6982" y="13848"/>
                    <a:pt x="7443" y="12750"/>
                    <a:pt x="7494" y="11515"/>
                  </a:cubicBezTo>
                  <a:cubicBezTo>
                    <a:pt x="7537" y="10566"/>
                    <a:pt x="7354" y="9554"/>
                    <a:pt x="6916" y="8319"/>
                  </a:cubicBezTo>
                  <a:cubicBezTo>
                    <a:pt x="5752" y="5049"/>
                    <a:pt x="3525" y="2119"/>
                    <a:pt x="645" y="67"/>
                  </a:cubicBezTo>
                  <a:cubicBezTo>
                    <a:pt x="579" y="22"/>
                    <a:pt x="503" y="0"/>
                    <a:pt x="428"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390" name="Google Shape;5390;p47"/>
            <p:cNvSpPr/>
            <p:nvPr/>
          </p:nvSpPr>
          <p:spPr>
            <a:xfrm>
              <a:off x="2072625" y="3414050"/>
              <a:ext cx="112050" cy="109825"/>
            </a:xfrm>
            <a:custGeom>
              <a:avLst/>
              <a:gdLst/>
              <a:ahLst/>
              <a:cxnLst/>
              <a:rect l="l" t="t" r="r" b="b"/>
              <a:pathLst>
                <a:path w="4482" h="4393" extrusionOk="0">
                  <a:moveTo>
                    <a:pt x="2715" y="0"/>
                  </a:moveTo>
                  <a:cubicBezTo>
                    <a:pt x="2479" y="0"/>
                    <a:pt x="2240" y="38"/>
                    <a:pt x="2013" y="118"/>
                  </a:cubicBezTo>
                  <a:cubicBezTo>
                    <a:pt x="1286" y="372"/>
                    <a:pt x="684" y="993"/>
                    <a:pt x="360" y="1822"/>
                  </a:cubicBezTo>
                  <a:cubicBezTo>
                    <a:pt x="71" y="2552"/>
                    <a:pt x="28" y="3330"/>
                    <a:pt x="4" y="4002"/>
                  </a:cubicBezTo>
                  <a:cubicBezTo>
                    <a:pt x="0" y="4213"/>
                    <a:pt x="164" y="4389"/>
                    <a:pt x="375" y="4393"/>
                  </a:cubicBezTo>
                  <a:lnTo>
                    <a:pt x="387" y="4393"/>
                  </a:lnTo>
                  <a:cubicBezTo>
                    <a:pt x="594" y="4393"/>
                    <a:pt x="762" y="4232"/>
                    <a:pt x="770" y="4025"/>
                  </a:cubicBezTo>
                  <a:cubicBezTo>
                    <a:pt x="786" y="3420"/>
                    <a:pt x="825" y="2720"/>
                    <a:pt x="1067" y="2103"/>
                  </a:cubicBezTo>
                  <a:cubicBezTo>
                    <a:pt x="1313" y="1482"/>
                    <a:pt x="1751" y="1021"/>
                    <a:pt x="2266" y="837"/>
                  </a:cubicBezTo>
                  <a:cubicBezTo>
                    <a:pt x="2415" y="785"/>
                    <a:pt x="2571" y="761"/>
                    <a:pt x="2725" y="761"/>
                  </a:cubicBezTo>
                  <a:cubicBezTo>
                    <a:pt x="3139" y="761"/>
                    <a:pt x="3536" y="938"/>
                    <a:pt x="3724" y="1240"/>
                  </a:cubicBezTo>
                  <a:cubicBezTo>
                    <a:pt x="3795" y="1357"/>
                    <a:pt x="3920" y="1421"/>
                    <a:pt x="4048" y="1421"/>
                  </a:cubicBezTo>
                  <a:cubicBezTo>
                    <a:pt x="4116" y="1421"/>
                    <a:pt x="4185" y="1403"/>
                    <a:pt x="4247" y="1365"/>
                  </a:cubicBezTo>
                  <a:cubicBezTo>
                    <a:pt x="4427" y="1251"/>
                    <a:pt x="4482" y="1017"/>
                    <a:pt x="4369" y="837"/>
                  </a:cubicBezTo>
                  <a:cubicBezTo>
                    <a:pt x="4042" y="310"/>
                    <a:pt x="3389" y="0"/>
                    <a:pt x="2715"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391" name="Google Shape;5391;p47"/>
            <p:cNvSpPr/>
            <p:nvPr/>
          </p:nvSpPr>
          <p:spPr>
            <a:xfrm>
              <a:off x="2039300" y="3332025"/>
              <a:ext cx="185925" cy="68375"/>
            </a:xfrm>
            <a:custGeom>
              <a:avLst/>
              <a:gdLst/>
              <a:ahLst/>
              <a:cxnLst/>
              <a:rect l="l" t="t" r="r" b="b"/>
              <a:pathLst>
                <a:path w="7437" h="2735" extrusionOk="0">
                  <a:moveTo>
                    <a:pt x="431" y="1"/>
                  </a:moveTo>
                  <a:cubicBezTo>
                    <a:pt x="289" y="1"/>
                    <a:pt x="154" y="81"/>
                    <a:pt x="91" y="215"/>
                  </a:cubicBezTo>
                  <a:cubicBezTo>
                    <a:pt x="1" y="402"/>
                    <a:pt x="75" y="625"/>
                    <a:pt x="259" y="723"/>
                  </a:cubicBezTo>
                  <a:lnTo>
                    <a:pt x="2818" y="1954"/>
                  </a:lnTo>
                  <a:cubicBezTo>
                    <a:pt x="3463" y="2262"/>
                    <a:pt x="4189" y="2610"/>
                    <a:pt x="4983" y="2708"/>
                  </a:cubicBezTo>
                  <a:cubicBezTo>
                    <a:pt x="5115" y="2727"/>
                    <a:pt x="5244" y="2735"/>
                    <a:pt x="5377" y="2735"/>
                  </a:cubicBezTo>
                  <a:cubicBezTo>
                    <a:pt x="6163" y="2735"/>
                    <a:pt x="6878" y="2446"/>
                    <a:pt x="7307" y="1938"/>
                  </a:cubicBezTo>
                  <a:cubicBezTo>
                    <a:pt x="7436" y="1778"/>
                    <a:pt x="7417" y="1543"/>
                    <a:pt x="7257" y="1410"/>
                  </a:cubicBezTo>
                  <a:cubicBezTo>
                    <a:pt x="7185" y="1348"/>
                    <a:pt x="7098" y="1317"/>
                    <a:pt x="7010" y="1317"/>
                  </a:cubicBezTo>
                  <a:cubicBezTo>
                    <a:pt x="6907" y="1317"/>
                    <a:pt x="6803" y="1361"/>
                    <a:pt x="6729" y="1446"/>
                  </a:cubicBezTo>
                  <a:cubicBezTo>
                    <a:pt x="6394" y="1836"/>
                    <a:pt x="5848" y="1971"/>
                    <a:pt x="5369" y="1971"/>
                  </a:cubicBezTo>
                  <a:cubicBezTo>
                    <a:pt x="5268" y="1971"/>
                    <a:pt x="5169" y="1964"/>
                    <a:pt x="5076" y="1954"/>
                  </a:cubicBezTo>
                  <a:cubicBezTo>
                    <a:pt x="4408" y="1871"/>
                    <a:pt x="3767" y="1563"/>
                    <a:pt x="3150" y="1266"/>
                  </a:cubicBezTo>
                  <a:lnTo>
                    <a:pt x="587" y="35"/>
                  </a:lnTo>
                  <a:cubicBezTo>
                    <a:pt x="536" y="12"/>
                    <a:pt x="483" y="1"/>
                    <a:pt x="431"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392" name="Google Shape;5392;p47"/>
            <p:cNvSpPr/>
            <p:nvPr/>
          </p:nvSpPr>
          <p:spPr>
            <a:xfrm>
              <a:off x="2005225" y="3259050"/>
              <a:ext cx="233675" cy="91650"/>
            </a:xfrm>
            <a:custGeom>
              <a:avLst/>
              <a:gdLst/>
              <a:ahLst/>
              <a:cxnLst/>
              <a:rect l="l" t="t" r="r" b="b"/>
              <a:pathLst>
                <a:path w="9347" h="3666" extrusionOk="0">
                  <a:moveTo>
                    <a:pt x="420" y="1"/>
                  </a:moveTo>
                  <a:cubicBezTo>
                    <a:pt x="317" y="1"/>
                    <a:pt x="213" y="43"/>
                    <a:pt x="137" y="125"/>
                  </a:cubicBezTo>
                  <a:cubicBezTo>
                    <a:pt x="0" y="274"/>
                    <a:pt x="4" y="512"/>
                    <a:pt x="153" y="657"/>
                  </a:cubicBezTo>
                  <a:cubicBezTo>
                    <a:pt x="1931" y="2290"/>
                    <a:pt x="4255" y="3345"/>
                    <a:pt x="6693" y="3622"/>
                  </a:cubicBezTo>
                  <a:cubicBezTo>
                    <a:pt x="6908" y="3646"/>
                    <a:pt x="7123" y="3661"/>
                    <a:pt x="7338" y="3665"/>
                  </a:cubicBezTo>
                  <a:cubicBezTo>
                    <a:pt x="7576" y="3665"/>
                    <a:pt x="7815" y="3642"/>
                    <a:pt x="8049" y="3587"/>
                  </a:cubicBezTo>
                  <a:cubicBezTo>
                    <a:pt x="8600" y="3450"/>
                    <a:pt x="9038" y="3126"/>
                    <a:pt x="9253" y="2692"/>
                  </a:cubicBezTo>
                  <a:cubicBezTo>
                    <a:pt x="9346" y="2505"/>
                    <a:pt x="9268" y="2274"/>
                    <a:pt x="9077" y="2181"/>
                  </a:cubicBezTo>
                  <a:cubicBezTo>
                    <a:pt x="9023" y="2155"/>
                    <a:pt x="8966" y="2143"/>
                    <a:pt x="8911" y="2143"/>
                  </a:cubicBezTo>
                  <a:cubicBezTo>
                    <a:pt x="8771" y="2143"/>
                    <a:pt x="8636" y="2220"/>
                    <a:pt x="8569" y="2356"/>
                  </a:cubicBezTo>
                  <a:cubicBezTo>
                    <a:pt x="8455" y="2579"/>
                    <a:pt x="8194" y="2763"/>
                    <a:pt x="7866" y="2845"/>
                  </a:cubicBezTo>
                  <a:cubicBezTo>
                    <a:pt x="7697" y="2886"/>
                    <a:pt x="7520" y="2901"/>
                    <a:pt x="7342" y="2901"/>
                  </a:cubicBezTo>
                  <a:cubicBezTo>
                    <a:pt x="7153" y="2901"/>
                    <a:pt x="6963" y="2884"/>
                    <a:pt x="6779" y="2864"/>
                  </a:cubicBezTo>
                  <a:cubicBezTo>
                    <a:pt x="4498" y="2606"/>
                    <a:pt x="2329" y="1622"/>
                    <a:pt x="669" y="94"/>
                  </a:cubicBezTo>
                  <a:cubicBezTo>
                    <a:pt x="597" y="31"/>
                    <a:pt x="508" y="1"/>
                    <a:pt x="420"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393" name="Google Shape;5393;p47"/>
            <p:cNvSpPr/>
            <p:nvPr/>
          </p:nvSpPr>
          <p:spPr>
            <a:xfrm>
              <a:off x="2047025" y="2915025"/>
              <a:ext cx="288150" cy="210125"/>
            </a:xfrm>
            <a:custGeom>
              <a:avLst/>
              <a:gdLst/>
              <a:ahLst/>
              <a:cxnLst/>
              <a:rect l="l" t="t" r="r" b="b"/>
              <a:pathLst>
                <a:path w="11526" h="8405" extrusionOk="0">
                  <a:moveTo>
                    <a:pt x="430" y="1"/>
                  </a:moveTo>
                  <a:cubicBezTo>
                    <a:pt x="343" y="1"/>
                    <a:pt x="257" y="30"/>
                    <a:pt x="184" y="90"/>
                  </a:cubicBezTo>
                  <a:cubicBezTo>
                    <a:pt x="24" y="223"/>
                    <a:pt x="1" y="465"/>
                    <a:pt x="137" y="625"/>
                  </a:cubicBezTo>
                  <a:cubicBezTo>
                    <a:pt x="1192" y="1891"/>
                    <a:pt x="2079" y="2829"/>
                    <a:pt x="2693" y="3333"/>
                  </a:cubicBezTo>
                  <a:cubicBezTo>
                    <a:pt x="5213" y="5400"/>
                    <a:pt x="10589" y="8244"/>
                    <a:pt x="10816" y="8362"/>
                  </a:cubicBezTo>
                  <a:cubicBezTo>
                    <a:pt x="10870" y="8389"/>
                    <a:pt x="10933" y="8405"/>
                    <a:pt x="10995" y="8405"/>
                  </a:cubicBezTo>
                  <a:cubicBezTo>
                    <a:pt x="10997" y="8405"/>
                    <a:pt x="10998" y="8405"/>
                    <a:pt x="11000" y="8405"/>
                  </a:cubicBezTo>
                  <a:cubicBezTo>
                    <a:pt x="11395" y="8405"/>
                    <a:pt x="11526" y="7873"/>
                    <a:pt x="11175" y="7686"/>
                  </a:cubicBezTo>
                  <a:cubicBezTo>
                    <a:pt x="11117" y="7658"/>
                    <a:pt x="5639" y="4763"/>
                    <a:pt x="3177" y="2743"/>
                  </a:cubicBezTo>
                  <a:cubicBezTo>
                    <a:pt x="2599" y="2266"/>
                    <a:pt x="1747" y="1368"/>
                    <a:pt x="723" y="137"/>
                  </a:cubicBezTo>
                  <a:cubicBezTo>
                    <a:pt x="647" y="48"/>
                    <a:pt x="539" y="1"/>
                    <a:pt x="430"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394" name="Google Shape;5394;p47"/>
            <p:cNvSpPr/>
            <p:nvPr/>
          </p:nvSpPr>
          <p:spPr>
            <a:xfrm>
              <a:off x="1553850" y="2496500"/>
              <a:ext cx="707225" cy="803600"/>
            </a:xfrm>
            <a:custGeom>
              <a:avLst/>
              <a:gdLst/>
              <a:ahLst/>
              <a:cxnLst/>
              <a:rect l="l" t="t" r="r" b="b"/>
              <a:pathLst>
                <a:path w="28289" h="32144" extrusionOk="0">
                  <a:moveTo>
                    <a:pt x="6260" y="0"/>
                  </a:moveTo>
                  <a:cubicBezTo>
                    <a:pt x="5565" y="0"/>
                    <a:pt x="4871" y="152"/>
                    <a:pt x="4185" y="456"/>
                  </a:cubicBezTo>
                  <a:cubicBezTo>
                    <a:pt x="0" y="2308"/>
                    <a:pt x="1094" y="9708"/>
                    <a:pt x="1763" y="12803"/>
                  </a:cubicBezTo>
                  <a:cubicBezTo>
                    <a:pt x="2122" y="14487"/>
                    <a:pt x="3279" y="16796"/>
                    <a:pt x="4931" y="19132"/>
                  </a:cubicBezTo>
                  <a:cubicBezTo>
                    <a:pt x="6732" y="21680"/>
                    <a:pt x="8987" y="24067"/>
                    <a:pt x="11280" y="25857"/>
                  </a:cubicBezTo>
                  <a:cubicBezTo>
                    <a:pt x="13355" y="27474"/>
                    <a:pt x="16770" y="29022"/>
                    <a:pt x="21431" y="30459"/>
                  </a:cubicBezTo>
                  <a:cubicBezTo>
                    <a:pt x="24889" y="31522"/>
                    <a:pt x="27780" y="32128"/>
                    <a:pt x="27812" y="32132"/>
                  </a:cubicBezTo>
                  <a:cubicBezTo>
                    <a:pt x="27835" y="32139"/>
                    <a:pt x="27862" y="32139"/>
                    <a:pt x="27890" y="32139"/>
                  </a:cubicBezTo>
                  <a:lnTo>
                    <a:pt x="27890" y="32143"/>
                  </a:lnTo>
                  <a:cubicBezTo>
                    <a:pt x="28085" y="32143"/>
                    <a:pt x="28249" y="31995"/>
                    <a:pt x="28269" y="31800"/>
                  </a:cubicBezTo>
                  <a:cubicBezTo>
                    <a:pt x="28288" y="31604"/>
                    <a:pt x="28155" y="31428"/>
                    <a:pt x="27964" y="31389"/>
                  </a:cubicBezTo>
                  <a:cubicBezTo>
                    <a:pt x="27851" y="31362"/>
                    <a:pt x="16536" y="28990"/>
                    <a:pt x="11749" y="25259"/>
                  </a:cubicBezTo>
                  <a:cubicBezTo>
                    <a:pt x="6900" y="21477"/>
                    <a:pt x="3177" y="15768"/>
                    <a:pt x="2505" y="12647"/>
                  </a:cubicBezTo>
                  <a:cubicBezTo>
                    <a:pt x="2216" y="11295"/>
                    <a:pt x="1751" y="8665"/>
                    <a:pt x="1915" y="6223"/>
                  </a:cubicBezTo>
                  <a:cubicBezTo>
                    <a:pt x="2095" y="3539"/>
                    <a:pt x="2962" y="1836"/>
                    <a:pt x="4490" y="1156"/>
                  </a:cubicBezTo>
                  <a:cubicBezTo>
                    <a:pt x="5074" y="898"/>
                    <a:pt x="5664" y="769"/>
                    <a:pt x="6255" y="769"/>
                  </a:cubicBezTo>
                  <a:cubicBezTo>
                    <a:pt x="6837" y="769"/>
                    <a:pt x="7421" y="894"/>
                    <a:pt x="8002" y="1144"/>
                  </a:cubicBezTo>
                  <a:cubicBezTo>
                    <a:pt x="10018" y="2015"/>
                    <a:pt x="11546" y="4172"/>
                    <a:pt x="12163" y="5922"/>
                  </a:cubicBezTo>
                  <a:cubicBezTo>
                    <a:pt x="12871" y="7923"/>
                    <a:pt x="16051" y="12565"/>
                    <a:pt x="18688" y="15913"/>
                  </a:cubicBezTo>
                  <a:cubicBezTo>
                    <a:pt x="18762" y="16005"/>
                    <a:pt x="18872" y="16053"/>
                    <a:pt x="18984" y="16053"/>
                  </a:cubicBezTo>
                  <a:cubicBezTo>
                    <a:pt x="19066" y="16053"/>
                    <a:pt x="19150" y="16027"/>
                    <a:pt x="19220" y="15972"/>
                  </a:cubicBezTo>
                  <a:cubicBezTo>
                    <a:pt x="19380" y="15843"/>
                    <a:pt x="19411" y="15608"/>
                    <a:pt x="19286" y="15444"/>
                  </a:cubicBezTo>
                  <a:cubicBezTo>
                    <a:pt x="16653" y="12096"/>
                    <a:pt x="13539" y="7520"/>
                    <a:pt x="12882" y="5665"/>
                  </a:cubicBezTo>
                  <a:cubicBezTo>
                    <a:pt x="12210" y="3758"/>
                    <a:pt x="10534" y="1402"/>
                    <a:pt x="8303" y="441"/>
                  </a:cubicBezTo>
                  <a:cubicBezTo>
                    <a:pt x="7624" y="147"/>
                    <a:pt x="6941" y="0"/>
                    <a:pt x="6260"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395" name="Google Shape;5395;p47"/>
            <p:cNvSpPr/>
            <p:nvPr/>
          </p:nvSpPr>
          <p:spPr>
            <a:xfrm>
              <a:off x="1679275" y="2648000"/>
              <a:ext cx="640500" cy="569950"/>
            </a:xfrm>
            <a:custGeom>
              <a:avLst/>
              <a:gdLst/>
              <a:ahLst/>
              <a:cxnLst/>
              <a:rect l="l" t="t" r="r" b="b"/>
              <a:pathLst>
                <a:path w="25620" h="22798" extrusionOk="0">
                  <a:moveTo>
                    <a:pt x="2014" y="1"/>
                  </a:moveTo>
                  <a:cubicBezTo>
                    <a:pt x="1902" y="1"/>
                    <a:pt x="1784" y="9"/>
                    <a:pt x="1661" y="27"/>
                  </a:cubicBezTo>
                  <a:cubicBezTo>
                    <a:pt x="1200" y="89"/>
                    <a:pt x="836" y="347"/>
                    <a:pt x="602" y="769"/>
                  </a:cubicBezTo>
                  <a:cubicBezTo>
                    <a:pt x="0" y="1859"/>
                    <a:pt x="325" y="3953"/>
                    <a:pt x="1493" y="6520"/>
                  </a:cubicBezTo>
                  <a:cubicBezTo>
                    <a:pt x="1938" y="7505"/>
                    <a:pt x="3235" y="10099"/>
                    <a:pt x="5623" y="12940"/>
                  </a:cubicBezTo>
                  <a:cubicBezTo>
                    <a:pt x="7811" y="15538"/>
                    <a:pt x="10214" y="17460"/>
                    <a:pt x="12577" y="18507"/>
                  </a:cubicBezTo>
                  <a:cubicBezTo>
                    <a:pt x="17770" y="20801"/>
                    <a:pt x="24459" y="22762"/>
                    <a:pt x="24529" y="22782"/>
                  </a:cubicBezTo>
                  <a:cubicBezTo>
                    <a:pt x="24561" y="22794"/>
                    <a:pt x="24600" y="22797"/>
                    <a:pt x="24635" y="22797"/>
                  </a:cubicBezTo>
                  <a:cubicBezTo>
                    <a:pt x="25076" y="22797"/>
                    <a:pt x="25166" y="22172"/>
                    <a:pt x="24740" y="22051"/>
                  </a:cubicBezTo>
                  <a:cubicBezTo>
                    <a:pt x="24674" y="22032"/>
                    <a:pt x="18028" y="20086"/>
                    <a:pt x="12886" y="17812"/>
                  </a:cubicBezTo>
                  <a:cubicBezTo>
                    <a:pt x="7514" y="15436"/>
                    <a:pt x="3536" y="9181"/>
                    <a:pt x="2188" y="6204"/>
                  </a:cubicBezTo>
                  <a:cubicBezTo>
                    <a:pt x="950" y="3484"/>
                    <a:pt x="903" y="1804"/>
                    <a:pt x="1270" y="1136"/>
                  </a:cubicBezTo>
                  <a:cubicBezTo>
                    <a:pt x="1387" y="925"/>
                    <a:pt x="1544" y="812"/>
                    <a:pt x="1766" y="781"/>
                  </a:cubicBezTo>
                  <a:cubicBezTo>
                    <a:pt x="1847" y="770"/>
                    <a:pt x="1923" y="764"/>
                    <a:pt x="1996" y="764"/>
                  </a:cubicBezTo>
                  <a:cubicBezTo>
                    <a:pt x="2827" y="764"/>
                    <a:pt x="3234" y="1542"/>
                    <a:pt x="4509" y="4563"/>
                  </a:cubicBezTo>
                  <a:cubicBezTo>
                    <a:pt x="5818" y="7665"/>
                    <a:pt x="7291" y="10752"/>
                    <a:pt x="10886" y="14413"/>
                  </a:cubicBezTo>
                  <a:cubicBezTo>
                    <a:pt x="12362" y="15917"/>
                    <a:pt x="15207" y="17464"/>
                    <a:pt x="19345" y="19019"/>
                  </a:cubicBezTo>
                  <a:cubicBezTo>
                    <a:pt x="22404" y="20168"/>
                    <a:pt x="25076" y="20895"/>
                    <a:pt x="25104" y="20899"/>
                  </a:cubicBezTo>
                  <a:cubicBezTo>
                    <a:pt x="25136" y="20907"/>
                    <a:pt x="25169" y="20912"/>
                    <a:pt x="25201" y="20912"/>
                  </a:cubicBezTo>
                  <a:cubicBezTo>
                    <a:pt x="25367" y="20912"/>
                    <a:pt x="25522" y="20799"/>
                    <a:pt x="25565" y="20629"/>
                  </a:cubicBezTo>
                  <a:cubicBezTo>
                    <a:pt x="25619" y="20430"/>
                    <a:pt x="25502" y="20219"/>
                    <a:pt x="25299" y="20164"/>
                  </a:cubicBezTo>
                  <a:cubicBezTo>
                    <a:pt x="25194" y="20137"/>
                    <a:pt x="14781" y="17292"/>
                    <a:pt x="11429" y="13877"/>
                  </a:cubicBezTo>
                  <a:cubicBezTo>
                    <a:pt x="7924" y="10306"/>
                    <a:pt x="6541" y="7415"/>
                    <a:pt x="5212" y="4270"/>
                  </a:cubicBezTo>
                  <a:cubicBezTo>
                    <a:pt x="3979" y="1340"/>
                    <a:pt x="3412" y="1"/>
                    <a:pt x="2014"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396" name="Google Shape;5396;p47"/>
            <p:cNvSpPr/>
            <p:nvPr/>
          </p:nvSpPr>
          <p:spPr>
            <a:xfrm>
              <a:off x="1636575" y="2583025"/>
              <a:ext cx="645000" cy="668325"/>
            </a:xfrm>
            <a:custGeom>
              <a:avLst/>
              <a:gdLst/>
              <a:ahLst/>
              <a:cxnLst/>
              <a:rect l="l" t="t" r="r" b="b"/>
              <a:pathLst>
                <a:path w="25800" h="26733" extrusionOk="0">
                  <a:moveTo>
                    <a:pt x="3227" y="1"/>
                  </a:moveTo>
                  <a:cubicBezTo>
                    <a:pt x="3144" y="1"/>
                    <a:pt x="3063" y="4"/>
                    <a:pt x="2982" y="12"/>
                  </a:cubicBezTo>
                  <a:cubicBezTo>
                    <a:pt x="2290" y="74"/>
                    <a:pt x="1056" y="469"/>
                    <a:pt x="532" y="2415"/>
                  </a:cubicBezTo>
                  <a:cubicBezTo>
                    <a:pt x="1" y="4403"/>
                    <a:pt x="290" y="6998"/>
                    <a:pt x="1341" y="9729"/>
                  </a:cubicBezTo>
                  <a:cubicBezTo>
                    <a:pt x="2470" y="12655"/>
                    <a:pt x="4424" y="15636"/>
                    <a:pt x="6987" y="18344"/>
                  </a:cubicBezTo>
                  <a:cubicBezTo>
                    <a:pt x="9245" y="20731"/>
                    <a:pt x="13023" y="22868"/>
                    <a:pt x="18212" y="24697"/>
                  </a:cubicBezTo>
                  <a:cubicBezTo>
                    <a:pt x="20537" y="25518"/>
                    <a:pt x="22912" y="26193"/>
                    <a:pt x="25323" y="26725"/>
                  </a:cubicBezTo>
                  <a:cubicBezTo>
                    <a:pt x="25347" y="26729"/>
                    <a:pt x="25374" y="26733"/>
                    <a:pt x="25397" y="26733"/>
                  </a:cubicBezTo>
                  <a:lnTo>
                    <a:pt x="25397" y="26729"/>
                  </a:lnTo>
                  <a:cubicBezTo>
                    <a:pt x="25593" y="26729"/>
                    <a:pt x="25761" y="26580"/>
                    <a:pt x="25780" y="26385"/>
                  </a:cubicBezTo>
                  <a:cubicBezTo>
                    <a:pt x="25800" y="26190"/>
                    <a:pt x="25667" y="26010"/>
                    <a:pt x="25475" y="25975"/>
                  </a:cubicBezTo>
                  <a:cubicBezTo>
                    <a:pt x="23096" y="25447"/>
                    <a:pt x="20752" y="24779"/>
                    <a:pt x="18454" y="23970"/>
                  </a:cubicBezTo>
                  <a:cubicBezTo>
                    <a:pt x="13457" y="22212"/>
                    <a:pt x="9683" y="20083"/>
                    <a:pt x="7538" y="17817"/>
                  </a:cubicBezTo>
                  <a:cubicBezTo>
                    <a:pt x="1974" y="11936"/>
                    <a:pt x="380" y="5943"/>
                    <a:pt x="1271" y="2610"/>
                  </a:cubicBezTo>
                  <a:cubicBezTo>
                    <a:pt x="1571" y="1481"/>
                    <a:pt x="2185" y="848"/>
                    <a:pt x="3048" y="770"/>
                  </a:cubicBezTo>
                  <a:cubicBezTo>
                    <a:pt x="3109" y="764"/>
                    <a:pt x="3171" y="762"/>
                    <a:pt x="3233" y="762"/>
                  </a:cubicBezTo>
                  <a:cubicBezTo>
                    <a:pt x="4525" y="762"/>
                    <a:pt x="6117" y="1898"/>
                    <a:pt x="6791" y="3341"/>
                  </a:cubicBezTo>
                  <a:cubicBezTo>
                    <a:pt x="6979" y="3747"/>
                    <a:pt x="7198" y="4239"/>
                    <a:pt x="7448" y="4806"/>
                  </a:cubicBezTo>
                  <a:cubicBezTo>
                    <a:pt x="8815" y="7892"/>
                    <a:pt x="10874" y="12554"/>
                    <a:pt x="13379" y="14605"/>
                  </a:cubicBezTo>
                  <a:cubicBezTo>
                    <a:pt x="16255" y="16957"/>
                    <a:pt x="19666" y="19344"/>
                    <a:pt x="19701" y="19368"/>
                  </a:cubicBezTo>
                  <a:cubicBezTo>
                    <a:pt x="19768" y="19418"/>
                    <a:pt x="19847" y="19442"/>
                    <a:pt x="19925" y="19442"/>
                  </a:cubicBezTo>
                  <a:cubicBezTo>
                    <a:pt x="20047" y="19442"/>
                    <a:pt x="20166" y="19385"/>
                    <a:pt x="20240" y="19278"/>
                  </a:cubicBezTo>
                  <a:cubicBezTo>
                    <a:pt x="20365" y="19102"/>
                    <a:pt x="20318" y="18860"/>
                    <a:pt x="20138" y="18743"/>
                  </a:cubicBezTo>
                  <a:cubicBezTo>
                    <a:pt x="20103" y="18715"/>
                    <a:pt x="16716" y="16351"/>
                    <a:pt x="13863" y="14015"/>
                  </a:cubicBezTo>
                  <a:cubicBezTo>
                    <a:pt x="11500" y="12081"/>
                    <a:pt x="9401" y="7334"/>
                    <a:pt x="8147" y="4497"/>
                  </a:cubicBezTo>
                  <a:cubicBezTo>
                    <a:pt x="7893" y="3927"/>
                    <a:pt x="7678" y="3430"/>
                    <a:pt x="7483" y="3020"/>
                  </a:cubicBezTo>
                  <a:cubicBezTo>
                    <a:pt x="6677" y="1304"/>
                    <a:pt x="4815" y="1"/>
                    <a:pt x="3227"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397" name="Google Shape;5397;p47"/>
            <p:cNvSpPr/>
            <p:nvPr/>
          </p:nvSpPr>
          <p:spPr>
            <a:xfrm>
              <a:off x="1396400" y="2330100"/>
              <a:ext cx="879625" cy="1261750"/>
            </a:xfrm>
            <a:custGeom>
              <a:avLst/>
              <a:gdLst/>
              <a:ahLst/>
              <a:cxnLst/>
              <a:rect l="l" t="t" r="r" b="b"/>
              <a:pathLst>
                <a:path w="35185" h="50470" extrusionOk="0">
                  <a:moveTo>
                    <a:pt x="11772" y="0"/>
                  </a:moveTo>
                  <a:cubicBezTo>
                    <a:pt x="10656" y="0"/>
                    <a:pt x="9613" y="146"/>
                    <a:pt x="8748" y="439"/>
                  </a:cubicBezTo>
                  <a:cubicBezTo>
                    <a:pt x="7514" y="857"/>
                    <a:pt x="5146" y="1990"/>
                    <a:pt x="3161" y="4873"/>
                  </a:cubicBezTo>
                  <a:cubicBezTo>
                    <a:pt x="1270" y="7624"/>
                    <a:pt x="266" y="11160"/>
                    <a:pt x="180" y="15388"/>
                  </a:cubicBezTo>
                  <a:cubicBezTo>
                    <a:pt x="0" y="24062"/>
                    <a:pt x="6169" y="31454"/>
                    <a:pt x="8494" y="34236"/>
                  </a:cubicBezTo>
                  <a:cubicBezTo>
                    <a:pt x="8674" y="34451"/>
                    <a:pt x="8830" y="34638"/>
                    <a:pt x="8955" y="34794"/>
                  </a:cubicBezTo>
                  <a:cubicBezTo>
                    <a:pt x="9674" y="35681"/>
                    <a:pt x="11077" y="37131"/>
                    <a:pt x="12562" y="38666"/>
                  </a:cubicBezTo>
                  <a:cubicBezTo>
                    <a:pt x="14523" y="40694"/>
                    <a:pt x="16746" y="42992"/>
                    <a:pt x="17328" y="43961"/>
                  </a:cubicBezTo>
                  <a:cubicBezTo>
                    <a:pt x="18375" y="45703"/>
                    <a:pt x="17938" y="47473"/>
                    <a:pt x="16098" y="48942"/>
                  </a:cubicBezTo>
                  <a:cubicBezTo>
                    <a:pt x="15461" y="49447"/>
                    <a:pt x="14369" y="49705"/>
                    <a:pt x="12901" y="49705"/>
                  </a:cubicBezTo>
                  <a:cubicBezTo>
                    <a:pt x="12495" y="49705"/>
                    <a:pt x="12059" y="49685"/>
                    <a:pt x="11597" y="49646"/>
                  </a:cubicBezTo>
                  <a:cubicBezTo>
                    <a:pt x="10549" y="49552"/>
                    <a:pt x="9514" y="49384"/>
                    <a:pt x="8494" y="49142"/>
                  </a:cubicBezTo>
                  <a:cubicBezTo>
                    <a:pt x="8465" y="49135"/>
                    <a:pt x="8437" y="49132"/>
                    <a:pt x="8408" y="49132"/>
                  </a:cubicBezTo>
                  <a:cubicBezTo>
                    <a:pt x="8236" y="49132"/>
                    <a:pt x="8081" y="49249"/>
                    <a:pt x="8037" y="49423"/>
                  </a:cubicBezTo>
                  <a:cubicBezTo>
                    <a:pt x="7986" y="49622"/>
                    <a:pt x="8104" y="49829"/>
                    <a:pt x="8307" y="49884"/>
                  </a:cubicBezTo>
                  <a:cubicBezTo>
                    <a:pt x="8455" y="49923"/>
                    <a:pt x="10659" y="50470"/>
                    <a:pt x="12870" y="50470"/>
                  </a:cubicBezTo>
                  <a:cubicBezTo>
                    <a:pt x="14273" y="50470"/>
                    <a:pt x="15680" y="50247"/>
                    <a:pt x="16570" y="49540"/>
                  </a:cubicBezTo>
                  <a:cubicBezTo>
                    <a:pt x="18715" y="47829"/>
                    <a:pt x="19231" y="45652"/>
                    <a:pt x="17981" y="43570"/>
                  </a:cubicBezTo>
                  <a:cubicBezTo>
                    <a:pt x="17356" y="42527"/>
                    <a:pt x="15195" y="40296"/>
                    <a:pt x="13109" y="38139"/>
                  </a:cubicBezTo>
                  <a:cubicBezTo>
                    <a:pt x="11636" y="36615"/>
                    <a:pt x="10245" y="35177"/>
                    <a:pt x="9545" y="34314"/>
                  </a:cubicBezTo>
                  <a:cubicBezTo>
                    <a:pt x="9416" y="34158"/>
                    <a:pt x="9260" y="33966"/>
                    <a:pt x="9076" y="33747"/>
                  </a:cubicBezTo>
                  <a:cubicBezTo>
                    <a:pt x="6802" y="31024"/>
                    <a:pt x="766" y="23792"/>
                    <a:pt x="938" y="15403"/>
                  </a:cubicBezTo>
                  <a:cubicBezTo>
                    <a:pt x="1114" y="6858"/>
                    <a:pt x="5212" y="2443"/>
                    <a:pt x="8990" y="1162"/>
                  </a:cubicBezTo>
                  <a:cubicBezTo>
                    <a:pt x="9782" y="894"/>
                    <a:pt x="10740" y="761"/>
                    <a:pt x="11768" y="761"/>
                  </a:cubicBezTo>
                  <a:cubicBezTo>
                    <a:pt x="12975" y="761"/>
                    <a:pt x="14279" y="944"/>
                    <a:pt x="15527" y="1306"/>
                  </a:cubicBezTo>
                  <a:cubicBezTo>
                    <a:pt x="18184" y="2072"/>
                    <a:pt x="20231" y="3514"/>
                    <a:pt x="21294" y="5370"/>
                  </a:cubicBezTo>
                  <a:cubicBezTo>
                    <a:pt x="23853" y="9836"/>
                    <a:pt x="29468" y="18392"/>
                    <a:pt x="31554" y="20502"/>
                  </a:cubicBezTo>
                  <a:cubicBezTo>
                    <a:pt x="33594" y="22561"/>
                    <a:pt x="34453" y="23573"/>
                    <a:pt x="34461" y="23581"/>
                  </a:cubicBezTo>
                  <a:cubicBezTo>
                    <a:pt x="34538" y="23675"/>
                    <a:pt x="34647" y="23724"/>
                    <a:pt x="34758" y="23724"/>
                  </a:cubicBezTo>
                  <a:cubicBezTo>
                    <a:pt x="34845" y="23724"/>
                    <a:pt x="34932" y="23694"/>
                    <a:pt x="35004" y="23632"/>
                  </a:cubicBezTo>
                  <a:cubicBezTo>
                    <a:pt x="35168" y="23495"/>
                    <a:pt x="35184" y="23249"/>
                    <a:pt x="35043" y="23089"/>
                  </a:cubicBezTo>
                  <a:cubicBezTo>
                    <a:pt x="35008" y="23046"/>
                    <a:pt x="34160" y="22045"/>
                    <a:pt x="32097" y="19963"/>
                  </a:cubicBezTo>
                  <a:cubicBezTo>
                    <a:pt x="30081" y="17931"/>
                    <a:pt x="24435" y="9320"/>
                    <a:pt x="21954" y="4991"/>
                  </a:cubicBezTo>
                  <a:cubicBezTo>
                    <a:pt x="20794" y="2963"/>
                    <a:pt x="18586" y="1392"/>
                    <a:pt x="15742" y="572"/>
                  </a:cubicBezTo>
                  <a:cubicBezTo>
                    <a:pt x="14429" y="192"/>
                    <a:pt x="13053" y="0"/>
                    <a:pt x="11772"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398" name="Google Shape;5398;p47"/>
            <p:cNvSpPr/>
            <p:nvPr/>
          </p:nvSpPr>
          <p:spPr>
            <a:xfrm>
              <a:off x="1343150" y="2276250"/>
              <a:ext cx="1006125" cy="1328600"/>
            </a:xfrm>
            <a:custGeom>
              <a:avLst/>
              <a:gdLst/>
              <a:ahLst/>
              <a:cxnLst/>
              <a:rect l="l" t="t" r="r" b="b"/>
              <a:pathLst>
                <a:path w="40245" h="53144" extrusionOk="0">
                  <a:moveTo>
                    <a:pt x="14484" y="1"/>
                  </a:moveTo>
                  <a:cubicBezTo>
                    <a:pt x="12312" y="1"/>
                    <a:pt x="9914" y="515"/>
                    <a:pt x="7667" y="2097"/>
                  </a:cubicBezTo>
                  <a:cubicBezTo>
                    <a:pt x="5994" y="3273"/>
                    <a:pt x="4658" y="4503"/>
                    <a:pt x="3584" y="5855"/>
                  </a:cubicBezTo>
                  <a:cubicBezTo>
                    <a:pt x="2556" y="7141"/>
                    <a:pt x="1759" y="8586"/>
                    <a:pt x="1220" y="10141"/>
                  </a:cubicBezTo>
                  <a:cubicBezTo>
                    <a:pt x="243" y="12935"/>
                    <a:pt x="1" y="16190"/>
                    <a:pt x="419" y="20691"/>
                  </a:cubicBezTo>
                  <a:cubicBezTo>
                    <a:pt x="727" y="23942"/>
                    <a:pt x="1860" y="27165"/>
                    <a:pt x="3888" y="30537"/>
                  </a:cubicBezTo>
                  <a:cubicBezTo>
                    <a:pt x="5604" y="33397"/>
                    <a:pt x="7651" y="35843"/>
                    <a:pt x="9300" y="37808"/>
                  </a:cubicBezTo>
                  <a:cubicBezTo>
                    <a:pt x="9663" y="38246"/>
                    <a:pt x="10011" y="38656"/>
                    <a:pt x="10327" y="39047"/>
                  </a:cubicBezTo>
                  <a:cubicBezTo>
                    <a:pt x="11597" y="40594"/>
                    <a:pt x="13117" y="41957"/>
                    <a:pt x="14461" y="43157"/>
                  </a:cubicBezTo>
                  <a:cubicBezTo>
                    <a:pt x="16411" y="44903"/>
                    <a:pt x="18099" y="46408"/>
                    <a:pt x="17813" y="47463"/>
                  </a:cubicBezTo>
                  <a:cubicBezTo>
                    <a:pt x="17461" y="48765"/>
                    <a:pt x="17147" y="49288"/>
                    <a:pt x="15703" y="49288"/>
                  </a:cubicBezTo>
                  <a:cubicBezTo>
                    <a:pt x="15193" y="49288"/>
                    <a:pt x="14543" y="49223"/>
                    <a:pt x="13699" y="49104"/>
                  </a:cubicBezTo>
                  <a:cubicBezTo>
                    <a:pt x="13150" y="49025"/>
                    <a:pt x="12625" y="48986"/>
                    <a:pt x="12126" y="48986"/>
                  </a:cubicBezTo>
                  <a:cubicBezTo>
                    <a:pt x="11040" y="48986"/>
                    <a:pt x="10078" y="49172"/>
                    <a:pt x="9253" y="49541"/>
                  </a:cubicBezTo>
                  <a:cubicBezTo>
                    <a:pt x="7917" y="50139"/>
                    <a:pt x="7014" y="51186"/>
                    <a:pt x="6576" y="52651"/>
                  </a:cubicBezTo>
                  <a:cubicBezTo>
                    <a:pt x="6514" y="52855"/>
                    <a:pt x="6627" y="53066"/>
                    <a:pt x="6830" y="53128"/>
                  </a:cubicBezTo>
                  <a:cubicBezTo>
                    <a:pt x="6866" y="53140"/>
                    <a:pt x="6905" y="53144"/>
                    <a:pt x="6940" y="53144"/>
                  </a:cubicBezTo>
                  <a:cubicBezTo>
                    <a:pt x="7108" y="53144"/>
                    <a:pt x="7256" y="53034"/>
                    <a:pt x="7303" y="52874"/>
                  </a:cubicBezTo>
                  <a:cubicBezTo>
                    <a:pt x="8069" y="50329"/>
                    <a:pt x="10299" y="49753"/>
                    <a:pt x="12158" y="49753"/>
                  </a:cubicBezTo>
                  <a:cubicBezTo>
                    <a:pt x="12679" y="49753"/>
                    <a:pt x="13171" y="49798"/>
                    <a:pt x="13594" y="49858"/>
                  </a:cubicBezTo>
                  <a:cubicBezTo>
                    <a:pt x="14429" y="49976"/>
                    <a:pt x="15121" y="50052"/>
                    <a:pt x="15703" y="50052"/>
                  </a:cubicBezTo>
                  <a:cubicBezTo>
                    <a:pt x="16238" y="50052"/>
                    <a:pt x="16679" y="49988"/>
                    <a:pt x="17052" y="49834"/>
                  </a:cubicBezTo>
                  <a:cubicBezTo>
                    <a:pt x="17903" y="49479"/>
                    <a:pt x="18267" y="48709"/>
                    <a:pt x="18548" y="47666"/>
                  </a:cubicBezTo>
                  <a:cubicBezTo>
                    <a:pt x="18954" y="46154"/>
                    <a:pt x="17196" y="44583"/>
                    <a:pt x="14969" y="42590"/>
                  </a:cubicBezTo>
                  <a:cubicBezTo>
                    <a:pt x="13648" y="41407"/>
                    <a:pt x="12148" y="40066"/>
                    <a:pt x="10917" y="38566"/>
                  </a:cubicBezTo>
                  <a:cubicBezTo>
                    <a:pt x="10597" y="38171"/>
                    <a:pt x="10249" y="37761"/>
                    <a:pt x="9882" y="37320"/>
                  </a:cubicBezTo>
                  <a:cubicBezTo>
                    <a:pt x="6682" y="33498"/>
                    <a:pt x="1849" y="27724"/>
                    <a:pt x="1181" y="20617"/>
                  </a:cubicBezTo>
                  <a:cubicBezTo>
                    <a:pt x="470" y="13076"/>
                    <a:pt x="1380" y="7453"/>
                    <a:pt x="8104" y="2718"/>
                  </a:cubicBezTo>
                  <a:cubicBezTo>
                    <a:pt x="10115" y="1304"/>
                    <a:pt x="12332" y="763"/>
                    <a:pt x="14497" y="763"/>
                  </a:cubicBezTo>
                  <a:cubicBezTo>
                    <a:pt x="19218" y="763"/>
                    <a:pt x="23696" y="3335"/>
                    <a:pt x="25268" y="5039"/>
                  </a:cubicBezTo>
                  <a:cubicBezTo>
                    <a:pt x="26214" y="6059"/>
                    <a:pt x="26972" y="7750"/>
                    <a:pt x="27851" y="9708"/>
                  </a:cubicBezTo>
                  <a:cubicBezTo>
                    <a:pt x="29066" y="12415"/>
                    <a:pt x="30578" y="15791"/>
                    <a:pt x="33208" y="18542"/>
                  </a:cubicBezTo>
                  <a:cubicBezTo>
                    <a:pt x="34551" y="19949"/>
                    <a:pt x="35818" y="20660"/>
                    <a:pt x="36986" y="20660"/>
                  </a:cubicBezTo>
                  <a:cubicBezTo>
                    <a:pt x="37173" y="20660"/>
                    <a:pt x="37358" y="20642"/>
                    <a:pt x="37541" y="20605"/>
                  </a:cubicBezTo>
                  <a:cubicBezTo>
                    <a:pt x="39342" y="20241"/>
                    <a:pt x="40135" y="18229"/>
                    <a:pt x="40170" y="18143"/>
                  </a:cubicBezTo>
                  <a:cubicBezTo>
                    <a:pt x="40244" y="17948"/>
                    <a:pt x="40147" y="17725"/>
                    <a:pt x="39947" y="17651"/>
                  </a:cubicBezTo>
                  <a:cubicBezTo>
                    <a:pt x="39902" y="17633"/>
                    <a:pt x="39855" y="17624"/>
                    <a:pt x="39809" y="17624"/>
                  </a:cubicBezTo>
                  <a:cubicBezTo>
                    <a:pt x="39658" y="17624"/>
                    <a:pt x="39515" y="17717"/>
                    <a:pt x="39455" y="17870"/>
                  </a:cubicBezTo>
                  <a:cubicBezTo>
                    <a:pt x="39451" y="17885"/>
                    <a:pt x="38775" y="19585"/>
                    <a:pt x="37388" y="19859"/>
                  </a:cubicBezTo>
                  <a:cubicBezTo>
                    <a:pt x="37256" y="19885"/>
                    <a:pt x="37120" y="19899"/>
                    <a:pt x="36982" y="19899"/>
                  </a:cubicBezTo>
                  <a:cubicBezTo>
                    <a:pt x="36032" y="19899"/>
                    <a:pt x="34949" y="19267"/>
                    <a:pt x="33759" y="18018"/>
                  </a:cubicBezTo>
                  <a:cubicBezTo>
                    <a:pt x="31223" y="15358"/>
                    <a:pt x="29801" y="12189"/>
                    <a:pt x="28546" y="9395"/>
                  </a:cubicBezTo>
                  <a:cubicBezTo>
                    <a:pt x="27640" y="7379"/>
                    <a:pt x="26858" y="5633"/>
                    <a:pt x="25831" y="4519"/>
                  </a:cubicBezTo>
                  <a:cubicBezTo>
                    <a:pt x="24616" y="3206"/>
                    <a:pt x="21775" y="1397"/>
                    <a:pt x="18407" y="522"/>
                  </a:cubicBezTo>
                  <a:cubicBezTo>
                    <a:pt x="17274" y="229"/>
                    <a:pt x="15929" y="1"/>
                    <a:pt x="14484"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399" name="Google Shape;5399;p47"/>
            <p:cNvSpPr/>
            <p:nvPr/>
          </p:nvSpPr>
          <p:spPr>
            <a:xfrm>
              <a:off x="1296850" y="2211850"/>
              <a:ext cx="1052225" cy="1265325"/>
            </a:xfrm>
            <a:custGeom>
              <a:avLst/>
              <a:gdLst/>
              <a:ahLst/>
              <a:cxnLst/>
              <a:rect l="l" t="t" r="r" b="b"/>
              <a:pathLst>
                <a:path w="42089" h="50613" extrusionOk="0">
                  <a:moveTo>
                    <a:pt x="16600" y="1"/>
                  </a:moveTo>
                  <a:cubicBezTo>
                    <a:pt x="15394" y="1"/>
                    <a:pt x="14177" y="140"/>
                    <a:pt x="12957" y="418"/>
                  </a:cubicBezTo>
                  <a:cubicBezTo>
                    <a:pt x="10487" y="980"/>
                    <a:pt x="8339" y="1910"/>
                    <a:pt x="6580" y="3176"/>
                  </a:cubicBezTo>
                  <a:cubicBezTo>
                    <a:pt x="4916" y="4372"/>
                    <a:pt x="3533" y="5923"/>
                    <a:pt x="2533" y="7716"/>
                  </a:cubicBezTo>
                  <a:cubicBezTo>
                    <a:pt x="1583" y="9408"/>
                    <a:pt x="899" y="11397"/>
                    <a:pt x="501" y="13628"/>
                  </a:cubicBezTo>
                  <a:cubicBezTo>
                    <a:pt x="134" y="15675"/>
                    <a:pt x="1" y="17992"/>
                    <a:pt x="98" y="20508"/>
                  </a:cubicBezTo>
                  <a:cubicBezTo>
                    <a:pt x="473" y="29971"/>
                    <a:pt x="4377" y="35617"/>
                    <a:pt x="6709" y="38989"/>
                  </a:cubicBezTo>
                  <a:lnTo>
                    <a:pt x="6873" y="39228"/>
                  </a:lnTo>
                  <a:cubicBezTo>
                    <a:pt x="9136" y="42506"/>
                    <a:pt x="17067" y="50179"/>
                    <a:pt x="17407" y="50504"/>
                  </a:cubicBezTo>
                  <a:cubicBezTo>
                    <a:pt x="17477" y="50574"/>
                    <a:pt x="17571" y="50613"/>
                    <a:pt x="17673" y="50613"/>
                  </a:cubicBezTo>
                  <a:cubicBezTo>
                    <a:pt x="18013" y="50613"/>
                    <a:pt x="18185" y="50195"/>
                    <a:pt x="17935" y="49957"/>
                  </a:cubicBezTo>
                  <a:cubicBezTo>
                    <a:pt x="17852" y="49878"/>
                    <a:pt x="9718" y="42009"/>
                    <a:pt x="7499" y="38794"/>
                  </a:cubicBezTo>
                  <a:lnTo>
                    <a:pt x="7338" y="38556"/>
                  </a:lnTo>
                  <a:cubicBezTo>
                    <a:pt x="5053" y="35250"/>
                    <a:pt x="1224" y="29718"/>
                    <a:pt x="860" y="20477"/>
                  </a:cubicBezTo>
                  <a:cubicBezTo>
                    <a:pt x="427" y="9459"/>
                    <a:pt x="4439" y="3137"/>
                    <a:pt x="13129" y="1160"/>
                  </a:cubicBezTo>
                  <a:cubicBezTo>
                    <a:pt x="14309" y="891"/>
                    <a:pt x="15477" y="757"/>
                    <a:pt x="16630" y="757"/>
                  </a:cubicBezTo>
                  <a:cubicBezTo>
                    <a:pt x="19614" y="757"/>
                    <a:pt x="22500" y="1656"/>
                    <a:pt x="25245" y="3446"/>
                  </a:cubicBezTo>
                  <a:cubicBezTo>
                    <a:pt x="28175" y="5356"/>
                    <a:pt x="30406" y="7998"/>
                    <a:pt x="31516" y="9834"/>
                  </a:cubicBezTo>
                  <a:cubicBezTo>
                    <a:pt x="32270" y="11084"/>
                    <a:pt x="32829" y="12417"/>
                    <a:pt x="33368" y="13706"/>
                  </a:cubicBezTo>
                  <a:cubicBezTo>
                    <a:pt x="34231" y="15777"/>
                    <a:pt x="35126" y="17914"/>
                    <a:pt x="36853" y="19750"/>
                  </a:cubicBezTo>
                  <a:cubicBezTo>
                    <a:pt x="37528" y="20472"/>
                    <a:pt x="38221" y="20835"/>
                    <a:pt x="38915" y="20835"/>
                  </a:cubicBezTo>
                  <a:cubicBezTo>
                    <a:pt x="39044" y="20835"/>
                    <a:pt x="39174" y="20823"/>
                    <a:pt x="39303" y="20797"/>
                  </a:cubicBezTo>
                  <a:cubicBezTo>
                    <a:pt x="41010" y="20465"/>
                    <a:pt x="41979" y="18000"/>
                    <a:pt x="42018" y="17894"/>
                  </a:cubicBezTo>
                  <a:cubicBezTo>
                    <a:pt x="42089" y="17699"/>
                    <a:pt x="41987" y="17488"/>
                    <a:pt x="41796" y="17414"/>
                  </a:cubicBezTo>
                  <a:cubicBezTo>
                    <a:pt x="41750" y="17396"/>
                    <a:pt x="41704" y="17388"/>
                    <a:pt x="41658" y="17388"/>
                  </a:cubicBezTo>
                  <a:cubicBezTo>
                    <a:pt x="41510" y="17388"/>
                    <a:pt x="41370" y="17475"/>
                    <a:pt x="41307" y="17621"/>
                  </a:cubicBezTo>
                  <a:cubicBezTo>
                    <a:pt x="41073" y="18227"/>
                    <a:pt x="40233" y="19840"/>
                    <a:pt x="39158" y="20047"/>
                  </a:cubicBezTo>
                  <a:cubicBezTo>
                    <a:pt x="39080" y="20063"/>
                    <a:pt x="39001" y="20071"/>
                    <a:pt x="38922" y="20071"/>
                  </a:cubicBezTo>
                  <a:cubicBezTo>
                    <a:pt x="38440" y="20071"/>
                    <a:pt x="37931" y="19787"/>
                    <a:pt x="37408" y="19231"/>
                  </a:cubicBezTo>
                  <a:cubicBezTo>
                    <a:pt x="35779" y="17492"/>
                    <a:pt x="34950" y="15511"/>
                    <a:pt x="34071" y="13413"/>
                  </a:cubicBezTo>
                  <a:cubicBezTo>
                    <a:pt x="33520" y="12100"/>
                    <a:pt x="32946" y="10740"/>
                    <a:pt x="32164" y="9443"/>
                  </a:cubicBezTo>
                  <a:cubicBezTo>
                    <a:pt x="31016" y="7537"/>
                    <a:pt x="28699" y="4790"/>
                    <a:pt x="25659" y="2809"/>
                  </a:cubicBezTo>
                  <a:cubicBezTo>
                    <a:pt x="23854" y="1633"/>
                    <a:pt x="21955" y="812"/>
                    <a:pt x="20009" y="379"/>
                  </a:cubicBezTo>
                  <a:cubicBezTo>
                    <a:pt x="18888" y="127"/>
                    <a:pt x="17749" y="1"/>
                    <a:pt x="16600"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400" name="Google Shape;5400;p47"/>
            <p:cNvSpPr/>
            <p:nvPr/>
          </p:nvSpPr>
          <p:spPr>
            <a:xfrm>
              <a:off x="1246650" y="2523025"/>
              <a:ext cx="441325" cy="967825"/>
            </a:xfrm>
            <a:custGeom>
              <a:avLst/>
              <a:gdLst/>
              <a:ahLst/>
              <a:cxnLst/>
              <a:rect l="l" t="t" r="r" b="b"/>
              <a:pathLst>
                <a:path w="17653" h="38713" extrusionOk="0">
                  <a:moveTo>
                    <a:pt x="1547" y="1"/>
                  </a:moveTo>
                  <a:cubicBezTo>
                    <a:pt x="1387" y="1"/>
                    <a:pt x="1237" y="100"/>
                    <a:pt x="1184" y="259"/>
                  </a:cubicBezTo>
                  <a:cubicBezTo>
                    <a:pt x="207" y="3127"/>
                    <a:pt x="0" y="7112"/>
                    <a:pt x="598" y="11472"/>
                  </a:cubicBezTo>
                  <a:cubicBezTo>
                    <a:pt x="1239" y="16157"/>
                    <a:pt x="2724" y="20775"/>
                    <a:pt x="4892" y="24827"/>
                  </a:cubicBezTo>
                  <a:cubicBezTo>
                    <a:pt x="7256" y="29254"/>
                    <a:pt x="10393" y="32770"/>
                    <a:pt x="12613" y="34943"/>
                  </a:cubicBezTo>
                  <a:cubicBezTo>
                    <a:pt x="15016" y="37299"/>
                    <a:pt x="16832" y="38588"/>
                    <a:pt x="16911" y="38643"/>
                  </a:cubicBezTo>
                  <a:cubicBezTo>
                    <a:pt x="16973" y="38690"/>
                    <a:pt x="17051" y="38713"/>
                    <a:pt x="17129" y="38713"/>
                  </a:cubicBezTo>
                  <a:cubicBezTo>
                    <a:pt x="17504" y="38713"/>
                    <a:pt x="17653" y="38232"/>
                    <a:pt x="17352" y="38018"/>
                  </a:cubicBezTo>
                  <a:cubicBezTo>
                    <a:pt x="17333" y="38006"/>
                    <a:pt x="15496" y="36701"/>
                    <a:pt x="13136" y="34384"/>
                  </a:cubicBezTo>
                  <a:cubicBezTo>
                    <a:pt x="10960" y="32254"/>
                    <a:pt x="7881" y="28801"/>
                    <a:pt x="5564" y="24468"/>
                  </a:cubicBezTo>
                  <a:cubicBezTo>
                    <a:pt x="3443" y="20494"/>
                    <a:pt x="1985" y="15962"/>
                    <a:pt x="1356" y="11367"/>
                  </a:cubicBezTo>
                  <a:cubicBezTo>
                    <a:pt x="774" y="7120"/>
                    <a:pt x="969" y="3263"/>
                    <a:pt x="1907" y="505"/>
                  </a:cubicBezTo>
                  <a:cubicBezTo>
                    <a:pt x="1974" y="306"/>
                    <a:pt x="1868" y="87"/>
                    <a:pt x="1669" y="20"/>
                  </a:cubicBezTo>
                  <a:cubicBezTo>
                    <a:pt x="1628" y="7"/>
                    <a:pt x="1587" y="1"/>
                    <a:pt x="1547"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401" name="Google Shape;5401;p47"/>
            <p:cNvSpPr/>
            <p:nvPr/>
          </p:nvSpPr>
          <p:spPr>
            <a:xfrm>
              <a:off x="1216475" y="2923050"/>
              <a:ext cx="406550" cy="565175"/>
            </a:xfrm>
            <a:custGeom>
              <a:avLst/>
              <a:gdLst/>
              <a:ahLst/>
              <a:cxnLst/>
              <a:rect l="l" t="t" r="r" b="b"/>
              <a:pathLst>
                <a:path w="16262" h="22607" extrusionOk="0">
                  <a:moveTo>
                    <a:pt x="427" y="1"/>
                  </a:moveTo>
                  <a:cubicBezTo>
                    <a:pt x="397" y="1"/>
                    <a:pt x="367" y="4"/>
                    <a:pt x="336" y="11"/>
                  </a:cubicBezTo>
                  <a:cubicBezTo>
                    <a:pt x="129" y="58"/>
                    <a:pt x="0" y="269"/>
                    <a:pt x="51" y="476"/>
                  </a:cubicBezTo>
                  <a:cubicBezTo>
                    <a:pt x="742" y="3477"/>
                    <a:pt x="2051" y="6587"/>
                    <a:pt x="3946" y="9717"/>
                  </a:cubicBezTo>
                  <a:cubicBezTo>
                    <a:pt x="5443" y="12186"/>
                    <a:pt x="7174" y="14507"/>
                    <a:pt x="9108" y="16648"/>
                  </a:cubicBezTo>
                  <a:cubicBezTo>
                    <a:pt x="11053" y="18805"/>
                    <a:pt x="13198" y="20774"/>
                    <a:pt x="15512" y="22528"/>
                  </a:cubicBezTo>
                  <a:cubicBezTo>
                    <a:pt x="15578" y="22579"/>
                    <a:pt x="15660" y="22607"/>
                    <a:pt x="15742" y="22607"/>
                  </a:cubicBezTo>
                  <a:cubicBezTo>
                    <a:pt x="16105" y="22607"/>
                    <a:pt x="16262" y="22142"/>
                    <a:pt x="15973" y="21923"/>
                  </a:cubicBezTo>
                  <a:cubicBezTo>
                    <a:pt x="11444" y="18484"/>
                    <a:pt x="7510" y="14124"/>
                    <a:pt x="4599" y="9322"/>
                  </a:cubicBezTo>
                  <a:cubicBezTo>
                    <a:pt x="2747" y="6263"/>
                    <a:pt x="1465" y="3231"/>
                    <a:pt x="797" y="304"/>
                  </a:cubicBezTo>
                  <a:cubicBezTo>
                    <a:pt x="760" y="124"/>
                    <a:pt x="603" y="1"/>
                    <a:pt x="427"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402" name="Google Shape;5402;p47"/>
            <p:cNvSpPr/>
            <p:nvPr/>
          </p:nvSpPr>
          <p:spPr>
            <a:xfrm>
              <a:off x="1201525" y="2728500"/>
              <a:ext cx="28750" cy="168675"/>
            </a:xfrm>
            <a:custGeom>
              <a:avLst/>
              <a:gdLst/>
              <a:ahLst/>
              <a:cxnLst/>
              <a:rect l="l" t="t" r="r" b="b"/>
              <a:pathLst>
                <a:path w="1150" h="6747" extrusionOk="0">
                  <a:moveTo>
                    <a:pt x="729" y="0"/>
                  </a:moveTo>
                  <a:cubicBezTo>
                    <a:pt x="545" y="0"/>
                    <a:pt x="380" y="139"/>
                    <a:pt x="356" y="327"/>
                  </a:cubicBezTo>
                  <a:cubicBezTo>
                    <a:pt x="12" y="2269"/>
                    <a:pt x="0" y="4316"/>
                    <a:pt x="305" y="6418"/>
                  </a:cubicBezTo>
                  <a:cubicBezTo>
                    <a:pt x="332" y="6606"/>
                    <a:pt x="493" y="6746"/>
                    <a:pt x="684" y="6746"/>
                  </a:cubicBezTo>
                  <a:cubicBezTo>
                    <a:pt x="700" y="6746"/>
                    <a:pt x="719" y="6742"/>
                    <a:pt x="739" y="6742"/>
                  </a:cubicBezTo>
                  <a:cubicBezTo>
                    <a:pt x="950" y="6711"/>
                    <a:pt x="1094" y="6516"/>
                    <a:pt x="1063" y="6309"/>
                  </a:cubicBezTo>
                  <a:cubicBezTo>
                    <a:pt x="766" y="4285"/>
                    <a:pt x="782" y="2320"/>
                    <a:pt x="1106" y="460"/>
                  </a:cubicBezTo>
                  <a:cubicBezTo>
                    <a:pt x="1149" y="249"/>
                    <a:pt x="1008" y="42"/>
                    <a:pt x="797" y="6"/>
                  </a:cubicBezTo>
                  <a:cubicBezTo>
                    <a:pt x="775" y="2"/>
                    <a:pt x="752" y="0"/>
                    <a:pt x="729"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403" name="Google Shape;5403;p47"/>
            <p:cNvSpPr/>
            <p:nvPr/>
          </p:nvSpPr>
          <p:spPr>
            <a:xfrm>
              <a:off x="1150425" y="2801325"/>
              <a:ext cx="398175" cy="707800"/>
            </a:xfrm>
            <a:custGeom>
              <a:avLst/>
              <a:gdLst/>
              <a:ahLst/>
              <a:cxnLst/>
              <a:rect l="l" t="t" r="r" b="b"/>
              <a:pathLst>
                <a:path w="15927" h="28312" extrusionOk="0">
                  <a:moveTo>
                    <a:pt x="376" y="0"/>
                  </a:moveTo>
                  <a:cubicBezTo>
                    <a:pt x="165" y="4"/>
                    <a:pt x="1" y="180"/>
                    <a:pt x="5" y="391"/>
                  </a:cubicBezTo>
                  <a:cubicBezTo>
                    <a:pt x="67" y="3130"/>
                    <a:pt x="466" y="5849"/>
                    <a:pt x="1196" y="8495"/>
                  </a:cubicBezTo>
                  <a:cubicBezTo>
                    <a:pt x="1915" y="11097"/>
                    <a:pt x="2943" y="13605"/>
                    <a:pt x="4252" y="15965"/>
                  </a:cubicBezTo>
                  <a:cubicBezTo>
                    <a:pt x="5580" y="18348"/>
                    <a:pt x="7163" y="20579"/>
                    <a:pt x="8983" y="22611"/>
                  </a:cubicBezTo>
                  <a:cubicBezTo>
                    <a:pt x="10847" y="24698"/>
                    <a:pt x="12922" y="26581"/>
                    <a:pt x="15180" y="28237"/>
                  </a:cubicBezTo>
                  <a:cubicBezTo>
                    <a:pt x="15243" y="28284"/>
                    <a:pt x="15325" y="28312"/>
                    <a:pt x="15403" y="28312"/>
                  </a:cubicBezTo>
                  <a:cubicBezTo>
                    <a:pt x="15774" y="28312"/>
                    <a:pt x="15926" y="27843"/>
                    <a:pt x="15629" y="27624"/>
                  </a:cubicBezTo>
                  <a:cubicBezTo>
                    <a:pt x="6420" y="20849"/>
                    <a:pt x="1005" y="10917"/>
                    <a:pt x="767" y="372"/>
                  </a:cubicBezTo>
                  <a:cubicBezTo>
                    <a:pt x="763" y="164"/>
                    <a:pt x="595" y="0"/>
                    <a:pt x="388"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404" name="Google Shape;5404;p47"/>
            <p:cNvSpPr/>
            <p:nvPr/>
          </p:nvSpPr>
          <p:spPr>
            <a:xfrm>
              <a:off x="1122400" y="3015025"/>
              <a:ext cx="411550" cy="545000"/>
            </a:xfrm>
            <a:custGeom>
              <a:avLst/>
              <a:gdLst/>
              <a:ahLst/>
              <a:cxnLst/>
              <a:rect l="l" t="t" r="r" b="b"/>
              <a:pathLst>
                <a:path w="16462" h="21800" extrusionOk="0">
                  <a:moveTo>
                    <a:pt x="431" y="0"/>
                  </a:moveTo>
                  <a:cubicBezTo>
                    <a:pt x="394" y="0"/>
                    <a:pt x="357" y="5"/>
                    <a:pt x="321" y="17"/>
                  </a:cubicBezTo>
                  <a:cubicBezTo>
                    <a:pt x="118" y="75"/>
                    <a:pt x="1" y="286"/>
                    <a:pt x="63" y="490"/>
                  </a:cubicBezTo>
                  <a:cubicBezTo>
                    <a:pt x="1317" y="4733"/>
                    <a:pt x="3322" y="8738"/>
                    <a:pt x="6021" y="12399"/>
                  </a:cubicBezTo>
                  <a:cubicBezTo>
                    <a:pt x="8698" y="16040"/>
                    <a:pt x="11980" y="19197"/>
                    <a:pt x="15719" y="21733"/>
                  </a:cubicBezTo>
                  <a:cubicBezTo>
                    <a:pt x="15782" y="21776"/>
                    <a:pt x="15856" y="21799"/>
                    <a:pt x="15934" y="21799"/>
                  </a:cubicBezTo>
                  <a:cubicBezTo>
                    <a:pt x="16309" y="21799"/>
                    <a:pt x="16461" y="21315"/>
                    <a:pt x="16149" y="21104"/>
                  </a:cubicBezTo>
                  <a:cubicBezTo>
                    <a:pt x="8737" y="16079"/>
                    <a:pt x="3283" y="8683"/>
                    <a:pt x="794" y="275"/>
                  </a:cubicBezTo>
                  <a:cubicBezTo>
                    <a:pt x="746" y="109"/>
                    <a:pt x="593" y="0"/>
                    <a:pt x="431"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405" name="Google Shape;5405;p47"/>
            <p:cNvSpPr/>
            <p:nvPr/>
          </p:nvSpPr>
          <p:spPr>
            <a:xfrm>
              <a:off x="1159225" y="3232300"/>
              <a:ext cx="324700" cy="350875"/>
            </a:xfrm>
            <a:custGeom>
              <a:avLst/>
              <a:gdLst/>
              <a:ahLst/>
              <a:cxnLst/>
              <a:rect l="l" t="t" r="r" b="b"/>
              <a:pathLst>
                <a:path w="12988" h="14035" extrusionOk="0">
                  <a:moveTo>
                    <a:pt x="416" y="1"/>
                  </a:moveTo>
                  <a:cubicBezTo>
                    <a:pt x="382" y="1"/>
                    <a:pt x="347" y="6"/>
                    <a:pt x="313" y="15"/>
                  </a:cubicBezTo>
                  <a:cubicBezTo>
                    <a:pt x="118" y="70"/>
                    <a:pt x="1" y="262"/>
                    <a:pt x="40" y="461"/>
                  </a:cubicBezTo>
                  <a:cubicBezTo>
                    <a:pt x="868" y="3407"/>
                    <a:pt x="2442" y="6216"/>
                    <a:pt x="4591" y="8584"/>
                  </a:cubicBezTo>
                  <a:cubicBezTo>
                    <a:pt x="6736" y="10955"/>
                    <a:pt x="9413" y="12831"/>
                    <a:pt x="12324" y="14007"/>
                  </a:cubicBezTo>
                  <a:cubicBezTo>
                    <a:pt x="12371" y="14026"/>
                    <a:pt x="12417" y="14034"/>
                    <a:pt x="12468" y="14034"/>
                  </a:cubicBezTo>
                  <a:lnTo>
                    <a:pt x="12464" y="14030"/>
                  </a:lnTo>
                  <a:cubicBezTo>
                    <a:pt x="12878" y="14026"/>
                    <a:pt x="12988" y="13460"/>
                    <a:pt x="12609" y="13300"/>
                  </a:cubicBezTo>
                  <a:cubicBezTo>
                    <a:pt x="6920" y="10998"/>
                    <a:pt x="2384" y="6001"/>
                    <a:pt x="774" y="254"/>
                  </a:cubicBezTo>
                  <a:cubicBezTo>
                    <a:pt x="720" y="100"/>
                    <a:pt x="573" y="1"/>
                    <a:pt x="416"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406" name="Google Shape;5406;p47"/>
            <p:cNvSpPr/>
            <p:nvPr/>
          </p:nvSpPr>
          <p:spPr>
            <a:xfrm>
              <a:off x="1091725" y="2936475"/>
              <a:ext cx="70350" cy="272875"/>
            </a:xfrm>
            <a:custGeom>
              <a:avLst/>
              <a:gdLst/>
              <a:ahLst/>
              <a:cxnLst/>
              <a:rect l="l" t="t" r="r" b="b"/>
              <a:pathLst>
                <a:path w="2814" h="10915" extrusionOk="0">
                  <a:moveTo>
                    <a:pt x="1593" y="1"/>
                  </a:moveTo>
                  <a:cubicBezTo>
                    <a:pt x="1552" y="1"/>
                    <a:pt x="1510" y="7"/>
                    <a:pt x="1470" y="21"/>
                  </a:cubicBezTo>
                  <a:cubicBezTo>
                    <a:pt x="614" y="369"/>
                    <a:pt x="137" y="1295"/>
                    <a:pt x="87" y="2713"/>
                  </a:cubicBezTo>
                  <a:cubicBezTo>
                    <a:pt x="1" y="5503"/>
                    <a:pt x="661" y="8266"/>
                    <a:pt x="2005" y="10715"/>
                  </a:cubicBezTo>
                  <a:cubicBezTo>
                    <a:pt x="2071" y="10836"/>
                    <a:pt x="2200" y="10915"/>
                    <a:pt x="2341" y="10915"/>
                  </a:cubicBezTo>
                  <a:lnTo>
                    <a:pt x="2341" y="10911"/>
                  </a:lnTo>
                  <a:cubicBezTo>
                    <a:pt x="2630" y="10911"/>
                    <a:pt x="2814" y="10602"/>
                    <a:pt x="2673" y="10348"/>
                  </a:cubicBezTo>
                  <a:cubicBezTo>
                    <a:pt x="1396" y="8019"/>
                    <a:pt x="766" y="5390"/>
                    <a:pt x="849" y="2737"/>
                  </a:cubicBezTo>
                  <a:cubicBezTo>
                    <a:pt x="876" y="1975"/>
                    <a:pt x="1052" y="1010"/>
                    <a:pt x="1755" y="729"/>
                  </a:cubicBezTo>
                  <a:cubicBezTo>
                    <a:pt x="1935" y="639"/>
                    <a:pt x="2021" y="428"/>
                    <a:pt x="1943" y="240"/>
                  </a:cubicBezTo>
                  <a:cubicBezTo>
                    <a:pt x="1884" y="93"/>
                    <a:pt x="1743" y="1"/>
                    <a:pt x="1593"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407" name="Google Shape;5407;p47"/>
            <p:cNvSpPr/>
            <p:nvPr/>
          </p:nvSpPr>
          <p:spPr>
            <a:xfrm>
              <a:off x="1084600" y="2612550"/>
              <a:ext cx="147800" cy="317450"/>
            </a:xfrm>
            <a:custGeom>
              <a:avLst/>
              <a:gdLst/>
              <a:ahLst/>
              <a:cxnLst/>
              <a:rect l="l" t="t" r="r" b="b"/>
              <a:pathLst>
                <a:path w="5912" h="12698" extrusionOk="0">
                  <a:moveTo>
                    <a:pt x="5480" y="1"/>
                  </a:moveTo>
                  <a:cubicBezTo>
                    <a:pt x="5355" y="1"/>
                    <a:pt x="5232" y="61"/>
                    <a:pt x="5158" y="175"/>
                  </a:cubicBezTo>
                  <a:cubicBezTo>
                    <a:pt x="2673" y="3801"/>
                    <a:pt x="903" y="7973"/>
                    <a:pt x="43" y="12240"/>
                  </a:cubicBezTo>
                  <a:cubicBezTo>
                    <a:pt x="0" y="12447"/>
                    <a:pt x="133" y="12650"/>
                    <a:pt x="340" y="12689"/>
                  </a:cubicBezTo>
                  <a:cubicBezTo>
                    <a:pt x="368" y="12697"/>
                    <a:pt x="391" y="12697"/>
                    <a:pt x="418" y="12697"/>
                  </a:cubicBezTo>
                  <a:cubicBezTo>
                    <a:pt x="598" y="12697"/>
                    <a:pt x="755" y="12572"/>
                    <a:pt x="790" y="12392"/>
                  </a:cubicBezTo>
                  <a:cubicBezTo>
                    <a:pt x="1634" y="8223"/>
                    <a:pt x="3361" y="4148"/>
                    <a:pt x="5787" y="604"/>
                  </a:cubicBezTo>
                  <a:cubicBezTo>
                    <a:pt x="5912" y="433"/>
                    <a:pt x="5869" y="186"/>
                    <a:pt x="5693" y="65"/>
                  </a:cubicBezTo>
                  <a:cubicBezTo>
                    <a:pt x="5628" y="22"/>
                    <a:pt x="5554" y="1"/>
                    <a:pt x="5480"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408" name="Google Shape;5408;p47"/>
            <p:cNvSpPr/>
            <p:nvPr/>
          </p:nvSpPr>
          <p:spPr>
            <a:xfrm>
              <a:off x="1075600" y="2405225"/>
              <a:ext cx="257725" cy="406175"/>
            </a:xfrm>
            <a:custGeom>
              <a:avLst/>
              <a:gdLst/>
              <a:ahLst/>
              <a:cxnLst/>
              <a:rect l="l" t="t" r="r" b="b"/>
              <a:pathLst>
                <a:path w="10309" h="16247" extrusionOk="0">
                  <a:moveTo>
                    <a:pt x="9883" y="1"/>
                  </a:moveTo>
                  <a:cubicBezTo>
                    <a:pt x="9783" y="1"/>
                    <a:pt x="9683" y="40"/>
                    <a:pt x="9609" y="118"/>
                  </a:cubicBezTo>
                  <a:cubicBezTo>
                    <a:pt x="5362" y="4588"/>
                    <a:pt x="2064" y="9988"/>
                    <a:pt x="67" y="15743"/>
                  </a:cubicBezTo>
                  <a:cubicBezTo>
                    <a:pt x="1" y="15938"/>
                    <a:pt x="106" y="16157"/>
                    <a:pt x="306" y="16227"/>
                  </a:cubicBezTo>
                  <a:cubicBezTo>
                    <a:pt x="345" y="16239"/>
                    <a:pt x="388" y="16247"/>
                    <a:pt x="431" y="16247"/>
                  </a:cubicBezTo>
                  <a:cubicBezTo>
                    <a:pt x="591" y="16247"/>
                    <a:pt x="736" y="16145"/>
                    <a:pt x="790" y="15989"/>
                  </a:cubicBezTo>
                  <a:cubicBezTo>
                    <a:pt x="2748" y="10339"/>
                    <a:pt x="5991" y="5033"/>
                    <a:pt x="10163" y="646"/>
                  </a:cubicBezTo>
                  <a:cubicBezTo>
                    <a:pt x="10308" y="493"/>
                    <a:pt x="10304" y="251"/>
                    <a:pt x="10148" y="106"/>
                  </a:cubicBezTo>
                  <a:cubicBezTo>
                    <a:pt x="10074" y="36"/>
                    <a:pt x="9978" y="1"/>
                    <a:pt x="9883"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409" name="Google Shape;5409;p47"/>
            <p:cNvSpPr/>
            <p:nvPr/>
          </p:nvSpPr>
          <p:spPr>
            <a:xfrm>
              <a:off x="1073175" y="2338475"/>
              <a:ext cx="267175" cy="348200"/>
            </a:xfrm>
            <a:custGeom>
              <a:avLst/>
              <a:gdLst/>
              <a:ahLst/>
              <a:cxnLst/>
              <a:rect l="l" t="t" r="r" b="b"/>
              <a:pathLst>
                <a:path w="10687" h="13928" extrusionOk="0">
                  <a:moveTo>
                    <a:pt x="10260" y="1"/>
                  </a:moveTo>
                  <a:cubicBezTo>
                    <a:pt x="10178" y="1"/>
                    <a:pt x="10095" y="27"/>
                    <a:pt x="10026" y="80"/>
                  </a:cubicBezTo>
                  <a:cubicBezTo>
                    <a:pt x="5646" y="3648"/>
                    <a:pt x="2216" y="8254"/>
                    <a:pt x="106" y="13404"/>
                  </a:cubicBezTo>
                  <a:cubicBezTo>
                    <a:pt x="0" y="13654"/>
                    <a:pt x="188" y="13927"/>
                    <a:pt x="457" y="13927"/>
                  </a:cubicBezTo>
                  <a:cubicBezTo>
                    <a:pt x="614" y="13927"/>
                    <a:pt x="750" y="13834"/>
                    <a:pt x="809" y="13693"/>
                  </a:cubicBezTo>
                  <a:cubicBezTo>
                    <a:pt x="2872" y="8661"/>
                    <a:pt x="6224" y="4159"/>
                    <a:pt x="10507" y="670"/>
                  </a:cubicBezTo>
                  <a:cubicBezTo>
                    <a:pt x="10663" y="538"/>
                    <a:pt x="10686" y="303"/>
                    <a:pt x="10554" y="139"/>
                  </a:cubicBezTo>
                  <a:cubicBezTo>
                    <a:pt x="10480" y="47"/>
                    <a:pt x="10370" y="1"/>
                    <a:pt x="10260"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410" name="Google Shape;5410;p47"/>
            <p:cNvSpPr/>
            <p:nvPr/>
          </p:nvSpPr>
          <p:spPr>
            <a:xfrm>
              <a:off x="1355075" y="2168175"/>
              <a:ext cx="336425" cy="166275"/>
            </a:xfrm>
            <a:custGeom>
              <a:avLst/>
              <a:gdLst/>
              <a:ahLst/>
              <a:cxnLst/>
              <a:rect l="l" t="t" r="r" b="b"/>
              <a:pathLst>
                <a:path w="13457" h="6651" extrusionOk="0">
                  <a:moveTo>
                    <a:pt x="13070" y="0"/>
                  </a:moveTo>
                  <a:cubicBezTo>
                    <a:pt x="10655" y="20"/>
                    <a:pt x="8194" y="582"/>
                    <a:pt x="5951" y="1633"/>
                  </a:cubicBezTo>
                  <a:cubicBezTo>
                    <a:pt x="3704" y="2684"/>
                    <a:pt x="1720" y="4200"/>
                    <a:pt x="207" y="6025"/>
                  </a:cubicBezTo>
                  <a:cubicBezTo>
                    <a:pt x="0" y="6271"/>
                    <a:pt x="176" y="6646"/>
                    <a:pt x="500" y="6650"/>
                  </a:cubicBezTo>
                  <a:cubicBezTo>
                    <a:pt x="614" y="6650"/>
                    <a:pt x="719" y="6599"/>
                    <a:pt x="794" y="6510"/>
                  </a:cubicBezTo>
                  <a:cubicBezTo>
                    <a:pt x="3751" y="2946"/>
                    <a:pt x="8346" y="797"/>
                    <a:pt x="13078" y="766"/>
                  </a:cubicBezTo>
                  <a:cubicBezTo>
                    <a:pt x="13289" y="762"/>
                    <a:pt x="13457" y="590"/>
                    <a:pt x="13457" y="383"/>
                  </a:cubicBezTo>
                  <a:cubicBezTo>
                    <a:pt x="13457" y="172"/>
                    <a:pt x="13285" y="0"/>
                    <a:pt x="13074"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411" name="Google Shape;5411;p47"/>
            <p:cNvSpPr/>
            <p:nvPr/>
          </p:nvSpPr>
          <p:spPr>
            <a:xfrm>
              <a:off x="1737875" y="2162750"/>
              <a:ext cx="598800" cy="507125"/>
            </a:xfrm>
            <a:custGeom>
              <a:avLst/>
              <a:gdLst/>
              <a:ahLst/>
              <a:cxnLst/>
              <a:rect l="l" t="t" r="r" b="b"/>
              <a:pathLst>
                <a:path w="23952" h="20285" extrusionOk="0">
                  <a:moveTo>
                    <a:pt x="406" y="1"/>
                  </a:moveTo>
                  <a:cubicBezTo>
                    <a:pt x="224" y="1"/>
                    <a:pt x="63" y="133"/>
                    <a:pt x="32" y="319"/>
                  </a:cubicBezTo>
                  <a:cubicBezTo>
                    <a:pt x="1" y="522"/>
                    <a:pt x="137" y="721"/>
                    <a:pt x="344" y="756"/>
                  </a:cubicBezTo>
                  <a:cubicBezTo>
                    <a:pt x="368" y="760"/>
                    <a:pt x="2782" y="1174"/>
                    <a:pt x="5689" y="2347"/>
                  </a:cubicBezTo>
                  <a:cubicBezTo>
                    <a:pt x="8350" y="3421"/>
                    <a:pt x="11980" y="5363"/>
                    <a:pt x="14168" y="8532"/>
                  </a:cubicBezTo>
                  <a:cubicBezTo>
                    <a:pt x="15547" y="10536"/>
                    <a:pt x="16618" y="12904"/>
                    <a:pt x="17559" y="14998"/>
                  </a:cubicBezTo>
                  <a:cubicBezTo>
                    <a:pt x="18942" y="18065"/>
                    <a:pt x="19939" y="20284"/>
                    <a:pt x="21377" y="20284"/>
                  </a:cubicBezTo>
                  <a:cubicBezTo>
                    <a:pt x="23053" y="20284"/>
                    <a:pt x="23776" y="18585"/>
                    <a:pt x="23924" y="17682"/>
                  </a:cubicBezTo>
                  <a:cubicBezTo>
                    <a:pt x="23951" y="17479"/>
                    <a:pt x="23815" y="17288"/>
                    <a:pt x="23608" y="17256"/>
                  </a:cubicBezTo>
                  <a:cubicBezTo>
                    <a:pt x="23586" y="17253"/>
                    <a:pt x="23564" y="17251"/>
                    <a:pt x="23542" y="17251"/>
                  </a:cubicBezTo>
                  <a:cubicBezTo>
                    <a:pt x="23365" y="17251"/>
                    <a:pt x="23209" y="17376"/>
                    <a:pt x="23174" y="17557"/>
                  </a:cubicBezTo>
                  <a:cubicBezTo>
                    <a:pt x="23100" y="17921"/>
                    <a:pt x="22971" y="18268"/>
                    <a:pt x="22791" y="18593"/>
                  </a:cubicBezTo>
                  <a:cubicBezTo>
                    <a:pt x="22443" y="19206"/>
                    <a:pt x="21967" y="19519"/>
                    <a:pt x="21377" y="19519"/>
                  </a:cubicBezTo>
                  <a:cubicBezTo>
                    <a:pt x="20431" y="19519"/>
                    <a:pt x="19372" y="17170"/>
                    <a:pt x="18255" y="14685"/>
                  </a:cubicBezTo>
                  <a:cubicBezTo>
                    <a:pt x="17297" y="12564"/>
                    <a:pt x="16215" y="10157"/>
                    <a:pt x="14793" y="8102"/>
                  </a:cubicBezTo>
                  <a:cubicBezTo>
                    <a:pt x="13777" y="6625"/>
                    <a:pt x="12386" y="5281"/>
                    <a:pt x="10663" y="4105"/>
                  </a:cubicBezTo>
                  <a:cubicBezTo>
                    <a:pt x="9292" y="3171"/>
                    <a:pt x="7709" y="2339"/>
                    <a:pt x="5955" y="1636"/>
                  </a:cubicBezTo>
                  <a:cubicBezTo>
                    <a:pt x="2978" y="436"/>
                    <a:pt x="571" y="22"/>
                    <a:pt x="469" y="6"/>
                  </a:cubicBezTo>
                  <a:cubicBezTo>
                    <a:pt x="448" y="3"/>
                    <a:pt x="427" y="1"/>
                    <a:pt x="406"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412" name="Google Shape;5412;p47"/>
            <p:cNvSpPr/>
            <p:nvPr/>
          </p:nvSpPr>
          <p:spPr>
            <a:xfrm>
              <a:off x="1177200" y="2112175"/>
              <a:ext cx="1158800" cy="498500"/>
            </a:xfrm>
            <a:custGeom>
              <a:avLst/>
              <a:gdLst/>
              <a:ahLst/>
              <a:cxnLst/>
              <a:rect l="l" t="t" r="r" b="b"/>
              <a:pathLst>
                <a:path w="46352" h="19940" extrusionOk="0">
                  <a:moveTo>
                    <a:pt x="43764" y="19178"/>
                  </a:moveTo>
                  <a:cubicBezTo>
                    <a:pt x="43768" y="19178"/>
                    <a:pt x="43772" y="19178"/>
                    <a:pt x="43776" y="19179"/>
                  </a:cubicBezTo>
                  <a:lnTo>
                    <a:pt x="43776" y="19179"/>
                  </a:lnTo>
                  <a:lnTo>
                    <a:pt x="43776" y="19178"/>
                  </a:lnTo>
                  <a:close/>
                  <a:moveTo>
                    <a:pt x="20054" y="0"/>
                  </a:moveTo>
                  <a:cubicBezTo>
                    <a:pt x="18643" y="0"/>
                    <a:pt x="17216" y="128"/>
                    <a:pt x="15778" y="384"/>
                  </a:cubicBezTo>
                  <a:cubicBezTo>
                    <a:pt x="9178" y="1564"/>
                    <a:pt x="3630" y="6948"/>
                    <a:pt x="133" y="11262"/>
                  </a:cubicBezTo>
                  <a:cubicBezTo>
                    <a:pt x="0" y="11422"/>
                    <a:pt x="24" y="11664"/>
                    <a:pt x="188" y="11801"/>
                  </a:cubicBezTo>
                  <a:cubicBezTo>
                    <a:pt x="258" y="11858"/>
                    <a:pt x="343" y="11885"/>
                    <a:pt x="427" y="11885"/>
                  </a:cubicBezTo>
                  <a:cubicBezTo>
                    <a:pt x="539" y="11885"/>
                    <a:pt x="651" y="11836"/>
                    <a:pt x="727" y="11742"/>
                  </a:cubicBezTo>
                  <a:cubicBezTo>
                    <a:pt x="4138" y="7530"/>
                    <a:pt x="9546" y="2275"/>
                    <a:pt x="15910" y="1138"/>
                  </a:cubicBezTo>
                  <a:cubicBezTo>
                    <a:pt x="17318" y="887"/>
                    <a:pt x="18708" y="762"/>
                    <a:pt x="20080" y="762"/>
                  </a:cubicBezTo>
                  <a:cubicBezTo>
                    <a:pt x="26649" y="762"/>
                    <a:pt x="32805" y="3634"/>
                    <a:pt x="38431" y="9332"/>
                  </a:cubicBezTo>
                  <a:cubicBezTo>
                    <a:pt x="39459" y="10367"/>
                    <a:pt x="40467" y="11305"/>
                    <a:pt x="41354" y="12125"/>
                  </a:cubicBezTo>
                  <a:cubicBezTo>
                    <a:pt x="43757" y="14348"/>
                    <a:pt x="45495" y="15954"/>
                    <a:pt x="45136" y="17314"/>
                  </a:cubicBezTo>
                  <a:cubicBezTo>
                    <a:pt x="44742" y="18797"/>
                    <a:pt x="44113" y="19180"/>
                    <a:pt x="43801" y="19180"/>
                  </a:cubicBezTo>
                  <a:cubicBezTo>
                    <a:pt x="43792" y="19180"/>
                    <a:pt x="43784" y="19179"/>
                    <a:pt x="43776" y="19179"/>
                  </a:cubicBezTo>
                  <a:lnTo>
                    <a:pt x="43776" y="19179"/>
                  </a:lnTo>
                  <a:lnTo>
                    <a:pt x="43643" y="19928"/>
                  </a:lnTo>
                  <a:cubicBezTo>
                    <a:pt x="43686" y="19936"/>
                    <a:pt x="43729" y="19940"/>
                    <a:pt x="43772" y="19940"/>
                  </a:cubicBezTo>
                  <a:cubicBezTo>
                    <a:pt x="44155" y="19940"/>
                    <a:pt x="45284" y="19740"/>
                    <a:pt x="45874" y="17505"/>
                  </a:cubicBezTo>
                  <a:cubicBezTo>
                    <a:pt x="46351" y="15704"/>
                    <a:pt x="44472" y="13969"/>
                    <a:pt x="41873" y="11563"/>
                  </a:cubicBezTo>
                  <a:cubicBezTo>
                    <a:pt x="40990" y="10746"/>
                    <a:pt x="39986" y="9820"/>
                    <a:pt x="38974" y="8793"/>
                  </a:cubicBezTo>
                  <a:cubicBezTo>
                    <a:pt x="36146" y="5929"/>
                    <a:pt x="33278" y="3819"/>
                    <a:pt x="30203" y="2346"/>
                  </a:cubicBezTo>
                  <a:cubicBezTo>
                    <a:pt x="26949" y="784"/>
                    <a:pt x="23549" y="0"/>
                    <a:pt x="20054"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413" name="Google Shape;5413;p47"/>
            <p:cNvSpPr/>
            <p:nvPr/>
          </p:nvSpPr>
          <p:spPr>
            <a:xfrm>
              <a:off x="1074925" y="2431075"/>
              <a:ext cx="91950" cy="122450"/>
            </a:xfrm>
            <a:custGeom>
              <a:avLst/>
              <a:gdLst/>
              <a:ahLst/>
              <a:cxnLst/>
              <a:rect l="l" t="t" r="r" b="b"/>
              <a:pathLst>
                <a:path w="3678" h="4898" extrusionOk="0">
                  <a:moveTo>
                    <a:pt x="3247" y="0"/>
                  </a:moveTo>
                  <a:cubicBezTo>
                    <a:pt x="3129" y="0"/>
                    <a:pt x="3014" y="55"/>
                    <a:pt x="2939" y="159"/>
                  </a:cubicBezTo>
                  <a:cubicBezTo>
                    <a:pt x="1173" y="2526"/>
                    <a:pt x="188" y="4257"/>
                    <a:pt x="145" y="4327"/>
                  </a:cubicBezTo>
                  <a:cubicBezTo>
                    <a:pt x="1" y="4581"/>
                    <a:pt x="184" y="4898"/>
                    <a:pt x="477" y="4898"/>
                  </a:cubicBezTo>
                  <a:cubicBezTo>
                    <a:pt x="614" y="4898"/>
                    <a:pt x="743" y="4824"/>
                    <a:pt x="809" y="4706"/>
                  </a:cubicBezTo>
                  <a:cubicBezTo>
                    <a:pt x="821" y="4687"/>
                    <a:pt x="1814" y="2940"/>
                    <a:pt x="3548" y="616"/>
                  </a:cubicBezTo>
                  <a:cubicBezTo>
                    <a:pt x="3677" y="448"/>
                    <a:pt x="3646" y="205"/>
                    <a:pt x="3474" y="77"/>
                  </a:cubicBezTo>
                  <a:cubicBezTo>
                    <a:pt x="3405" y="25"/>
                    <a:pt x="3326" y="0"/>
                    <a:pt x="3247"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414" name="Google Shape;5414;p47"/>
            <p:cNvSpPr/>
            <p:nvPr/>
          </p:nvSpPr>
          <p:spPr>
            <a:xfrm>
              <a:off x="2163075" y="2398825"/>
              <a:ext cx="87725" cy="180975"/>
            </a:xfrm>
            <a:custGeom>
              <a:avLst/>
              <a:gdLst/>
              <a:ahLst/>
              <a:cxnLst/>
              <a:rect l="l" t="t" r="r" b="b"/>
              <a:pathLst>
                <a:path w="3509" h="7239" extrusionOk="0">
                  <a:moveTo>
                    <a:pt x="426" y="1"/>
                  </a:moveTo>
                  <a:cubicBezTo>
                    <a:pt x="328" y="1"/>
                    <a:pt x="231" y="38"/>
                    <a:pt x="157" y="112"/>
                  </a:cubicBezTo>
                  <a:cubicBezTo>
                    <a:pt x="0" y="265"/>
                    <a:pt x="4" y="515"/>
                    <a:pt x="164" y="663"/>
                  </a:cubicBezTo>
                  <a:cubicBezTo>
                    <a:pt x="1805" y="2316"/>
                    <a:pt x="2743" y="4570"/>
                    <a:pt x="2739" y="6856"/>
                  </a:cubicBezTo>
                  <a:cubicBezTo>
                    <a:pt x="2735" y="7067"/>
                    <a:pt x="2907" y="7239"/>
                    <a:pt x="3118" y="7239"/>
                  </a:cubicBezTo>
                  <a:cubicBezTo>
                    <a:pt x="3329" y="7239"/>
                    <a:pt x="3497" y="7071"/>
                    <a:pt x="3501" y="6860"/>
                  </a:cubicBezTo>
                  <a:cubicBezTo>
                    <a:pt x="3509" y="4375"/>
                    <a:pt x="2489" y="1917"/>
                    <a:pt x="708" y="124"/>
                  </a:cubicBezTo>
                  <a:cubicBezTo>
                    <a:pt x="631" y="42"/>
                    <a:pt x="529" y="1"/>
                    <a:pt x="426"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415" name="Google Shape;5415;p47"/>
            <p:cNvSpPr/>
            <p:nvPr/>
          </p:nvSpPr>
          <p:spPr>
            <a:xfrm>
              <a:off x="1104325" y="2061675"/>
              <a:ext cx="1203625" cy="380225"/>
            </a:xfrm>
            <a:custGeom>
              <a:avLst/>
              <a:gdLst/>
              <a:ahLst/>
              <a:cxnLst/>
              <a:rect l="l" t="t" r="r" b="b"/>
              <a:pathLst>
                <a:path w="48145" h="15209" extrusionOk="0">
                  <a:moveTo>
                    <a:pt x="22704" y="0"/>
                  </a:moveTo>
                  <a:cubicBezTo>
                    <a:pt x="22297" y="0"/>
                    <a:pt x="21890" y="10"/>
                    <a:pt x="21482" y="29"/>
                  </a:cubicBezTo>
                  <a:cubicBezTo>
                    <a:pt x="18739" y="154"/>
                    <a:pt x="15907" y="884"/>
                    <a:pt x="13066" y="2205"/>
                  </a:cubicBezTo>
                  <a:cubicBezTo>
                    <a:pt x="10804" y="3252"/>
                    <a:pt x="8530" y="4674"/>
                    <a:pt x="6303" y="6429"/>
                  </a:cubicBezTo>
                  <a:cubicBezTo>
                    <a:pt x="2525" y="9410"/>
                    <a:pt x="161" y="12368"/>
                    <a:pt x="137" y="12395"/>
                  </a:cubicBezTo>
                  <a:cubicBezTo>
                    <a:pt x="1" y="12563"/>
                    <a:pt x="28" y="12805"/>
                    <a:pt x="196" y="12938"/>
                  </a:cubicBezTo>
                  <a:cubicBezTo>
                    <a:pt x="265" y="12994"/>
                    <a:pt x="348" y="13021"/>
                    <a:pt x="431" y="13021"/>
                  </a:cubicBezTo>
                  <a:cubicBezTo>
                    <a:pt x="546" y="13021"/>
                    <a:pt x="660" y="12969"/>
                    <a:pt x="735" y="12872"/>
                  </a:cubicBezTo>
                  <a:cubicBezTo>
                    <a:pt x="759" y="12840"/>
                    <a:pt x="3064" y="9953"/>
                    <a:pt x="6776" y="7026"/>
                  </a:cubicBezTo>
                  <a:cubicBezTo>
                    <a:pt x="10191" y="4334"/>
                    <a:pt x="15520" y="1068"/>
                    <a:pt x="21517" y="791"/>
                  </a:cubicBezTo>
                  <a:cubicBezTo>
                    <a:pt x="21884" y="774"/>
                    <a:pt x="22265" y="764"/>
                    <a:pt x="22658" y="764"/>
                  </a:cubicBezTo>
                  <a:cubicBezTo>
                    <a:pt x="27896" y="764"/>
                    <a:pt x="35387" y="2411"/>
                    <a:pt x="43186" y="9574"/>
                  </a:cubicBezTo>
                  <a:lnTo>
                    <a:pt x="43249" y="9633"/>
                  </a:lnTo>
                  <a:cubicBezTo>
                    <a:pt x="45078" y="11309"/>
                    <a:pt x="47316" y="14985"/>
                    <a:pt x="47336" y="15021"/>
                  </a:cubicBezTo>
                  <a:cubicBezTo>
                    <a:pt x="47406" y="15138"/>
                    <a:pt x="47531" y="15208"/>
                    <a:pt x="47664" y="15208"/>
                  </a:cubicBezTo>
                  <a:lnTo>
                    <a:pt x="47664" y="15204"/>
                  </a:lnTo>
                  <a:cubicBezTo>
                    <a:pt x="47961" y="15204"/>
                    <a:pt x="48145" y="14880"/>
                    <a:pt x="47988" y="14626"/>
                  </a:cubicBezTo>
                  <a:cubicBezTo>
                    <a:pt x="47895" y="14470"/>
                    <a:pt x="45671" y="10816"/>
                    <a:pt x="43765" y="9070"/>
                  </a:cubicBezTo>
                  <a:lnTo>
                    <a:pt x="43702" y="9011"/>
                  </a:lnTo>
                  <a:cubicBezTo>
                    <a:pt x="42718" y="8105"/>
                    <a:pt x="40100" y="5702"/>
                    <a:pt x="36286" y="3623"/>
                  </a:cubicBezTo>
                  <a:cubicBezTo>
                    <a:pt x="31874" y="1218"/>
                    <a:pt x="27310" y="0"/>
                    <a:pt x="22704"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416" name="Google Shape;5416;p47"/>
            <p:cNvSpPr/>
            <p:nvPr/>
          </p:nvSpPr>
          <p:spPr>
            <a:xfrm>
              <a:off x="1192150" y="1994725"/>
              <a:ext cx="1085825" cy="312650"/>
            </a:xfrm>
            <a:custGeom>
              <a:avLst/>
              <a:gdLst/>
              <a:ahLst/>
              <a:cxnLst/>
              <a:rect l="l" t="t" r="r" b="b"/>
              <a:pathLst>
                <a:path w="43433" h="12506" extrusionOk="0">
                  <a:moveTo>
                    <a:pt x="19078" y="1"/>
                  </a:moveTo>
                  <a:cubicBezTo>
                    <a:pt x="16970" y="1"/>
                    <a:pt x="14801" y="360"/>
                    <a:pt x="12613" y="1077"/>
                  </a:cubicBezTo>
                  <a:cubicBezTo>
                    <a:pt x="10456" y="1785"/>
                    <a:pt x="8272" y="2836"/>
                    <a:pt x="6127" y="4203"/>
                  </a:cubicBezTo>
                  <a:cubicBezTo>
                    <a:pt x="2481" y="6528"/>
                    <a:pt x="231" y="8931"/>
                    <a:pt x="137" y="9032"/>
                  </a:cubicBezTo>
                  <a:cubicBezTo>
                    <a:pt x="0" y="9185"/>
                    <a:pt x="12" y="9423"/>
                    <a:pt x="164" y="9564"/>
                  </a:cubicBezTo>
                  <a:cubicBezTo>
                    <a:pt x="238" y="9632"/>
                    <a:pt x="332" y="9666"/>
                    <a:pt x="425" y="9666"/>
                  </a:cubicBezTo>
                  <a:cubicBezTo>
                    <a:pt x="524" y="9666"/>
                    <a:pt x="621" y="9628"/>
                    <a:pt x="696" y="9552"/>
                  </a:cubicBezTo>
                  <a:cubicBezTo>
                    <a:pt x="719" y="9525"/>
                    <a:pt x="2985" y="7110"/>
                    <a:pt x="6556" y="4836"/>
                  </a:cubicBezTo>
                  <a:cubicBezTo>
                    <a:pt x="9551" y="2928"/>
                    <a:pt x="14055" y="765"/>
                    <a:pt x="19083" y="765"/>
                  </a:cubicBezTo>
                  <a:cubicBezTo>
                    <a:pt x="19553" y="765"/>
                    <a:pt x="20027" y="784"/>
                    <a:pt x="20505" y="824"/>
                  </a:cubicBezTo>
                  <a:cubicBezTo>
                    <a:pt x="26127" y="1288"/>
                    <a:pt x="31847" y="4402"/>
                    <a:pt x="35653" y="6934"/>
                  </a:cubicBezTo>
                  <a:cubicBezTo>
                    <a:pt x="39795" y="9689"/>
                    <a:pt x="42631" y="12369"/>
                    <a:pt x="42659" y="12397"/>
                  </a:cubicBezTo>
                  <a:cubicBezTo>
                    <a:pt x="42729" y="12463"/>
                    <a:pt x="42827" y="12498"/>
                    <a:pt x="42924" y="12498"/>
                  </a:cubicBezTo>
                  <a:lnTo>
                    <a:pt x="42920" y="12506"/>
                  </a:lnTo>
                  <a:cubicBezTo>
                    <a:pt x="43264" y="12506"/>
                    <a:pt x="43432" y="12084"/>
                    <a:pt x="43182" y="11846"/>
                  </a:cubicBezTo>
                  <a:cubicBezTo>
                    <a:pt x="43155" y="11818"/>
                    <a:pt x="40279" y="9099"/>
                    <a:pt x="36083" y="6309"/>
                  </a:cubicBezTo>
                  <a:cubicBezTo>
                    <a:pt x="33617" y="4668"/>
                    <a:pt x="31183" y="3320"/>
                    <a:pt x="28847" y="2304"/>
                  </a:cubicBezTo>
                  <a:cubicBezTo>
                    <a:pt x="25916" y="1027"/>
                    <a:pt x="23134" y="273"/>
                    <a:pt x="20567" y="62"/>
                  </a:cubicBezTo>
                  <a:cubicBezTo>
                    <a:pt x="20075" y="21"/>
                    <a:pt x="19578" y="1"/>
                    <a:pt x="19078"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417" name="Google Shape;5417;p47"/>
            <p:cNvSpPr/>
            <p:nvPr/>
          </p:nvSpPr>
          <p:spPr>
            <a:xfrm>
              <a:off x="2066675" y="2066050"/>
              <a:ext cx="168500" cy="145425"/>
            </a:xfrm>
            <a:custGeom>
              <a:avLst/>
              <a:gdLst/>
              <a:ahLst/>
              <a:cxnLst/>
              <a:rect l="l" t="t" r="r" b="b"/>
              <a:pathLst>
                <a:path w="6740" h="5817" extrusionOk="0">
                  <a:moveTo>
                    <a:pt x="432" y="1"/>
                  </a:moveTo>
                  <a:cubicBezTo>
                    <a:pt x="310" y="1"/>
                    <a:pt x="191" y="58"/>
                    <a:pt x="117" y="166"/>
                  </a:cubicBezTo>
                  <a:cubicBezTo>
                    <a:pt x="0" y="338"/>
                    <a:pt x="43" y="569"/>
                    <a:pt x="207" y="690"/>
                  </a:cubicBezTo>
                  <a:cubicBezTo>
                    <a:pt x="3841" y="3187"/>
                    <a:pt x="5927" y="5656"/>
                    <a:pt x="5951" y="5679"/>
                  </a:cubicBezTo>
                  <a:cubicBezTo>
                    <a:pt x="6021" y="5765"/>
                    <a:pt x="6129" y="5816"/>
                    <a:pt x="6242" y="5816"/>
                  </a:cubicBezTo>
                  <a:lnTo>
                    <a:pt x="6242" y="5816"/>
                  </a:lnTo>
                  <a:cubicBezTo>
                    <a:pt x="6565" y="5815"/>
                    <a:pt x="6739" y="5437"/>
                    <a:pt x="6533" y="5191"/>
                  </a:cubicBezTo>
                  <a:cubicBezTo>
                    <a:pt x="6447" y="5085"/>
                    <a:pt x="4364" y="2620"/>
                    <a:pt x="641" y="61"/>
                  </a:cubicBezTo>
                  <a:cubicBezTo>
                    <a:pt x="576" y="20"/>
                    <a:pt x="503" y="1"/>
                    <a:pt x="432" y="1"/>
                  </a:cubicBezTo>
                  <a:close/>
                  <a:moveTo>
                    <a:pt x="6242" y="5816"/>
                  </a:moveTo>
                  <a:cubicBezTo>
                    <a:pt x="6241" y="5816"/>
                    <a:pt x="6240" y="5816"/>
                    <a:pt x="6240" y="5816"/>
                  </a:cubicBezTo>
                  <a:lnTo>
                    <a:pt x="6244" y="5816"/>
                  </a:lnTo>
                  <a:cubicBezTo>
                    <a:pt x="6243" y="5816"/>
                    <a:pt x="6242" y="5816"/>
                    <a:pt x="6242" y="5816"/>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418" name="Google Shape;5418;p47"/>
            <p:cNvSpPr/>
            <p:nvPr/>
          </p:nvSpPr>
          <p:spPr>
            <a:xfrm>
              <a:off x="1232300" y="1931725"/>
              <a:ext cx="808900" cy="197600"/>
            </a:xfrm>
            <a:custGeom>
              <a:avLst/>
              <a:gdLst/>
              <a:ahLst/>
              <a:cxnLst/>
              <a:rect l="l" t="t" r="r" b="b"/>
              <a:pathLst>
                <a:path w="32356" h="7904" extrusionOk="0">
                  <a:moveTo>
                    <a:pt x="18069" y="0"/>
                  </a:moveTo>
                  <a:cubicBezTo>
                    <a:pt x="16364" y="0"/>
                    <a:pt x="14633" y="203"/>
                    <a:pt x="12898" y="608"/>
                  </a:cubicBezTo>
                  <a:cubicBezTo>
                    <a:pt x="10694" y="1124"/>
                    <a:pt x="8471" y="1964"/>
                    <a:pt x="6298" y="3105"/>
                  </a:cubicBezTo>
                  <a:cubicBezTo>
                    <a:pt x="2598" y="5043"/>
                    <a:pt x="344" y="7157"/>
                    <a:pt x="250" y="7247"/>
                  </a:cubicBezTo>
                  <a:cubicBezTo>
                    <a:pt x="0" y="7485"/>
                    <a:pt x="168" y="7903"/>
                    <a:pt x="512" y="7903"/>
                  </a:cubicBezTo>
                  <a:cubicBezTo>
                    <a:pt x="610" y="7903"/>
                    <a:pt x="703" y="7868"/>
                    <a:pt x="774" y="7802"/>
                  </a:cubicBezTo>
                  <a:cubicBezTo>
                    <a:pt x="797" y="7782"/>
                    <a:pt x="3055" y="5660"/>
                    <a:pt x="6670" y="3769"/>
                  </a:cubicBezTo>
                  <a:cubicBezTo>
                    <a:pt x="9431" y="2322"/>
                    <a:pt x="13480" y="766"/>
                    <a:pt x="18102" y="766"/>
                  </a:cubicBezTo>
                  <a:cubicBezTo>
                    <a:pt x="19032" y="766"/>
                    <a:pt x="19984" y="829"/>
                    <a:pt x="20954" y="968"/>
                  </a:cubicBezTo>
                  <a:cubicBezTo>
                    <a:pt x="24635" y="1499"/>
                    <a:pt x="28261" y="2812"/>
                    <a:pt x="31722" y="4875"/>
                  </a:cubicBezTo>
                  <a:cubicBezTo>
                    <a:pt x="31784" y="4911"/>
                    <a:pt x="31852" y="4927"/>
                    <a:pt x="31918" y="4927"/>
                  </a:cubicBezTo>
                  <a:cubicBezTo>
                    <a:pt x="32049" y="4927"/>
                    <a:pt x="32176" y="4862"/>
                    <a:pt x="32246" y="4742"/>
                  </a:cubicBezTo>
                  <a:cubicBezTo>
                    <a:pt x="32355" y="4559"/>
                    <a:pt x="32297" y="4324"/>
                    <a:pt x="32113" y="4219"/>
                  </a:cubicBezTo>
                  <a:cubicBezTo>
                    <a:pt x="28565" y="2105"/>
                    <a:pt x="24846" y="757"/>
                    <a:pt x="21064" y="214"/>
                  </a:cubicBezTo>
                  <a:cubicBezTo>
                    <a:pt x="20077" y="72"/>
                    <a:pt x="19078" y="0"/>
                    <a:pt x="18069"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419" name="Google Shape;5419;p47"/>
            <p:cNvSpPr/>
            <p:nvPr/>
          </p:nvSpPr>
          <p:spPr>
            <a:xfrm>
              <a:off x="1302625" y="1882325"/>
              <a:ext cx="836450" cy="174125"/>
            </a:xfrm>
            <a:custGeom>
              <a:avLst/>
              <a:gdLst/>
              <a:ahLst/>
              <a:cxnLst/>
              <a:rect l="l" t="t" r="r" b="b"/>
              <a:pathLst>
                <a:path w="33458" h="6965" extrusionOk="0">
                  <a:moveTo>
                    <a:pt x="15299" y="1"/>
                  </a:moveTo>
                  <a:cubicBezTo>
                    <a:pt x="11707" y="1"/>
                    <a:pt x="8149" y="1017"/>
                    <a:pt x="5642" y="1948"/>
                  </a:cubicBezTo>
                  <a:cubicBezTo>
                    <a:pt x="2481" y="3120"/>
                    <a:pt x="336" y="4374"/>
                    <a:pt x="246" y="4429"/>
                  </a:cubicBezTo>
                  <a:cubicBezTo>
                    <a:pt x="63" y="4534"/>
                    <a:pt x="0" y="4769"/>
                    <a:pt x="110" y="4948"/>
                  </a:cubicBezTo>
                  <a:cubicBezTo>
                    <a:pt x="180" y="5070"/>
                    <a:pt x="307" y="5137"/>
                    <a:pt x="437" y="5137"/>
                  </a:cubicBezTo>
                  <a:cubicBezTo>
                    <a:pt x="503" y="5137"/>
                    <a:pt x="569" y="5120"/>
                    <a:pt x="629" y="5085"/>
                  </a:cubicBezTo>
                  <a:cubicBezTo>
                    <a:pt x="653" y="5073"/>
                    <a:pt x="2821" y="3804"/>
                    <a:pt x="5920" y="2655"/>
                  </a:cubicBezTo>
                  <a:cubicBezTo>
                    <a:pt x="8362" y="1753"/>
                    <a:pt x="11826" y="763"/>
                    <a:pt x="15298" y="763"/>
                  </a:cubicBezTo>
                  <a:cubicBezTo>
                    <a:pt x="15875" y="763"/>
                    <a:pt x="16451" y="790"/>
                    <a:pt x="17024" y="850"/>
                  </a:cubicBezTo>
                  <a:cubicBezTo>
                    <a:pt x="21064" y="1264"/>
                    <a:pt x="25108" y="2885"/>
                    <a:pt x="27796" y="4171"/>
                  </a:cubicBezTo>
                  <a:cubicBezTo>
                    <a:pt x="30718" y="5570"/>
                    <a:pt x="32699" y="6886"/>
                    <a:pt x="32719" y="6898"/>
                  </a:cubicBezTo>
                  <a:cubicBezTo>
                    <a:pt x="32781" y="6941"/>
                    <a:pt x="32856" y="6961"/>
                    <a:pt x="32930" y="6961"/>
                  </a:cubicBezTo>
                  <a:lnTo>
                    <a:pt x="32934" y="6964"/>
                  </a:lnTo>
                  <a:cubicBezTo>
                    <a:pt x="33309" y="6964"/>
                    <a:pt x="33457" y="6472"/>
                    <a:pt x="33145" y="6265"/>
                  </a:cubicBezTo>
                  <a:cubicBezTo>
                    <a:pt x="33125" y="6253"/>
                    <a:pt x="31105" y="4909"/>
                    <a:pt x="28140" y="3491"/>
                  </a:cubicBezTo>
                  <a:cubicBezTo>
                    <a:pt x="25393" y="2178"/>
                    <a:pt x="21251" y="522"/>
                    <a:pt x="17102" y="92"/>
                  </a:cubicBezTo>
                  <a:cubicBezTo>
                    <a:pt x="16503" y="29"/>
                    <a:pt x="15900" y="1"/>
                    <a:pt x="15299" y="1"/>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420" name="Google Shape;5420;p47"/>
            <p:cNvSpPr/>
            <p:nvPr/>
          </p:nvSpPr>
          <p:spPr>
            <a:xfrm>
              <a:off x="1540950" y="1823100"/>
              <a:ext cx="484700" cy="114675"/>
            </a:xfrm>
            <a:custGeom>
              <a:avLst/>
              <a:gdLst/>
              <a:ahLst/>
              <a:cxnLst/>
              <a:rect l="l" t="t" r="r" b="b"/>
              <a:pathLst>
                <a:path w="19388" h="4587" extrusionOk="0">
                  <a:moveTo>
                    <a:pt x="6455" y="0"/>
                  </a:moveTo>
                  <a:cubicBezTo>
                    <a:pt x="4184" y="0"/>
                    <a:pt x="2099" y="319"/>
                    <a:pt x="333" y="742"/>
                  </a:cubicBezTo>
                  <a:cubicBezTo>
                    <a:pt x="130" y="788"/>
                    <a:pt x="1" y="996"/>
                    <a:pt x="51" y="1199"/>
                  </a:cubicBezTo>
                  <a:cubicBezTo>
                    <a:pt x="91" y="1375"/>
                    <a:pt x="247" y="1491"/>
                    <a:pt x="417" y="1491"/>
                  </a:cubicBezTo>
                  <a:cubicBezTo>
                    <a:pt x="447" y="1491"/>
                    <a:pt x="478" y="1488"/>
                    <a:pt x="509" y="1480"/>
                  </a:cubicBezTo>
                  <a:cubicBezTo>
                    <a:pt x="2221" y="1072"/>
                    <a:pt x="4242" y="764"/>
                    <a:pt x="6442" y="764"/>
                  </a:cubicBezTo>
                  <a:cubicBezTo>
                    <a:pt x="10205" y="764"/>
                    <a:pt x="14492" y="1667"/>
                    <a:pt x="18650" y="4520"/>
                  </a:cubicBezTo>
                  <a:cubicBezTo>
                    <a:pt x="18712" y="4563"/>
                    <a:pt x="18786" y="4586"/>
                    <a:pt x="18864" y="4586"/>
                  </a:cubicBezTo>
                  <a:cubicBezTo>
                    <a:pt x="19240" y="4586"/>
                    <a:pt x="19388" y="4102"/>
                    <a:pt x="19079" y="3891"/>
                  </a:cubicBezTo>
                  <a:cubicBezTo>
                    <a:pt x="14775" y="936"/>
                    <a:pt x="10343" y="0"/>
                    <a:pt x="6455" y="0"/>
                  </a:cubicBezTo>
                  <a:close/>
                </a:path>
              </a:pathLst>
            </a:custGeom>
            <a:solidFill>
              <a:schemeClr val="dk1"/>
            </a:solidFill>
            <a:ln>
              <a:noFill/>
            </a:ln>
          </p:spPr>
          <p:txBody>
            <a:bodyPr spcFirstLastPara="1" wrap="square" lIns="91425" tIns="91425" rIns="91425" bIns="91425" anchor="ctr" anchorCtr="0">
              <a:noAutofit/>
            </a:bodyPr>
            <a:lstStyle/>
            <a:p>
              <a:endParaRPr/>
            </a:p>
          </p:txBody>
        </p:sp>
        <p:sp>
          <p:nvSpPr>
            <p:cNvPr id="5421" name="Google Shape;5421;p47"/>
            <p:cNvSpPr/>
            <p:nvPr/>
          </p:nvSpPr>
          <p:spPr>
            <a:xfrm>
              <a:off x="1404200" y="1849550"/>
              <a:ext cx="126625" cy="58625"/>
            </a:xfrm>
            <a:custGeom>
              <a:avLst/>
              <a:gdLst/>
              <a:ahLst/>
              <a:cxnLst/>
              <a:rect l="l" t="t" r="r" b="b"/>
              <a:pathLst>
                <a:path w="5065" h="2345" extrusionOk="0">
                  <a:moveTo>
                    <a:pt x="4641" y="1"/>
                  </a:moveTo>
                  <a:cubicBezTo>
                    <a:pt x="4603" y="1"/>
                    <a:pt x="4564" y="7"/>
                    <a:pt x="4525" y="20"/>
                  </a:cubicBezTo>
                  <a:cubicBezTo>
                    <a:pt x="1982" y="754"/>
                    <a:pt x="415" y="1590"/>
                    <a:pt x="348" y="1625"/>
                  </a:cubicBezTo>
                  <a:cubicBezTo>
                    <a:pt x="1" y="1813"/>
                    <a:pt x="133" y="2344"/>
                    <a:pt x="532" y="2344"/>
                  </a:cubicBezTo>
                  <a:cubicBezTo>
                    <a:pt x="595" y="2344"/>
                    <a:pt x="657" y="2329"/>
                    <a:pt x="712" y="2297"/>
                  </a:cubicBezTo>
                  <a:cubicBezTo>
                    <a:pt x="727" y="2290"/>
                    <a:pt x="2279" y="1461"/>
                    <a:pt x="4736" y="750"/>
                  </a:cubicBezTo>
                  <a:cubicBezTo>
                    <a:pt x="4943" y="696"/>
                    <a:pt x="5064" y="485"/>
                    <a:pt x="5006" y="277"/>
                  </a:cubicBezTo>
                  <a:cubicBezTo>
                    <a:pt x="4958" y="110"/>
                    <a:pt x="4806" y="1"/>
                    <a:pt x="4641" y="1"/>
                  </a:cubicBezTo>
                  <a:close/>
                </a:path>
              </a:pathLst>
            </a:custGeom>
            <a:solidFill>
              <a:schemeClr val="dk1"/>
            </a:solidFill>
            <a:ln>
              <a:noFill/>
            </a:ln>
          </p:spPr>
          <p:txBody>
            <a:bodyPr spcFirstLastPara="1" wrap="square" lIns="91425" tIns="91425" rIns="91425" bIns="91425" anchor="ctr" anchorCtr="0">
              <a:noAutofit/>
            </a:bodyPr>
            <a:lstStyle/>
            <a:p>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438"/>
        <p:cNvGrpSpPr/>
        <p:nvPr/>
      </p:nvGrpSpPr>
      <p:grpSpPr>
        <a:xfrm>
          <a:off x="0" y="0"/>
          <a:ext cx="0" cy="0"/>
          <a:chOff x="0" y="0"/>
          <a:chExt cx="0" cy="0"/>
        </a:xfrm>
      </p:grpSpPr>
      <p:sp>
        <p:nvSpPr>
          <p:cNvPr id="9" name="Title 8"/>
          <p:cNvSpPr>
            <a:spLocks noGrp="1"/>
          </p:cNvSpPr>
          <p:nvPr>
            <p:ph type="title"/>
          </p:nvPr>
        </p:nvSpPr>
        <p:spPr/>
        <p:txBody>
          <a:bodyPr/>
          <a:lstStyle/>
          <a:p>
            <a:r>
              <a:rPr lang="en-US" dirty="0"/>
              <a:t>Did you Know </a:t>
            </a:r>
          </a:p>
        </p:txBody>
      </p:sp>
      <p:sp>
        <p:nvSpPr>
          <p:cNvPr id="5439" name="Google Shape;5439;p48"/>
          <p:cNvSpPr txBox="1">
            <a:spLocks noGrp="1"/>
          </p:cNvSpPr>
          <p:nvPr>
            <p:ph type="body" idx="1"/>
          </p:nvPr>
        </p:nvSpPr>
        <p:spPr>
          <a:xfrm>
            <a:off x="1131217" y="1693324"/>
            <a:ext cx="7183224" cy="1350300"/>
          </a:xfrm>
        </p:spPr>
        <p:txBody>
          <a:bodyPr/>
          <a:lstStyle/>
          <a:p>
            <a:pPr marL="139697" indent="0" algn="ctr">
              <a:buNone/>
            </a:pPr>
            <a:r>
              <a:rPr lang="en-US" sz="2800" b="1" dirty="0">
                <a:sym typeface="Archivo Black"/>
              </a:rPr>
              <a:t>Did you know?  </a:t>
            </a:r>
          </a:p>
          <a:p>
            <a:pPr marL="139697" indent="0" algn="ctr">
              <a:buNone/>
            </a:pPr>
            <a:r>
              <a:rPr lang="en-US" sz="2400" dirty="0" err="1"/>
              <a:t>Dactyloscopy</a:t>
            </a:r>
            <a:r>
              <a:rPr lang="en-US" sz="2400" dirty="0"/>
              <a:t> is the study of fingerprint identification.  Police investigators are experts in collecting “</a:t>
            </a:r>
            <a:r>
              <a:rPr lang="en-US" sz="2400" dirty="0" err="1"/>
              <a:t>dactylograms</a:t>
            </a:r>
            <a:r>
              <a:rPr lang="en-US" sz="2400" dirty="0"/>
              <a:t>”, otherwise known as fingerprints.</a:t>
            </a:r>
          </a:p>
          <a:p>
            <a:pPr lvl="0" algn="ct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D17DD-71F1-E76F-A58F-090AA283C53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B7D6BA1-D10C-F6D3-760B-61E8DA4E1F9F}"/>
              </a:ext>
            </a:extLst>
          </p:cNvPr>
          <p:cNvSpPr>
            <a:spLocks noGrp="1"/>
          </p:cNvSpPr>
          <p:nvPr>
            <p:ph type="title"/>
          </p:nvPr>
        </p:nvSpPr>
        <p:spPr>
          <a:xfrm>
            <a:off x="1388100" y="-2529300"/>
            <a:ext cx="6367800" cy="2529300"/>
          </a:xfrm>
        </p:spPr>
        <p:txBody>
          <a:bodyPr spcFirstLastPara="1" wrap="square" lIns="91425" tIns="91425" rIns="91425" bIns="91425" anchor="b" anchorCtr="0">
            <a:noAutofit/>
          </a:bodyPr>
          <a:lstStyle/>
          <a:p>
            <a:r>
              <a:rPr lang="en-US" dirty="0"/>
              <a:t>Fingerprint Reflection </a:t>
            </a:r>
          </a:p>
        </p:txBody>
      </p:sp>
      <p:sp>
        <p:nvSpPr>
          <p:cNvPr id="15" name="Google Shape;5313;p37">
            <a:extLst>
              <a:ext uri="{FF2B5EF4-FFF2-40B4-BE49-F238E27FC236}">
                <a16:creationId xmlns:a16="http://schemas.microsoft.com/office/drawing/2014/main" id="{61B4A3DE-6CC3-0363-AB36-B6611D992F79}"/>
              </a:ext>
            </a:extLst>
          </p:cNvPr>
          <p:cNvSpPr txBox="1">
            <a:spLocks noGrp="1"/>
          </p:cNvSpPr>
          <p:nvPr/>
        </p:nvSpPr>
        <p:spPr>
          <a:xfrm>
            <a:off x="722451" y="733325"/>
            <a:ext cx="770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500"/>
              <a:buFont typeface="Archivo Black"/>
              <a:buNone/>
              <a:defRPr sz="3200" b="0" i="0" u="none" strike="noStrike" cap="none">
                <a:solidFill>
                  <a:schemeClr val="lt1"/>
                </a:solidFill>
                <a:highlight>
                  <a:schemeClr val="dk1"/>
                </a:highlight>
                <a:latin typeface="Archivo Black"/>
                <a:ea typeface="Archivo Black"/>
                <a:cs typeface="Archivo Black"/>
                <a:sym typeface="Archivo Black"/>
              </a:defRPr>
            </a:lvl1pPr>
            <a:lvl2pPr marR="0" lvl="1"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2pPr>
            <a:lvl3pPr marR="0" lvl="2"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3pPr>
            <a:lvl4pPr marR="0" lvl="3"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4pPr>
            <a:lvl5pPr marR="0" lvl="4"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5pPr>
            <a:lvl6pPr marR="0" lvl="5"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6pPr>
            <a:lvl7pPr marR="0" lvl="6"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7pPr>
            <a:lvl8pPr marR="0" lvl="7"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8pPr>
            <a:lvl9pPr marR="0" lvl="8"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9pPr>
          </a:lstStyle>
          <a:p>
            <a:pPr algn="ctr"/>
            <a:r>
              <a:rPr lang="en" dirty="0">
                <a:solidFill>
                  <a:schemeClr val="bg1"/>
                </a:solidFill>
              </a:rPr>
              <a:t>Reflection</a:t>
            </a:r>
            <a:endParaRPr dirty="0"/>
          </a:p>
        </p:txBody>
      </p:sp>
      <p:sp>
        <p:nvSpPr>
          <p:cNvPr id="14" name="Google Shape;5312;p37">
            <a:extLst>
              <a:ext uri="{FF2B5EF4-FFF2-40B4-BE49-F238E27FC236}">
                <a16:creationId xmlns:a16="http://schemas.microsoft.com/office/drawing/2014/main" id="{A28634CA-0958-E7B7-ACCC-9E5EFF562955}"/>
              </a:ext>
            </a:extLst>
          </p:cNvPr>
          <p:cNvSpPr txBox="1">
            <a:spLocks noGrp="1"/>
          </p:cNvSpPr>
          <p:nvPr/>
        </p:nvSpPr>
        <p:spPr>
          <a:xfrm>
            <a:off x="1041662" y="1890476"/>
            <a:ext cx="7060677" cy="2519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2"/>
              </a:buClr>
              <a:buSzPts val="1400"/>
              <a:buFont typeface="Montserrat"/>
              <a:buChar char="●"/>
              <a:defRPr sz="1400" b="0" i="0" u="none" strike="noStrike" cap="none">
                <a:solidFill>
                  <a:schemeClr val="dk1"/>
                </a:solidFill>
                <a:latin typeface="Archivo"/>
                <a:ea typeface="Archivo"/>
                <a:cs typeface="Archivo"/>
                <a:sym typeface="Archivo"/>
              </a:defRPr>
            </a:lvl1pPr>
            <a:lvl2pPr marL="914400" marR="0" lvl="1"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2pPr>
            <a:lvl3pPr marL="1371600" marR="0" lvl="2"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3pPr>
            <a:lvl4pPr marL="1828800" marR="0" lvl="3"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4pPr>
            <a:lvl5pPr marL="2286000" marR="0" lvl="4"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5pPr>
            <a:lvl6pPr marL="2743200" marR="0" lvl="5"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6pPr>
            <a:lvl7pPr marL="3200400" marR="0" lvl="6"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7pPr>
            <a:lvl8pPr marL="3657600" marR="0" lvl="7"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8pPr>
            <a:lvl9pPr marL="4114800" marR="0" lvl="8" indent="-317500" algn="l" rtl="0">
              <a:lnSpc>
                <a:spcPct val="100000"/>
              </a:lnSpc>
              <a:spcBef>
                <a:spcPts val="1600"/>
              </a:spcBef>
              <a:spcAft>
                <a:spcPts val="160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9pPr>
          </a:lstStyle>
          <a:p>
            <a:pPr marL="317492">
              <a:spcAft>
                <a:spcPts val="2400"/>
              </a:spcAft>
            </a:pPr>
            <a:r>
              <a:rPr lang="en-US" sz="2800" dirty="0"/>
              <a:t>What is something you learned about fingerprints?</a:t>
            </a:r>
          </a:p>
          <a:p>
            <a:pPr marL="317492"/>
            <a:r>
              <a:rPr lang="en-US" sz="2800" dirty="0"/>
              <a:t>Do you think fingerprints are a good piece of evidence?  Why or why not?</a:t>
            </a:r>
          </a:p>
        </p:txBody>
      </p:sp>
    </p:spTree>
    <p:extLst>
      <p:ext uri="{BB962C8B-B14F-4D97-AF65-F5344CB8AC3E}">
        <p14:creationId xmlns:p14="http://schemas.microsoft.com/office/powerpoint/2010/main" val="1262813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290"/>
        <p:cNvGrpSpPr/>
        <p:nvPr/>
      </p:nvGrpSpPr>
      <p:grpSpPr>
        <a:xfrm>
          <a:off x="0" y="0"/>
          <a:ext cx="0" cy="0"/>
          <a:chOff x="0" y="0"/>
          <a:chExt cx="0" cy="0"/>
        </a:xfrm>
      </p:grpSpPr>
      <p:sp>
        <p:nvSpPr>
          <p:cNvPr id="5299" name="Google Shape;5299;p3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r>
              <a:rPr lang="en" dirty="0">
                <a:highlight>
                  <a:schemeClr val="dk1"/>
                </a:highlight>
              </a:rPr>
              <a:t>Overview</a:t>
            </a:r>
            <a:endParaRPr dirty="0">
              <a:highlight>
                <a:schemeClr val="dk1"/>
              </a:highlight>
            </a:endParaRPr>
          </a:p>
        </p:txBody>
      </p:sp>
      <p:sp>
        <p:nvSpPr>
          <p:cNvPr id="5295" name="Google Shape;5295;p35"/>
          <p:cNvSpPr txBox="1">
            <a:spLocks noGrp="1"/>
          </p:cNvSpPr>
          <p:nvPr>
            <p:ph type="title"/>
          </p:nvPr>
        </p:nvSpPr>
        <p:spPr>
          <a:xfrm>
            <a:off x="3270801" y="1417776"/>
            <a:ext cx="951900" cy="770700"/>
          </a:xfrm>
          <a:prstGeom prst="rect">
            <a:avLst/>
          </a:prstGeom>
        </p:spPr>
        <p:txBody>
          <a:bodyPr spcFirstLastPara="1" wrap="square" lIns="91425" tIns="91425" rIns="91425" bIns="91425" anchor="t" anchorCtr="0">
            <a:noAutofit/>
          </a:bodyPr>
          <a:lstStyle/>
          <a:p>
            <a:r>
              <a:rPr lang="en" sz="4000"/>
              <a:t>01</a:t>
            </a:r>
            <a:endParaRPr sz="4000"/>
          </a:p>
        </p:txBody>
      </p:sp>
      <p:sp>
        <p:nvSpPr>
          <p:cNvPr id="5291" name="Google Shape;5291;p35"/>
          <p:cNvSpPr txBox="1">
            <a:spLocks noGrp="1"/>
          </p:cNvSpPr>
          <p:nvPr>
            <p:ph type="subTitle" idx="4294967295"/>
          </p:nvPr>
        </p:nvSpPr>
        <p:spPr>
          <a:xfrm>
            <a:off x="4185200" y="1475225"/>
            <a:ext cx="3346816" cy="770700"/>
          </a:xfrm>
          <a:prstGeom prst="rect">
            <a:avLst/>
          </a:prstGeom>
        </p:spPr>
        <p:txBody>
          <a:bodyPr spcFirstLastPara="1" wrap="square" lIns="91425" tIns="91425" rIns="91425" bIns="91425" anchor="ctr" anchorCtr="0">
            <a:noAutofit/>
          </a:bodyPr>
          <a:lstStyle/>
          <a:p>
            <a:pPr marL="0" indent="0">
              <a:buNone/>
            </a:pPr>
            <a:r>
              <a:rPr lang="en" sz="2400" b="1" dirty="0"/>
              <a:t>Evidence Collection</a:t>
            </a:r>
            <a:endParaRPr sz="2400" b="1" dirty="0"/>
          </a:p>
        </p:txBody>
      </p:sp>
      <p:sp>
        <p:nvSpPr>
          <p:cNvPr id="5296" name="Google Shape;5296;p35"/>
          <p:cNvSpPr txBox="1">
            <a:spLocks noGrp="1"/>
          </p:cNvSpPr>
          <p:nvPr>
            <p:ph type="title"/>
          </p:nvPr>
        </p:nvSpPr>
        <p:spPr>
          <a:xfrm>
            <a:off x="1622575" y="2602651"/>
            <a:ext cx="951900" cy="770700"/>
          </a:xfrm>
          <a:prstGeom prst="rect">
            <a:avLst/>
          </a:prstGeom>
        </p:spPr>
        <p:txBody>
          <a:bodyPr spcFirstLastPara="1" wrap="square" lIns="91425" tIns="91425" rIns="91425" bIns="91425" anchor="t" anchorCtr="0">
            <a:noAutofit/>
          </a:bodyPr>
          <a:lstStyle/>
          <a:p>
            <a:r>
              <a:rPr lang="en" sz="4000"/>
              <a:t>02</a:t>
            </a:r>
            <a:endParaRPr sz="4000"/>
          </a:p>
        </p:txBody>
      </p:sp>
      <p:sp>
        <p:nvSpPr>
          <p:cNvPr id="5294" name="Google Shape;5294;p35"/>
          <p:cNvSpPr txBox="1">
            <a:spLocks noGrp="1"/>
          </p:cNvSpPr>
          <p:nvPr>
            <p:ph type="subTitle" idx="4294967295"/>
          </p:nvPr>
        </p:nvSpPr>
        <p:spPr>
          <a:xfrm>
            <a:off x="2574475" y="2645977"/>
            <a:ext cx="2227500" cy="832500"/>
          </a:xfrm>
          <a:prstGeom prst="rect">
            <a:avLst/>
          </a:prstGeom>
        </p:spPr>
        <p:txBody>
          <a:bodyPr spcFirstLastPara="1" wrap="square" lIns="91425" tIns="91425" rIns="91425" bIns="91425" anchor="ctr" anchorCtr="0">
            <a:noAutofit/>
          </a:bodyPr>
          <a:lstStyle/>
          <a:p>
            <a:pPr marL="0" indent="0">
              <a:buNone/>
            </a:pPr>
            <a:r>
              <a:rPr lang="en" sz="2400" b="1" dirty="0"/>
              <a:t>Shoe Prints</a:t>
            </a:r>
            <a:endParaRPr sz="2400" b="1" dirty="0"/>
          </a:p>
        </p:txBody>
      </p:sp>
      <p:sp>
        <p:nvSpPr>
          <p:cNvPr id="5297" name="Google Shape;5297;p35"/>
          <p:cNvSpPr txBox="1">
            <a:spLocks noGrp="1"/>
          </p:cNvSpPr>
          <p:nvPr>
            <p:ph type="title"/>
          </p:nvPr>
        </p:nvSpPr>
        <p:spPr>
          <a:xfrm>
            <a:off x="4980575" y="2602651"/>
            <a:ext cx="951900" cy="770700"/>
          </a:xfrm>
          <a:prstGeom prst="rect">
            <a:avLst/>
          </a:prstGeom>
        </p:spPr>
        <p:txBody>
          <a:bodyPr spcFirstLastPara="1" wrap="square" lIns="91425" tIns="91425" rIns="91425" bIns="91425" anchor="t" anchorCtr="0">
            <a:noAutofit/>
          </a:bodyPr>
          <a:lstStyle/>
          <a:p>
            <a:r>
              <a:rPr lang="en" sz="4000"/>
              <a:t>03</a:t>
            </a:r>
            <a:endParaRPr sz="4000"/>
          </a:p>
        </p:txBody>
      </p:sp>
      <p:sp>
        <p:nvSpPr>
          <p:cNvPr id="5292" name="Google Shape;5292;p35"/>
          <p:cNvSpPr txBox="1">
            <a:spLocks noGrp="1"/>
          </p:cNvSpPr>
          <p:nvPr>
            <p:ph type="subTitle" idx="4294967295"/>
          </p:nvPr>
        </p:nvSpPr>
        <p:spPr>
          <a:xfrm>
            <a:off x="6111075" y="2633552"/>
            <a:ext cx="2227500" cy="770700"/>
          </a:xfrm>
          <a:prstGeom prst="rect">
            <a:avLst/>
          </a:prstGeom>
        </p:spPr>
        <p:txBody>
          <a:bodyPr spcFirstLastPara="1" wrap="square" lIns="91425" tIns="91425" rIns="91425" bIns="91425" anchor="ctr" anchorCtr="0">
            <a:noAutofit/>
          </a:bodyPr>
          <a:lstStyle/>
          <a:p>
            <a:pPr marL="0" indent="0">
              <a:buNone/>
            </a:pPr>
            <a:r>
              <a:rPr lang="en" sz="2400" b="1" dirty="0"/>
              <a:t>Fingerprints </a:t>
            </a:r>
            <a:endParaRPr sz="2400" b="1" dirty="0"/>
          </a:p>
        </p:txBody>
      </p:sp>
      <p:sp>
        <p:nvSpPr>
          <p:cNvPr id="5298" name="Google Shape;5298;p35"/>
          <p:cNvSpPr txBox="1">
            <a:spLocks noGrp="1"/>
          </p:cNvSpPr>
          <p:nvPr>
            <p:ph type="title"/>
          </p:nvPr>
        </p:nvSpPr>
        <p:spPr>
          <a:xfrm>
            <a:off x="1622575" y="3683401"/>
            <a:ext cx="951900" cy="770700"/>
          </a:xfrm>
          <a:prstGeom prst="rect">
            <a:avLst/>
          </a:prstGeom>
        </p:spPr>
        <p:txBody>
          <a:bodyPr spcFirstLastPara="1" wrap="square" lIns="91425" tIns="91425" rIns="91425" bIns="91425" anchor="t" anchorCtr="0">
            <a:noAutofit/>
          </a:bodyPr>
          <a:lstStyle/>
          <a:p>
            <a:r>
              <a:rPr lang="en" sz="4000" dirty="0"/>
              <a:t>04</a:t>
            </a:r>
            <a:endParaRPr sz="4000" dirty="0"/>
          </a:p>
        </p:txBody>
      </p:sp>
      <p:sp>
        <p:nvSpPr>
          <p:cNvPr id="5293" name="Google Shape;5293;p35"/>
          <p:cNvSpPr txBox="1">
            <a:spLocks noGrp="1"/>
          </p:cNvSpPr>
          <p:nvPr>
            <p:ph type="subTitle" idx="4294967295"/>
          </p:nvPr>
        </p:nvSpPr>
        <p:spPr>
          <a:xfrm>
            <a:off x="2574475" y="3652503"/>
            <a:ext cx="2227500" cy="832500"/>
          </a:xfrm>
          <a:prstGeom prst="rect">
            <a:avLst/>
          </a:prstGeom>
        </p:spPr>
        <p:txBody>
          <a:bodyPr spcFirstLastPara="1" wrap="square" lIns="91425" tIns="91425" rIns="91425" bIns="91425" anchor="ctr" anchorCtr="0">
            <a:noAutofit/>
          </a:bodyPr>
          <a:lstStyle/>
          <a:p>
            <a:pPr marL="0" indent="0">
              <a:buNone/>
            </a:pPr>
            <a:r>
              <a:rPr lang="en" sz="2400" b="1" dirty="0"/>
              <a:t>DNA</a:t>
            </a:r>
            <a:endParaRPr sz="2400" b="1" dirty="0"/>
          </a:p>
        </p:txBody>
      </p:sp>
      <p:sp>
        <p:nvSpPr>
          <p:cNvPr id="5300" name="Google Shape;5300;p35"/>
          <p:cNvSpPr txBox="1"/>
          <p:nvPr/>
        </p:nvSpPr>
        <p:spPr>
          <a:xfrm>
            <a:off x="4980575" y="3637801"/>
            <a:ext cx="951900" cy="800189"/>
          </a:xfrm>
          <a:prstGeom prst="rect">
            <a:avLst/>
          </a:prstGeom>
          <a:noFill/>
          <a:ln>
            <a:noFill/>
          </a:ln>
        </p:spPr>
        <p:txBody>
          <a:bodyPr spcFirstLastPara="1" wrap="square" lIns="91425" tIns="91425" rIns="91425" bIns="91425" anchor="t" anchorCtr="0">
            <a:spAutoFit/>
          </a:bodyPr>
          <a:lstStyle/>
          <a:p>
            <a:r>
              <a:rPr lang="en" sz="4000" dirty="0">
                <a:solidFill>
                  <a:schemeClr val="lt1"/>
                </a:solidFill>
                <a:highlight>
                  <a:schemeClr val="dk1"/>
                </a:highlight>
                <a:latin typeface="Archivo Black"/>
                <a:ea typeface="Archivo Black"/>
                <a:cs typeface="Archivo Black"/>
                <a:sym typeface="Archivo Black"/>
              </a:rPr>
              <a:t>05</a:t>
            </a:r>
            <a:endParaRPr sz="4000" dirty="0"/>
          </a:p>
        </p:txBody>
      </p:sp>
      <p:sp>
        <p:nvSpPr>
          <p:cNvPr id="5301" name="Google Shape;5301;p35"/>
          <p:cNvSpPr txBox="1">
            <a:spLocks noGrp="1"/>
          </p:cNvSpPr>
          <p:nvPr>
            <p:ph type="subTitle" idx="4294967295"/>
          </p:nvPr>
        </p:nvSpPr>
        <p:spPr>
          <a:xfrm>
            <a:off x="6111075" y="3652503"/>
            <a:ext cx="2227500" cy="832500"/>
          </a:xfrm>
          <a:prstGeom prst="rect">
            <a:avLst/>
          </a:prstGeom>
        </p:spPr>
        <p:txBody>
          <a:bodyPr spcFirstLastPara="1" wrap="square" lIns="91425" tIns="91425" rIns="91425" bIns="91425" anchor="ctr" anchorCtr="0">
            <a:noAutofit/>
          </a:bodyPr>
          <a:lstStyle/>
          <a:p>
            <a:pPr marL="0" indent="0">
              <a:buNone/>
            </a:pPr>
            <a:r>
              <a:rPr lang="en" sz="2400" b="1"/>
              <a:t>Handwriting </a:t>
            </a:r>
            <a:endParaRPr sz="2400" b="1"/>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443"/>
        <p:cNvGrpSpPr/>
        <p:nvPr/>
      </p:nvGrpSpPr>
      <p:grpSpPr>
        <a:xfrm>
          <a:off x="0" y="0"/>
          <a:ext cx="0" cy="0"/>
          <a:chOff x="0" y="0"/>
          <a:chExt cx="0" cy="0"/>
        </a:xfrm>
      </p:grpSpPr>
      <p:sp>
        <p:nvSpPr>
          <p:cNvPr id="5445" name="Google Shape;5445;p49"/>
          <p:cNvSpPr txBox="1">
            <a:spLocks noGrp="1"/>
          </p:cNvSpPr>
          <p:nvPr>
            <p:ph type="title" idx="2"/>
          </p:nvPr>
        </p:nvSpPr>
        <p:spPr>
          <a:xfrm>
            <a:off x="2292900" y="1109151"/>
            <a:ext cx="4558200" cy="1192500"/>
          </a:xfrm>
          <a:prstGeom prst="rect">
            <a:avLst/>
          </a:prstGeom>
        </p:spPr>
        <p:txBody>
          <a:bodyPr spcFirstLastPara="1" wrap="square" lIns="91425" tIns="91425" rIns="91425" bIns="91425" anchor="t" anchorCtr="0">
            <a:noAutofit/>
          </a:bodyPr>
          <a:lstStyle/>
          <a:p>
            <a:r>
              <a:rPr lang="en"/>
              <a:t>04</a:t>
            </a:r>
            <a:endParaRPr/>
          </a:p>
        </p:txBody>
      </p:sp>
      <p:sp>
        <p:nvSpPr>
          <p:cNvPr id="5444" name="Google Shape;5444;p49"/>
          <p:cNvSpPr txBox="1">
            <a:spLocks noGrp="1"/>
          </p:cNvSpPr>
          <p:nvPr>
            <p:ph type="title"/>
          </p:nvPr>
        </p:nvSpPr>
        <p:spPr>
          <a:xfrm>
            <a:off x="2055900" y="2428725"/>
            <a:ext cx="5032200" cy="1430400"/>
          </a:xfrm>
          <a:prstGeom prst="rect">
            <a:avLst/>
          </a:prstGeom>
        </p:spPr>
        <p:txBody>
          <a:bodyPr spcFirstLastPara="1" wrap="square" lIns="91425" tIns="91425" rIns="91425" bIns="91425" anchor="b" anchorCtr="0">
            <a:noAutofit/>
          </a:bodyPr>
          <a:lstStyle/>
          <a:p>
            <a:r>
              <a:rPr lang="en">
                <a:solidFill>
                  <a:schemeClr val="dk1"/>
                </a:solidFill>
              </a:rPr>
              <a:t> </a:t>
            </a:r>
            <a:r>
              <a:rPr lang="en">
                <a:highlight>
                  <a:schemeClr val="dk1"/>
                </a:highlight>
              </a:rPr>
              <a:t>DNA</a:t>
            </a:r>
            <a:endParaRPr>
              <a:highlight>
                <a:schemeClr val="dk1"/>
              </a:highlight>
            </a:endParaRPr>
          </a:p>
        </p:txBody>
      </p:sp>
      <p:pic>
        <p:nvPicPr>
          <p:cNvPr id="5447" name="Google Shape;5447;p49">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rot="5400000">
            <a:off x="5371375" y="1730551"/>
            <a:ext cx="3678575" cy="26992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451"/>
        <p:cNvGrpSpPr/>
        <p:nvPr/>
      </p:nvGrpSpPr>
      <p:grpSpPr>
        <a:xfrm>
          <a:off x="0" y="0"/>
          <a:ext cx="0" cy="0"/>
          <a:chOff x="0" y="0"/>
          <a:chExt cx="0" cy="0"/>
        </a:xfrm>
      </p:grpSpPr>
      <p:sp>
        <p:nvSpPr>
          <p:cNvPr id="5453" name="Google Shape;5453;p50"/>
          <p:cNvSpPr txBox="1">
            <a:spLocks noGrp="1"/>
          </p:cNvSpPr>
          <p:nvPr>
            <p:ph type="title"/>
          </p:nvPr>
        </p:nvSpPr>
        <p:spPr>
          <a:prstGeom prst="rect">
            <a:avLst/>
          </a:prstGeom>
        </p:spPr>
        <p:txBody>
          <a:bodyPr spcFirstLastPara="1" wrap="square" lIns="91425" tIns="91425" rIns="91425" bIns="91425" anchor="t" anchorCtr="0">
            <a:noAutofit/>
          </a:bodyPr>
          <a:lstStyle/>
          <a:p>
            <a:r>
              <a:rPr lang="en" dirty="0">
                <a:solidFill>
                  <a:schemeClr val="bg1"/>
                </a:solidFill>
              </a:rPr>
              <a:t>What is </a:t>
            </a:r>
            <a:r>
              <a:rPr lang="en" dirty="0"/>
              <a:t>DNA</a:t>
            </a:r>
            <a:endParaRPr dirty="0"/>
          </a:p>
        </p:txBody>
      </p:sp>
      <p:sp>
        <p:nvSpPr>
          <p:cNvPr id="5452" name="Google Shape;5452;p50"/>
          <p:cNvSpPr txBox="1">
            <a:spLocks noGrp="1"/>
          </p:cNvSpPr>
          <p:nvPr>
            <p:ph type="body" idx="1"/>
          </p:nvPr>
        </p:nvSpPr>
        <p:spPr>
          <a:prstGeom prst="rect">
            <a:avLst/>
          </a:prstGeom>
        </p:spPr>
        <p:txBody>
          <a:bodyPr spcFirstLastPara="1" wrap="square" lIns="91425" tIns="91425" rIns="91425" bIns="91425" anchor="t" anchorCtr="0">
            <a:noAutofit/>
          </a:bodyPr>
          <a:lstStyle/>
          <a:p>
            <a:pPr indent="-368291">
              <a:buSzPts val="2200"/>
            </a:pPr>
            <a:r>
              <a:rPr lang="en" sz="2200"/>
              <a:t>DNA stands for Deoxyribonucleic Acid</a:t>
            </a:r>
            <a:endParaRPr sz="2200"/>
          </a:p>
          <a:p>
            <a:pPr indent="-368291">
              <a:spcBef>
                <a:spcPts val="1600"/>
              </a:spcBef>
              <a:buSzPts val="2200"/>
            </a:pPr>
            <a:r>
              <a:rPr lang="en" sz="2200"/>
              <a:t>Contains the genetic information &amp; instructions living things need</a:t>
            </a:r>
            <a:endParaRPr sz="2200"/>
          </a:p>
          <a:p>
            <a:pPr indent="-368291">
              <a:spcBef>
                <a:spcPts val="1600"/>
              </a:spcBef>
              <a:spcAft>
                <a:spcPts val="1600"/>
              </a:spcAft>
              <a:buSzPts val="2200"/>
            </a:pPr>
            <a:r>
              <a:rPr lang="en" sz="2200"/>
              <a:t>DNA is found in all living organisms - from strawberries to people!</a:t>
            </a:r>
            <a:endParaRPr sz="22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457"/>
        <p:cNvGrpSpPr/>
        <p:nvPr/>
      </p:nvGrpSpPr>
      <p:grpSpPr>
        <a:xfrm>
          <a:off x="0" y="0"/>
          <a:ext cx="0" cy="0"/>
          <a:chOff x="0" y="0"/>
          <a:chExt cx="0" cy="0"/>
        </a:xfrm>
      </p:grpSpPr>
      <p:sp>
        <p:nvSpPr>
          <p:cNvPr id="5459" name="Google Shape;5459;p51"/>
          <p:cNvSpPr txBox="1">
            <a:spLocks noGrp="1"/>
          </p:cNvSpPr>
          <p:nvPr>
            <p:ph type="title"/>
          </p:nvPr>
        </p:nvSpPr>
        <p:spPr>
          <a:prstGeom prst="rect">
            <a:avLst/>
          </a:prstGeom>
        </p:spPr>
        <p:txBody>
          <a:bodyPr spcFirstLastPara="1" wrap="square" lIns="91425" tIns="91425" rIns="91425" bIns="91425" anchor="t" anchorCtr="0">
            <a:noAutofit/>
          </a:bodyPr>
          <a:lstStyle/>
          <a:p>
            <a:r>
              <a:rPr lang="en" dirty="0"/>
              <a:t>DNA Extraction</a:t>
            </a:r>
            <a:r>
              <a:rPr lang="en" dirty="0">
                <a:solidFill>
                  <a:schemeClr val="dk1"/>
                </a:solidFill>
                <a:highlight>
                  <a:schemeClr val="lt1"/>
                </a:highlight>
              </a:rPr>
              <a:t> </a:t>
            </a:r>
            <a:endParaRPr dirty="0">
              <a:solidFill>
                <a:schemeClr val="dk1"/>
              </a:solidFill>
              <a:highlight>
                <a:schemeClr val="lt1"/>
              </a:highlight>
            </a:endParaRPr>
          </a:p>
        </p:txBody>
      </p:sp>
      <p:sp>
        <p:nvSpPr>
          <p:cNvPr id="5458" name="Google Shape;5458;p51"/>
          <p:cNvSpPr txBox="1">
            <a:spLocks noGrp="1"/>
          </p:cNvSpPr>
          <p:nvPr>
            <p:ph type="body" idx="1"/>
          </p:nvPr>
        </p:nvSpPr>
        <p:spPr>
          <a:xfrm>
            <a:off x="867501" y="1442302"/>
            <a:ext cx="7715284" cy="3467728"/>
          </a:xfrm>
          <a:prstGeom prst="rect">
            <a:avLst/>
          </a:prstGeom>
        </p:spPr>
        <p:txBody>
          <a:bodyPr spcFirstLastPara="1" wrap="square" lIns="91425" tIns="91425" rIns="91425" bIns="91425" anchor="t" anchorCtr="0">
            <a:noAutofit/>
          </a:bodyPr>
          <a:lstStyle/>
          <a:p>
            <a:pPr>
              <a:spcAft>
                <a:spcPts val="1200"/>
              </a:spcAft>
            </a:pPr>
            <a:r>
              <a:rPr lang="en-US" sz="2200" dirty="0"/>
              <a:t>Remove stems/leaves and place strawberries in plastic zip-top bag. Seal well, trying to remove all air pockets.</a:t>
            </a:r>
          </a:p>
          <a:p>
            <a:pPr>
              <a:spcAft>
                <a:spcPts val="1200"/>
              </a:spcAft>
            </a:pPr>
            <a:r>
              <a:rPr lang="en-US" sz="2200" dirty="0"/>
              <a:t>Gently crush strawberries in the sealed zip-top bag. </a:t>
            </a:r>
          </a:p>
          <a:p>
            <a:pPr>
              <a:spcAft>
                <a:spcPts val="1200"/>
              </a:spcAft>
            </a:pPr>
            <a:r>
              <a:rPr lang="en-US" sz="2200" dirty="0"/>
              <a:t>Add two teaspoons of extraction liquid into the bag, press out air and reseal.  </a:t>
            </a:r>
          </a:p>
          <a:p>
            <a:pPr>
              <a:spcAft>
                <a:spcPts val="1200"/>
              </a:spcAft>
            </a:pPr>
            <a:r>
              <a:rPr lang="en-US" sz="2200" dirty="0"/>
              <a:t>Gently squeeze bag until liquid is combined with the strawberries (try to avoid making bubbles).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499"/>
        <p:cNvGrpSpPr/>
        <p:nvPr/>
      </p:nvGrpSpPr>
      <p:grpSpPr>
        <a:xfrm>
          <a:off x="0" y="0"/>
          <a:ext cx="0" cy="0"/>
          <a:chOff x="0" y="0"/>
          <a:chExt cx="0" cy="0"/>
        </a:xfrm>
      </p:grpSpPr>
      <p:sp>
        <p:nvSpPr>
          <p:cNvPr id="5501" name="Google Shape;5501;p52"/>
          <p:cNvSpPr txBox="1">
            <a:spLocks noGrp="1"/>
          </p:cNvSpPr>
          <p:nvPr>
            <p:ph type="title"/>
          </p:nvPr>
        </p:nvSpPr>
        <p:spPr>
          <a:prstGeom prst="rect">
            <a:avLst/>
          </a:prstGeom>
        </p:spPr>
        <p:txBody>
          <a:bodyPr spcFirstLastPara="1" wrap="square" lIns="91425" tIns="91425" rIns="91425" bIns="91425" anchor="t" anchorCtr="0">
            <a:noAutofit/>
          </a:bodyPr>
          <a:lstStyle/>
          <a:p>
            <a:r>
              <a:rPr lang="en" dirty="0"/>
              <a:t>DNA Extraction Continued</a:t>
            </a:r>
            <a:r>
              <a:rPr lang="en" dirty="0">
                <a:solidFill>
                  <a:schemeClr val="dk1"/>
                </a:solidFill>
                <a:highlight>
                  <a:schemeClr val="lt1"/>
                </a:highlight>
              </a:rPr>
              <a:t> </a:t>
            </a:r>
            <a:endParaRPr dirty="0">
              <a:solidFill>
                <a:schemeClr val="dk1"/>
              </a:solidFill>
              <a:highlight>
                <a:schemeClr val="lt1"/>
              </a:highlight>
            </a:endParaRPr>
          </a:p>
        </p:txBody>
      </p:sp>
      <p:sp>
        <p:nvSpPr>
          <p:cNvPr id="5500" name="Google Shape;5500;p52"/>
          <p:cNvSpPr txBox="1">
            <a:spLocks noGrp="1"/>
          </p:cNvSpPr>
          <p:nvPr>
            <p:ph type="body" idx="1"/>
          </p:nvPr>
        </p:nvSpPr>
        <p:spPr>
          <a:prstGeom prst="rect">
            <a:avLst/>
          </a:prstGeom>
        </p:spPr>
        <p:txBody>
          <a:bodyPr spcFirstLastPara="1" wrap="square" lIns="91425" tIns="91425" rIns="91425" bIns="91425" anchor="t" anchorCtr="0">
            <a:noAutofit/>
          </a:bodyPr>
          <a:lstStyle/>
          <a:p>
            <a:pPr>
              <a:spcAft>
                <a:spcPts val="1200"/>
              </a:spcAft>
            </a:pPr>
            <a:r>
              <a:rPr lang="en-US" sz="2200" dirty="0"/>
              <a:t>Place a coffee filter over a plastic cup and secure with a rubber band. </a:t>
            </a:r>
          </a:p>
          <a:p>
            <a:pPr>
              <a:spcAft>
                <a:spcPts val="1200"/>
              </a:spcAft>
            </a:pPr>
            <a:r>
              <a:rPr lang="en-US" sz="2200" dirty="0"/>
              <a:t>Slowly pour the contents of the bag into the coffee filter – it’s ok to leave some of the solution in the bag. </a:t>
            </a:r>
          </a:p>
          <a:p>
            <a:pPr>
              <a:spcAft>
                <a:spcPts val="1200"/>
              </a:spcAft>
            </a:pPr>
            <a:r>
              <a:rPr lang="en-US" sz="2200" dirty="0"/>
              <a:t>Allow contents to seep through the filter. This may take several minutes. Be careful not to rip the filter!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499">
          <a:extLst>
            <a:ext uri="{FF2B5EF4-FFF2-40B4-BE49-F238E27FC236}">
              <a16:creationId xmlns:a16="http://schemas.microsoft.com/office/drawing/2014/main" id="{EA8E249C-E99F-84E9-C132-6B405D5D6C47}"/>
            </a:ext>
          </a:extLst>
        </p:cNvPr>
        <p:cNvGrpSpPr/>
        <p:nvPr/>
      </p:nvGrpSpPr>
      <p:grpSpPr>
        <a:xfrm>
          <a:off x="0" y="0"/>
          <a:ext cx="0" cy="0"/>
          <a:chOff x="0" y="0"/>
          <a:chExt cx="0" cy="0"/>
        </a:xfrm>
      </p:grpSpPr>
      <p:sp>
        <p:nvSpPr>
          <p:cNvPr id="5501" name="Google Shape;5501;p52">
            <a:extLst>
              <a:ext uri="{FF2B5EF4-FFF2-40B4-BE49-F238E27FC236}">
                <a16:creationId xmlns:a16="http://schemas.microsoft.com/office/drawing/2014/main" id="{E234E37A-5EAC-6FA4-5178-5FDDFDCA61C1}"/>
              </a:ext>
            </a:extLst>
          </p:cNvPr>
          <p:cNvSpPr txBox="1">
            <a:spLocks noGrp="1"/>
          </p:cNvSpPr>
          <p:nvPr>
            <p:ph type="title"/>
          </p:nvPr>
        </p:nvSpPr>
        <p:spPr>
          <a:prstGeom prst="rect">
            <a:avLst/>
          </a:prstGeom>
        </p:spPr>
        <p:txBody>
          <a:bodyPr spcFirstLastPara="1" wrap="square" lIns="91425" tIns="91425" rIns="91425" bIns="91425" anchor="t" anchorCtr="0">
            <a:noAutofit/>
          </a:bodyPr>
          <a:lstStyle/>
          <a:p>
            <a:r>
              <a:rPr lang="en" dirty="0"/>
              <a:t>DNA Extraction Cont.</a:t>
            </a:r>
            <a:r>
              <a:rPr lang="en" dirty="0">
                <a:solidFill>
                  <a:schemeClr val="dk1"/>
                </a:solidFill>
                <a:highlight>
                  <a:schemeClr val="lt1"/>
                </a:highlight>
              </a:rPr>
              <a:t> </a:t>
            </a:r>
            <a:endParaRPr dirty="0">
              <a:solidFill>
                <a:schemeClr val="dk1"/>
              </a:solidFill>
              <a:highlight>
                <a:schemeClr val="lt1"/>
              </a:highlight>
            </a:endParaRPr>
          </a:p>
        </p:txBody>
      </p:sp>
      <p:sp>
        <p:nvSpPr>
          <p:cNvPr id="5500" name="Google Shape;5500;p52">
            <a:extLst>
              <a:ext uri="{FF2B5EF4-FFF2-40B4-BE49-F238E27FC236}">
                <a16:creationId xmlns:a16="http://schemas.microsoft.com/office/drawing/2014/main" id="{526D620E-FE2C-4C37-93A0-DA012C3168D5}"/>
              </a:ext>
            </a:extLst>
          </p:cNvPr>
          <p:cNvSpPr txBox="1">
            <a:spLocks noGrp="1"/>
          </p:cNvSpPr>
          <p:nvPr>
            <p:ph type="body" idx="1"/>
          </p:nvPr>
        </p:nvSpPr>
        <p:spPr>
          <a:prstGeom prst="rect">
            <a:avLst/>
          </a:prstGeom>
        </p:spPr>
        <p:txBody>
          <a:bodyPr spcFirstLastPara="1" wrap="square" lIns="91425" tIns="91425" rIns="91425" bIns="91425" anchor="t" anchorCtr="0">
            <a:noAutofit/>
          </a:bodyPr>
          <a:lstStyle/>
          <a:p>
            <a:pPr>
              <a:spcAft>
                <a:spcPts val="1200"/>
              </a:spcAft>
            </a:pPr>
            <a:r>
              <a:rPr lang="en-US" sz="2200" dirty="0"/>
              <a:t>Note the amount of strawberry liquid in the cup. Carefully pour an equal amount of cold rubbing alcohol down the side of the cup. Do not mix. </a:t>
            </a:r>
          </a:p>
          <a:p>
            <a:pPr>
              <a:spcAft>
                <a:spcPts val="1200"/>
              </a:spcAft>
            </a:pPr>
            <a:r>
              <a:rPr lang="en-US" sz="2200" dirty="0"/>
              <a:t>Observe DNA forming a layer over the strawberry liquid. DNA will resemble a white stringy substance. </a:t>
            </a:r>
          </a:p>
          <a:p>
            <a:pPr>
              <a:spcAft>
                <a:spcPts val="1200"/>
              </a:spcAft>
            </a:pPr>
            <a:r>
              <a:rPr lang="en-US" sz="2200" dirty="0"/>
              <a:t>Use a clean coffee stirrer or toothpick to pick up the DNA strands.</a:t>
            </a:r>
          </a:p>
        </p:txBody>
      </p:sp>
    </p:spTree>
    <p:extLst>
      <p:ext uri="{BB962C8B-B14F-4D97-AF65-F5344CB8AC3E}">
        <p14:creationId xmlns:p14="http://schemas.microsoft.com/office/powerpoint/2010/main" val="6561903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D0C00-72A2-F9BD-1575-D9B6E4570A1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04F180F-8924-6B97-F656-CB7429CAD918}"/>
              </a:ext>
            </a:extLst>
          </p:cNvPr>
          <p:cNvSpPr>
            <a:spLocks noGrp="1"/>
          </p:cNvSpPr>
          <p:nvPr>
            <p:ph type="title"/>
          </p:nvPr>
        </p:nvSpPr>
        <p:spPr>
          <a:xfrm>
            <a:off x="1388100" y="-2529300"/>
            <a:ext cx="6367800" cy="2529300"/>
          </a:xfrm>
        </p:spPr>
        <p:txBody>
          <a:bodyPr spcFirstLastPara="1" wrap="square" lIns="91425" tIns="91425" rIns="91425" bIns="91425" anchor="b" anchorCtr="0">
            <a:noAutofit/>
          </a:bodyPr>
          <a:lstStyle/>
          <a:p>
            <a:r>
              <a:rPr lang="en-US" dirty="0"/>
              <a:t>DNA Reflection</a:t>
            </a:r>
          </a:p>
        </p:txBody>
      </p:sp>
      <p:sp>
        <p:nvSpPr>
          <p:cNvPr id="15" name="Google Shape;5313;p37">
            <a:extLst>
              <a:ext uri="{FF2B5EF4-FFF2-40B4-BE49-F238E27FC236}">
                <a16:creationId xmlns:a16="http://schemas.microsoft.com/office/drawing/2014/main" id="{2E200B85-B4EA-3485-D07D-E85F065B0347}"/>
              </a:ext>
            </a:extLst>
          </p:cNvPr>
          <p:cNvSpPr txBox="1">
            <a:spLocks noGrp="1"/>
          </p:cNvSpPr>
          <p:nvPr/>
        </p:nvSpPr>
        <p:spPr>
          <a:xfrm>
            <a:off x="722451" y="733325"/>
            <a:ext cx="770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500"/>
              <a:buFont typeface="Archivo Black"/>
              <a:buNone/>
              <a:defRPr sz="3200" b="0" i="0" u="none" strike="noStrike" cap="none">
                <a:solidFill>
                  <a:schemeClr val="lt1"/>
                </a:solidFill>
                <a:highlight>
                  <a:schemeClr val="dk1"/>
                </a:highlight>
                <a:latin typeface="Archivo Black"/>
                <a:ea typeface="Archivo Black"/>
                <a:cs typeface="Archivo Black"/>
                <a:sym typeface="Archivo Black"/>
              </a:defRPr>
            </a:lvl1pPr>
            <a:lvl2pPr marR="0" lvl="1"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2pPr>
            <a:lvl3pPr marR="0" lvl="2"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3pPr>
            <a:lvl4pPr marR="0" lvl="3"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4pPr>
            <a:lvl5pPr marR="0" lvl="4"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5pPr>
            <a:lvl6pPr marR="0" lvl="5"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6pPr>
            <a:lvl7pPr marR="0" lvl="6"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7pPr>
            <a:lvl8pPr marR="0" lvl="7"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8pPr>
            <a:lvl9pPr marR="0" lvl="8"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9pPr>
          </a:lstStyle>
          <a:p>
            <a:pPr algn="ctr"/>
            <a:r>
              <a:rPr lang="en" dirty="0">
                <a:solidFill>
                  <a:schemeClr val="bg1"/>
                </a:solidFill>
              </a:rPr>
              <a:t>Reflection</a:t>
            </a:r>
            <a:endParaRPr dirty="0"/>
          </a:p>
        </p:txBody>
      </p:sp>
      <p:sp>
        <p:nvSpPr>
          <p:cNvPr id="14" name="Google Shape;5312;p37">
            <a:extLst>
              <a:ext uri="{FF2B5EF4-FFF2-40B4-BE49-F238E27FC236}">
                <a16:creationId xmlns:a16="http://schemas.microsoft.com/office/drawing/2014/main" id="{57F669C7-EF33-3EA3-D780-AA7F513CDEA5}"/>
              </a:ext>
            </a:extLst>
          </p:cNvPr>
          <p:cNvSpPr txBox="1">
            <a:spLocks noGrp="1"/>
          </p:cNvSpPr>
          <p:nvPr/>
        </p:nvSpPr>
        <p:spPr>
          <a:xfrm>
            <a:off x="1041662" y="1890476"/>
            <a:ext cx="7060677" cy="2519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2"/>
              </a:buClr>
              <a:buSzPts val="1400"/>
              <a:buFont typeface="Montserrat"/>
              <a:buChar char="●"/>
              <a:defRPr sz="1400" b="0" i="0" u="none" strike="noStrike" cap="none">
                <a:solidFill>
                  <a:schemeClr val="dk1"/>
                </a:solidFill>
                <a:latin typeface="Archivo"/>
                <a:ea typeface="Archivo"/>
                <a:cs typeface="Archivo"/>
                <a:sym typeface="Archivo"/>
              </a:defRPr>
            </a:lvl1pPr>
            <a:lvl2pPr marL="914400" marR="0" lvl="1"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2pPr>
            <a:lvl3pPr marL="1371600" marR="0" lvl="2"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3pPr>
            <a:lvl4pPr marL="1828800" marR="0" lvl="3"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4pPr>
            <a:lvl5pPr marL="2286000" marR="0" lvl="4"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5pPr>
            <a:lvl6pPr marL="2743200" marR="0" lvl="5"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6pPr>
            <a:lvl7pPr marL="3200400" marR="0" lvl="6"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7pPr>
            <a:lvl8pPr marL="3657600" marR="0" lvl="7"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8pPr>
            <a:lvl9pPr marL="4114800" marR="0" lvl="8" indent="-317500" algn="l" rtl="0">
              <a:lnSpc>
                <a:spcPct val="100000"/>
              </a:lnSpc>
              <a:spcBef>
                <a:spcPts val="1600"/>
              </a:spcBef>
              <a:spcAft>
                <a:spcPts val="160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9pPr>
          </a:lstStyle>
          <a:p>
            <a:pPr marL="317492">
              <a:spcAft>
                <a:spcPts val="2400"/>
              </a:spcAft>
            </a:pPr>
            <a:r>
              <a:rPr lang="en-US" sz="2800" dirty="0"/>
              <a:t>What do you notice?</a:t>
            </a:r>
          </a:p>
          <a:p>
            <a:pPr marL="317492">
              <a:spcAft>
                <a:spcPts val="2400"/>
              </a:spcAft>
            </a:pPr>
            <a:r>
              <a:rPr lang="en-US" sz="2800" dirty="0"/>
              <a:t>What is DNA?</a:t>
            </a:r>
          </a:p>
          <a:p>
            <a:pPr marL="317492">
              <a:spcAft>
                <a:spcPts val="2400"/>
              </a:spcAft>
            </a:pPr>
            <a:r>
              <a:rPr lang="en-US" sz="2800" dirty="0"/>
              <a:t>Where can DNA be found?</a:t>
            </a:r>
          </a:p>
        </p:txBody>
      </p:sp>
    </p:spTree>
    <p:extLst>
      <p:ext uri="{BB962C8B-B14F-4D97-AF65-F5344CB8AC3E}">
        <p14:creationId xmlns:p14="http://schemas.microsoft.com/office/powerpoint/2010/main" val="40072611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547"/>
        <p:cNvGrpSpPr/>
        <p:nvPr/>
      </p:nvGrpSpPr>
      <p:grpSpPr>
        <a:xfrm>
          <a:off x="0" y="0"/>
          <a:ext cx="0" cy="0"/>
          <a:chOff x="0" y="0"/>
          <a:chExt cx="0" cy="0"/>
        </a:xfrm>
      </p:grpSpPr>
      <p:sp>
        <p:nvSpPr>
          <p:cNvPr id="5549" name="Google Shape;5549;p5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r>
              <a:rPr lang="en" dirty="0"/>
              <a:t>DNA A</a:t>
            </a:r>
            <a:r>
              <a:rPr lang="en-US" dirty="0"/>
              <a:t>n</a:t>
            </a:r>
            <a:r>
              <a:rPr lang="en" dirty="0"/>
              <a:t>alysis </a:t>
            </a:r>
            <a:endParaRPr dirty="0">
              <a:solidFill>
                <a:schemeClr val="dk1"/>
              </a:solidFill>
              <a:highlight>
                <a:schemeClr val="lt1"/>
              </a:highlight>
            </a:endParaRPr>
          </a:p>
        </p:txBody>
      </p:sp>
      <p:sp>
        <p:nvSpPr>
          <p:cNvPr id="5548" name="Google Shape;5548;p54"/>
          <p:cNvSpPr txBox="1">
            <a:spLocks noGrp="1"/>
          </p:cNvSpPr>
          <p:nvPr>
            <p:ph type="body" idx="4294967295"/>
          </p:nvPr>
        </p:nvSpPr>
        <p:spPr>
          <a:xfrm>
            <a:off x="715100" y="1602176"/>
            <a:ext cx="7237800" cy="2519700"/>
          </a:xfrm>
          <a:prstGeom prst="rect">
            <a:avLst/>
          </a:prstGeom>
        </p:spPr>
        <p:txBody>
          <a:bodyPr spcFirstLastPara="1" wrap="square" lIns="91425" tIns="91425" rIns="91425" bIns="91425" anchor="t" anchorCtr="0">
            <a:noAutofit/>
          </a:bodyPr>
          <a:lstStyle/>
          <a:p>
            <a:pPr marL="457189" indent="-368291">
              <a:buSzPts val="2200"/>
            </a:pPr>
            <a:r>
              <a:rPr lang="en" sz="2200" dirty="0"/>
              <a:t>Once Extracted, one way DNA is further analyzed is using Gel Electrophoresis to create a profile.</a:t>
            </a:r>
            <a:endParaRPr sz="2200" dirty="0"/>
          </a:p>
          <a:p>
            <a:pPr marL="457189" indent="-368291">
              <a:spcBef>
                <a:spcPts val="2000"/>
              </a:spcBef>
              <a:spcAft>
                <a:spcPts val="2000"/>
              </a:spcAft>
              <a:buSzPts val="2200"/>
            </a:pPr>
            <a:r>
              <a:rPr lang="en" sz="2200" dirty="0"/>
              <a:t>This DNA profile can be compared to other samples to identify a match.</a:t>
            </a:r>
            <a:endParaRPr sz="2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553"/>
        <p:cNvGrpSpPr/>
        <p:nvPr/>
      </p:nvGrpSpPr>
      <p:grpSpPr>
        <a:xfrm>
          <a:off x="0" y="0"/>
          <a:ext cx="0" cy="0"/>
          <a:chOff x="0" y="0"/>
          <a:chExt cx="0" cy="0"/>
        </a:xfrm>
      </p:grpSpPr>
      <p:sp>
        <p:nvSpPr>
          <p:cNvPr id="5555" name="Google Shape;5555;p55"/>
          <p:cNvSpPr txBox="1">
            <a:spLocks noGrp="1"/>
          </p:cNvSpPr>
          <p:nvPr>
            <p:ph type="title"/>
          </p:nvPr>
        </p:nvSpPr>
        <p:spPr>
          <a:prstGeom prst="rect">
            <a:avLst/>
          </a:prstGeom>
        </p:spPr>
        <p:txBody>
          <a:bodyPr spcFirstLastPara="1" wrap="square" lIns="91425" tIns="91425" rIns="91425" bIns="91425" anchor="t" anchorCtr="0">
            <a:noAutofit/>
          </a:bodyPr>
          <a:lstStyle/>
          <a:p>
            <a:r>
              <a:rPr lang="en" dirty="0">
                <a:solidFill>
                  <a:schemeClr val="bg1"/>
                </a:solidFill>
              </a:rPr>
              <a:t>Gel Electrophoresis Example</a:t>
            </a:r>
            <a:endParaRPr dirty="0">
              <a:solidFill>
                <a:schemeClr val="bg1"/>
              </a:solidFill>
            </a:endParaRPr>
          </a:p>
        </p:txBody>
      </p:sp>
      <p:pic>
        <p:nvPicPr>
          <p:cNvPr id="1026" name="Picture 2" descr="An example of gel electrophoresis, which is 12 columns with a variety of lines or markers are in each column.">
            <a:extLst>
              <a:ext uri="{FF2B5EF4-FFF2-40B4-BE49-F238E27FC236}">
                <a16:creationId xmlns:a16="http://schemas.microsoft.com/office/drawing/2014/main" id="{E17C7BC2-B61D-54BD-D94C-9BA798CF2F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7146" y="1273217"/>
            <a:ext cx="6819393" cy="36287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560"/>
        <p:cNvGrpSpPr/>
        <p:nvPr/>
      </p:nvGrpSpPr>
      <p:grpSpPr>
        <a:xfrm>
          <a:off x="0" y="0"/>
          <a:ext cx="0" cy="0"/>
          <a:chOff x="0" y="0"/>
          <a:chExt cx="0" cy="0"/>
        </a:xfrm>
      </p:grpSpPr>
      <p:sp>
        <p:nvSpPr>
          <p:cNvPr id="5561" name="Google Shape;5561;p56"/>
          <p:cNvSpPr txBox="1">
            <a:spLocks noGrp="1"/>
          </p:cNvSpPr>
          <p:nvPr>
            <p:ph type="title"/>
          </p:nvPr>
        </p:nvSpPr>
        <p:spPr>
          <a:prstGeom prst="rect">
            <a:avLst/>
          </a:prstGeom>
        </p:spPr>
        <p:txBody>
          <a:bodyPr spcFirstLastPara="1" wrap="square" lIns="91425" tIns="91425" rIns="91425" bIns="91425" anchor="t" anchorCtr="0">
            <a:noAutofit/>
          </a:bodyPr>
          <a:lstStyle/>
          <a:p>
            <a:pPr lvl="0"/>
            <a:r>
              <a:rPr lang="en" dirty="0"/>
              <a:t>DNA  </a:t>
            </a:r>
            <a:r>
              <a:rPr lang="en" dirty="0">
                <a:solidFill>
                  <a:schemeClr val="bg1"/>
                </a:solidFill>
              </a:rPr>
              <a:t>Comparison Process</a:t>
            </a:r>
            <a:endParaRPr dirty="0">
              <a:solidFill>
                <a:schemeClr val="bg1"/>
              </a:solidFill>
            </a:endParaRPr>
          </a:p>
        </p:txBody>
      </p:sp>
      <p:sp>
        <p:nvSpPr>
          <p:cNvPr id="5563" name="Google Shape;5563;p56"/>
          <p:cNvSpPr txBox="1"/>
          <p:nvPr/>
        </p:nvSpPr>
        <p:spPr>
          <a:xfrm>
            <a:off x="720000" y="2429601"/>
            <a:ext cx="3000000" cy="1352648"/>
          </a:xfrm>
          <a:prstGeom prst="rect">
            <a:avLst/>
          </a:prstGeom>
          <a:noFill/>
          <a:ln>
            <a:noFill/>
          </a:ln>
        </p:spPr>
        <p:txBody>
          <a:bodyPr spcFirstLastPara="1" wrap="square" lIns="91425" tIns="91425" rIns="91425" bIns="91425" anchor="t" anchorCtr="0">
            <a:spAutoFit/>
          </a:bodyPr>
          <a:lstStyle/>
          <a:p>
            <a:pPr>
              <a:lnSpc>
                <a:spcPct val="115000"/>
              </a:lnSpc>
            </a:pPr>
            <a:r>
              <a:rPr lang="en" sz="2200">
                <a:solidFill>
                  <a:schemeClr val="dk1"/>
                </a:solidFill>
                <a:latin typeface="Archivo"/>
                <a:ea typeface="Archivo"/>
                <a:cs typeface="Archivo"/>
                <a:sym typeface="Archivo"/>
              </a:rPr>
              <a:t>Whose DNA matches the evidence collected at the crime scene?</a:t>
            </a:r>
            <a:endParaRPr sz="2200">
              <a:solidFill>
                <a:schemeClr val="dk1"/>
              </a:solidFill>
              <a:latin typeface="Archivo"/>
              <a:ea typeface="Archivo"/>
              <a:cs typeface="Archivo"/>
              <a:sym typeface="Archivo"/>
            </a:endParaRPr>
          </a:p>
        </p:txBody>
      </p:sp>
      <p:pic>
        <p:nvPicPr>
          <p:cNvPr id="6" name="Picture 5" descr="An example of multiple suspect's DNA. ">
            <a:extLst>
              <a:ext uri="{FF2B5EF4-FFF2-40B4-BE49-F238E27FC236}">
                <a16:creationId xmlns:a16="http://schemas.microsoft.com/office/drawing/2014/main" id="{B4B40F4F-9194-0600-82D9-62ED2AADE16D}"/>
              </a:ext>
            </a:extLst>
          </p:cNvPr>
          <p:cNvPicPr>
            <a:picLocks noChangeAspect="1"/>
          </p:cNvPicPr>
          <p:nvPr/>
        </p:nvPicPr>
        <p:blipFill>
          <a:blip r:embed="rId3"/>
          <a:stretch>
            <a:fillRect/>
          </a:stretch>
        </p:blipFill>
        <p:spPr>
          <a:xfrm>
            <a:off x="3874416" y="1596505"/>
            <a:ext cx="4985861" cy="2683264"/>
          </a:xfrm>
          <a:prstGeom prst="rect">
            <a:avLst/>
          </a:prstGeom>
        </p:spPr>
      </p:pic>
      <p:pic>
        <p:nvPicPr>
          <p:cNvPr id="5564" name="Google Shape;5564;p56">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3827281" y="1596503"/>
            <a:ext cx="3739896" cy="493776"/>
          </a:xfrm>
          <a:prstGeom prst="rect">
            <a:avLst/>
          </a:prstGeom>
          <a:noFill/>
          <a:ln>
            <a:noFill/>
          </a:ln>
        </p:spPr>
      </p:pic>
      <p:pic>
        <p:nvPicPr>
          <p:cNvPr id="7" name="Google Shape;5564;p56">
            <a:extLst>
              <a:ext uri="{FF2B5EF4-FFF2-40B4-BE49-F238E27FC236}">
                <a16:creationId xmlns:a16="http://schemas.microsoft.com/office/drawing/2014/main" id="{AB8D8F81-A9BC-B14B-7000-B9C12C0497C4}"/>
              </a:ex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3827281" y="3053222"/>
            <a:ext cx="3739896" cy="49377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569"/>
        <p:cNvGrpSpPr/>
        <p:nvPr/>
      </p:nvGrpSpPr>
      <p:grpSpPr>
        <a:xfrm>
          <a:off x="0" y="0"/>
          <a:ext cx="0" cy="0"/>
          <a:chOff x="0" y="0"/>
          <a:chExt cx="0" cy="0"/>
        </a:xfrm>
      </p:grpSpPr>
      <p:sp>
        <p:nvSpPr>
          <p:cNvPr id="5571" name="Google Shape;5571;p57"/>
          <p:cNvSpPr txBox="1">
            <a:spLocks noGrp="1"/>
          </p:cNvSpPr>
          <p:nvPr>
            <p:ph type="title"/>
          </p:nvPr>
        </p:nvSpPr>
        <p:spPr>
          <a:prstGeom prst="rect">
            <a:avLst/>
          </a:prstGeom>
        </p:spPr>
        <p:txBody>
          <a:bodyPr spcFirstLastPara="1" wrap="square" lIns="91425" tIns="91425" rIns="91425" bIns="91425" anchor="t" anchorCtr="0">
            <a:noAutofit/>
          </a:bodyPr>
          <a:lstStyle/>
          <a:p>
            <a:pPr lvl="0"/>
            <a:r>
              <a:rPr lang="en" dirty="0"/>
              <a:t>DNA  </a:t>
            </a:r>
            <a:r>
              <a:rPr lang="en" dirty="0">
                <a:solidFill>
                  <a:schemeClr val="bg1"/>
                </a:solidFill>
              </a:rPr>
              <a:t>Analysis &amp; Matching Activity</a:t>
            </a:r>
            <a:endParaRPr dirty="0">
              <a:solidFill>
                <a:schemeClr val="bg1"/>
              </a:solidFill>
            </a:endParaRPr>
          </a:p>
        </p:txBody>
      </p:sp>
      <p:sp>
        <p:nvSpPr>
          <p:cNvPr id="5570" name="Google Shape;5570;p57"/>
          <p:cNvSpPr txBox="1">
            <a:spLocks noGrp="1"/>
          </p:cNvSpPr>
          <p:nvPr>
            <p:ph type="body" idx="1"/>
          </p:nvPr>
        </p:nvSpPr>
        <p:spPr>
          <a:prstGeom prst="rect">
            <a:avLst/>
          </a:prstGeom>
        </p:spPr>
        <p:txBody>
          <a:bodyPr spcFirstLastPara="1" wrap="square" lIns="91425" tIns="91425" rIns="91425" bIns="91425" anchor="t" anchorCtr="0">
            <a:noAutofit/>
          </a:bodyPr>
          <a:lstStyle/>
          <a:p>
            <a:pPr indent="-355591">
              <a:lnSpc>
                <a:spcPct val="115000"/>
              </a:lnSpc>
              <a:buSzPts val="2000"/>
            </a:pPr>
            <a:r>
              <a:rPr lang="en-US" sz="2000" dirty="0"/>
              <a:t>Complete the worksheet by circling the suspect DNA sample that matches the evidence found at each crime scene.</a:t>
            </a:r>
            <a:endParaRPr sz="2000" dirty="0"/>
          </a:p>
          <a:p>
            <a:pPr marL="0" indent="0">
              <a:lnSpc>
                <a:spcPct val="115000"/>
              </a:lnSpc>
              <a:spcBef>
                <a:spcPts val="1000"/>
              </a:spcBef>
              <a:spcAft>
                <a:spcPts val="1000"/>
              </a:spcAft>
              <a:buNone/>
            </a:pPr>
            <a:endParaRPr sz="2000" dirty="0"/>
          </a:p>
        </p:txBody>
      </p:sp>
      <p:pic>
        <p:nvPicPr>
          <p:cNvPr id="4" name="Picture 3" descr="Suspect DNA. ">
            <a:extLst>
              <a:ext uri="{FF2B5EF4-FFF2-40B4-BE49-F238E27FC236}">
                <a16:creationId xmlns:a16="http://schemas.microsoft.com/office/drawing/2014/main" id="{9954D20C-00F4-EA03-ED7E-EBDC79B1A7B6}"/>
              </a:ext>
            </a:extLst>
          </p:cNvPr>
          <p:cNvPicPr>
            <a:picLocks noChangeAspect="1"/>
          </p:cNvPicPr>
          <p:nvPr/>
        </p:nvPicPr>
        <p:blipFill>
          <a:blip r:embed="rId3"/>
          <a:stretch>
            <a:fillRect/>
          </a:stretch>
        </p:blipFill>
        <p:spPr>
          <a:xfrm>
            <a:off x="2305421" y="2571750"/>
            <a:ext cx="4533161" cy="2005376"/>
          </a:xfrm>
          <a:prstGeom prst="rect">
            <a:avLst/>
          </a:prstGeom>
        </p:spPr>
      </p:pic>
      <p:sp>
        <p:nvSpPr>
          <p:cNvPr id="5" name="Oval 4">
            <a:extLst>
              <a:ext uri="{FF2B5EF4-FFF2-40B4-BE49-F238E27FC236}">
                <a16:creationId xmlns:a16="http://schemas.microsoft.com/office/drawing/2014/main" id="{0867E9C3-C277-8B66-23E1-6E8D1910AADA}"/>
              </a:ext>
              <a:ext uri="{C183D7F6-B498-43B3-948B-1728B52AA6E4}">
                <adec:decorative xmlns:adec="http://schemas.microsoft.com/office/drawing/2017/decorative" val="1"/>
              </a:ext>
            </a:extLst>
          </p:cNvPr>
          <p:cNvSpPr/>
          <p:nvPr/>
        </p:nvSpPr>
        <p:spPr>
          <a:xfrm>
            <a:off x="5420412" y="3605954"/>
            <a:ext cx="1225485" cy="46427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05"/>
        <p:cNvGrpSpPr/>
        <p:nvPr/>
      </p:nvGrpSpPr>
      <p:grpSpPr>
        <a:xfrm>
          <a:off x="0" y="0"/>
          <a:ext cx="0" cy="0"/>
          <a:chOff x="0" y="0"/>
          <a:chExt cx="0" cy="0"/>
        </a:xfrm>
      </p:grpSpPr>
      <p:sp>
        <p:nvSpPr>
          <p:cNvPr id="5307" name="Google Shape;5307;p36"/>
          <p:cNvSpPr txBox="1">
            <a:spLocks noGrp="1"/>
          </p:cNvSpPr>
          <p:nvPr>
            <p:ph type="title" idx="2"/>
          </p:nvPr>
        </p:nvSpPr>
        <p:spPr>
          <a:xfrm>
            <a:off x="2292900" y="1109151"/>
            <a:ext cx="4558200" cy="1192500"/>
          </a:xfrm>
          <a:prstGeom prst="rect">
            <a:avLst/>
          </a:prstGeom>
        </p:spPr>
        <p:txBody>
          <a:bodyPr spcFirstLastPara="1" wrap="square" lIns="91425" tIns="91425" rIns="91425" bIns="91425" anchor="t" anchorCtr="0">
            <a:noAutofit/>
          </a:bodyPr>
          <a:lstStyle/>
          <a:p>
            <a:r>
              <a:rPr lang="en"/>
              <a:t>01</a:t>
            </a:r>
            <a:endParaRPr/>
          </a:p>
        </p:txBody>
      </p:sp>
      <p:sp>
        <p:nvSpPr>
          <p:cNvPr id="5306" name="Google Shape;5306;p36"/>
          <p:cNvSpPr txBox="1">
            <a:spLocks noGrp="1"/>
          </p:cNvSpPr>
          <p:nvPr>
            <p:ph type="title"/>
          </p:nvPr>
        </p:nvSpPr>
        <p:spPr>
          <a:xfrm>
            <a:off x="2055900" y="2739575"/>
            <a:ext cx="5032200" cy="1430400"/>
          </a:xfrm>
          <a:prstGeom prst="rect">
            <a:avLst/>
          </a:prstGeom>
        </p:spPr>
        <p:txBody>
          <a:bodyPr spcFirstLastPara="1" wrap="square" lIns="91425" tIns="91425" rIns="91425" bIns="91425" anchor="b" anchorCtr="0">
            <a:noAutofit/>
          </a:bodyPr>
          <a:lstStyle/>
          <a:p>
            <a:r>
              <a:rPr lang="en">
                <a:highlight>
                  <a:schemeClr val="dk1"/>
                </a:highlight>
              </a:rPr>
              <a:t>EVIDENCE COLLECTION</a:t>
            </a:r>
            <a:endParaRPr>
              <a:highlight>
                <a:schemeClr val="dk1"/>
              </a:highligh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569">
          <a:extLst>
            <a:ext uri="{FF2B5EF4-FFF2-40B4-BE49-F238E27FC236}">
              <a16:creationId xmlns:a16="http://schemas.microsoft.com/office/drawing/2014/main" id="{25C3DCB9-3752-4A49-1576-6881CEC7A650}"/>
            </a:ext>
          </a:extLst>
        </p:cNvPr>
        <p:cNvGrpSpPr/>
        <p:nvPr/>
      </p:nvGrpSpPr>
      <p:grpSpPr>
        <a:xfrm>
          <a:off x="0" y="0"/>
          <a:ext cx="0" cy="0"/>
          <a:chOff x="0" y="0"/>
          <a:chExt cx="0" cy="0"/>
        </a:xfrm>
      </p:grpSpPr>
      <p:sp>
        <p:nvSpPr>
          <p:cNvPr id="5571" name="Google Shape;5571;p57">
            <a:extLst>
              <a:ext uri="{FF2B5EF4-FFF2-40B4-BE49-F238E27FC236}">
                <a16:creationId xmlns:a16="http://schemas.microsoft.com/office/drawing/2014/main" id="{6BE00846-0348-09A2-C68F-44146FD4A655}"/>
              </a:ext>
            </a:extLst>
          </p:cNvPr>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lvl="0"/>
            <a:r>
              <a:rPr lang="en" dirty="0"/>
              <a:t>DNA  </a:t>
            </a:r>
            <a:r>
              <a:rPr lang="en" dirty="0">
                <a:solidFill>
                  <a:schemeClr val="bg1"/>
                </a:solidFill>
              </a:rPr>
              <a:t>Analysis &amp; Matching Answers</a:t>
            </a:r>
            <a:endParaRPr dirty="0">
              <a:solidFill>
                <a:schemeClr val="bg1"/>
              </a:solidFill>
            </a:endParaRPr>
          </a:p>
        </p:txBody>
      </p:sp>
      <p:sp>
        <p:nvSpPr>
          <p:cNvPr id="5570" name="Google Shape;5570;p57">
            <a:extLst>
              <a:ext uri="{FF2B5EF4-FFF2-40B4-BE49-F238E27FC236}">
                <a16:creationId xmlns:a16="http://schemas.microsoft.com/office/drawing/2014/main" id="{EEC57F87-0BEF-312E-F9DB-95F9CA2C3620}"/>
              </a:ext>
            </a:extLst>
          </p:cNvPr>
          <p:cNvSpPr txBox="1">
            <a:spLocks noGrp="1"/>
          </p:cNvSpPr>
          <p:nvPr>
            <p:ph type="body" idx="4294967295"/>
          </p:nvPr>
        </p:nvSpPr>
        <p:spPr>
          <a:xfrm>
            <a:off x="715100" y="1602176"/>
            <a:ext cx="3799003" cy="2519700"/>
          </a:xfrm>
          <a:prstGeom prst="rect">
            <a:avLst/>
          </a:prstGeom>
        </p:spPr>
        <p:txBody>
          <a:bodyPr spcFirstLastPara="1" wrap="square" lIns="91425" tIns="91425" rIns="91425" bIns="91425" anchor="ctr" anchorCtr="0">
            <a:noAutofit/>
          </a:bodyPr>
          <a:lstStyle/>
          <a:p>
            <a:pPr marL="355591" indent="-355591">
              <a:lnSpc>
                <a:spcPct val="115000"/>
              </a:lnSpc>
              <a:spcAft>
                <a:spcPts val="1200"/>
              </a:spcAft>
              <a:buClr>
                <a:schemeClr val="tx2"/>
              </a:buClr>
              <a:buSzPts val="2000"/>
            </a:pPr>
            <a:r>
              <a:rPr lang="en-US" sz="2400" dirty="0"/>
              <a:t>Evidence A = Suspect 2</a:t>
            </a:r>
          </a:p>
          <a:p>
            <a:pPr marL="355591" indent="-355591">
              <a:lnSpc>
                <a:spcPct val="115000"/>
              </a:lnSpc>
              <a:spcAft>
                <a:spcPts val="1200"/>
              </a:spcAft>
              <a:buClr>
                <a:schemeClr val="tx2"/>
              </a:buClr>
              <a:buSzPts val="2000"/>
            </a:pPr>
            <a:r>
              <a:rPr lang="en-US" sz="2400" dirty="0"/>
              <a:t>Evidence B = Suspect 3</a:t>
            </a:r>
          </a:p>
          <a:p>
            <a:pPr marL="355591" indent="-355591">
              <a:lnSpc>
                <a:spcPct val="115000"/>
              </a:lnSpc>
              <a:spcAft>
                <a:spcPts val="1200"/>
              </a:spcAft>
              <a:buClr>
                <a:schemeClr val="tx2"/>
              </a:buClr>
              <a:buSzPts val="2000"/>
            </a:pPr>
            <a:r>
              <a:rPr lang="en-US" sz="2400" dirty="0"/>
              <a:t>Evidence C = Suspect 1</a:t>
            </a:r>
          </a:p>
          <a:p>
            <a:pPr marL="355591" indent="-355591">
              <a:lnSpc>
                <a:spcPct val="115000"/>
              </a:lnSpc>
              <a:spcAft>
                <a:spcPts val="1200"/>
              </a:spcAft>
              <a:buClr>
                <a:schemeClr val="tx2"/>
              </a:buClr>
              <a:buSzPts val="2000"/>
            </a:pPr>
            <a:r>
              <a:rPr lang="en-US" sz="2400" dirty="0"/>
              <a:t>Evidence D = Suspect 3 </a:t>
            </a:r>
          </a:p>
          <a:p>
            <a:pPr marL="355591" indent="-355591">
              <a:lnSpc>
                <a:spcPct val="115000"/>
              </a:lnSpc>
              <a:spcAft>
                <a:spcPts val="1200"/>
              </a:spcAft>
              <a:buClr>
                <a:schemeClr val="tx2"/>
              </a:buClr>
              <a:buSzPts val="2000"/>
            </a:pPr>
            <a:r>
              <a:rPr lang="en-US" sz="2400" dirty="0"/>
              <a:t>Evidence E = Suspect 2</a:t>
            </a:r>
            <a:endParaRPr sz="2400" dirty="0"/>
          </a:p>
        </p:txBody>
      </p:sp>
      <p:sp>
        <p:nvSpPr>
          <p:cNvPr id="2" name="Google Shape;5570;p57">
            <a:extLst>
              <a:ext uri="{FF2B5EF4-FFF2-40B4-BE49-F238E27FC236}">
                <a16:creationId xmlns:a16="http://schemas.microsoft.com/office/drawing/2014/main" id="{EDA449C7-0AD9-042C-4AF4-53E686A8F61C}"/>
              </a:ext>
            </a:extLst>
          </p:cNvPr>
          <p:cNvSpPr txBox="1">
            <a:spLocks/>
          </p:cNvSpPr>
          <p:nvPr/>
        </p:nvSpPr>
        <p:spPr>
          <a:xfrm>
            <a:off x="4629901" y="1602176"/>
            <a:ext cx="3799003" cy="2519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2"/>
              </a:buClr>
              <a:buSzPts val="1400"/>
              <a:buFont typeface="Montserrat"/>
              <a:buChar char="●"/>
              <a:defRPr sz="1400" b="0" i="0" u="none" strike="noStrike" cap="none">
                <a:solidFill>
                  <a:schemeClr val="dk1"/>
                </a:solidFill>
                <a:latin typeface="Archivo"/>
                <a:ea typeface="Archivo"/>
                <a:cs typeface="Archivo"/>
                <a:sym typeface="Archivo"/>
              </a:defRPr>
            </a:lvl1pPr>
            <a:lvl2pPr marL="914400" marR="0" lvl="1"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2pPr>
            <a:lvl3pPr marL="1371600" marR="0" lvl="2"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3pPr>
            <a:lvl4pPr marL="1828800" marR="0" lvl="3"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4pPr>
            <a:lvl5pPr marL="2286000" marR="0" lvl="4"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5pPr>
            <a:lvl6pPr marL="2743200" marR="0" lvl="5"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6pPr>
            <a:lvl7pPr marL="3200400" marR="0" lvl="6"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7pPr>
            <a:lvl8pPr marL="3657600" marR="0" lvl="7"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8pPr>
            <a:lvl9pPr marL="4114800" marR="0" lvl="8" indent="-317500" algn="l" rtl="0">
              <a:lnSpc>
                <a:spcPct val="100000"/>
              </a:lnSpc>
              <a:spcBef>
                <a:spcPts val="1600"/>
              </a:spcBef>
              <a:spcAft>
                <a:spcPts val="160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9pPr>
          </a:lstStyle>
          <a:p>
            <a:pPr marL="355591" indent="-355591">
              <a:lnSpc>
                <a:spcPct val="115000"/>
              </a:lnSpc>
              <a:spcAft>
                <a:spcPts val="1200"/>
              </a:spcAft>
              <a:buSzPts val="2000"/>
            </a:pPr>
            <a:r>
              <a:rPr lang="en-US" sz="2400" dirty="0"/>
              <a:t>Evidence F = Suspect 5</a:t>
            </a:r>
          </a:p>
          <a:p>
            <a:pPr marL="355591" indent="-355591">
              <a:lnSpc>
                <a:spcPct val="115000"/>
              </a:lnSpc>
              <a:spcAft>
                <a:spcPts val="1200"/>
              </a:spcAft>
              <a:buSzPts val="2000"/>
            </a:pPr>
            <a:r>
              <a:rPr lang="en-US" sz="2400" dirty="0"/>
              <a:t>Evidence G = Suspect 4</a:t>
            </a:r>
          </a:p>
          <a:p>
            <a:pPr marL="355591" indent="-355591">
              <a:lnSpc>
                <a:spcPct val="115000"/>
              </a:lnSpc>
              <a:spcAft>
                <a:spcPts val="1200"/>
              </a:spcAft>
              <a:buSzPts val="2000"/>
            </a:pPr>
            <a:r>
              <a:rPr lang="en-US" sz="2400" dirty="0"/>
              <a:t>Evidence H = Suspect 3</a:t>
            </a:r>
          </a:p>
        </p:txBody>
      </p:sp>
    </p:spTree>
    <p:extLst>
      <p:ext uri="{BB962C8B-B14F-4D97-AF65-F5344CB8AC3E}">
        <p14:creationId xmlns:p14="http://schemas.microsoft.com/office/powerpoint/2010/main" val="33399385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BB888-06B8-DF00-C1B4-9D082CCAA58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5D1EEE1-BB8B-56CE-B388-82EB128F4618}"/>
              </a:ext>
            </a:extLst>
          </p:cNvPr>
          <p:cNvSpPr>
            <a:spLocks noGrp="1"/>
          </p:cNvSpPr>
          <p:nvPr>
            <p:ph type="title"/>
          </p:nvPr>
        </p:nvSpPr>
        <p:spPr>
          <a:xfrm>
            <a:off x="1388100" y="-2529300"/>
            <a:ext cx="6367800" cy="2529300"/>
          </a:xfrm>
        </p:spPr>
        <p:txBody>
          <a:bodyPr spcFirstLastPara="1" wrap="square" lIns="91425" tIns="91425" rIns="91425" bIns="91425" anchor="b" anchorCtr="0">
            <a:noAutofit/>
          </a:bodyPr>
          <a:lstStyle/>
          <a:p>
            <a:r>
              <a:rPr lang="en-US" dirty="0"/>
              <a:t>DNA Reflection Cont. </a:t>
            </a:r>
          </a:p>
        </p:txBody>
      </p:sp>
      <p:sp>
        <p:nvSpPr>
          <p:cNvPr id="15" name="Google Shape;5313;p37">
            <a:extLst>
              <a:ext uri="{FF2B5EF4-FFF2-40B4-BE49-F238E27FC236}">
                <a16:creationId xmlns:a16="http://schemas.microsoft.com/office/drawing/2014/main" id="{D8CB63EE-66DA-2B74-5DF4-DB33DFA050AC}"/>
              </a:ext>
            </a:extLst>
          </p:cNvPr>
          <p:cNvSpPr txBox="1">
            <a:spLocks noGrp="1"/>
          </p:cNvSpPr>
          <p:nvPr/>
        </p:nvSpPr>
        <p:spPr>
          <a:xfrm>
            <a:off x="722451" y="733325"/>
            <a:ext cx="770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500"/>
              <a:buFont typeface="Archivo Black"/>
              <a:buNone/>
              <a:defRPr sz="3200" b="0" i="0" u="none" strike="noStrike" cap="none">
                <a:solidFill>
                  <a:schemeClr val="lt1"/>
                </a:solidFill>
                <a:highlight>
                  <a:schemeClr val="dk1"/>
                </a:highlight>
                <a:latin typeface="Archivo Black"/>
                <a:ea typeface="Archivo Black"/>
                <a:cs typeface="Archivo Black"/>
                <a:sym typeface="Archivo Black"/>
              </a:defRPr>
            </a:lvl1pPr>
            <a:lvl2pPr marR="0" lvl="1"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2pPr>
            <a:lvl3pPr marR="0" lvl="2"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3pPr>
            <a:lvl4pPr marR="0" lvl="3"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4pPr>
            <a:lvl5pPr marR="0" lvl="4"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5pPr>
            <a:lvl6pPr marR="0" lvl="5"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6pPr>
            <a:lvl7pPr marR="0" lvl="6"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7pPr>
            <a:lvl8pPr marR="0" lvl="7"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8pPr>
            <a:lvl9pPr marR="0" lvl="8"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9pPr>
          </a:lstStyle>
          <a:p>
            <a:pPr algn="ctr"/>
            <a:r>
              <a:rPr lang="en" dirty="0">
                <a:solidFill>
                  <a:schemeClr val="bg1"/>
                </a:solidFill>
              </a:rPr>
              <a:t>Reflection</a:t>
            </a:r>
            <a:endParaRPr dirty="0"/>
          </a:p>
        </p:txBody>
      </p:sp>
      <p:sp>
        <p:nvSpPr>
          <p:cNvPr id="14" name="Google Shape;5312;p37">
            <a:extLst>
              <a:ext uri="{FF2B5EF4-FFF2-40B4-BE49-F238E27FC236}">
                <a16:creationId xmlns:a16="http://schemas.microsoft.com/office/drawing/2014/main" id="{0BA87CC4-0F03-6CA7-1847-70BCB8C46529}"/>
              </a:ext>
            </a:extLst>
          </p:cNvPr>
          <p:cNvSpPr txBox="1">
            <a:spLocks noGrp="1"/>
          </p:cNvSpPr>
          <p:nvPr/>
        </p:nvSpPr>
        <p:spPr>
          <a:xfrm>
            <a:off x="1041662" y="1890476"/>
            <a:ext cx="7060677" cy="2519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2"/>
              </a:buClr>
              <a:buSzPts val="1400"/>
              <a:buFont typeface="Montserrat"/>
              <a:buChar char="●"/>
              <a:defRPr sz="1400" b="0" i="0" u="none" strike="noStrike" cap="none">
                <a:solidFill>
                  <a:schemeClr val="dk1"/>
                </a:solidFill>
                <a:latin typeface="Archivo"/>
                <a:ea typeface="Archivo"/>
                <a:cs typeface="Archivo"/>
                <a:sym typeface="Archivo"/>
              </a:defRPr>
            </a:lvl1pPr>
            <a:lvl2pPr marL="914400" marR="0" lvl="1"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2pPr>
            <a:lvl3pPr marL="1371600" marR="0" lvl="2"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3pPr>
            <a:lvl4pPr marL="1828800" marR="0" lvl="3"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4pPr>
            <a:lvl5pPr marL="2286000" marR="0" lvl="4"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5pPr>
            <a:lvl6pPr marL="2743200" marR="0" lvl="5"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6pPr>
            <a:lvl7pPr marL="3200400" marR="0" lvl="6"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7pPr>
            <a:lvl8pPr marL="3657600" marR="0" lvl="7"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8pPr>
            <a:lvl9pPr marL="4114800" marR="0" lvl="8" indent="-317500" algn="l" rtl="0">
              <a:lnSpc>
                <a:spcPct val="100000"/>
              </a:lnSpc>
              <a:spcBef>
                <a:spcPts val="1600"/>
              </a:spcBef>
              <a:spcAft>
                <a:spcPts val="160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9pPr>
          </a:lstStyle>
          <a:p>
            <a:pPr marL="317492"/>
            <a:r>
              <a:rPr lang="en-US" sz="2800" dirty="0"/>
              <a:t>Do you think DNA is a good piece of evidence?  Why or why not?</a:t>
            </a:r>
          </a:p>
        </p:txBody>
      </p:sp>
    </p:spTree>
    <p:extLst>
      <p:ext uri="{BB962C8B-B14F-4D97-AF65-F5344CB8AC3E}">
        <p14:creationId xmlns:p14="http://schemas.microsoft.com/office/powerpoint/2010/main" val="9609599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576"/>
        <p:cNvGrpSpPr/>
        <p:nvPr/>
      </p:nvGrpSpPr>
      <p:grpSpPr>
        <a:xfrm>
          <a:off x="0" y="0"/>
          <a:ext cx="0" cy="0"/>
          <a:chOff x="0" y="0"/>
          <a:chExt cx="0" cy="0"/>
        </a:xfrm>
      </p:grpSpPr>
      <p:sp>
        <p:nvSpPr>
          <p:cNvPr id="5578" name="Google Shape;5578;p58"/>
          <p:cNvSpPr txBox="1">
            <a:spLocks noGrp="1"/>
          </p:cNvSpPr>
          <p:nvPr>
            <p:ph type="title" idx="2"/>
          </p:nvPr>
        </p:nvSpPr>
        <p:spPr>
          <a:xfrm>
            <a:off x="2292900" y="1109151"/>
            <a:ext cx="4558200" cy="1192500"/>
          </a:xfrm>
          <a:prstGeom prst="rect">
            <a:avLst/>
          </a:prstGeom>
        </p:spPr>
        <p:txBody>
          <a:bodyPr spcFirstLastPara="1" wrap="square" lIns="91425" tIns="91425" rIns="91425" bIns="91425" anchor="t" anchorCtr="0">
            <a:noAutofit/>
          </a:bodyPr>
          <a:lstStyle/>
          <a:p>
            <a:r>
              <a:rPr lang="en"/>
              <a:t>05</a:t>
            </a:r>
            <a:endParaRPr/>
          </a:p>
        </p:txBody>
      </p:sp>
      <p:sp>
        <p:nvSpPr>
          <p:cNvPr id="5577" name="Google Shape;5577;p58"/>
          <p:cNvSpPr txBox="1">
            <a:spLocks noGrp="1"/>
          </p:cNvSpPr>
          <p:nvPr>
            <p:ph type="title"/>
          </p:nvPr>
        </p:nvSpPr>
        <p:spPr>
          <a:xfrm>
            <a:off x="2055900" y="2428725"/>
            <a:ext cx="5032200" cy="1430400"/>
          </a:xfrm>
          <a:prstGeom prst="rect">
            <a:avLst/>
          </a:prstGeom>
        </p:spPr>
        <p:txBody>
          <a:bodyPr spcFirstLastPara="1" wrap="square" lIns="91425" tIns="91425" rIns="91425" bIns="91425" anchor="b" anchorCtr="0">
            <a:noAutofit/>
          </a:bodyPr>
          <a:lstStyle/>
          <a:p>
            <a:endParaRPr>
              <a:solidFill>
                <a:schemeClr val="dk1"/>
              </a:solidFill>
            </a:endParaRPr>
          </a:p>
          <a:p>
            <a:r>
              <a:rPr lang="en">
                <a:solidFill>
                  <a:schemeClr val="dk1"/>
                </a:solidFill>
              </a:rPr>
              <a:t> </a:t>
            </a:r>
            <a:r>
              <a:rPr lang="en">
                <a:highlight>
                  <a:schemeClr val="dk1"/>
                </a:highlight>
              </a:rPr>
              <a:t>Handwriting </a:t>
            </a:r>
            <a:endParaRPr>
              <a:highlight>
                <a:schemeClr val="dk1"/>
              </a:highligh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583"/>
        <p:cNvGrpSpPr/>
        <p:nvPr/>
      </p:nvGrpSpPr>
      <p:grpSpPr>
        <a:xfrm>
          <a:off x="0" y="0"/>
          <a:ext cx="0" cy="0"/>
          <a:chOff x="0" y="0"/>
          <a:chExt cx="0" cy="0"/>
        </a:xfrm>
      </p:grpSpPr>
      <p:sp>
        <p:nvSpPr>
          <p:cNvPr id="5" name="Title 4"/>
          <p:cNvSpPr>
            <a:spLocks noGrp="1"/>
          </p:cNvSpPr>
          <p:nvPr>
            <p:ph type="title"/>
          </p:nvPr>
        </p:nvSpPr>
        <p:spPr/>
        <p:txBody>
          <a:bodyPr/>
          <a:lstStyle/>
          <a:p>
            <a:r>
              <a:rPr lang="en-US" dirty="0"/>
              <a:t>Questions to consider </a:t>
            </a:r>
          </a:p>
        </p:txBody>
      </p:sp>
      <p:sp>
        <p:nvSpPr>
          <p:cNvPr id="5585" name="Google Shape;5585;p59"/>
          <p:cNvSpPr txBox="1">
            <a:spLocks noGrp="1"/>
          </p:cNvSpPr>
          <p:nvPr>
            <p:ph type="body" idx="1"/>
          </p:nvPr>
        </p:nvSpPr>
        <p:spPr>
          <a:xfrm>
            <a:off x="518474" y="1731032"/>
            <a:ext cx="7143527" cy="1350300"/>
          </a:xfrm>
        </p:spPr>
        <p:txBody>
          <a:bodyPr/>
          <a:lstStyle/>
          <a:p>
            <a:pPr marL="139697" indent="0">
              <a:buNone/>
            </a:pPr>
            <a:r>
              <a:rPr lang="en-US" sz="2400" dirty="0"/>
              <a:t>Have you ever tried to copy someone’s handwriting?</a:t>
            </a:r>
          </a:p>
          <a:p>
            <a:pPr lvl="0"/>
            <a:endParaRPr lang="en-US" sz="2400" dirty="0"/>
          </a:p>
          <a:p>
            <a:pPr marL="139697" indent="0">
              <a:buNone/>
            </a:pPr>
            <a:r>
              <a:rPr lang="en-US" sz="2400" dirty="0"/>
              <a:t>Do you think two people can have exactly the same handwriting?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589"/>
        <p:cNvGrpSpPr/>
        <p:nvPr/>
      </p:nvGrpSpPr>
      <p:grpSpPr>
        <a:xfrm>
          <a:off x="0" y="0"/>
          <a:ext cx="0" cy="0"/>
          <a:chOff x="0" y="0"/>
          <a:chExt cx="0" cy="0"/>
        </a:xfrm>
      </p:grpSpPr>
      <p:sp>
        <p:nvSpPr>
          <p:cNvPr id="5591" name="Google Shape;5591;p60"/>
          <p:cNvSpPr txBox="1">
            <a:spLocks noGrp="1"/>
          </p:cNvSpPr>
          <p:nvPr>
            <p:ph type="title"/>
          </p:nvPr>
        </p:nvSpPr>
        <p:spPr>
          <a:prstGeom prst="rect">
            <a:avLst/>
          </a:prstGeom>
        </p:spPr>
        <p:txBody>
          <a:bodyPr spcFirstLastPara="1" wrap="square" lIns="91425" tIns="91425" rIns="91425" bIns="91425" anchor="t" anchorCtr="0">
            <a:noAutofit/>
          </a:bodyPr>
          <a:lstStyle/>
          <a:p>
            <a:r>
              <a:rPr lang="en" dirty="0"/>
              <a:t>Handwriting </a:t>
            </a:r>
            <a:r>
              <a:rPr lang="en" dirty="0">
                <a:solidFill>
                  <a:schemeClr val="bg1"/>
                </a:solidFill>
              </a:rPr>
              <a:t>Features</a:t>
            </a:r>
            <a:endParaRPr dirty="0">
              <a:solidFill>
                <a:schemeClr val="bg1"/>
              </a:solidFill>
            </a:endParaRPr>
          </a:p>
        </p:txBody>
      </p:sp>
      <p:sp>
        <p:nvSpPr>
          <p:cNvPr id="5590" name="Google Shape;5590;p60"/>
          <p:cNvSpPr txBox="1">
            <a:spLocks noGrp="1"/>
          </p:cNvSpPr>
          <p:nvPr>
            <p:ph type="body" idx="1"/>
          </p:nvPr>
        </p:nvSpPr>
        <p:spPr>
          <a:prstGeom prst="rect">
            <a:avLst/>
          </a:prstGeom>
        </p:spPr>
        <p:txBody>
          <a:bodyPr spcFirstLastPara="1" wrap="square" lIns="91425" tIns="91425" rIns="91425" bIns="91425" anchor="t" anchorCtr="0">
            <a:noAutofit/>
          </a:bodyPr>
          <a:lstStyle/>
          <a:p>
            <a:pPr indent="-355591">
              <a:lnSpc>
                <a:spcPct val="115000"/>
              </a:lnSpc>
              <a:buSzPts val="2000"/>
            </a:pPr>
            <a:r>
              <a:rPr lang="en" sz="2000" dirty="0"/>
              <a:t>Slant – Does the writing lean left, right, or straight up and down?</a:t>
            </a:r>
            <a:endParaRPr sz="2000" dirty="0"/>
          </a:p>
          <a:p>
            <a:pPr indent="-355591">
              <a:lnSpc>
                <a:spcPct val="115000"/>
              </a:lnSpc>
              <a:spcBef>
                <a:spcPts val="1000"/>
              </a:spcBef>
              <a:buSzPts val="2000"/>
            </a:pPr>
            <a:r>
              <a:rPr lang="en" sz="2000" dirty="0"/>
              <a:t>Spacing – Are the letters and words far apart or squished?</a:t>
            </a:r>
            <a:endParaRPr sz="2000" dirty="0"/>
          </a:p>
          <a:p>
            <a:pPr indent="-355591">
              <a:lnSpc>
                <a:spcPct val="115000"/>
              </a:lnSpc>
              <a:spcBef>
                <a:spcPts val="1000"/>
              </a:spcBef>
              <a:buSzPts val="2000"/>
            </a:pPr>
            <a:r>
              <a:rPr lang="en" sz="2000" dirty="0"/>
              <a:t>Pressure – Is the writing dark and heavy or light and faint?</a:t>
            </a:r>
            <a:endParaRPr sz="2000" dirty="0"/>
          </a:p>
          <a:p>
            <a:pPr indent="-355591">
              <a:lnSpc>
                <a:spcPct val="115000"/>
              </a:lnSpc>
              <a:spcBef>
                <a:spcPts val="1000"/>
              </a:spcBef>
              <a:buSzPts val="2000"/>
            </a:pPr>
            <a:r>
              <a:rPr lang="en" sz="2000" dirty="0"/>
              <a:t>Letter shape – Are the o’s round or oval? Loopy or sharp?</a:t>
            </a:r>
            <a:endParaRPr sz="2000" dirty="0"/>
          </a:p>
          <a:p>
            <a:pPr indent="-355591">
              <a:lnSpc>
                <a:spcPct val="115000"/>
              </a:lnSpc>
              <a:spcBef>
                <a:spcPts val="1000"/>
              </a:spcBef>
              <a:spcAft>
                <a:spcPts val="1000"/>
              </a:spcAft>
              <a:buSzPts val="2000"/>
            </a:pPr>
            <a:r>
              <a:rPr lang="en" sz="2000" dirty="0"/>
              <a:t>Baseline alignment – Do letters float, dip, or stay on the line?</a:t>
            </a:r>
            <a:endParaRPr sz="20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595"/>
        <p:cNvGrpSpPr/>
        <p:nvPr/>
      </p:nvGrpSpPr>
      <p:grpSpPr>
        <a:xfrm>
          <a:off x="0" y="0"/>
          <a:ext cx="0" cy="0"/>
          <a:chOff x="0" y="0"/>
          <a:chExt cx="0" cy="0"/>
        </a:xfrm>
      </p:grpSpPr>
      <p:sp>
        <p:nvSpPr>
          <p:cNvPr id="2" name="Title 1"/>
          <p:cNvSpPr>
            <a:spLocks noGrp="1"/>
          </p:cNvSpPr>
          <p:nvPr>
            <p:ph type="title"/>
          </p:nvPr>
        </p:nvSpPr>
        <p:spPr/>
        <p:txBody>
          <a:bodyPr/>
          <a:lstStyle/>
          <a:p>
            <a:r>
              <a:rPr lang="en-US" dirty="0"/>
              <a:t>Handwriting characteristics </a:t>
            </a:r>
          </a:p>
        </p:txBody>
      </p:sp>
      <p:pic>
        <p:nvPicPr>
          <p:cNvPr id="5596" name="Google Shape;5596;p61" descr="Hand writing analysis chart breaking down a variety of traits. "/>
          <p:cNvPicPr preferRelativeResize="0"/>
          <p:nvPr/>
        </p:nvPicPr>
        <p:blipFill>
          <a:blip r:embed="rId3">
            <a:alphaModFix/>
          </a:blip>
          <a:stretch>
            <a:fillRect/>
          </a:stretch>
        </p:blipFill>
        <p:spPr>
          <a:xfrm>
            <a:off x="1793401" y="306176"/>
            <a:ext cx="5557199" cy="4531151"/>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600"/>
        <p:cNvGrpSpPr/>
        <p:nvPr/>
      </p:nvGrpSpPr>
      <p:grpSpPr>
        <a:xfrm>
          <a:off x="0" y="0"/>
          <a:ext cx="0" cy="0"/>
          <a:chOff x="0" y="0"/>
          <a:chExt cx="0" cy="0"/>
        </a:xfrm>
      </p:grpSpPr>
      <p:sp>
        <p:nvSpPr>
          <p:cNvPr id="5601" name="Google Shape;5601;p6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r>
              <a:rPr lang="en" dirty="0">
                <a:solidFill>
                  <a:schemeClr val="bg1"/>
                </a:solidFill>
              </a:rPr>
              <a:t>Handwriting Analysis</a:t>
            </a:r>
            <a:endParaRPr dirty="0">
              <a:solidFill>
                <a:schemeClr val="bg1"/>
              </a:solidFill>
            </a:endParaRPr>
          </a:p>
        </p:txBody>
      </p:sp>
      <p:sp>
        <p:nvSpPr>
          <p:cNvPr id="5602" name="Google Shape;5602;p62"/>
          <p:cNvSpPr txBox="1">
            <a:spLocks noGrp="1"/>
          </p:cNvSpPr>
          <p:nvPr>
            <p:ph type="body" idx="4294967295"/>
          </p:nvPr>
        </p:nvSpPr>
        <p:spPr>
          <a:xfrm>
            <a:off x="715100" y="1602176"/>
            <a:ext cx="7395000" cy="2519700"/>
          </a:xfrm>
          <a:prstGeom prst="rect">
            <a:avLst/>
          </a:prstGeom>
        </p:spPr>
        <p:txBody>
          <a:bodyPr spcFirstLastPara="1" wrap="square" lIns="91425" tIns="91425" rIns="91425" bIns="91425" anchor="t" anchorCtr="0">
            <a:noAutofit/>
          </a:bodyPr>
          <a:lstStyle/>
          <a:p>
            <a:pPr marL="457189" indent="-355591">
              <a:lnSpc>
                <a:spcPct val="115000"/>
              </a:lnSpc>
              <a:buSzPts val="2000"/>
            </a:pPr>
            <a:r>
              <a:rPr lang="en" sz="2000" dirty="0"/>
              <a:t>Write out the following sentence in cursive or print on your worksheet where it says “Handwriting Sample 1”:</a:t>
            </a:r>
            <a:endParaRPr sz="2000" dirty="0"/>
          </a:p>
          <a:p>
            <a:pPr marL="0" indent="0" algn="ctr">
              <a:lnSpc>
                <a:spcPct val="115000"/>
              </a:lnSpc>
              <a:spcBef>
                <a:spcPts val="1200"/>
              </a:spcBef>
              <a:buNone/>
            </a:pPr>
            <a:r>
              <a:rPr lang="en" sz="2000" i="1" dirty="0"/>
              <a:t>“Meet me at the park at midnight.”</a:t>
            </a:r>
            <a:endParaRPr sz="2000" i="1" dirty="0"/>
          </a:p>
          <a:p>
            <a:pPr indent="-355591">
              <a:lnSpc>
                <a:spcPct val="115000"/>
              </a:lnSpc>
              <a:spcBef>
                <a:spcPts val="1200"/>
              </a:spcBef>
              <a:buSzPts val="2000"/>
            </a:pPr>
            <a:r>
              <a:rPr lang="en" sz="2000" dirty="0"/>
              <a:t>Switch papers with a partner and have your partner write the same sentence where it says “Handwriting Sample 2”</a:t>
            </a:r>
            <a:endParaRPr sz="2000" dirty="0"/>
          </a:p>
          <a:p>
            <a:pPr marL="457189" indent="-355591">
              <a:lnSpc>
                <a:spcPct val="115000"/>
              </a:lnSpc>
              <a:buSzPts val="2000"/>
            </a:pPr>
            <a:r>
              <a:rPr lang="en" sz="2000" dirty="0"/>
              <a:t>Compare each one using the analysis traits.</a:t>
            </a:r>
            <a:endParaRPr sz="2000" dirty="0"/>
          </a:p>
          <a:p>
            <a:pPr marL="0" indent="0">
              <a:spcBef>
                <a:spcPts val="1200"/>
              </a:spcBef>
              <a:spcAft>
                <a:spcPts val="1600"/>
              </a:spcAft>
              <a:buNone/>
            </a:pPr>
            <a:endParaRPr sz="20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606"/>
        <p:cNvGrpSpPr/>
        <p:nvPr/>
      </p:nvGrpSpPr>
      <p:grpSpPr>
        <a:xfrm>
          <a:off x="0" y="0"/>
          <a:ext cx="0" cy="0"/>
          <a:chOff x="0" y="0"/>
          <a:chExt cx="0" cy="0"/>
        </a:xfrm>
      </p:grpSpPr>
      <p:sp>
        <p:nvSpPr>
          <p:cNvPr id="5607" name="Google Shape;5607;p63"/>
          <p:cNvSpPr txBox="1">
            <a:spLocks noGrp="1"/>
          </p:cNvSpPr>
          <p:nvPr>
            <p:ph type="title"/>
          </p:nvPr>
        </p:nvSpPr>
        <p:spPr>
          <a:prstGeom prst="rect">
            <a:avLst/>
          </a:prstGeom>
        </p:spPr>
        <p:txBody>
          <a:bodyPr spcFirstLastPara="1" wrap="square" lIns="91425" tIns="91425" rIns="91425" bIns="91425" anchor="t" anchorCtr="0">
            <a:noAutofit/>
          </a:bodyPr>
          <a:lstStyle/>
          <a:p>
            <a:r>
              <a:rPr lang="en" dirty="0">
                <a:solidFill>
                  <a:schemeClr val="bg1"/>
                </a:solidFill>
              </a:rPr>
              <a:t>Reflection Continued</a:t>
            </a:r>
            <a:endParaRPr dirty="0">
              <a:solidFill>
                <a:schemeClr val="bg1"/>
              </a:solidFill>
            </a:endParaRPr>
          </a:p>
        </p:txBody>
      </p:sp>
      <p:sp>
        <p:nvSpPr>
          <p:cNvPr id="5608" name="Google Shape;5608;p63"/>
          <p:cNvSpPr txBox="1">
            <a:spLocks noGrp="1"/>
          </p:cNvSpPr>
          <p:nvPr>
            <p:ph type="body" idx="1"/>
          </p:nvPr>
        </p:nvSpPr>
        <p:spPr>
          <a:xfrm>
            <a:off x="715101" y="1602176"/>
            <a:ext cx="6562393" cy="2519700"/>
          </a:xfrm>
          <a:prstGeom prst="rect">
            <a:avLst/>
          </a:prstGeom>
        </p:spPr>
        <p:txBody>
          <a:bodyPr spcFirstLastPara="1" wrap="square" lIns="91425" tIns="91425" rIns="91425" bIns="91425" anchor="t" anchorCtr="0">
            <a:noAutofit/>
          </a:bodyPr>
          <a:lstStyle/>
          <a:p>
            <a:pPr indent="-368291">
              <a:lnSpc>
                <a:spcPct val="115000"/>
              </a:lnSpc>
              <a:buSzPts val="2200"/>
              <a:buFont typeface="Archivo"/>
              <a:buChar char="●"/>
            </a:pPr>
            <a:r>
              <a:rPr lang="en" sz="2200" dirty="0"/>
              <a:t>What did you notice?</a:t>
            </a:r>
            <a:endParaRPr sz="2200" dirty="0"/>
          </a:p>
          <a:p>
            <a:pPr indent="-368291">
              <a:lnSpc>
                <a:spcPct val="115000"/>
              </a:lnSpc>
              <a:spcBef>
                <a:spcPts val="1000"/>
              </a:spcBef>
              <a:buSzPts val="2200"/>
              <a:buFont typeface="Archivo"/>
              <a:buChar char="●"/>
            </a:pPr>
            <a:r>
              <a:rPr lang="en" sz="2200" dirty="0"/>
              <a:t>What surprised you about handwriting analysis?</a:t>
            </a:r>
            <a:endParaRPr sz="2200" dirty="0"/>
          </a:p>
          <a:p>
            <a:pPr indent="-368291">
              <a:lnSpc>
                <a:spcPct val="115000"/>
              </a:lnSpc>
              <a:spcBef>
                <a:spcPts val="1000"/>
              </a:spcBef>
              <a:buSzPts val="2200"/>
              <a:buFont typeface="Archivo"/>
              <a:buChar char="●"/>
            </a:pPr>
            <a:r>
              <a:rPr lang="en" sz="2200" dirty="0"/>
              <a:t>Do you think handwriting is enough to identify a suspect on its own?  Why?</a:t>
            </a:r>
            <a:endParaRPr sz="2200" dirty="0"/>
          </a:p>
          <a:p>
            <a:pPr marL="0" indent="0">
              <a:spcBef>
                <a:spcPts val="1000"/>
              </a:spcBef>
              <a:spcAft>
                <a:spcPts val="1600"/>
              </a:spcAft>
              <a:buNone/>
            </a:pPr>
            <a:endParaRPr sz="2000" dirty="0"/>
          </a:p>
        </p:txBody>
      </p:sp>
      <p:grpSp>
        <p:nvGrpSpPr>
          <p:cNvPr id="2" name="Google Shape;5629;p66">
            <a:extLst>
              <a:ext uri="{FF2B5EF4-FFF2-40B4-BE49-F238E27FC236}">
                <a16:creationId xmlns:a16="http://schemas.microsoft.com/office/drawing/2014/main" id="{3520055A-8BBF-6D13-13EC-61142680C3D4}"/>
              </a:ext>
              <a:ext uri="{C183D7F6-B498-43B3-948B-1728B52AA6E4}">
                <adec:decorative xmlns:adec="http://schemas.microsoft.com/office/drawing/2017/decorative" val="1"/>
              </a:ext>
            </a:extLst>
          </p:cNvPr>
          <p:cNvGrpSpPr/>
          <p:nvPr/>
        </p:nvGrpSpPr>
        <p:grpSpPr>
          <a:xfrm rot="127951" flipH="1">
            <a:off x="7020710" y="1917777"/>
            <a:ext cx="1895689" cy="1988845"/>
            <a:chOff x="7221806" y="1168539"/>
            <a:chExt cx="1790356" cy="1732366"/>
          </a:xfrm>
        </p:grpSpPr>
        <p:sp>
          <p:nvSpPr>
            <p:cNvPr id="3" name="Google Shape;5630;p66">
              <a:extLst>
                <a:ext uri="{FF2B5EF4-FFF2-40B4-BE49-F238E27FC236}">
                  <a16:creationId xmlns:a16="http://schemas.microsoft.com/office/drawing/2014/main" id="{C42AEC24-AB61-D7B9-02BB-F268CA076B91}"/>
                </a:ext>
              </a:extLst>
            </p:cNvPr>
            <p:cNvSpPr/>
            <p:nvPr/>
          </p:nvSpPr>
          <p:spPr>
            <a:xfrm>
              <a:off x="8205932" y="2166851"/>
              <a:ext cx="315882" cy="303655"/>
            </a:xfrm>
            <a:custGeom>
              <a:avLst/>
              <a:gdLst/>
              <a:ahLst/>
              <a:cxnLst/>
              <a:rect l="l" t="t" r="r" b="b"/>
              <a:pathLst>
                <a:path w="4521" h="4346" extrusionOk="0">
                  <a:moveTo>
                    <a:pt x="1083" y="1"/>
                  </a:moveTo>
                  <a:lnTo>
                    <a:pt x="0" y="1173"/>
                  </a:lnTo>
                  <a:lnTo>
                    <a:pt x="3439" y="4346"/>
                  </a:lnTo>
                  <a:lnTo>
                    <a:pt x="4521" y="3173"/>
                  </a:lnTo>
                  <a:lnTo>
                    <a:pt x="1083"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4" name="Google Shape;5631;p66">
              <a:extLst>
                <a:ext uri="{FF2B5EF4-FFF2-40B4-BE49-F238E27FC236}">
                  <a16:creationId xmlns:a16="http://schemas.microsoft.com/office/drawing/2014/main" id="{FB0F3EDE-DFE4-8445-6F77-062F3A851EED}"/>
                </a:ext>
              </a:extLst>
            </p:cNvPr>
            <p:cNvSpPr/>
            <p:nvPr/>
          </p:nvSpPr>
          <p:spPr>
            <a:xfrm>
              <a:off x="7268759" y="1270341"/>
              <a:ext cx="1263180" cy="1188978"/>
            </a:xfrm>
            <a:custGeom>
              <a:avLst/>
              <a:gdLst/>
              <a:ahLst/>
              <a:cxnLst/>
              <a:rect l="l" t="t" r="r" b="b"/>
              <a:pathLst>
                <a:path w="18079" h="17017" extrusionOk="0">
                  <a:moveTo>
                    <a:pt x="8640" y="1704"/>
                  </a:moveTo>
                  <a:cubicBezTo>
                    <a:pt x="10316" y="1704"/>
                    <a:pt x="11972" y="2325"/>
                    <a:pt x="13253" y="3509"/>
                  </a:cubicBezTo>
                  <a:cubicBezTo>
                    <a:pt x="16016" y="6057"/>
                    <a:pt x="16187" y="10363"/>
                    <a:pt x="13640" y="13125"/>
                  </a:cubicBezTo>
                  <a:cubicBezTo>
                    <a:pt x="12326" y="14546"/>
                    <a:pt x="10501" y="15313"/>
                    <a:pt x="8635" y="15313"/>
                  </a:cubicBezTo>
                  <a:cubicBezTo>
                    <a:pt x="7847" y="15313"/>
                    <a:pt x="7053" y="15176"/>
                    <a:pt x="6287" y="14895"/>
                  </a:cubicBezTo>
                  <a:cubicBezTo>
                    <a:pt x="3704" y="13941"/>
                    <a:pt x="1950" y="11531"/>
                    <a:pt x="1840" y="8780"/>
                  </a:cubicBezTo>
                  <a:cubicBezTo>
                    <a:pt x="1731" y="6029"/>
                    <a:pt x="3286" y="3486"/>
                    <a:pt x="5787" y="2333"/>
                  </a:cubicBezTo>
                  <a:cubicBezTo>
                    <a:pt x="6700" y="1910"/>
                    <a:pt x="7673" y="1704"/>
                    <a:pt x="8640" y="1704"/>
                  </a:cubicBezTo>
                  <a:close/>
                  <a:moveTo>
                    <a:pt x="8640" y="0"/>
                  </a:moveTo>
                  <a:cubicBezTo>
                    <a:pt x="7432" y="0"/>
                    <a:pt x="6214" y="258"/>
                    <a:pt x="5072" y="786"/>
                  </a:cubicBezTo>
                  <a:cubicBezTo>
                    <a:pt x="1950" y="2228"/>
                    <a:pt x="0" y="5412"/>
                    <a:pt x="141" y="8850"/>
                  </a:cubicBezTo>
                  <a:cubicBezTo>
                    <a:pt x="278" y="12289"/>
                    <a:pt x="2473" y="15305"/>
                    <a:pt x="5701" y="16493"/>
                  </a:cubicBezTo>
                  <a:cubicBezTo>
                    <a:pt x="6660" y="16846"/>
                    <a:pt x="7655" y="17017"/>
                    <a:pt x="8640" y="17017"/>
                  </a:cubicBezTo>
                  <a:cubicBezTo>
                    <a:pt x="10972" y="17017"/>
                    <a:pt x="13252" y="16058"/>
                    <a:pt x="14894" y="14281"/>
                  </a:cubicBezTo>
                  <a:cubicBezTo>
                    <a:pt x="18079" y="10827"/>
                    <a:pt x="17864" y="5443"/>
                    <a:pt x="14410" y="2255"/>
                  </a:cubicBezTo>
                  <a:cubicBezTo>
                    <a:pt x="12806" y="775"/>
                    <a:pt x="10737" y="0"/>
                    <a:pt x="8640"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 name="Google Shape;5632;p66">
              <a:extLst>
                <a:ext uri="{FF2B5EF4-FFF2-40B4-BE49-F238E27FC236}">
                  <a16:creationId xmlns:a16="http://schemas.microsoft.com/office/drawing/2014/main" id="{55D9A629-E919-2A06-69DB-05D45F2AFFD7}"/>
                </a:ext>
              </a:extLst>
            </p:cNvPr>
            <p:cNvSpPr/>
            <p:nvPr/>
          </p:nvSpPr>
          <p:spPr>
            <a:xfrm>
              <a:off x="7389635" y="1389400"/>
              <a:ext cx="1010180" cy="950931"/>
            </a:xfrm>
            <a:custGeom>
              <a:avLst/>
              <a:gdLst/>
              <a:ahLst/>
              <a:cxnLst/>
              <a:rect l="l" t="t" r="r" b="b"/>
              <a:pathLst>
                <a:path w="14458" h="13610" extrusionOk="0">
                  <a:moveTo>
                    <a:pt x="6911" y="0"/>
                  </a:moveTo>
                  <a:cubicBezTo>
                    <a:pt x="5945" y="0"/>
                    <a:pt x="4971" y="206"/>
                    <a:pt x="4057" y="629"/>
                  </a:cubicBezTo>
                  <a:cubicBezTo>
                    <a:pt x="1560" y="1782"/>
                    <a:pt x="1" y="4325"/>
                    <a:pt x="110" y="7076"/>
                  </a:cubicBezTo>
                  <a:cubicBezTo>
                    <a:pt x="224" y="9827"/>
                    <a:pt x="1978" y="12237"/>
                    <a:pt x="4561" y="13191"/>
                  </a:cubicBezTo>
                  <a:cubicBezTo>
                    <a:pt x="5327" y="13472"/>
                    <a:pt x="6121" y="13609"/>
                    <a:pt x="6908" y="13609"/>
                  </a:cubicBezTo>
                  <a:cubicBezTo>
                    <a:pt x="8773" y="13609"/>
                    <a:pt x="10596" y="12842"/>
                    <a:pt x="11910" y="11421"/>
                  </a:cubicBezTo>
                  <a:cubicBezTo>
                    <a:pt x="14457" y="8659"/>
                    <a:pt x="14286" y="4353"/>
                    <a:pt x="11527" y="1805"/>
                  </a:cubicBezTo>
                  <a:cubicBezTo>
                    <a:pt x="10243" y="621"/>
                    <a:pt x="8588" y="0"/>
                    <a:pt x="6911" y="0"/>
                  </a:cubicBezTo>
                  <a:close/>
                </a:path>
              </a:pathLst>
            </a:custGeom>
            <a:solidFill>
              <a:srgbClr val="FFFFFF">
                <a:alpha val="28570"/>
              </a:srgbClr>
            </a:solidFill>
            <a:ln>
              <a:noFill/>
            </a:ln>
          </p:spPr>
          <p:txBody>
            <a:bodyPr spcFirstLastPara="1" wrap="square" lIns="91425" tIns="91425" rIns="91425" bIns="91425" anchor="ctr" anchorCtr="0">
              <a:noAutofit/>
            </a:bodyPr>
            <a:lstStyle/>
            <a:p>
              <a:endParaRPr/>
            </a:p>
          </p:txBody>
        </p:sp>
        <p:sp>
          <p:nvSpPr>
            <p:cNvPr id="6" name="Google Shape;5633;p66">
              <a:extLst>
                <a:ext uri="{FF2B5EF4-FFF2-40B4-BE49-F238E27FC236}">
                  <a16:creationId xmlns:a16="http://schemas.microsoft.com/office/drawing/2014/main" id="{DFC399A7-CFD5-997F-17CA-E1109E269692}"/>
                </a:ext>
              </a:extLst>
            </p:cNvPr>
            <p:cNvSpPr/>
            <p:nvPr/>
          </p:nvSpPr>
          <p:spPr>
            <a:xfrm>
              <a:off x="8318912" y="2270678"/>
              <a:ext cx="679276" cy="630227"/>
            </a:xfrm>
            <a:custGeom>
              <a:avLst/>
              <a:gdLst/>
              <a:ahLst/>
              <a:cxnLst/>
              <a:rect l="l" t="t" r="r" b="b"/>
              <a:pathLst>
                <a:path w="9722" h="9020" extrusionOk="0">
                  <a:moveTo>
                    <a:pt x="2381" y="0"/>
                  </a:moveTo>
                  <a:cubicBezTo>
                    <a:pt x="2146" y="0"/>
                    <a:pt x="1912" y="94"/>
                    <a:pt x="1740" y="281"/>
                  </a:cubicBezTo>
                  <a:lnTo>
                    <a:pt x="329" y="1809"/>
                  </a:lnTo>
                  <a:cubicBezTo>
                    <a:pt x="1" y="2164"/>
                    <a:pt x="24" y="2719"/>
                    <a:pt x="380" y="3047"/>
                  </a:cubicBezTo>
                  <a:lnTo>
                    <a:pt x="6303" y="8513"/>
                  </a:lnTo>
                  <a:cubicBezTo>
                    <a:pt x="6670" y="8852"/>
                    <a:pt x="7135" y="9020"/>
                    <a:pt x="7599" y="9020"/>
                  </a:cubicBezTo>
                  <a:cubicBezTo>
                    <a:pt x="8114" y="9020"/>
                    <a:pt x="8629" y="8813"/>
                    <a:pt x="9007" y="8404"/>
                  </a:cubicBezTo>
                  <a:cubicBezTo>
                    <a:pt x="9722" y="7626"/>
                    <a:pt x="9675" y="6415"/>
                    <a:pt x="8898" y="5700"/>
                  </a:cubicBezTo>
                  <a:lnTo>
                    <a:pt x="2978" y="234"/>
                  </a:lnTo>
                  <a:cubicBezTo>
                    <a:pt x="2809" y="78"/>
                    <a:pt x="2595" y="0"/>
                    <a:pt x="2381"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7" name="Google Shape;5634;p66">
              <a:extLst>
                <a:ext uri="{FF2B5EF4-FFF2-40B4-BE49-F238E27FC236}">
                  <a16:creationId xmlns:a16="http://schemas.microsoft.com/office/drawing/2014/main" id="{A1F9D7DA-47CE-6519-9508-25023E49D34B}"/>
                </a:ext>
              </a:extLst>
            </p:cNvPr>
            <p:cNvSpPr/>
            <p:nvPr/>
          </p:nvSpPr>
          <p:spPr>
            <a:xfrm>
              <a:off x="8283208" y="2192004"/>
              <a:ext cx="159723" cy="159513"/>
            </a:xfrm>
            <a:custGeom>
              <a:avLst/>
              <a:gdLst/>
              <a:ahLst/>
              <a:cxnLst/>
              <a:rect l="l" t="t" r="r" b="b"/>
              <a:pathLst>
                <a:path w="2286" h="2283" fill="none" extrusionOk="0">
                  <a:moveTo>
                    <a:pt x="1082" y="0"/>
                  </a:moveTo>
                  <a:cubicBezTo>
                    <a:pt x="922" y="211"/>
                    <a:pt x="754" y="414"/>
                    <a:pt x="571" y="614"/>
                  </a:cubicBezTo>
                  <a:cubicBezTo>
                    <a:pt x="387" y="809"/>
                    <a:pt x="199" y="997"/>
                    <a:pt x="0" y="1172"/>
                  </a:cubicBezTo>
                  <a:lnTo>
                    <a:pt x="1204" y="2282"/>
                  </a:lnTo>
                  <a:lnTo>
                    <a:pt x="2286" y="1110"/>
                  </a:lnTo>
                  <a:close/>
                </a:path>
              </a:pathLst>
            </a:custGeom>
            <a:solidFill>
              <a:schemeClr val="lt1"/>
            </a:solidFill>
            <a:ln w="19050" cap="flat" cmpd="sng">
              <a:solidFill>
                <a:schemeClr val="dk1"/>
              </a:solidFill>
              <a:prstDash val="solid"/>
              <a:miter lim="3907"/>
              <a:headEnd type="none" w="sm" len="sm"/>
              <a:tailEnd type="none" w="sm" len="sm"/>
            </a:ln>
          </p:spPr>
          <p:txBody>
            <a:bodyPr spcFirstLastPara="1" wrap="square" lIns="91425" tIns="91425" rIns="91425" bIns="91425" anchor="ctr" anchorCtr="0">
              <a:noAutofit/>
            </a:bodyPr>
            <a:lstStyle/>
            <a:p>
              <a:endParaRPr/>
            </a:p>
          </p:txBody>
        </p:sp>
        <p:sp>
          <p:nvSpPr>
            <p:cNvPr id="8" name="Google Shape;5635;p66">
              <a:extLst>
                <a:ext uri="{FF2B5EF4-FFF2-40B4-BE49-F238E27FC236}">
                  <a16:creationId xmlns:a16="http://schemas.microsoft.com/office/drawing/2014/main" id="{C64D2CB7-BB68-51C6-264A-97AC50624D3E}"/>
                </a:ext>
              </a:extLst>
            </p:cNvPr>
            <p:cNvSpPr/>
            <p:nvPr/>
          </p:nvSpPr>
          <p:spPr>
            <a:xfrm>
              <a:off x="7221806" y="1168539"/>
              <a:ext cx="1321312" cy="1309853"/>
            </a:xfrm>
            <a:custGeom>
              <a:avLst/>
              <a:gdLst/>
              <a:ahLst/>
              <a:cxnLst/>
              <a:rect l="l" t="t" r="r" b="b"/>
              <a:pathLst>
                <a:path w="18911" h="18747" fill="none" extrusionOk="0">
                  <a:moveTo>
                    <a:pt x="15281" y="3235"/>
                  </a:moveTo>
                  <a:cubicBezTo>
                    <a:pt x="11835" y="0"/>
                    <a:pt x="6412" y="196"/>
                    <a:pt x="3204" y="3669"/>
                  </a:cubicBezTo>
                  <a:cubicBezTo>
                    <a:pt x="0" y="7143"/>
                    <a:pt x="238" y="12562"/>
                    <a:pt x="3739" y="15738"/>
                  </a:cubicBezTo>
                  <a:cubicBezTo>
                    <a:pt x="6994" y="18747"/>
                    <a:pt x="11964" y="18723"/>
                    <a:pt x="15191" y="15820"/>
                  </a:cubicBezTo>
                  <a:cubicBezTo>
                    <a:pt x="15386" y="15645"/>
                    <a:pt x="15578" y="15457"/>
                    <a:pt x="15762" y="15258"/>
                  </a:cubicBezTo>
                  <a:cubicBezTo>
                    <a:pt x="15945" y="15062"/>
                    <a:pt x="16113" y="14855"/>
                    <a:pt x="16273" y="14648"/>
                  </a:cubicBezTo>
                  <a:cubicBezTo>
                    <a:pt x="18911" y="11198"/>
                    <a:pt x="18536" y="6240"/>
                    <a:pt x="15281" y="3235"/>
                  </a:cubicBezTo>
                  <a:close/>
                  <a:moveTo>
                    <a:pt x="4896" y="14488"/>
                  </a:moveTo>
                  <a:cubicBezTo>
                    <a:pt x="2872" y="12620"/>
                    <a:pt x="2172" y="9721"/>
                    <a:pt x="3126" y="7139"/>
                  </a:cubicBezTo>
                  <a:cubicBezTo>
                    <a:pt x="4075" y="4556"/>
                    <a:pt x="6490" y="2802"/>
                    <a:pt x="9237" y="2688"/>
                  </a:cubicBezTo>
                  <a:cubicBezTo>
                    <a:pt x="11987" y="2579"/>
                    <a:pt x="14535" y="4138"/>
                    <a:pt x="15687" y="6635"/>
                  </a:cubicBezTo>
                  <a:cubicBezTo>
                    <a:pt x="16840" y="9135"/>
                    <a:pt x="16375" y="12081"/>
                    <a:pt x="14511" y="14105"/>
                  </a:cubicBezTo>
                  <a:cubicBezTo>
                    <a:pt x="11960" y="16864"/>
                    <a:pt x="7654" y="17039"/>
                    <a:pt x="4896" y="14488"/>
                  </a:cubicBezTo>
                  <a:close/>
                </a:path>
              </a:pathLst>
            </a:custGeom>
            <a:solidFill>
              <a:schemeClr val="lt1"/>
            </a:solidFill>
            <a:ln w="19050" cap="flat" cmpd="sng">
              <a:solidFill>
                <a:schemeClr val="dk1"/>
              </a:solidFill>
              <a:prstDash val="solid"/>
              <a:miter lim="3907"/>
              <a:headEnd type="none" w="sm" len="sm"/>
              <a:tailEnd type="none" w="sm" len="sm"/>
            </a:ln>
          </p:spPr>
          <p:txBody>
            <a:bodyPr spcFirstLastPara="1" wrap="square" lIns="91425" tIns="91425" rIns="91425" bIns="91425" anchor="ctr" anchorCtr="0">
              <a:noAutofit/>
            </a:bodyPr>
            <a:lstStyle/>
            <a:p>
              <a:endParaRPr/>
            </a:p>
          </p:txBody>
        </p:sp>
        <p:sp>
          <p:nvSpPr>
            <p:cNvPr id="9" name="Google Shape;5636;p66">
              <a:extLst>
                <a:ext uri="{FF2B5EF4-FFF2-40B4-BE49-F238E27FC236}">
                  <a16:creationId xmlns:a16="http://schemas.microsoft.com/office/drawing/2014/main" id="{4D3AFEB7-32E2-D7EA-6015-6DB7BBE46EB6}"/>
                </a:ext>
              </a:extLst>
            </p:cNvPr>
            <p:cNvSpPr/>
            <p:nvPr/>
          </p:nvSpPr>
          <p:spPr>
            <a:xfrm>
              <a:off x="7395297" y="1352400"/>
              <a:ext cx="1010111" cy="1024853"/>
            </a:xfrm>
            <a:custGeom>
              <a:avLst/>
              <a:gdLst/>
              <a:ahLst/>
              <a:cxnLst/>
              <a:rect l="l" t="t" r="r" b="b"/>
              <a:pathLst>
                <a:path w="14457" h="14668" fill="none" extrusionOk="0">
                  <a:moveTo>
                    <a:pt x="11522" y="2333"/>
                  </a:moveTo>
                  <a:cubicBezTo>
                    <a:pt x="9499" y="465"/>
                    <a:pt x="6553" y="0"/>
                    <a:pt x="4056" y="1157"/>
                  </a:cubicBezTo>
                  <a:cubicBezTo>
                    <a:pt x="1555" y="2309"/>
                    <a:pt x="0" y="4853"/>
                    <a:pt x="110" y="7603"/>
                  </a:cubicBezTo>
                  <a:cubicBezTo>
                    <a:pt x="219" y="10354"/>
                    <a:pt x="1973" y="12769"/>
                    <a:pt x="4556" y="13718"/>
                  </a:cubicBezTo>
                  <a:cubicBezTo>
                    <a:pt x="7139" y="14668"/>
                    <a:pt x="10042" y="13968"/>
                    <a:pt x="11909" y="11948"/>
                  </a:cubicBezTo>
                  <a:cubicBezTo>
                    <a:pt x="14457" y="9186"/>
                    <a:pt x="14285" y="4880"/>
                    <a:pt x="11522" y="2333"/>
                  </a:cubicBezTo>
                  <a:close/>
                </a:path>
              </a:pathLst>
            </a:custGeom>
            <a:solidFill>
              <a:schemeClr val="lt1"/>
            </a:solidFill>
            <a:ln w="19050" cap="flat" cmpd="sng">
              <a:solidFill>
                <a:schemeClr val="dk1"/>
              </a:solidFill>
              <a:prstDash val="solid"/>
              <a:miter lim="3907"/>
              <a:headEnd type="none" w="sm" len="sm"/>
              <a:tailEnd type="none" w="sm" len="sm"/>
            </a:ln>
          </p:spPr>
          <p:txBody>
            <a:bodyPr spcFirstLastPara="1" wrap="square" lIns="91425" tIns="91425" rIns="91425" bIns="91425" anchor="ctr" anchorCtr="0">
              <a:noAutofit/>
            </a:bodyPr>
            <a:lstStyle/>
            <a:p>
              <a:endParaRPr/>
            </a:p>
          </p:txBody>
        </p:sp>
        <p:sp>
          <p:nvSpPr>
            <p:cNvPr id="10" name="Google Shape;5637;p66">
              <a:extLst>
                <a:ext uri="{FF2B5EF4-FFF2-40B4-BE49-F238E27FC236}">
                  <a16:creationId xmlns:a16="http://schemas.microsoft.com/office/drawing/2014/main" id="{00F4BE1E-072B-5F7C-E0D4-9D39883BADC9}"/>
                </a:ext>
              </a:extLst>
            </p:cNvPr>
            <p:cNvSpPr/>
            <p:nvPr/>
          </p:nvSpPr>
          <p:spPr>
            <a:xfrm>
              <a:off x="8332886" y="2230503"/>
              <a:ext cx="679276" cy="651677"/>
            </a:xfrm>
            <a:custGeom>
              <a:avLst/>
              <a:gdLst/>
              <a:ahLst/>
              <a:cxnLst/>
              <a:rect l="l" t="t" r="r" b="b"/>
              <a:pathLst>
                <a:path w="9722" h="9327" fill="none" extrusionOk="0">
                  <a:moveTo>
                    <a:pt x="8897" y="5795"/>
                  </a:moveTo>
                  <a:lnTo>
                    <a:pt x="2974" y="332"/>
                  </a:lnTo>
                  <a:cubicBezTo>
                    <a:pt x="2618" y="0"/>
                    <a:pt x="2063" y="24"/>
                    <a:pt x="1735" y="379"/>
                  </a:cubicBezTo>
                  <a:lnTo>
                    <a:pt x="1575" y="555"/>
                  </a:lnTo>
                  <a:lnTo>
                    <a:pt x="493" y="1727"/>
                  </a:lnTo>
                  <a:lnTo>
                    <a:pt x="328" y="1907"/>
                  </a:lnTo>
                  <a:cubicBezTo>
                    <a:pt x="0" y="2262"/>
                    <a:pt x="20" y="2813"/>
                    <a:pt x="375" y="3142"/>
                  </a:cubicBezTo>
                  <a:lnTo>
                    <a:pt x="6299" y="8608"/>
                  </a:lnTo>
                  <a:cubicBezTo>
                    <a:pt x="7076" y="9327"/>
                    <a:pt x="8287" y="9276"/>
                    <a:pt x="9002" y="8502"/>
                  </a:cubicBezTo>
                  <a:lnTo>
                    <a:pt x="9002" y="8502"/>
                  </a:lnTo>
                  <a:cubicBezTo>
                    <a:pt x="9721" y="7725"/>
                    <a:pt x="9670" y="6513"/>
                    <a:pt x="8897" y="5795"/>
                  </a:cubicBezTo>
                  <a:close/>
                </a:path>
              </a:pathLst>
            </a:custGeom>
            <a:solidFill>
              <a:schemeClr val="lt1"/>
            </a:solidFill>
            <a:ln w="19050" cap="flat" cmpd="sng">
              <a:solidFill>
                <a:schemeClr val="dk1"/>
              </a:solidFill>
              <a:prstDash val="solid"/>
              <a:miter lim="3907"/>
              <a:headEnd type="none" w="sm" len="sm"/>
              <a:tailEnd type="none" w="sm" len="sm"/>
            </a:ln>
          </p:spPr>
          <p:txBody>
            <a:bodyPr spcFirstLastPara="1" wrap="square" lIns="91425" tIns="91425" rIns="91425" bIns="91425" anchor="ctr" anchorCtr="0">
              <a:noAutofit/>
            </a:bodyPr>
            <a:lstStyle/>
            <a:p>
              <a:endParaRPr/>
            </a:p>
          </p:txBody>
        </p:sp>
        <p:sp>
          <p:nvSpPr>
            <p:cNvPr id="11" name="Google Shape;5638;p66">
              <a:extLst>
                <a:ext uri="{FF2B5EF4-FFF2-40B4-BE49-F238E27FC236}">
                  <a16:creationId xmlns:a16="http://schemas.microsoft.com/office/drawing/2014/main" id="{0B585C39-A971-069B-C821-ABBF192F5432}"/>
                </a:ext>
              </a:extLst>
            </p:cNvPr>
            <p:cNvSpPr/>
            <p:nvPr/>
          </p:nvSpPr>
          <p:spPr>
            <a:xfrm>
              <a:off x="7625171" y="1411092"/>
              <a:ext cx="593825" cy="274379"/>
            </a:xfrm>
            <a:custGeom>
              <a:avLst/>
              <a:gdLst/>
              <a:ahLst/>
              <a:cxnLst/>
              <a:rect l="l" t="t" r="r" b="b"/>
              <a:pathLst>
                <a:path w="8499" h="3927" fill="none" extrusionOk="0">
                  <a:moveTo>
                    <a:pt x="8498" y="3927"/>
                  </a:moveTo>
                  <a:cubicBezTo>
                    <a:pt x="6842" y="782"/>
                    <a:pt x="2684" y="0"/>
                    <a:pt x="0" y="2333"/>
                  </a:cubicBezTo>
                </a:path>
              </a:pathLst>
            </a:custGeom>
            <a:solidFill>
              <a:schemeClr val="accent6"/>
            </a:solid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2" name="Google Shape;5639;p66">
              <a:extLst>
                <a:ext uri="{FF2B5EF4-FFF2-40B4-BE49-F238E27FC236}">
                  <a16:creationId xmlns:a16="http://schemas.microsoft.com/office/drawing/2014/main" id="{49B0499B-82EC-D1E4-54F1-4B71BA592D06}"/>
                </a:ext>
              </a:extLst>
            </p:cNvPr>
            <p:cNvSpPr/>
            <p:nvPr/>
          </p:nvSpPr>
          <p:spPr>
            <a:xfrm>
              <a:off x="8241288" y="1737597"/>
              <a:ext cx="21939" cy="129749"/>
            </a:xfrm>
            <a:custGeom>
              <a:avLst/>
              <a:gdLst/>
              <a:ahLst/>
              <a:cxnLst/>
              <a:rect l="l" t="t" r="r" b="b"/>
              <a:pathLst>
                <a:path w="314" h="1857" fill="none" extrusionOk="0">
                  <a:moveTo>
                    <a:pt x="309" y="1856"/>
                  </a:moveTo>
                  <a:cubicBezTo>
                    <a:pt x="313" y="1223"/>
                    <a:pt x="212" y="594"/>
                    <a:pt x="1" y="0"/>
                  </a:cubicBezTo>
                </a:path>
              </a:pathLst>
            </a:custGeom>
            <a:solidFill>
              <a:schemeClr val="accent6"/>
            </a:solid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612"/>
        <p:cNvGrpSpPr/>
        <p:nvPr/>
      </p:nvGrpSpPr>
      <p:grpSpPr>
        <a:xfrm>
          <a:off x="0" y="0"/>
          <a:ext cx="0" cy="0"/>
          <a:chOff x="0" y="0"/>
          <a:chExt cx="0" cy="0"/>
        </a:xfrm>
      </p:grpSpPr>
      <p:sp>
        <p:nvSpPr>
          <p:cNvPr id="5614" name="Google Shape;5614;p64"/>
          <p:cNvSpPr txBox="1">
            <a:spLocks noGrp="1"/>
          </p:cNvSpPr>
          <p:nvPr>
            <p:ph type="title" idx="4294967295"/>
          </p:nvPr>
        </p:nvSpPr>
        <p:spPr>
          <a:xfrm>
            <a:off x="1458913" y="1865313"/>
            <a:ext cx="6226175" cy="1412875"/>
          </a:xfrm>
          <a:prstGeom prst="rect">
            <a:avLst/>
          </a:prstGeom>
          <a:no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chemeClr val="dk1"/>
              </a:buClr>
              <a:buSzPts val="2500"/>
              <a:buFont typeface="Archivo"/>
              <a:buNone/>
              <a:tabLst/>
              <a:defRPr/>
            </a:pPr>
            <a:r>
              <a:rPr kumimoji="0" lang="en-US" sz="6000" b="0" i="0" u="none" strike="noStrike" kern="0" cap="none" spc="0" normalizeH="0" baseline="0" noProof="0" dirty="0">
                <a:ln>
                  <a:noFill/>
                </a:ln>
                <a:solidFill>
                  <a:schemeClr val="dk1"/>
                </a:solidFill>
                <a:effectLst/>
                <a:uLnTx/>
                <a:uFillTx/>
                <a:latin typeface="Archivo Black"/>
                <a:ea typeface="Archivo Black"/>
                <a:cs typeface="Archivo Black"/>
                <a:sym typeface="Archivo Black"/>
              </a:rPr>
              <a:t>Lunch Time!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3E4A4-03CD-AF26-38C2-799EDD9478A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50EA666-CA43-111B-A582-7E09AC07EA1A}"/>
              </a:ext>
            </a:extLst>
          </p:cNvPr>
          <p:cNvSpPr>
            <a:spLocks noGrp="1"/>
          </p:cNvSpPr>
          <p:nvPr>
            <p:ph type="title"/>
          </p:nvPr>
        </p:nvSpPr>
        <p:spPr/>
        <p:txBody>
          <a:bodyPr/>
          <a:lstStyle/>
          <a:p>
            <a:r>
              <a:rPr lang="en-US" dirty="0"/>
              <a:t>Review</a:t>
            </a:r>
          </a:p>
        </p:txBody>
      </p:sp>
      <p:sp>
        <p:nvSpPr>
          <p:cNvPr id="14" name="Google Shape;5312;p37">
            <a:extLst>
              <a:ext uri="{FF2B5EF4-FFF2-40B4-BE49-F238E27FC236}">
                <a16:creationId xmlns:a16="http://schemas.microsoft.com/office/drawing/2014/main" id="{61C450B7-B4F7-446D-28E7-2601CA69EDFD}"/>
              </a:ext>
            </a:extLst>
          </p:cNvPr>
          <p:cNvSpPr txBox="1">
            <a:spLocks noGrp="1"/>
          </p:cNvSpPr>
          <p:nvPr/>
        </p:nvSpPr>
        <p:spPr>
          <a:xfrm>
            <a:off x="999798" y="1890476"/>
            <a:ext cx="7144407" cy="2519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2"/>
              </a:buClr>
              <a:buSzPts val="1400"/>
              <a:buFont typeface="Montserrat"/>
              <a:buChar char="●"/>
              <a:defRPr sz="1400" b="0" i="0" u="none" strike="noStrike" cap="none">
                <a:solidFill>
                  <a:schemeClr val="dk1"/>
                </a:solidFill>
                <a:latin typeface="Archivo"/>
                <a:ea typeface="Archivo"/>
                <a:cs typeface="Archivo"/>
                <a:sym typeface="Archivo"/>
              </a:defRPr>
            </a:lvl1pPr>
            <a:lvl2pPr marL="914400" marR="0" lvl="1"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2pPr>
            <a:lvl3pPr marL="1371600" marR="0" lvl="2"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3pPr>
            <a:lvl4pPr marL="1828800" marR="0" lvl="3"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4pPr>
            <a:lvl5pPr marL="2286000" marR="0" lvl="4"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5pPr>
            <a:lvl6pPr marL="2743200" marR="0" lvl="5"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6pPr>
            <a:lvl7pPr marL="3200400" marR="0" lvl="6"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7pPr>
            <a:lvl8pPr marL="3657600" marR="0" lvl="7"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8pPr>
            <a:lvl9pPr marL="4114800" marR="0" lvl="8" indent="-317500" algn="l" rtl="0">
              <a:lnSpc>
                <a:spcPct val="100000"/>
              </a:lnSpc>
              <a:spcBef>
                <a:spcPts val="1600"/>
              </a:spcBef>
              <a:spcAft>
                <a:spcPts val="160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9pPr>
          </a:lstStyle>
          <a:p>
            <a:pPr marL="317492">
              <a:spcAft>
                <a:spcPts val="1800"/>
              </a:spcAft>
            </a:pPr>
            <a:r>
              <a:rPr lang="en-US" sz="2400" dirty="0"/>
              <a:t>What were some things you learned this morning?</a:t>
            </a:r>
          </a:p>
          <a:p>
            <a:pPr marL="317492">
              <a:spcAft>
                <a:spcPts val="1800"/>
              </a:spcAft>
            </a:pPr>
            <a:r>
              <a:rPr lang="en-US" sz="2400" dirty="0"/>
              <a:t>Can you rely on just one piece of evidence to tell the story of what happened?  Why or why not?</a:t>
            </a:r>
          </a:p>
        </p:txBody>
      </p:sp>
    </p:spTree>
    <p:extLst>
      <p:ext uri="{BB962C8B-B14F-4D97-AF65-F5344CB8AC3E}">
        <p14:creationId xmlns:p14="http://schemas.microsoft.com/office/powerpoint/2010/main" val="1568805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311"/>
        <p:cNvGrpSpPr/>
        <p:nvPr/>
      </p:nvGrpSpPr>
      <p:grpSpPr>
        <a:xfrm>
          <a:off x="0" y="0"/>
          <a:ext cx="0" cy="0"/>
          <a:chOff x="0" y="0"/>
          <a:chExt cx="0" cy="0"/>
        </a:xfrm>
      </p:grpSpPr>
      <p:sp>
        <p:nvSpPr>
          <p:cNvPr id="5313" name="Google Shape;5313;p37">
            <a:extLst>
              <a:ext uri="{C183D7F6-B498-43B3-948B-1728B52AA6E4}">
                <adec:decorative xmlns:adec="http://schemas.microsoft.com/office/drawing/2017/decorative" val="0"/>
              </a:ext>
            </a:extLst>
          </p:cNvPr>
          <p:cNvSpPr txBox="1">
            <a:spLocks noGrp="1"/>
          </p:cNvSpPr>
          <p:nvPr>
            <p:ph type="title"/>
          </p:nvPr>
        </p:nvSpPr>
        <p:spPr>
          <a:prstGeom prst="rect">
            <a:avLst/>
          </a:prstGeom>
        </p:spPr>
        <p:txBody>
          <a:bodyPr spcFirstLastPara="1" wrap="square" lIns="91425" tIns="91425" rIns="91425" bIns="91425" anchor="t" anchorCtr="0">
            <a:noAutofit/>
          </a:bodyPr>
          <a:lstStyle/>
          <a:p>
            <a:r>
              <a:rPr lang="en" dirty="0">
                <a:solidFill>
                  <a:schemeClr val="bg1"/>
                </a:solidFill>
              </a:rPr>
              <a:t>Rules to </a:t>
            </a:r>
            <a:r>
              <a:rPr lang="en" dirty="0"/>
              <a:t>Protect Evidence</a:t>
            </a:r>
            <a:endParaRPr dirty="0"/>
          </a:p>
        </p:txBody>
      </p:sp>
      <p:sp>
        <p:nvSpPr>
          <p:cNvPr id="5312" name="Google Shape;5312;p37"/>
          <p:cNvSpPr txBox="1">
            <a:spLocks noGrp="1"/>
          </p:cNvSpPr>
          <p:nvPr>
            <p:ph type="body" idx="1"/>
          </p:nvPr>
        </p:nvSpPr>
        <p:spPr>
          <a:xfrm>
            <a:off x="867501" y="1609942"/>
            <a:ext cx="3808195" cy="3300089"/>
          </a:xfrm>
          <a:prstGeom prst="rect">
            <a:avLst/>
          </a:prstGeom>
        </p:spPr>
        <p:txBody>
          <a:bodyPr spcFirstLastPara="1" wrap="square" lIns="91425" tIns="91425" rIns="91425" bIns="91425" anchor="t" anchorCtr="0">
            <a:noAutofit/>
          </a:bodyPr>
          <a:lstStyle/>
          <a:p>
            <a:pPr indent="-387341">
              <a:lnSpc>
                <a:spcPct val="115000"/>
              </a:lnSpc>
              <a:buSzPts val="2500"/>
            </a:pPr>
            <a:r>
              <a:rPr lang="en" sz="2500" dirty="0"/>
              <a:t>Look, don’t touch</a:t>
            </a:r>
            <a:endParaRPr sz="2500" dirty="0"/>
          </a:p>
          <a:p>
            <a:pPr indent="-387341">
              <a:lnSpc>
                <a:spcPct val="115000"/>
              </a:lnSpc>
              <a:spcBef>
                <a:spcPts val="1000"/>
              </a:spcBef>
              <a:buSzPts val="2500"/>
            </a:pPr>
            <a:r>
              <a:rPr lang="en" sz="2500" dirty="0"/>
              <a:t>Take notes</a:t>
            </a:r>
            <a:endParaRPr sz="2500" dirty="0"/>
          </a:p>
          <a:p>
            <a:pPr indent="-387341">
              <a:lnSpc>
                <a:spcPct val="115000"/>
              </a:lnSpc>
              <a:spcBef>
                <a:spcPts val="1000"/>
              </a:spcBef>
              <a:buSzPts val="2500"/>
            </a:pPr>
            <a:r>
              <a:rPr lang="en" sz="2500" dirty="0"/>
              <a:t>Take photos and make sketches</a:t>
            </a:r>
            <a:endParaRPr sz="2500" dirty="0"/>
          </a:p>
          <a:p>
            <a:pPr indent="-387341">
              <a:lnSpc>
                <a:spcPct val="115000"/>
              </a:lnSpc>
              <a:spcBef>
                <a:spcPts val="1000"/>
              </a:spcBef>
              <a:spcAft>
                <a:spcPts val="1000"/>
              </a:spcAft>
              <a:buSzPts val="2500"/>
            </a:pPr>
            <a:r>
              <a:rPr lang="en" sz="2500" dirty="0"/>
              <a:t>Collect carefully</a:t>
            </a:r>
            <a:endParaRPr sz="2500" dirty="0"/>
          </a:p>
        </p:txBody>
      </p:sp>
      <p:sp>
        <p:nvSpPr>
          <p:cNvPr id="5315" name="Google Shape;5315;p37">
            <a:extLst>
              <a:ext uri="{C183D7F6-B498-43B3-948B-1728B52AA6E4}">
                <adec:decorative xmlns:adec="http://schemas.microsoft.com/office/drawing/2017/decorative" val="1"/>
              </a:ext>
            </a:extLst>
          </p:cNvPr>
          <p:cNvSpPr/>
          <p:nvPr/>
        </p:nvSpPr>
        <p:spPr>
          <a:xfrm rot="279344">
            <a:off x="7426413" y="3407485"/>
            <a:ext cx="251329" cy="585740"/>
          </a:xfrm>
          <a:prstGeom prst="roundRect">
            <a:avLst>
              <a:gd name="adj" fmla="val 50000"/>
            </a:avLst>
          </a:prstGeom>
          <a:solidFill>
            <a:srgbClr val="FFFFFF">
              <a:alpha val="6250"/>
            </a:srgbClr>
          </a:solidFill>
          <a:ln>
            <a:noFill/>
          </a:ln>
        </p:spPr>
        <p:txBody>
          <a:bodyPr spcFirstLastPara="1" wrap="square" lIns="91425" tIns="91425" rIns="91425" bIns="91425" anchor="ctr" anchorCtr="0">
            <a:noAutofit/>
          </a:bodyPr>
          <a:lstStyle/>
          <a:p>
            <a:endParaRPr/>
          </a:p>
        </p:txBody>
      </p:sp>
      <p:pic>
        <p:nvPicPr>
          <p:cNvPr id="5316" name="Google Shape;5316;p37">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rot="297566">
            <a:off x="5850917" y="2376780"/>
            <a:ext cx="1433507" cy="1496327"/>
          </a:xfrm>
          <a:prstGeom prst="rect">
            <a:avLst/>
          </a:prstGeom>
          <a:noFill/>
          <a:ln>
            <a:noFill/>
          </a:ln>
        </p:spPr>
      </p:pic>
      <p:cxnSp>
        <p:nvCxnSpPr>
          <p:cNvPr id="5320" name="Google Shape;5320;p37">
            <a:extLst>
              <a:ext uri="{C183D7F6-B498-43B3-948B-1728B52AA6E4}">
                <adec:decorative xmlns:adec="http://schemas.microsoft.com/office/drawing/2017/decorative" val="1"/>
              </a:ext>
            </a:extLst>
          </p:cNvPr>
          <p:cNvCxnSpPr/>
          <p:nvPr/>
        </p:nvCxnSpPr>
        <p:spPr>
          <a:xfrm rot="279091">
            <a:off x="5509051" y="1892165"/>
            <a:ext cx="2393483" cy="0"/>
          </a:xfrm>
          <a:prstGeom prst="straightConnector1">
            <a:avLst/>
          </a:prstGeom>
          <a:noFill/>
          <a:ln w="9525" cap="flat" cmpd="sng">
            <a:solidFill>
              <a:schemeClr val="lt2"/>
            </a:solidFill>
            <a:prstDash val="solid"/>
            <a:round/>
            <a:headEnd type="none" w="med" len="med"/>
            <a:tailEnd type="none" w="med" len="med"/>
          </a:ln>
        </p:spPr>
      </p:cxnSp>
      <p:sp>
        <p:nvSpPr>
          <p:cNvPr id="5321" name="Google Shape;5321;p37">
            <a:extLst>
              <a:ext uri="{C183D7F6-B498-43B3-948B-1728B52AA6E4}">
                <adec:decorative xmlns:adec="http://schemas.microsoft.com/office/drawing/2017/decorative" val="1"/>
              </a:ext>
            </a:extLst>
          </p:cNvPr>
          <p:cNvSpPr/>
          <p:nvPr/>
        </p:nvSpPr>
        <p:spPr>
          <a:xfrm rot="279201">
            <a:off x="5447038" y="1703315"/>
            <a:ext cx="2407335" cy="2594303"/>
          </a:xfrm>
          <a:prstGeom prst="rect">
            <a:avLst/>
          </a:prstGeom>
          <a:solidFill>
            <a:srgbClr val="FFFFFF">
              <a:alpha val="6250"/>
            </a:srgbClr>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endParaRPr/>
          </a:p>
        </p:txBody>
      </p:sp>
      <p:cxnSp>
        <p:nvCxnSpPr>
          <p:cNvPr id="5319" name="Google Shape;5319;p37">
            <a:extLst>
              <a:ext uri="{C183D7F6-B498-43B3-948B-1728B52AA6E4}">
                <adec:decorative xmlns:adec="http://schemas.microsoft.com/office/drawing/2017/decorative" val="1"/>
              </a:ext>
            </a:extLst>
          </p:cNvPr>
          <p:cNvCxnSpPr/>
          <p:nvPr/>
        </p:nvCxnSpPr>
        <p:spPr>
          <a:xfrm rot="279091">
            <a:off x="5509053" y="1931881"/>
            <a:ext cx="2393483" cy="0"/>
          </a:xfrm>
          <a:prstGeom prst="straightConnector1">
            <a:avLst/>
          </a:prstGeom>
          <a:noFill/>
          <a:ln w="9525" cap="flat" cmpd="sng">
            <a:solidFill>
              <a:schemeClr val="accent6"/>
            </a:solidFill>
            <a:prstDash val="solid"/>
            <a:round/>
            <a:headEnd type="none" w="med" len="med"/>
            <a:tailEnd type="none" w="med" len="med"/>
          </a:ln>
        </p:spPr>
      </p:cxnSp>
      <p:cxnSp>
        <p:nvCxnSpPr>
          <p:cNvPr id="5317" name="Google Shape;5317;p37">
            <a:extLst>
              <a:ext uri="{C183D7F6-B498-43B3-948B-1728B52AA6E4}">
                <adec:decorative xmlns:adec="http://schemas.microsoft.com/office/drawing/2017/decorative" val="1"/>
              </a:ext>
            </a:extLst>
          </p:cNvPr>
          <p:cNvCxnSpPr/>
          <p:nvPr/>
        </p:nvCxnSpPr>
        <p:spPr>
          <a:xfrm rot="279247">
            <a:off x="5530358" y="2040879"/>
            <a:ext cx="2393375" cy="0"/>
          </a:xfrm>
          <a:prstGeom prst="straightConnector1">
            <a:avLst/>
          </a:prstGeom>
          <a:noFill/>
          <a:ln w="19050" cap="flat" cmpd="sng">
            <a:solidFill>
              <a:schemeClr val="accent6"/>
            </a:solidFill>
            <a:prstDash val="solid"/>
            <a:round/>
            <a:headEnd type="none" w="med" len="med"/>
            <a:tailEnd type="none" w="med" len="med"/>
          </a:ln>
        </p:spPr>
      </p:cxnSp>
      <p:cxnSp>
        <p:nvCxnSpPr>
          <p:cNvPr id="5318" name="Google Shape;5318;p37">
            <a:extLst>
              <a:ext uri="{C183D7F6-B498-43B3-948B-1728B52AA6E4}">
                <adec:decorative xmlns:adec="http://schemas.microsoft.com/office/drawing/2017/decorative" val="1"/>
              </a:ext>
            </a:extLst>
          </p:cNvPr>
          <p:cNvCxnSpPr/>
          <p:nvPr/>
        </p:nvCxnSpPr>
        <p:spPr>
          <a:xfrm rot="279091">
            <a:off x="5509047" y="1976199"/>
            <a:ext cx="2393483" cy="0"/>
          </a:xfrm>
          <a:prstGeom prst="straightConnector1">
            <a:avLst/>
          </a:prstGeom>
          <a:noFill/>
          <a:ln w="9525" cap="flat" cmpd="sng">
            <a:solidFill>
              <a:schemeClr val="accent6"/>
            </a:solidFill>
            <a:prstDash val="solid"/>
            <a:round/>
            <a:headEnd type="none" w="med" len="med"/>
            <a:tailEnd type="none" w="med" len="med"/>
          </a:ln>
        </p:spPr>
      </p:cxnSp>
      <p:sp>
        <p:nvSpPr>
          <p:cNvPr id="5314" name="Google Shape;5314;p37">
            <a:extLst>
              <a:ext uri="{C183D7F6-B498-43B3-948B-1728B52AA6E4}">
                <adec:decorative xmlns:adec="http://schemas.microsoft.com/office/drawing/2017/decorative" val="1"/>
              </a:ext>
            </a:extLst>
          </p:cNvPr>
          <p:cNvSpPr/>
          <p:nvPr/>
        </p:nvSpPr>
        <p:spPr>
          <a:xfrm rot="279344">
            <a:off x="7524209" y="2223848"/>
            <a:ext cx="251329" cy="1125463"/>
          </a:xfrm>
          <a:prstGeom prst="roundRect">
            <a:avLst>
              <a:gd name="adj" fmla="val 50000"/>
            </a:avLst>
          </a:prstGeom>
          <a:solidFill>
            <a:srgbClr val="FFFFFF">
              <a:alpha val="6250"/>
            </a:srgbClr>
          </a:solidFill>
          <a:ln>
            <a:noFill/>
          </a:ln>
        </p:spPr>
        <p:txBody>
          <a:bodyPr spcFirstLastPara="1" wrap="square" lIns="91425" tIns="91425" rIns="91425" bIns="91425" anchor="ctr" anchorCtr="0">
            <a:noAutofit/>
          </a:bodyPr>
          <a:lstStyle/>
          <a:p>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618"/>
        <p:cNvGrpSpPr/>
        <p:nvPr/>
      </p:nvGrpSpPr>
      <p:grpSpPr>
        <a:xfrm>
          <a:off x="0" y="0"/>
          <a:ext cx="0" cy="0"/>
          <a:chOff x="0" y="0"/>
          <a:chExt cx="0" cy="0"/>
        </a:xfrm>
      </p:grpSpPr>
      <p:sp>
        <p:nvSpPr>
          <p:cNvPr id="5619" name="Google Shape;5619;p6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r>
              <a:rPr lang="en" dirty="0">
                <a:solidFill>
                  <a:schemeClr val="bg1"/>
                </a:solidFill>
              </a:rPr>
              <a:t>Who Stole the Cookies?</a:t>
            </a:r>
            <a:endParaRPr dirty="0">
              <a:solidFill>
                <a:schemeClr val="bg1"/>
              </a:solidFill>
            </a:endParaRPr>
          </a:p>
        </p:txBody>
      </p:sp>
      <p:sp>
        <p:nvSpPr>
          <p:cNvPr id="5620" name="Google Shape;5620;p65"/>
          <p:cNvSpPr txBox="1">
            <a:spLocks noGrp="1"/>
          </p:cNvSpPr>
          <p:nvPr>
            <p:ph type="body" idx="4294967295"/>
          </p:nvPr>
        </p:nvSpPr>
        <p:spPr>
          <a:xfrm>
            <a:off x="715101" y="1443801"/>
            <a:ext cx="7316100" cy="2772000"/>
          </a:xfrm>
          <a:prstGeom prst="rect">
            <a:avLst/>
          </a:prstGeom>
        </p:spPr>
        <p:txBody>
          <a:bodyPr spcFirstLastPara="1" wrap="square" lIns="91425" tIns="91425" rIns="91425" bIns="91425" anchor="t" anchorCtr="0">
            <a:noAutofit/>
          </a:bodyPr>
          <a:lstStyle/>
          <a:p>
            <a:pPr marL="0" indent="0" algn="ctr">
              <a:buNone/>
            </a:pPr>
            <a:r>
              <a:rPr lang="en" sz="2200" b="1"/>
              <a:t>Time to put your skills to the test!</a:t>
            </a:r>
            <a:endParaRPr sz="2200" b="1"/>
          </a:p>
          <a:p>
            <a:pPr marL="0" indent="0">
              <a:lnSpc>
                <a:spcPct val="115000"/>
              </a:lnSpc>
              <a:spcBef>
                <a:spcPts val="2000"/>
              </a:spcBef>
              <a:buNone/>
            </a:pPr>
            <a:r>
              <a:rPr lang="en" sz="2000"/>
              <a:t>In your groups, assign the following roles:</a:t>
            </a:r>
            <a:endParaRPr sz="2000"/>
          </a:p>
          <a:p>
            <a:pPr marL="457189" indent="-355591">
              <a:lnSpc>
                <a:spcPct val="115000"/>
              </a:lnSpc>
              <a:buSzPts val="2000"/>
            </a:pPr>
            <a:r>
              <a:rPr lang="en" sz="2000"/>
              <a:t>Fingerprint Specialist</a:t>
            </a:r>
            <a:endParaRPr sz="2000"/>
          </a:p>
          <a:p>
            <a:pPr marL="457189" indent="-355591">
              <a:lnSpc>
                <a:spcPct val="115000"/>
              </a:lnSpc>
              <a:buSzPts val="2000"/>
            </a:pPr>
            <a:r>
              <a:rPr lang="en" sz="2000"/>
              <a:t>DNA Analyst</a:t>
            </a:r>
            <a:endParaRPr sz="2000"/>
          </a:p>
          <a:p>
            <a:pPr marL="457189" indent="-355591">
              <a:lnSpc>
                <a:spcPct val="115000"/>
              </a:lnSpc>
              <a:buSzPts val="2000"/>
            </a:pPr>
            <a:r>
              <a:rPr lang="en" sz="2000"/>
              <a:t>Shoe Print Specialist</a:t>
            </a:r>
            <a:endParaRPr sz="2000"/>
          </a:p>
          <a:p>
            <a:pPr marL="457189" indent="-355591">
              <a:lnSpc>
                <a:spcPct val="115000"/>
              </a:lnSpc>
              <a:buSzPts val="2000"/>
            </a:pPr>
            <a:r>
              <a:rPr lang="en" sz="2000"/>
              <a:t>Handwriting Analyst</a:t>
            </a:r>
            <a:endParaRPr sz="2000"/>
          </a:p>
        </p:txBody>
      </p:sp>
      <p:pic>
        <p:nvPicPr>
          <p:cNvPr id="5621" name="Google Shape;5621;p6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079426" y="2484751"/>
            <a:ext cx="2384325" cy="1872076"/>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625"/>
        <p:cNvGrpSpPr/>
        <p:nvPr/>
      </p:nvGrpSpPr>
      <p:grpSpPr>
        <a:xfrm>
          <a:off x="0" y="0"/>
          <a:ext cx="0" cy="0"/>
          <a:chOff x="0" y="0"/>
          <a:chExt cx="0" cy="0"/>
        </a:xfrm>
      </p:grpSpPr>
      <p:sp>
        <p:nvSpPr>
          <p:cNvPr id="5626" name="Google Shape;5626;p6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r>
              <a:rPr lang="en" dirty="0">
                <a:solidFill>
                  <a:schemeClr val="bg1"/>
                </a:solidFill>
              </a:rPr>
              <a:t>Who Stole the Cookies? Continued</a:t>
            </a:r>
            <a:endParaRPr dirty="0">
              <a:solidFill>
                <a:schemeClr val="bg1"/>
              </a:solidFill>
            </a:endParaRPr>
          </a:p>
        </p:txBody>
      </p:sp>
      <p:sp>
        <p:nvSpPr>
          <p:cNvPr id="5627" name="Google Shape;5627;p66"/>
          <p:cNvSpPr txBox="1">
            <a:spLocks noGrp="1"/>
          </p:cNvSpPr>
          <p:nvPr>
            <p:ph type="body" idx="4294967295"/>
          </p:nvPr>
        </p:nvSpPr>
        <p:spPr>
          <a:xfrm>
            <a:off x="715100" y="1443801"/>
            <a:ext cx="5897547" cy="2975400"/>
          </a:xfrm>
          <a:prstGeom prst="rect">
            <a:avLst/>
          </a:prstGeom>
        </p:spPr>
        <p:txBody>
          <a:bodyPr spcFirstLastPara="1" wrap="square" lIns="91425" tIns="91425" rIns="91425" bIns="91425" anchor="t" anchorCtr="0">
            <a:noAutofit/>
          </a:bodyPr>
          <a:lstStyle/>
          <a:p>
            <a:pPr marL="0" indent="0">
              <a:lnSpc>
                <a:spcPct val="115000"/>
              </a:lnSpc>
              <a:spcAft>
                <a:spcPts val="1800"/>
              </a:spcAft>
              <a:buNone/>
            </a:pPr>
            <a:r>
              <a:rPr lang="en" sz="2000" b="1" u="sng" dirty="0"/>
              <a:t>Before you touch anything </a:t>
            </a:r>
            <a:r>
              <a:rPr lang="en" sz="2000" dirty="0"/>
              <a:t>– Sketch the crime scene on the back of your worksheet!</a:t>
            </a:r>
          </a:p>
          <a:p>
            <a:pPr indent="-355591">
              <a:lnSpc>
                <a:spcPct val="115000"/>
              </a:lnSpc>
              <a:buSzPts val="2000"/>
            </a:pPr>
            <a:r>
              <a:rPr lang="en-US" sz="2000" dirty="0"/>
              <a:t>Keep a record of your findings using your Crime Scene Investigation Report</a:t>
            </a:r>
          </a:p>
          <a:p>
            <a:pPr marL="457189" indent="-355591">
              <a:lnSpc>
                <a:spcPct val="115000"/>
              </a:lnSpc>
              <a:buSzPts val="2000"/>
            </a:pPr>
            <a:r>
              <a:rPr lang="en" sz="2000" dirty="0"/>
              <a:t>Use the Suspect Profiles to identify the culprit</a:t>
            </a:r>
            <a:endParaRPr sz="2000" dirty="0"/>
          </a:p>
          <a:p>
            <a:pPr marL="457189" indent="-355591">
              <a:lnSpc>
                <a:spcPct val="115000"/>
              </a:lnSpc>
              <a:spcAft>
                <a:spcPts val="600"/>
              </a:spcAft>
              <a:buSzPts val="2000"/>
            </a:pPr>
            <a:r>
              <a:rPr lang="en" sz="2000" dirty="0"/>
              <a:t>Put together a “story” of what happened</a:t>
            </a:r>
          </a:p>
          <a:p>
            <a:pPr marL="457189" indent="-355591">
              <a:lnSpc>
                <a:spcPct val="115000"/>
              </a:lnSpc>
              <a:spcAft>
                <a:spcPts val="1800"/>
              </a:spcAft>
              <a:buSzPts val="2000"/>
            </a:pPr>
            <a:r>
              <a:rPr lang="en" sz="2000" dirty="0"/>
              <a:t>Briefings will be held at: ____________</a:t>
            </a:r>
          </a:p>
        </p:txBody>
      </p:sp>
      <p:pic>
        <p:nvPicPr>
          <p:cNvPr id="5628" name="Google Shape;5628;p66">
            <a:extLst>
              <a:ext uri="{C183D7F6-B498-43B3-948B-1728B52AA6E4}">
                <adec:decorative xmlns:adec="http://schemas.microsoft.com/office/drawing/2017/decorative" val="1"/>
              </a:ext>
            </a:extLst>
          </p:cNvPr>
          <p:cNvPicPr preferRelativeResize="0"/>
          <p:nvPr/>
        </p:nvPicPr>
        <p:blipFill rotWithShape="1">
          <a:blip r:embed="rId3">
            <a:alphaModFix/>
          </a:blip>
          <a:srcRect t="52466" r="48119"/>
          <a:stretch/>
        </p:blipFill>
        <p:spPr>
          <a:xfrm>
            <a:off x="6651251" y="2124150"/>
            <a:ext cx="1244500" cy="895200"/>
          </a:xfrm>
          <a:prstGeom prst="rect">
            <a:avLst/>
          </a:prstGeom>
          <a:noFill/>
          <a:ln>
            <a:noFill/>
          </a:ln>
        </p:spPr>
      </p:pic>
      <p:grpSp>
        <p:nvGrpSpPr>
          <p:cNvPr id="5629" name="Google Shape;5629;p66">
            <a:extLst>
              <a:ext uri="{C183D7F6-B498-43B3-948B-1728B52AA6E4}">
                <adec:decorative xmlns:adec="http://schemas.microsoft.com/office/drawing/2017/decorative" val="1"/>
              </a:ext>
            </a:extLst>
          </p:cNvPr>
          <p:cNvGrpSpPr/>
          <p:nvPr/>
        </p:nvGrpSpPr>
        <p:grpSpPr>
          <a:xfrm rot="-127951">
            <a:off x="7020710" y="1917777"/>
            <a:ext cx="1895689" cy="1988845"/>
            <a:chOff x="7221806" y="1168539"/>
            <a:chExt cx="1790356" cy="1732366"/>
          </a:xfrm>
        </p:grpSpPr>
        <p:sp>
          <p:nvSpPr>
            <p:cNvPr id="5630" name="Google Shape;5630;p66"/>
            <p:cNvSpPr/>
            <p:nvPr/>
          </p:nvSpPr>
          <p:spPr>
            <a:xfrm>
              <a:off x="8205932" y="2166851"/>
              <a:ext cx="315882" cy="303655"/>
            </a:xfrm>
            <a:custGeom>
              <a:avLst/>
              <a:gdLst/>
              <a:ahLst/>
              <a:cxnLst/>
              <a:rect l="l" t="t" r="r" b="b"/>
              <a:pathLst>
                <a:path w="4521" h="4346" extrusionOk="0">
                  <a:moveTo>
                    <a:pt x="1083" y="1"/>
                  </a:moveTo>
                  <a:lnTo>
                    <a:pt x="0" y="1173"/>
                  </a:lnTo>
                  <a:lnTo>
                    <a:pt x="3439" y="4346"/>
                  </a:lnTo>
                  <a:lnTo>
                    <a:pt x="4521" y="3173"/>
                  </a:lnTo>
                  <a:lnTo>
                    <a:pt x="1083" y="1"/>
                  </a:ln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631" name="Google Shape;5631;p66"/>
            <p:cNvSpPr/>
            <p:nvPr/>
          </p:nvSpPr>
          <p:spPr>
            <a:xfrm>
              <a:off x="7268759" y="1270341"/>
              <a:ext cx="1263180" cy="1188978"/>
            </a:xfrm>
            <a:custGeom>
              <a:avLst/>
              <a:gdLst/>
              <a:ahLst/>
              <a:cxnLst/>
              <a:rect l="l" t="t" r="r" b="b"/>
              <a:pathLst>
                <a:path w="18079" h="17017" extrusionOk="0">
                  <a:moveTo>
                    <a:pt x="8640" y="1704"/>
                  </a:moveTo>
                  <a:cubicBezTo>
                    <a:pt x="10316" y="1704"/>
                    <a:pt x="11972" y="2325"/>
                    <a:pt x="13253" y="3509"/>
                  </a:cubicBezTo>
                  <a:cubicBezTo>
                    <a:pt x="16016" y="6057"/>
                    <a:pt x="16187" y="10363"/>
                    <a:pt x="13640" y="13125"/>
                  </a:cubicBezTo>
                  <a:cubicBezTo>
                    <a:pt x="12326" y="14546"/>
                    <a:pt x="10501" y="15313"/>
                    <a:pt x="8635" y="15313"/>
                  </a:cubicBezTo>
                  <a:cubicBezTo>
                    <a:pt x="7847" y="15313"/>
                    <a:pt x="7053" y="15176"/>
                    <a:pt x="6287" y="14895"/>
                  </a:cubicBezTo>
                  <a:cubicBezTo>
                    <a:pt x="3704" y="13941"/>
                    <a:pt x="1950" y="11531"/>
                    <a:pt x="1840" y="8780"/>
                  </a:cubicBezTo>
                  <a:cubicBezTo>
                    <a:pt x="1731" y="6029"/>
                    <a:pt x="3286" y="3486"/>
                    <a:pt x="5787" y="2333"/>
                  </a:cubicBezTo>
                  <a:cubicBezTo>
                    <a:pt x="6700" y="1910"/>
                    <a:pt x="7673" y="1704"/>
                    <a:pt x="8640" y="1704"/>
                  </a:cubicBezTo>
                  <a:close/>
                  <a:moveTo>
                    <a:pt x="8640" y="0"/>
                  </a:moveTo>
                  <a:cubicBezTo>
                    <a:pt x="7432" y="0"/>
                    <a:pt x="6214" y="258"/>
                    <a:pt x="5072" y="786"/>
                  </a:cubicBezTo>
                  <a:cubicBezTo>
                    <a:pt x="1950" y="2228"/>
                    <a:pt x="0" y="5412"/>
                    <a:pt x="141" y="8850"/>
                  </a:cubicBezTo>
                  <a:cubicBezTo>
                    <a:pt x="278" y="12289"/>
                    <a:pt x="2473" y="15305"/>
                    <a:pt x="5701" y="16493"/>
                  </a:cubicBezTo>
                  <a:cubicBezTo>
                    <a:pt x="6660" y="16846"/>
                    <a:pt x="7655" y="17017"/>
                    <a:pt x="8640" y="17017"/>
                  </a:cubicBezTo>
                  <a:cubicBezTo>
                    <a:pt x="10972" y="17017"/>
                    <a:pt x="13252" y="16058"/>
                    <a:pt x="14894" y="14281"/>
                  </a:cubicBezTo>
                  <a:cubicBezTo>
                    <a:pt x="18079" y="10827"/>
                    <a:pt x="17864" y="5443"/>
                    <a:pt x="14410" y="2255"/>
                  </a:cubicBezTo>
                  <a:cubicBezTo>
                    <a:pt x="12806" y="775"/>
                    <a:pt x="10737" y="0"/>
                    <a:pt x="8640"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5632" name="Google Shape;5632;p66"/>
            <p:cNvSpPr/>
            <p:nvPr/>
          </p:nvSpPr>
          <p:spPr>
            <a:xfrm>
              <a:off x="7389635" y="1389400"/>
              <a:ext cx="1010180" cy="950931"/>
            </a:xfrm>
            <a:custGeom>
              <a:avLst/>
              <a:gdLst/>
              <a:ahLst/>
              <a:cxnLst/>
              <a:rect l="l" t="t" r="r" b="b"/>
              <a:pathLst>
                <a:path w="14458" h="13610" extrusionOk="0">
                  <a:moveTo>
                    <a:pt x="6911" y="0"/>
                  </a:moveTo>
                  <a:cubicBezTo>
                    <a:pt x="5945" y="0"/>
                    <a:pt x="4971" y="206"/>
                    <a:pt x="4057" y="629"/>
                  </a:cubicBezTo>
                  <a:cubicBezTo>
                    <a:pt x="1560" y="1782"/>
                    <a:pt x="1" y="4325"/>
                    <a:pt x="110" y="7076"/>
                  </a:cubicBezTo>
                  <a:cubicBezTo>
                    <a:pt x="224" y="9827"/>
                    <a:pt x="1978" y="12237"/>
                    <a:pt x="4561" y="13191"/>
                  </a:cubicBezTo>
                  <a:cubicBezTo>
                    <a:pt x="5327" y="13472"/>
                    <a:pt x="6121" y="13609"/>
                    <a:pt x="6908" y="13609"/>
                  </a:cubicBezTo>
                  <a:cubicBezTo>
                    <a:pt x="8773" y="13609"/>
                    <a:pt x="10596" y="12842"/>
                    <a:pt x="11910" y="11421"/>
                  </a:cubicBezTo>
                  <a:cubicBezTo>
                    <a:pt x="14457" y="8659"/>
                    <a:pt x="14286" y="4353"/>
                    <a:pt x="11527" y="1805"/>
                  </a:cubicBezTo>
                  <a:cubicBezTo>
                    <a:pt x="10243" y="621"/>
                    <a:pt x="8588" y="0"/>
                    <a:pt x="6911" y="0"/>
                  </a:cubicBezTo>
                  <a:close/>
                </a:path>
              </a:pathLst>
            </a:custGeom>
            <a:solidFill>
              <a:srgbClr val="FFFFFF">
                <a:alpha val="28570"/>
              </a:srgbClr>
            </a:solidFill>
            <a:ln>
              <a:noFill/>
            </a:ln>
          </p:spPr>
          <p:txBody>
            <a:bodyPr spcFirstLastPara="1" wrap="square" lIns="91425" tIns="91425" rIns="91425" bIns="91425" anchor="ctr" anchorCtr="0">
              <a:noAutofit/>
            </a:bodyPr>
            <a:lstStyle/>
            <a:p>
              <a:endParaRPr/>
            </a:p>
          </p:txBody>
        </p:sp>
        <p:sp>
          <p:nvSpPr>
            <p:cNvPr id="5633" name="Google Shape;5633;p66"/>
            <p:cNvSpPr/>
            <p:nvPr/>
          </p:nvSpPr>
          <p:spPr>
            <a:xfrm>
              <a:off x="8318912" y="2270678"/>
              <a:ext cx="679276" cy="630227"/>
            </a:xfrm>
            <a:custGeom>
              <a:avLst/>
              <a:gdLst/>
              <a:ahLst/>
              <a:cxnLst/>
              <a:rect l="l" t="t" r="r" b="b"/>
              <a:pathLst>
                <a:path w="9722" h="9020" extrusionOk="0">
                  <a:moveTo>
                    <a:pt x="2381" y="0"/>
                  </a:moveTo>
                  <a:cubicBezTo>
                    <a:pt x="2146" y="0"/>
                    <a:pt x="1912" y="94"/>
                    <a:pt x="1740" y="281"/>
                  </a:cubicBezTo>
                  <a:lnTo>
                    <a:pt x="329" y="1809"/>
                  </a:lnTo>
                  <a:cubicBezTo>
                    <a:pt x="1" y="2164"/>
                    <a:pt x="24" y="2719"/>
                    <a:pt x="380" y="3047"/>
                  </a:cubicBezTo>
                  <a:lnTo>
                    <a:pt x="6303" y="8513"/>
                  </a:lnTo>
                  <a:cubicBezTo>
                    <a:pt x="6670" y="8852"/>
                    <a:pt x="7135" y="9020"/>
                    <a:pt x="7599" y="9020"/>
                  </a:cubicBezTo>
                  <a:cubicBezTo>
                    <a:pt x="8114" y="9020"/>
                    <a:pt x="8629" y="8813"/>
                    <a:pt x="9007" y="8404"/>
                  </a:cubicBezTo>
                  <a:cubicBezTo>
                    <a:pt x="9722" y="7626"/>
                    <a:pt x="9675" y="6415"/>
                    <a:pt x="8898" y="5700"/>
                  </a:cubicBezTo>
                  <a:lnTo>
                    <a:pt x="2978" y="234"/>
                  </a:lnTo>
                  <a:cubicBezTo>
                    <a:pt x="2809" y="78"/>
                    <a:pt x="2595" y="0"/>
                    <a:pt x="2381"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5634" name="Google Shape;5634;p66"/>
            <p:cNvSpPr/>
            <p:nvPr/>
          </p:nvSpPr>
          <p:spPr>
            <a:xfrm>
              <a:off x="8283208" y="2192004"/>
              <a:ext cx="159723" cy="159513"/>
            </a:xfrm>
            <a:custGeom>
              <a:avLst/>
              <a:gdLst/>
              <a:ahLst/>
              <a:cxnLst/>
              <a:rect l="l" t="t" r="r" b="b"/>
              <a:pathLst>
                <a:path w="2286" h="2283" fill="none" extrusionOk="0">
                  <a:moveTo>
                    <a:pt x="1082" y="0"/>
                  </a:moveTo>
                  <a:cubicBezTo>
                    <a:pt x="922" y="211"/>
                    <a:pt x="754" y="414"/>
                    <a:pt x="571" y="614"/>
                  </a:cubicBezTo>
                  <a:cubicBezTo>
                    <a:pt x="387" y="809"/>
                    <a:pt x="199" y="997"/>
                    <a:pt x="0" y="1172"/>
                  </a:cubicBezTo>
                  <a:lnTo>
                    <a:pt x="1204" y="2282"/>
                  </a:lnTo>
                  <a:lnTo>
                    <a:pt x="2286" y="1110"/>
                  </a:lnTo>
                  <a:close/>
                </a:path>
              </a:pathLst>
            </a:custGeom>
            <a:solidFill>
              <a:schemeClr val="lt1"/>
            </a:solidFill>
            <a:ln w="19050" cap="flat" cmpd="sng">
              <a:solidFill>
                <a:schemeClr val="dk1"/>
              </a:solidFill>
              <a:prstDash val="solid"/>
              <a:miter lim="3907"/>
              <a:headEnd type="none" w="sm" len="sm"/>
              <a:tailEnd type="none" w="sm" len="sm"/>
            </a:ln>
          </p:spPr>
          <p:txBody>
            <a:bodyPr spcFirstLastPara="1" wrap="square" lIns="91425" tIns="91425" rIns="91425" bIns="91425" anchor="ctr" anchorCtr="0">
              <a:noAutofit/>
            </a:bodyPr>
            <a:lstStyle/>
            <a:p>
              <a:endParaRPr/>
            </a:p>
          </p:txBody>
        </p:sp>
        <p:sp>
          <p:nvSpPr>
            <p:cNvPr id="5635" name="Google Shape;5635;p66"/>
            <p:cNvSpPr/>
            <p:nvPr/>
          </p:nvSpPr>
          <p:spPr>
            <a:xfrm>
              <a:off x="7221806" y="1168539"/>
              <a:ext cx="1321312" cy="1309853"/>
            </a:xfrm>
            <a:custGeom>
              <a:avLst/>
              <a:gdLst/>
              <a:ahLst/>
              <a:cxnLst/>
              <a:rect l="l" t="t" r="r" b="b"/>
              <a:pathLst>
                <a:path w="18911" h="18747" fill="none" extrusionOk="0">
                  <a:moveTo>
                    <a:pt x="15281" y="3235"/>
                  </a:moveTo>
                  <a:cubicBezTo>
                    <a:pt x="11835" y="0"/>
                    <a:pt x="6412" y="196"/>
                    <a:pt x="3204" y="3669"/>
                  </a:cubicBezTo>
                  <a:cubicBezTo>
                    <a:pt x="0" y="7143"/>
                    <a:pt x="238" y="12562"/>
                    <a:pt x="3739" y="15738"/>
                  </a:cubicBezTo>
                  <a:cubicBezTo>
                    <a:pt x="6994" y="18747"/>
                    <a:pt x="11964" y="18723"/>
                    <a:pt x="15191" y="15820"/>
                  </a:cubicBezTo>
                  <a:cubicBezTo>
                    <a:pt x="15386" y="15645"/>
                    <a:pt x="15578" y="15457"/>
                    <a:pt x="15762" y="15258"/>
                  </a:cubicBezTo>
                  <a:cubicBezTo>
                    <a:pt x="15945" y="15062"/>
                    <a:pt x="16113" y="14855"/>
                    <a:pt x="16273" y="14648"/>
                  </a:cubicBezTo>
                  <a:cubicBezTo>
                    <a:pt x="18911" y="11198"/>
                    <a:pt x="18536" y="6240"/>
                    <a:pt x="15281" y="3235"/>
                  </a:cubicBezTo>
                  <a:close/>
                  <a:moveTo>
                    <a:pt x="4896" y="14488"/>
                  </a:moveTo>
                  <a:cubicBezTo>
                    <a:pt x="2872" y="12620"/>
                    <a:pt x="2172" y="9721"/>
                    <a:pt x="3126" y="7139"/>
                  </a:cubicBezTo>
                  <a:cubicBezTo>
                    <a:pt x="4075" y="4556"/>
                    <a:pt x="6490" y="2802"/>
                    <a:pt x="9237" y="2688"/>
                  </a:cubicBezTo>
                  <a:cubicBezTo>
                    <a:pt x="11987" y="2579"/>
                    <a:pt x="14535" y="4138"/>
                    <a:pt x="15687" y="6635"/>
                  </a:cubicBezTo>
                  <a:cubicBezTo>
                    <a:pt x="16840" y="9135"/>
                    <a:pt x="16375" y="12081"/>
                    <a:pt x="14511" y="14105"/>
                  </a:cubicBezTo>
                  <a:cubicBezTo>
                    <a:pt x="11960" y="16864"/>
                    <a:pt x="7654" y="17039"/>
                    <a:pt x="4896" y="14488"/>
                  </a:cubicBezTo>
                  <a:close/>
                </a:path>
              </a:pathLst>
            </a:custGeom>
            <a:solidFill>
              <a:schemeClr val="lt1"/>
            </a:solidFill>
            <a:ln w="19050" cap="flat" cmpd="sng">
              <a:solidFill>
                <a:schemeClr val="dk1"/>
              </a:solidFill>
              <a:prstDash val="solid"/>
              <a:miter lim="3907"/>
              <a:headEnd type="none" w="sm" len="sm"/>
              <a:tailEnd type="none" w="sm" len="sm"/>
            </a:ln>
          </p:spPr>
          <p:txBody>
            <a:bodyPr spcFirstLastPara="1" wrap="square" lIns="91425" tIns="91425" rIns="91425" bIns="91425" anchor="ctr" anchorCtr="0">
              <a:noAutofit/>
            </a:bodyPr>
            <a:lstStyle/>
            <a:p>
              <a:endParaRPr/>
            </a:p>
          </p:txBody>
        </p:sp>
        <p:sp>
          <p:nvSpPr>
            <p:cNvPr id="5636" name="Google Shape;5636;p66"/>
            <p:cNvSpPr/>
            <p:nvPr/>
          </p:nvSpPr>
          <p:spPr>
            <a:xfrm>
              <a:off x="7395297" y="1352400"/>
              <a:ext cx="1010111" cy="1024853"/>
            </a:xfrm>
            <a:custGeom>
              <a:avLst/>
              <a:gdLst/>
              <a:ahLst/>
              <a:cxnLst/>
              <a:rect l="l" t="t" r="r" b="b"/>
              <a:pathLst>
                <a:path w="14457" h="14668" fill="none" extrusionOk="0">
                  <a:moveTo>
                    <a:pt x="11522" y="2333"/>
                  </a:moveTo>
                  <a:cubicBezTo>
                    <a:pt x="9499" y="465"/>
                    <a:pt x="6553" y="0"/>
                    <a:pt x="4056" y="1157"/>
                  </a:cubicBezTo>
                  <a:cubicBezTo>
                    <a:pt x="1555" y="2309"/>
                    <a:pt x="0" y="4853"/>
                    <a:pt x="110" y="7603"/>
                  </a:cubicBezTo>
                  <a:cubicBezTo>
                    <a:pt x="219" y="10354"/>
                    <a:pt x="1973" y="12769"/>
                    <a:pt x="4556" y="13718"/>
                  </a:cubicBezTo>
                  <a:cubicBezTo>
                    <a:pt x="7139" y="14668"/>
                    <a:pt x="10042" y="13968"/>
                    <a:pt x="11909" y="11948"/>
                  </a:cubicBezTo>
                  <a:cubicBezTo>
                    <a:pt x="14457" y="9186"/>
                    <a:pt x="14285" y="4880"/>
                    <a:pt x="11522" y="2333"/>
                  </a:cubicBezTo>
                  <a:close/>
                </a:path>
              </a:pathLst>
            </a:custGeom>
            <a:solidFill>
              <a:schemeClr val="lt1"/>
            </a:solidFill>
            <a:ln w="19050" cap="flat" cmpd="sng">
              <a:solidFill>
                <a:schemeClr val="dk1"/>
              </a:solidFill>
              <a:prstDash val="solid"/>
              <a:miter lim="3907"/>
              <a:headEnd type="none" w="sm" len="sm"/>
              <a:tailEnd type="none" w="sm" len="sm"/>
            </a:ln>
          </p:spPr>
          <p:txBody>
            <a:bodyPr spcFirstLastPara="1" wrap="square" lIns="91425" tIns="91425" rIns="91425" bIns="91425" anchor="ctr" anchorCtr="0">
              <a:noAutofit/>
            </a:bodyPr>
            <a:lstStyle/>
            <a:p>
              <a:endParaRPr/>
            </a:p>
          </p:txBody>
        </p:sp>
        <p:sp>
          <p:nvSpPr>
            <p:cNvPr id="5637" name="Google Shape;5637;p66"/>
            <p:cNvSpPr/>
            <p:nvPr/>
          </p:nvSpPr>
          <p:spPr>
            <a:xfrm>
              <a:off x="8332886" y="2230503"/>
              <a:ext cx="679276" cy="651677"/>
            </a:xfrm>
            <a:custGeom>
              <a:avLst/>
              <a:gdLst/>
              <a:ahLst/>
              <a:cxnLst/>
              <a:rect l="l" t="t" r="r" b="b"/>
              <a:pathLst>
                <a:path w="9722" h="9327" fill="none" extrusionOk="0">
                  <a:moveTo>
                    <a:pt x="8897" y="5795"/>
                  </a:moveTo>
                  <a:lnTo>
                    <a:pt x="2974" y="332"/>
                  </a:lnTo>
                  <a:cubicBezTo>
                    <a:pt x="2618" y="0"/>
                    <a:pt x="2063" y="24"/>
                    <a:pt x="1735" y="379"/>
                  </a:cubicBezTo>
                  <a:lnTo>
                    <a:pt x="1575" y="555"/>
                  </a:lnTo>
                  <a:lnTo>
                    <a:pt x="493" y="1727"/>
                  </a:lnTo>
                  <a:lnTo>
                    <a:pt x="328" y="1907"/>
                  </a:lnTo>
                  <a:cubicBezTo>
                    <a:pt x="0" y="2262"/>
                    <a:pt x="20" y="2813"/>
                    <a:pt x="375" y="3142"/>
                  </a:cubicBezTo>
                  <a:lnTo>
                    <a:pt x="6299" y="8608"/>
                  </a:lnTo>
                  <a:cubicBezTo>
                    <a:pt x="7076" y="9327"/>
                    <a:pt x="8287" y="9276"/>
                    <a:pt x="9002" y="8502"/>
                  </a:cubicBezTo>
                  <a:lnTo>
                    <a:pt x="9002" y="8502"/>
                  </a:lnTo>
                  <a:cubicBezTo>
                    <a:pt x="9721" y="7725"/>
                    <a:pt x="9670" y="6513"/>
                    <a:pt x="8897" y="5795"/>
                  </a:cubicBezTo>
                  <a:close/>
                </a:path>
              </a:pathLst>
            </a:custGeom>
            <a:solidFill>
              <a:schemeClr val="lt1"/>
            </a:solidFill>
            <a:ln w="19050" cap="flat" cmpd="sng">
              <a:solidFill>
                <a:schemeClr val="dk1"/>
              </a:solidFill>
              <a:prstDash val="solid"/>
              <a:miter lim="3907"/>
              <a:headEnd type="none" w="sm" len="sm"/>
              <a:tailEnd type="none" w="sm" len="sm"/>
            </a:ln>
          </p:spPr>
          <p:txBody>
            <a:bodyPr spcFirstLastPara="1" wrap="square" lIns="91425" tIns="91425" rIns="91425" bIns="91425" anchor="ctr" anchorCtr="0">
              <a:noAutofit/>
            </a:bodyPr>
            <a:lstStyle/>
            <a:p>
              <a:endParaRPr/>
            </a:p>
          </p:txBody>
        </p:sp>
        <p:sp>
          <p:nvSpPr>
            <p:cNvPr id="5638" name="Google Shape;5638;p66"/>
            <p:cNvSpPr/>
            <p:nvPr/>
          </p:nvSpPr>
          <p:spPr>
            <a:xfrm>
              <a:off x="7625171" y="1411092"/>
              <a:ext cx="593825" cy="274379"/>
            </a:xfrm>
            <a:custGeom>
              <a:avLst/>
              <a:gdLst/>
              <a:ahLst/>
              <a:cxnLst/>
              <a:rect l="l" t="t" r="r" b="b"/>
              <a:pathLst>
                <a:path w="8499" h="3927" fill="none" extrusionOk="0">
                  <a:moveTo>
                    <a:pt x="8498" y="3927"/>
                  </a:moveTo>
                  <a:cubicBezTo>
                    <a:pt x="6842" y="782"/>
                    <a:pt x="2684" y="0"/>
                    <a:pt x="0" y="2333"/>
                  </a:cubicBezTo>
                </a:path>
              </a:pathLst>
            </a:custGeom>
            <a:solidFill>
              <a:schemeClr val="accent6"/>
            </a:solid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5639" name="Google Shape;5639;p66"/>
            <p:cNvSpPr/>
            <p:nvPr/>
          </p:nvSpPr>
          <p:spPr>
            <a:xfrm>
              <a:off x="8241288" y="1737597"/>
              <a:ext cx="21939" cy="129749"/>
            </a:xfrm>
            <a:custGeom>
              <a:avLst/>
              <a:gdLst/>
              <a:ahLst/>
              <a:cxnLst/>
              <a:rect l="l" t="t" r="r" b="b"/>
              <a:pathLst>
                <a:path w="314" h="1857" fill="none" extrusionOk="0">
                  <a:moveTo>
                    <a:pt x="309" y="1856"/>
                  </a:moveTo>
                  <a:cubicBezTo>
                    <a:pt x="313" y="1223"/>
                    <a:pt x="212" y="594"/>
                    <a:pt x="1" y="0"/>
                  </a:cubicBezTo>
                </a:path>
              </a:pathLst>
            </a:custGeom>
            <a:solidFill>
              <a:schemeClr val="accent6"/>
            </a:solid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612">
          <a:extLst>
            <a:ext uri="{FF2B5EF4-FFF2-40B4-BE49-F238E27FC236}">
              <a16:creationId xmlns:a16="http://schemas.microsoft.com/office/drawing/2014/main" id="{7E5D3715-2E1B-B91A-8A95-BF95893BD6A0}"/>
            </a:ext>
          </a:extLst>
        </p:cNvPr>
        <p:cNvGrpSpPr/>
        <p:nvPr/>
      </p:nvGrpSpPr>
      <p:grpSpPr>
        <a:xfrm>
          <a:off x="0" y="0"/>
          <a:ext cx="0" cy="0"/>
          <a:chOff x="0" y="0"/>
          <a:chExt cx="0" cy="0"/>
        </a:xfrm>
      </p:grpSpPr>
      <p:sp>
        <p:nvSpPr>
          <p:cNvPr id="5614" name="Google Shape;5614;p64">
            <a:extLst>
              <a:ext uri="{FF2B5EF4-FFF2-40B4-BE49-F238E27FC236}">
                <a16:creationId xmlns:a16="http://schemas.microsoft.com/office/drawing/2014/main" id="{349F6018-4908-E687-5C1E-57E3B1865E5B}"/>
              </a:ext>
            </a:extLst>
          </p:cNvPr>
          <p:cNvSpPr txBox="1">
            <a:spLocks noGrp="1"/>
          </p:cNvSpPr>
          <p:nvPr>
            <p:ph type="title" idx="4294967295"/>
          </p:nvPr>
        </p:nvSpPr>
        <p:spPr>
          <a:xfrm>
            <a:off x="555625" y="1512888"/>
            <a:ext cx="7129463" cy="1412875"/>
          </a:xfrm>
          <a:prstGeom prst="rect">
            <a:avLst/>
          </a:prstGeom>
          <a:noFill/>
          <a:ln>
            <a:noFill/>
            <a:prstDash/>
          </a:ln>
          <a:effectLst/>
        </p:spPr>
        <p:txBody>
          <a:bodyPr rot="0" spcFirstLastPara="1" vertOverflow="overflow" horzOverflow="overflow" vert="horz" wrap="square" lIns="91425" tIns="91425" rIns="91425" bIns="91425" numCol="1" spcCol="0" rtlCol="0" fromWordArt="0" anchor="b" anchorCtr="0" forceAA="0" compatLnSpc="1">
            <a:prstTxWarp prst="textNoShape">
              <a:avLst/>
            </a:prstTxWarp>
            <a:noAutofit/>
          </a:bodyPr>
          <a:lstStyle/>
          <a:p>
            <a:pPr marL="457200" marR="0" lvl="0" indent="-317500" algn="ctr" defTabSz="914400" rtl="0" eaLnBrk="1" fontAlgn="auto" latinLnBrk="0" hangingPunct="1">
              <a:lnSpc>
                <a:spcPct val="100000"/>
              </a:lnSpc>
              <a:spcBef>
                <a:spcPts val="0"/>
              </a:spcBef>
              <a:spcAft>
                <a:spcPts val="0"/>
              </a:spcAft>
              <a:buClr>
                <a:schemeClr val="dk1"/>
              </a:buClr>
              <a:buSzPts val="2500"/>
              <a:buFont typeface="Archivo"/>
              <a:buNone/>
              <a:tabLst/>
              <a:defRPr/>
            </a:pPr>
            <a:r>
              <a:rPr kumimoji="0" lang="en-US" sz="6000" b="1" i="0" u="none" strike="noStrike" kern="0" cap="none" spc="0" normalizeH="0" baseline="0" noProof="0" dirty="0">
                <a:ln>
                  <a:noFill/>
                </a:ln>
                <a:solidFill>
                  <a:schemeClr val="dk1"/>
                </a:solidFill>
                <a:effectLst/>
                <a:uLnTx/>
                <a:uFillTx/>
                <a:latin typeface="Archivo"/>
                <a:ea typeface="Archivo"/>
                <a:cs typeface="Archivo"/>
                <a:sym typeface="Archivo Black"/>
              </a:rPr>
              <a:t>Results Briefings</a:t>
            </a:r>
          </a:p>
        </p:txBody>
      </p:sp>
    </p:spTree>
    <p:extLst>
      <p:ext uri="{BB962C8B-B14F-4D97-AF65-F5344CB8AC3E}">
        <p14:creationId xmlns:p14="http://schemas.microsoft.com/office/powerpoint/2010/main" val="34708570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6BBE2-9859-6891-59BE-1E41A0BF92E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7899067-B74E-6999-A347-1EB05D56FD15}"/>
              </a:ext>
            </a:extLst>
          </p:cNvPr>
          <p:cNvSpPr>
            <a:spLocks noGrp="1"/>
          </p:cNvSpPr>
          <p:nvPr>
            <p:ph type="title"/>
          </p:nvPr>
        </p:nvSpPr>
        <p:spPr>
          <a:xfrm>
            <a:off x="1388100" y="-2529300"/>
            <a:ext cx="6367800" cy="2529300"/>
          </a:xfrm>
        </p:spPr>
        <p:txBody>
          <a:bodyPr spcFirstLastPara="1" wrap="square" lIns="91425" tIns="91425" rIns="91425" bIns="91425" anchor="b" anchorCtr="0">
            <a:noAutofit/>
          </a:bodyPr>
          <a:lstStyle/>
          <a:p>
            <a:r>
              <a:rPr lang="en-US" dirty="0"/>
              <a:t>Overall Reflection </a:t>
            </a:r>
          </a:p>
        </p:txBody>
      </p:sp>
      <p:sp>
        <p:nvSpPr>
          <p:cNvPr id="15" name="Google Shape;5313;p37">
            <a:extLst>
              <a:ext uri="{FF2B5EF4-FFF2-40B4-BE49-F238E27FC236}">
                <a16:creationId xmlns:a16="http://schemas.microsoft.com/office/drawing/2014/main" id="{8B15D153-2CAB-7CB9-3ADA-388F06AFB6A3}"/>
              </a:ext>
            </a:extLst>
          </p:cNvPr>
          <p:cNvSpPr txBox="1">
            <a:spLocks noGrp="1"/>
          </p:cNvSpPr>
          <p:nvPr/>
        </p:nvSpPr>
        <p:spPr>
          <a:xfrm>
            <a:off x="722451" y="733325"/>
            <a:ext cx="770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500"/>
              <a:buFont typeface="Archivo Black"/>
              <a:buNone/>
              <a:defRPr sz="3200" b="0" i="0" u="none" strike="noStrike" cap="none">
                <a:solidFill>
                  <a:schemeClr val="lt1"/>
                </a:solidFill>
                <a:highlight>
                  <a:schemeClr val="dk1"/>
                </a:highlight>
                <a:latin typeface="Archivo Black"/>
                <a:ea typeface="Archivo Black"/>
                <a:cs typeface="Archivo Black"/>
                <a:sym typeface="Archivo Black"/>
              </a:defRPr>
            </a:lvl1pPr>
            <a:lvl2pPr marR="0" lvl="1"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2pPr>
            <a:lvl3pPr marR="0" lvl="2"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3pPr>
            <a:lvl4pPr marR="0" lvl="3"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4pPr>
            <a:lvl5pPr marR="0" lvl="4"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5pPr>
            <a:lvl6pPr marR="0" lvl="5"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6pPr>
            <a:lvl7pPr marR="0" lvl="6"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7pPr>
            <a:lvl8pPr marR="0" lvl="7"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8pPr>
            <a:lvl9pPr marR="0" lvl="8"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9pPr>
          </a:lstStyle>
          <a:p>
            <a:pPr algn="ctr"/>
            <a:r>
              <a:rPr lang="en" dirty="0">
                <a:solidFill>
                  <a:schemeClr val="bg1"/>
                </a:solidFill>
              </a:rPr>
              <a:t>Reflection</a:t>
            </a:r>
            <a:endParaRPr dirty="0"/>
          </a:p>
        </p:txBody>
      </p:sp>
      <p:sp>
        <p:nvSpPr>
          <p:cNvPr id="14" name="Google Shape;5312;p37">
            <a:extLst>
              <a:ext uri="{FF2B5EF4-FFF2-40B4-BE49-F238E27FC236}">
                <a16:creationId xmlns:a16="http://schemas.microsoft.com/office/drawing/2014/main" id="{C73984E9-28B0-12AB-7DF4-F5B4F7B161BD}"/>
              </a:ext>
            </a:extLst>
          </p:cNvPr>
          <p:cNvSpPr txBox="1">
            <a:spLocks noGrp="1"/>
          </p:cNvSpPr>
          <p:nvPr/>
        </p:nvSpPr>
        <p:spPr>
          <a:xfrm>
            <a:off x="904974" y="1890476"/>
            <a:ext cx="7334055" cy="2519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2"/>
              </a:buClr>
              <a:buSzPts val="1400"/>
              <a:buFont typeface="Montserrat"/>
              <a:buChar char="●"/>
              <a:defRPr sz="1400" b="0" i="0" u="none" strike="noStrike" cap="none">
                <a:solidFill>
                  <a:schemeClr val="dk1"/>
                </a:solidFill>
                <a:latin typeface="Archivo"/>
                <a:ea typeface="Archivo"/>
                <a:cs typeface="Archivo"/>
                <a:sym typeface="Archivo"/>
              </a:defRPr>
            </a:lvl1pPr>
            <a:lvl2pPr marL="914400" marR="0" lvl="1"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2pPr>
            <a:lvl3pPr marL="1371600" marR="0" lvl="2"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3pPr>
            <a:lvl4pPr marL="1828800" marR="0" lvl="3"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4pPr>
            <a:lvl5pPr marL="2286000" marR="0" lvl="4"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5pPr>
            <a:lvl6pPr marL="2743200" marR="0" lvl="5"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6pPr>
            <a:lvl7pPr marL="3200400" marR="0" lvl="6"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7pPr>
            <a:lvl8pPr marL="3657600" marR="0" lvl="7"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8pPr>
            <a:lvl9pPr marL="4114800" marR="0" lvl="8" indent="-317500" algn="l" rtl="0">
              <a:lnSpc>
                <a:spcPct val="100000"/>
              </a:lnSpc>
              <a:spcBef>
                <a:spcPts val="1600"/>
              </a:spcBef>
              <a:spcAft>
                <a:spcPts val="160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9pPr>
          </a:lstStyle>
          <a:p>
            <a:pPr marL="317492">
              <a:spcAft>
                <a:spcPts val="1200"/>
              </a:spcAft>
            </a:pPr>
            <a:r>
              <a:rPr lang="en-US" sz="2000" dirty="0"/>
              <a:t>Were you successful in solving the crime?  </a:t>
            </a:r>
          </a:p>
          <a:p>
            <a:pPr marL="317492">
              <a:spcAft>
                <a:spcPts val="1200"/>
              </a:spcAft>
            </a:pPr>
            <a:r>
              <a:rPr lang="en-US" sz="2000" dirty="0"/>
              <a:t>What did your group do well?  What were some challenges you had?</a:t>
            </a:r>
          </a:p>
          <a:p>
            <a:pPr marL="317492">
              <a:spcAft>
                <a:spcPts val="1200"/>
              </a:spcAft>
            </a:pPr>
            <a:r>
              <a:rPr lang="en-US" sz="2000" dirty="0"/>
              <a:t>Was some of the evidence misleading?  Explain.</a:t>
            </a:r>
          </a:p>
          <a:p>
            <a:pPr marL="317492">
              <a:spcAft>
                <a:spcPts val="1200"/>
              </a:spcAft>
            </a:pPr>
            <a:r>
              <a:rPr lang="en-US" sz="2000" dirty="0"/>
              <a:t>What challenges do you think real investigators might have?</a:t>
            </a:r>
          </a:p>
        </p:txBody>
      </p:sp>
    </p:spTree>
    <p:extLst>
      <p:ext uri="{BB962C8B-B14F-4D97-AF65-F5344CB8AC3E}">
        <p14:creationId xmlns:p14="http://schemas.microsoft.com/office/powerpoint/2010/main" val="18255267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2BBDE-6413-53EF-41A6-128EBEEDFE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C6C507-FE1B-93F9-FE80-5A16B2DB3720}"/>
              </a:ext>
            </a:extLst>
          </p:cNvPr>
          <p:cNvSpPr>
            <a:spLocks noGrp="1"/>
          </p:cNvSpPr>
          <p:nvPr>
            <p:ph type="title"/>
          </p:nvPr>
        </p:nvSpPr>
        <p:spPr/>
        <p:txBody>
          <a:bodyPr/>
          <a:lstStyle/>
          <a:p>
            <a:r>
              <a:rPr lang="en-US" dirty="0">
                <a:solidFill>
                  <a:schemeClr val="bg1"/>
                </a:solidFill>
              </a:rPr>
              <a:t>Review Cont.</a:t>
            </a:r>
            <a:endParaRPr lang="en-US" dirty="0"/>
          </a:p>
        </p:txBody>
      </p:sp>
      <p:sp>
        <p:nvSpPr>
          <p:cNvPr id="14" name="Google Shape;5312;p37">
            <a:extLst>
              <a:ext uri="{FF2B5EF4-FFF2-40B4-BE49-F238E27FC236}">
                <a16:creationId xmlns:a16="http://schemas.microsoft.com/office/drawing/2014/main" id="{A323A593-6D4C-94E7-2672-ABA0F1BE0EB1}"/>
              </a:ext>
            </a:extLst>
          </p:cNvPr>
          <p:cNvSpPr txBox="1">
            <a:spLocks noGrp="1"/>
          </p:cNvSpPr>
          <p:nvPr/>
        </p:nvSpPr>
        <p:spPr>
          <a:xfrm>
            <a:off x="895150" y="1517716"/>
            <a:ext cx="7617255" cy="289246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2"/>
              </a:buClr>
              <a:buSzPts val="1400"/>
              <a:buFont typeface="Montserrat"/>
              <a:buChar char="●"/>
              <a:defRPr sz="1400" b="0" i="0" u="none" strike="noStrike" cap="none">
                <a:solidFill>
                  <a:schemeClr val="dk1"/>
                </a:solidFill>
                <a:latin typeface="Archivo"/>
                <a:ea typeface="Archivo"/>
                <a:cs typeface="Archivo"/>
                <a:sym typeface="Archivo"/>
              </a:defRPr>
            </a:lvl1pPr>
            <a:lvl2pPr marL="914400" marR="0" lvl="1"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2pPr>
            <a:lvl3pPr marL="1371600" marR="0" lvl="2"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3pPr>
            <a:lvl4pPr marL="1828800" marR="0" lvl="3"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4pPr>
            <a:lvl5pPr marL="2286000" marR="0" lvl="4"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5pPr>
            <a:lvl6pPr marL="2743200" marR="0" lvl="5"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6pPr>
            <a:lvl7pPr marL="3200400" marR="0" lvl="6"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7pPr>
            <a:lvl8pPr marL="3657600" marR="0" lvl="7"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8pPr>
            <a:lvl9pPr marL="4114800" marR="0" lvl="8" indent="-317500" algn="l" rtl="0">
              <a:lnSpc>
                <a:spcPct val="100000"/>
              </a:lnSpc>
              <a:spcBef>
                <a:spcPts val="1600"/>
              </a:spcBef>
              <a:spcAft>
                <a:spcPts val="160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9pPr>
          </a:lstStyle>
          <a:p>
            <a:pPr marL="317492">
              <a:spcAft>
                <a:spcPts val="1800"/>
              </a:spcAft>
            </a:pPr>
            <a:r>
              <a:rPr lang="en-US" sz="2200" dirty="0"/>
              <a:t>What was the most interesting thing you learned today?</a:t>
            </a:r>
          </a:p>
          <a:p>
            <a:pPr marL="317492">
              <a:spcAft>
                <a:spcPts val="1800"/>
              </a:spcAft>
            </a:pPr>
            <a:r>
              <a:rPr lang="en-US" sz="2200" dirty="0"/>
              <a:t>Can you rely on just one piece of evidence to tell the story of what happened?  Why or why not?</a:t>
            </a:r>
          </a:p>
          <a:p>
            <a:pPr marL="317492">
              <a:spcAft>
                <a:spcPts val="1800"/>
              </a:spcAft>
            </a:pPr>
            <a:r>
              <a:rPr lang="en-US" sz="2200" dirty="0"/>
              <a:t>Which evidence do you think is the most important? Why?</a:t>
            </a:r>
          </a:p>
          <a:p>
            <a:pPr marL="317492">
              <a:spcAft>
                <a:spcPts val="1800"/>
              </a:spcAft>
            </a:pPr>
            <a:r>
              <a:rPr lang="en-US" sz="2200" dirty="0"/>
              <a:t>Are you interested in a career in Crime Scene Investigation?</a:t>
            </a:r>
          </a:p>
        </p:txBody>
      </p:sp>
    </p:spTree>
    <p:extLst>
      <p:ext uri="{BB962C8B-B14F-4D97-AF65-F5344CB8AC3E}">
        <p14:creationId xmlns:p14="http://schemas.microsoft.com/office/powerpoint/2010/main" val="10589552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643"/>
        <p:cNvGrpSpPr/>
        <p:nvPr/>
      </p:nvGrpSpPr>
      <p:grpSpPr>
        <a:xfrm>
          <a:off x="0" y="0"/>
          <a:ext cx="0" cy="0"/>
          <a:chOff x="0" y="0"/>
          <a:chExt cx="0" cy="0"/>
        </a:xfrm>
      </p:grpSpPr>
      <p:sp>
        <p:nvSpPr>
          <p:cNvPr id="5645" name="Google Shape;5645;p67"/>
          <p:cNvSpPr txBox="1">
            <a:spLocks noGrp="1"/>
          </p:cNvSpPr>
          <p:nvPr>
            <p:ph type="title" idx="2"/>
          </p:nvPr>
        </p:nvSpPr>
        <p:spPr>
          <a:xfrm>
            <a:off x="2292900" y="1379251"/>
            <a:ext cx="4558200" cy="1192500"/>
          </a:xfrm>
          <a:prstGeom prst="rect">
            <a:avLst/>
          </a:prstGeom>
        </p:spPr>
        <p:txBody>
          <a:bodyPr spcFirstLastPara="1" wrap="square" lIns="91425" tIns="91425" rIns="91425" bIns="91425" anchor="t" anchorCtr="0">
            <a:noAutofit/>
          </a:bodyPr>
          <a:lstStyle/>
          <a:p>
            <a:r>
              <a:rPr lang="en" sz="6000"/>
              <a:t>Great Job!</a:t>
            </a:r>
            <a:endParaRPr sz="6000"/>
          </a:p>
        </p:txBody>
      </p:sp>
      <p:sp>
        <p:nvSpPr>
          <p:cNvPr id="5646" name="Google Shape;5646;p67"/>
          <p:cNvSpPr txBox="1">
            <a:spLocks noGrp="1"/>
          </p:cNvSpPr>
          <p:nvPr>
            <p:ph type="subTitle" idx="1"/>
          </p:nvPr>
        </p:nvSpPr>
        <p:spPr>
          <a:xfrm>
            <a:off x="1559700" y="2882525"/>
            <a:ext cx="6024600" cy="787800"/>
          </a:xfrm>
          <a:prstGeom prst="rect">
            <a:avLst/>
          </a:prstGeom>
        </p:spPr>
        <p:txBody>
          <a:bodyPr spcFirstLastPara="1" wrap="square" lIns="91425" tIns="91425" rIns="91425" bIns="91425" anchor="ctr" anchorCtr="0">
            <a:noAutofit/>
          </a:bodyPr>
          <a:lstStyle/>
          <a:p>
            <a:pPr marL="0" indent="0"/>
            <a:r>
              <a:rPr lang="en" sz="4800"/>
              <a:t>Thanks for Coming!</a:t>
            </a:r>
            <a:endParaRPr sz="4800"/>
          </a:p>
        </p:txBody>
      </p:sp>
      <p:pic>
        <p:nvPicPr>
          <p:cNvPr id="5647" name="Google Shape;5647;p67">
            <a:extLst>
              <a:ext uri="{C183D7F6-B498-43B3-948B-1728B52AA6E4}">
                <adec:decorative xmlns:adec="http://schemas.microsoft.com/office/drawing/2017/decorative" val="1"/>
              </a:ext>
            </a:extLst>
          </p:cNvPr>
          <p:cNvPicPr preferRelativeResize="0"/>
          <p:nvPr/>
        </p:nvPicPr>
        <p:blipFill rotWithShape="1">
          <a:blip r:embed="rId3">
            <a:alphaModFix/>
          </a:blip>
          <a:srcRect t="52466" r="48119"/>
          <a:stretch/>
        </p:blipFill>
        <p:spPr>
          <a:xfrm rot="-1679243" flipH="1">
            <a:off x="14871" y="238531"/>
            <a:ext cx="1449987" cy="1043011"/>
          </a:xfrm>
          <a:prstGeom prst="rect">
            <a:avLst/>
          </a:prstGeom>
          <a:noFill/>
          <a:ln>
            <a:noFill/>
          </a:ln>
        </p:spPr>
      </p:pic>
      <p:pic>
        <p:nvPicPr>
          <p:cNvPr id="5648" name="Google Shape;5648;p67">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rot="-714810">
            <a:off x="7450896" y="1540848"/>
            <a:ext cx="1181256" cy="1233031"/>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622AADD-6E68-279C-3BBB-D893C89411B6}"/>
              </a:ext>
            </a:extLst>
          </p:cNvPr>
          <p:cNvSpPr>
            <a:spLocks noGrp="1"/>
          </p:cNvSpPr>
          <p:nvPr>
            <p:ph type="title"/>
          </p:nvPr>
        </p:nvSpPr>
        <p:spPr>
          <a:xfrm>
            <a:off x="720000" y="-572700"/>
            <a:ext cx="7704000" cy="572700"/>
          </a:xfrm>
        </p:spPr>
        <p:txBody>
          <a:bodyPr spcFirstLastPara="1" wrap="square" lIns="91425" tIns="91425" rIns="91425" bIns="91425" anchor="b" anchorCtr="0">
            <a:noAutofit/>
          </a:bodyPr>
          <a:lstStyle/>
          <a:p>
            <a:r>
              <a:rPr lang="en-US" dirty="0"/>
              <a:t>Conclusion</a:t>
            </a:r>
          </a:p>
        </p:txBody>
      </p:sp>
      <p:sp>
        <p:nvSpPr>
          <p:cNvPr id="6" name="TextBox 5">
            <a:extLst>
              <a:ext uri="{FF2B5EF4-FFF2-40B4-BE49-F238E27FC236}">
                <a16:creationId xmlns:a16="http://schemas.microsoft.com/office/drawing/2014/main" id="{A344B1D0-5104-7488-31C3-CBBF82687E53}"/>
              </a:ext>
            </a:extLst>
          </p:cNvPr>
          <p:cNvSpPr txBox="1"/>
          <p:nvPr/>
        </p:nvSpPr>
        <p:spPr>
          <a:xfrm>
            <a:off x="719383" y="204861"/>
            <a:ext cx="7705235" cy="1384418"/>
          </a:xfrm>
          <a:prstGeom prst="rect">
            <a:avLst/>
          </a:prstGeom>
          <a:noFill/>
        </p:spPr>
        <p:txBody>
          <a:bodyPr wrap="square">
            <a:spAutoFit/>
          </a:bodyPr>
          <a:lstStyle/>
          <a:p>
            <a:pPr>
              <a:lnSpc>
                <a:spcPct val="119000"/>
              </a:lnSpc>
              <a:spcAft>
                <a:spcPts val="600"/>
              </a:spcAft>
            </a:pPr>
            <a:r>
              <a:rPr lang="en-US" sz="1351" kern="1400" dirty="0">
                <a:solidFill>
                  <a:schemeClr val="tx1"/>
                </a:solidFill>
                <a:latin typeface="Archivo" panose="020B0604020202020204" charset="0"/>
                <a:cs typeface="Archivo" panose="020B0604020202020204" charset="0"/>
              </a:rPr>
              <a:t>This CSI Day Camp was developed by Oklahoma STEM Innovators, Kate Wardlaw, Kara Wardlaw, Lauren Guthrie, with guidance from Oklahoma 4-H STEM Specialist Kelly Wardlaw.  These activities are based on training they received during the Innovate Leadership Summit from Caitlin Porterfield at the University of Central Oklahoma Forensic Science Institute. </a:t>
            </a:r>
          </a:p>
          <a:p>
            <a:pPr>
              <a:lnSpc>
                <a:spcPct val="119000"/>
              </a:lnSpc>
              <a:spcAft>
                <a:spcPts val="600"/>
              </a:spcAft>
            </a:pPr>
            <a:r>
              <a:rPr lang="en-US" sz="1351" kern="1400" dirty="0">
                <a:solidFill>
                  <a:schemeClr val="tx1"/>
                </a:solidFill>
                <a:latin typeface="Archivo" panose="020B0604020202020204" charset="0"/>
                <a:cs typeface="Archivo" panose="020B0604020202020204" charset="0"/>
              </a:rPr>
              <a:t>Please contact Kelly Wardlaw, </a:t>
            </a:r>
            <a:r>
              <a:rPr lang="en-US" sz="1351" kern="1400" dirty="0">
                <a:solidFill>
                  <a:schemeClr val="tx1"/>
                </a:solidFill>
                <a:latin typeface="Archivo" panose="020B0604020202020204" charset="0"/>
                <a:cs typeface="Archivo" panose="020B0604020202020204" charset="0"/>
                <a:hlinkClick r:id="rId3"/>
              </a:rPr>
              <a:t>k.wardlaw@okstate.edu</a:t>
            </a:r>
            <a:r>
              <a:rPr lang="en-US" sz="1351" kern="1400" dirty="0">
                <a:solidFill>
                  <a:schemeClr val="tx1"/>
                </a:solidFill>
                <a:latin typeface="Archivo" panose="020B0604020202020204" charset="0"/>
                <a:cs typeface="Archivo" panose="020B0604020202020204" charset="0"/>
              </a:rPr>
              <a:t>, with any questions or comments.</a:t>
            </a:r>
          </a:p>
        </p:txBody>
      </p:sp>
      <p:sp>
        <p:nvSpPr>
          <p:cNvPr id="12" name="TextBox 11">
            <a:extLst>
              <a:ext uri="{FF2B5EF4-FFF2-40B4-BE49-F238E27FC236}">
                <a16:creationId xmlns:a16="http://schemas.microsoft.com/office/drawing/2014/main" id="{B494CCD8-D858-8D5A-15FF-157394F0B297}"/>
              </a:ext>
            </a:extLst>
          </p:cNvPr>
          <p:cNvSpPr txBox="1"/>
          <p:nvPr/>
        </p:nvSpPr>
        <p:spPr>
          <a:xfrm>
            <a:off x="923826" y="4036405"/>
            <a:ext cx="7154945" cy="902235"/>
          </a:xfrm>
          <a:prstGeom prst="rect">
            <a:avLst/>
          </a:prstGeom>
          <a:noFill/>
        </p:spPr>
        <p:txBody>
          <a:bodyPr wrap="square">
            <a:spAutoFit/>
          </a:bodyPr>
          <a:lstStyle/>
          <a:p>
            <a:pPr algn="ctr">
              <a:lnSpc>
                <a:spcPct val="119000"/>
              </a:lnSpc>
              <a:spcAft>
                <a:spcPts val="1400"/>
              </a:spcAft>
            </a:pPr>
            <a:r>
              <a:rPr lang="en-US" sz="1100" kern="1400" dirty="0">
                <a:solidFill>
                  <a:schemeClr val="tx1"/>
                </a:solidFill>
                <a:latin typeface="Archivo" panose="020B0604020202020204" charset="0"/>
                <a:cs typeface="Archivo" panose="020B0604020202020204" charset="0"/>
              </a:rPr>
              <a:t>Oklahoma State University, as an equal opportunity employer, complies with all applicable federal and state laws regarding non-discrimination. Oklahoma State University is committed to a policy of equal opportunity for all individuals and does not discriminate based on race, religion, age, sex, color, national origin, marital status, disability, or veteran status with regard to employment, educational programs and activities, and/or admissions. </a:t>
            </a:r>
            <a:r>
              <a:rPr lang="en-US" sz="1200" kern="1400" dirty="0">
                <a:solidFill>
                  <a:schemeClr val="tx1"/>
                </a:solidFill>
                <a:latin typeface="Calibri" panose="020F0502020204030204" pitchFamily="34" charset="0"/>
              </a:rPr>
              <a:t> </a:t>
            </a:r>
          </a:p>
        </p:txBody>
      </p:sp>
      <p:pic>
        <p:nvPicPr>
          <p:cNvPr id="8" name="Picture 7">
            <a:extLst>
              <a:ext uri="{FF2B5EF4-FFF2-40B4-BE49-F238E27FC236}">
                <a16:creationId xmlns:a16="http://schemas.microsoft.com/office/drawing/2014/main" id="{6DBA7DFF-628C-54B2-95A4-CE022DF0ABC1}"/>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338534" y="1878526"/>
            <a:ext cx="4325527" cy="2049259"/>
          </a:xfrm>
          <a:prstGeom prst="rect">
            <a:avLst/>
          </a:prstGeom>
        </p:spPr>
      </p:pic>
    </p:spTree>
    <p:extLst>
      <p:ext uri="{BB962C8B-B14F-4D97-AF65-F5344CB8AC3E}">
        <p14:creationId xmlns:p14="http://schemas.microsoft.com/office/powerpoint/2010/main" val="357334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325"/>
        <p:cNvGrpSpPr/>
        <p:nvPr/>
      </p:nvGrpSpPr>
      <p:grpSpPr>
        <a:xfrm>
          <a:off x="0" y="0"/>
          <a:ext cx="0" cy="0"/>
          <a:chOff x="0" y="0"/>
          <a:chExt cx="0" cy="0"/>
        </a:xfrm>
      </p:grpSpPr>
      <p:sp>
        <p:nvSpPr>
          <p:cNvPr id="5327" name="Google Shape;5327;p3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r>
              <a:rPr lang="en" dirty="0">
                <a:solidFill>
                  <a:schemeClr val="bg1"/>
                </a:solidFill>
              </a:rPr>
              <a:t>Chain of Custody</a:t>
            </a:r>
            <a:endParaRPr dirty="0">
              <a:solidFill>
                <a:schemeClr val="bg1"/>
              </a:solidFill>
            </a:endParaRPr>
          </a:p>
        </p:txBody>
      </p:sp>
      <p:sp>
        <p:nvSpPr>
          <p:cNvPr id="5326" name="Google Shape;5326;p38"/>
          <p:cNvSpPr txBox="1">
            <a:spLocks noGrp="1"/>
          </p:cNvSpPr>
          <p:nvPr>
            <p:ph type="body" idx="4294967295"/>
          </p:nvPr>
        </p:nvSpPr>
        <p:spPr>
          <a:xfrm>
            <a:off x="715101" y="1602176"/>
            <a:ext cx="7158300" cy="2519700"/>
          </a:xfrm>
          <a:prstGeom prst="rect">
            <a:avLst/>
          </a:prstGeom>
        </p:spPr>
        <p:txBody>
          <a:bodyPr spcFirstLastPara="1" wrap="square" lIns="91425" tIns="91425" rIns="91425" bIns="91425" anchor="t" anchorCtr="0">
            <a:noAutofit/>
          </a:bodyPr>
          <a:lstStyle/>
          <a:p>
            <a:pPr marL="0" indent="0">
              <a:buNone/>
            </a:pPr>
            <a:r>
              <a:rPr lang="en" sz="2200" dirty="0"/>
              <a:t>Evidence Bags and Logs are used to track evidence.</a:t>
            </a:r>
            <a:endParaRPr sz="2200" dirty="0"/>
          </a:p>
          <a:p>
            <a:pPr marL="0" indent="0">
              <a:spcBef>
                <a:spcPts val="1600"/>
              </a:spcBef>
              <a:buNone/>
            </a:pPr>
            <a:r>
              <a:rPr lang="en" sz="2200" dirty="0"/>
              <a:t>On your evidence bag label:</a:t>
            </a:r>
            <a:endParaRPr sz="2000" dirty="0"/>
          </a:p>
          <a:p>
            <a:pPr marL="0" indent="0">
              <a:lnSpc>
                <a:spcPct val="115000"/>
              </a:lnSpc>
              <a:buNone/>
            </a:pPr>
            <a:endParaRPr sz="1200" dirty="0"/>
          </a:p>
        </p:txBody>
      </p:sp>
      <p:sp>
        <p:nvSpPr>
          <p:cNvPr id="5329" name="Google Shape;5329;p38"/>
          <p:cNvSpPr txBox="1"/>
          <p:nvPr/>
        </p:nvSpPr>
        <p:spPr>
          <a:xfrm>
            <a:off x="717601" y="2684775"/>
            <a:ext cx="3710700" cy="1107965"/>
          </a:xfrm>
          <a:prstGeom prst="rect">
            <a:avLst/>
          </a:prstGeom>
          <a:noFill/>
          <a:ln>
            <a:noFill/>
          </a:ln>
        </p:spPr>
        <p:txBody>
          <a:bodyPr spcFirstLastPara="1" wrap="square" lIns="91425" tIns="91425" rIns="91425" bIns="91425" anchor="t" anchorCtr="0">
            <a:spAutoFit/>
          </a:bodyPr>
          <a:lstStyle/>
          <a:p>
            <a:pPr marL="457189" indent="-355591">
              <a:buClr>
                <a:schemeClr val="lt2"/>
              </a:buClr>
              <a:buSzPts val="2000"/>
              <a:buFont typeface="Montserrat"/>
              <a:buChar char="●"/>
            </a:pPr>
            <a:r>
              <a:rPr lang="en" sz="2000">
                <a:solidFill>
                  <a:schemeClr val="dk1"/>
                </a:solidFill>
                <a:latin typeface="Archivo"/>
                <a:ea typeface="Archivo"/>
                <a:cs typeface="Archivo"/>
                <a:sym typeface="Archivo"/>
              </a:rPr>
              <a:t>Case name or number</a:t>
            </a:r>
            <a:endParaRPr sz="2000">
              <a:solidFill>
                <a:schemeClr val="dk1"/>
              </a:solidFill>
              <a:latin typeface="Archivo"/>
              <a:ea typeface="Archivo"/>
              <a:cs typeface="Archivo"/>
              <a:sym typeface="Archivo"/>
            </a:endParaRPr>
          </a:p>
          <a:p>
            <a:pPr marL="457189" indent="-355591">
              <a:buClr>
                <a:schemeClr val="lt2"/>
              </a:buClr>
              <a:buSzPts val="2000"/>
              <a:buFont typeface="Montserrat"/>
              <a:buChar char="●"/>
            </a:pPr>
            <a:r>
              <a:rPr lang="en" sz="2000">
                <a:solidFill>
                  <a:schemeClr val="dk1"/>
                </a:solidFill>
                <a:latin typeface="Archivo"/>
                <a:ea typeface="Archivo"/>
                <a:cs typeface="Archivo"/>
                <a:sym typeface="Archivo"/>
              </a:rPr>
              <a:t>Evidence description</a:t>
            </a:r>
            <a:endParaRPr sz="2000">
              <a:solidFill>
                <a:schemeClr val="dk1"/>
              </a:solidFill>
              <a:latin typeface="Archivo"/>
              <a:ea typeface="Archivo"/>
              <a:cs typeface="Archivo"/>
              <a:sym typeface="Archivo"/>
            </a:endParaRPr>
          </a:p>
          <a:p>
            <a:pPr marL="457189" indent="-355591">
              <a:buClr>
                <a:schemeClr val="lt2"/>
              </a:buClr>
              <a:buSzPts val="2000"/>
              <a:buFont typeface="Montserrat"/>
              <a:buChar char="●"/>
            </a:pPr>
            <a:r>
              <a:rPr lang="en" sz="2000">
                <a:solidFill>
                  <a:schemeClr val="dk1"/>
                </a:solidFill>
                <a:latin typeface="Archivo"/>
                <a:ea typeface="Archivo"/>
                <a:cs typeface="Archivo"/>
                <a:sym typeface="Archivo"/>
              </a:rPr>
              <a:t>Date collected</a:t>
            </a:r>
            <a:endParaRPr sz="2000"/>
          </a:p>
        </p:txBody>
      </p:sp>
      <p:sp>
        <p:nvSpPr>
          <p:cNvPr id="5328" name="Google Shape;5328;p38"/>
          <p:cNvSpPr txBox="1"/>
          <p:nvPr/>
        </p:nvSpPr>
        <p:spPr>
          <a:xfrm>
            <a:off x="4962301" y="2684775"/>
            <a:ext cx="3464100" cy="1107965"/>
          </a:xfrm>
          <a:prstGeom prst="rect">
            <a:avLst/>
          </a:prstGeom>
          <a:noFill/>
          <a:ln>
            <a:noFill/>
          </a:ln>
        </p:spPr>
        <p:txBody>
          <a:bodyPr spcFirstLastPara="1" wrap="square" lIns="91425" tIns="91425" rIns="91425" bIns="91425" anchor="t" anchorCtr="0">
            <a:spAutoFit/>
          </a:bodyPr>
          <a:lstStyle/>
          <a:p>
            <a:pPr marL="457189" indent="-355591">
              <a:buClr>
                <a:schemeClr val="lt2"/>
              </a:buClr>
              <a:buSzPts val="2000"/>
              <a:buFont typeface="Montserrat"/>
              <a:buChar char="●"/>
            </a:pPr>
            <a:r>
              <a:rPr lang="en" sz="2000">
                <a:solidFill>
                  <a:schemeClr val="dk1"/>
                </a:solidFill>
                <a:latin typeface="Archivo"/>
                <a:ea typeface="Archivo"/>
                <a:cs typeface="Archivo"/>
                <a:sym typeface="Archivo"/>
              </a:rPr>
              <a:t>Time collected</a:t>
            </a:r>
            <a:endParaRPr sz="2000">
              <a:solidFill>
                <a:schemeClr val="dk1"/>
              </a:solidFill>
              <a:latin typeface="Archivo"/>
              <a:ea typeface="Archivo"/>
              <a:cs typeface="Archivo"/>
              <a:sym typeface="Archivo"/>
            </a:endParaRPr>
          </a:p>
          <a:p>
            <a:pPr marL="457189" indent="-355591">
              <a:buClr>
                <a:schemeClr val="lt2"/>
              </a:buClr>
              <a:buSzPts val="2000"/>
              <a:buFont typeface="Montserrat"/>
              <a:buChar char="●"/>
            </a:pPr>
            <a:r>
              <a:rPr lang="en" sz="2000">
                <a:solidFill>
                  <a:schemeClr val="dk1"/>
                </a:solidFill>
                <a:latin typeface="Archivo"/>
                <a:ea typeface="Archivo"/>
                <a:cs typeface="Archivo"/>
                <a:sym typeface="Archivo"/>
              </a:rPr>
              <a:t>Location of collection</a:t>
            </a:r>
            <a:endParaRPr sz="2000">
              <a:solidFill>
                <a:schemeClr val="dk1"/>
              </a:solidFill>
              <a:latin typeface="Archivo"/>
              <a:ea typeface="Archivo"/>
              <a:cs typeface="Archivo"/>
              <a:sym typeface="Archivo"/>
            </a:endParaRPr>
          </a:p>
          <a:p>
            <a:pPr marL="457189" indent="-355591">
              <a:buClr>
                <a:schemeClr val="lt2"/>
              </a:buClr>
              <a:buSzPts val="2000"/>
              <a:buFont typeface="Montserrat"/>
              <a:buChar char="●"/>
            </a:pPr>
            <a:r>
              <a:rPr lang="en" sz="2000">
                <a:solidFill>
                  <a:schemeClr val="dk1"/>
                </a:solidFill>
                <a:latin typeface="Archivo"/>
                <a:ea typeface="Archivo"/>
                <a:cs typeface="Archivo"/>
                <a:sym typeface="Archivo"/>
              </a:rPr>
              <a:t>Collected by (name)</a:t>
            </a:r>
            <a:endParaRPr sz="2000">
              <a:solidFill>
                <a:schemeClr val="dk1"/>
              </a:solidFill>
              <a:latin typeface="Archivo"/>
              <a:ea typeface="Archivo"/>
              <a:cs typeface="Archivo"/>
              <a:sym typeface="Archiv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84A7B6D-C8B2-E92A-FD8E-8BDEAD02C9CD}"/>
              </a:ext>
            </a:extLst>
          </p:cNvPr>
          <p:cNvSpPr>
            <a:spLocks noGrp="1"/>
          </p:cNvSpPr>
          <p:nvPr>
            <p:ph type="title"/>
          </p:nvPr>
        </p:nvSpPr>
        <p:spPr>
          <a:xfrm>
            <a:off x="1388100" y="-2529300"/>
            <a:ext cx="6367800" cy="2529300"/>
          </a:xfrm>
        </p:spPr>
        <p:txBody>
          <a:bodyPr spcFirstLastPara="1" wrap="square" lIns="91425" tIns="91425" rIns="91425" bIns="91425" anchor="b" anchorCtr="0">
            <a:noAutofit/>
          </a:bodyPr>
          <a:lstStyle/>
          <a:p>
            <a:r>
              <a:rPr lang="en-US" dirty="0"/>
              <a:t>Reflection </a:t>
            </a:r>
          </a:p>
        </p:txBody>
      </p:sp>
      <p:sp>
        <p:nvSpPr>
          <p:cNvPr id="15" name="TItle">
            <a:extLst>
              <a:ext uri="{FF2B5EF4-FFF2-40B4-BE49-F238E27FC236}">
                <a16:creationId xmlns:a16="http://schemas.microsoft.com/office/drawing/2014/main" id="{8542A0E4-5F67-99F1-EA76-4A258D390027}"/>
              </a:ext>
            </a:extLst>
          </p:cNvPr>
          <p:cNvSpPr txBox="1">
            <a:spLocks noGrp="1"/>
          </p:cNvSpPr>
          <p:nvPr/>
        </p:nvSpPr>
        <p:spPr>
          <a:xfrm>
            <a:off x="722451" y="733325"/>
            <a:ext cx="770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500"/>
              <a:buFont typeface="Archivo Black"/>
              <a:buNone/>
              <a:defRPr sz="3200" b="0" i="0" u="none" strike="noStrike" cap="none">
                <a:solidFill>
                  <a:schemeClr val="lt1"/>
                </a:solidFill>
                <a:highlight>
                  <a:schemeClr val="dk1"/>
                </a:highlight>
                <a:latin typeface="Archivo Black"/>
                <a:ea typeface="Archivo Black"/>
                <a:cs typeface="Archivo Black"/>
                <a:sym typeface="Archivo Black"/>
              </a:defRPr>
            </a:lvl1pPr>
            <a:lvl2pPr marR="0" lvl="1"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2pPr>
            <a:lvl3pPr marR="0" lvl="2"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3pPr>
            <a:lvl4pPr marR="0" lvl="3"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4pPr>
            <a:lvl5pPr marR="0" lvl="4"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5pPr>
            <a:lvl6pPr marR="0" lvl="5"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6pPr>
            <a:lvl7pPr marR="0" lvl="6"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7pPr>
            <a:lvl8pPr marR="0" lvl="7"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8pPr>
            <a:lvl9pPr marR="0" lvl="8" algn="l" rtl="0">
              <a:lnSpc>
                <a:spcPct val="100000"/>
              </a:lnSpc>
              <a:spcBef>
                <a:spcPts val="0"/>
              </a:spcBef>
              <a:spcAft>
                <a:spcPts val="0"/>
              </a:spcAft>
              <a:buClr>
                <a:schemeClr val="lt1"/>
              </a:buClr>
              <a:buSzPts val="3500"/>
              <a:buFont typeface="Archivo ExtraBold"/>
              <a:buNone/>
              <a:defRPr sz="3500" b="0" i="0" u="none" strike="noStrike" cap="none">
                <a:solidFill>
                  <a:schemeClr val="lt1"/>
                </a:solidFill>
                <a:latin typeface="Archivo ExtraBold"/>
                <a:ea typeface="Archivo ExtraBold"/>
                <a:cs typeface="Archivo ExtraBold"/>
                <a:sym typeface="Archivo ExtraBold"/>
              </a:defRPr>
            </a:lvl9pPr>
          </a:lstStyle>
          <a:p>
            <a:pPr algn="ctr"/>
            <a:r>
              <a:rPr lang="en" dirty="0">
                <a:solidFill>
                  <a:schemeClr val="bg1"/>
                </a:solidFill>
              </a:rPr>
              <a:t>Reflection</a:t>
            </a:r>
            <a:endParaRPr dirty="0"/>
          </a:p>
        </p:txBody>
      </p:sp>
      <p:sp>
        <p:nvSpPr>
          <p:cNvPr id="14" name="Google Shape;5312;p37">
            <a:extLst>
              <a:ext uri="{FF2B5EF4-FFF2-40B4-BE49-F238E27FC236}">
                <a16:creationId xmlns:a16="http://schemas.microsoft.com/office/drawing/2014/main" id="{434F6DB5-458F-FA56-83A0-4EC52892700C}"/>
              </a:ext>
            </a:extLst>
          </p:cNvPr>
          <p:cNvSpPr txBox="1">
            <a:spLocks noGrp="1"/>
          </p:cNvSpPr>
          <p:nvPr/>
        </p:nvSpPr>
        <p:spPr>
          <a:xfrm>
            <a:off x="1041662" y="1890476"/>
            <a:ext cx="7060677" cy="2519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2"/>
              </a:buClr>
              <a:buSzPts val="1400"/>
              <a:buFont typeface="Montserrat"/>
              <a:buChar char="●"/>
              <a:defRPr sz="1400" b="0" i="0" u="none" strike="noStrike" cap="none">
                <a:solidFill>
                  <a:schemeClr val="dk1"/>
                </a:solidFill>
                <a:latin typeface="Archivo"/>
                <a:ea typeface="Archivo"/>
                <a:cs typeface="Archivo"/>
                <a:sym typeface="Archivo"/>
              </a:defRPr>
            </a:lvl1pPr>
            <a:lvl2pPr marL="914400" marR="0" lvl="1"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2pPr>
            <a:lvl3pPr marL="1371600" marR="0" lvl="2"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3pPr>
            <a:lvl4pPr marL="1828800" marR="0" lvl="3"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4pPr>
            <a:lvl5pPr marL="2286000" marR="0" lvl="4"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5pPr>
            <a:lvl6pPr marL="2743200" marR="0" lvl="5"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6pPr>
            <a:lvl7pPr marL="3200400" marR="0" lvl="6"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7pPr>
            <a:lvl8pPr marL="3657600" marR="0" lvl="7" indent="-317500" algn="l" rtl="0">
              <a:lnSpc>
                <a:spcPct val="100000"/>
              </a:lnSpc>
              <a:spcBef>
                <a:spcPts val="1600"/>
              </a:spcBef>
              <a:spcAft>
                <a:spcPts val="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8pPr>
            <a:lvl9pPr marL="4114800" marR="0" lvl="8" indent="-317500" algn="l" rtl="0">
              <a:lnSpc>
                <a:spcPct val="100000"/>
              </a:lnSpc>
              <a:spcBef>
                <a:spcPts val="1600"/>
              </a:spcBef>
              <a:spcAft>
                <a:spcPts val="1600"/>
              </a:spcAft>
              <a:buClr>
                <a:schemeClr val="dk1"/>
              </a:buClr>
              <a:buSzPts val="1400"/>
              <a:buFont typeface="Montserrat"/>
              <a:buChar char="■"/>
              <a:defRPr sz="1400" b="0" i="0" u="none" strike="noStrike" cap="none">
                <a:solidFill>
                  <a:schemeClr val="dk1"/>
                </a:solidFill>
                <a:latin typeface="Archivo"/>
                <a:ea typeface="Archivo"/>
                <a:cs typeface="Archivo"/>
                <a:sym typeface="Archivo"/>
              </a:defRPr>
            </a:lvl9pPr>
          </a:lstStyle>
          <a:p>
            <a:pPr marL="317492"/>
            <a:r>
              <a:rPr lang="en-US" sz="2800" dirty="0"/>
              <a:t>Why is it important to carefully collect evidence and log the chain of custody?</a:t>
            </a:r>
          </a:p>
        </p:txBody>
      </p:sp>
    </p:spTree>
    <p:extLst>
      <p:ext uri="{BB962C8B-B14F-4D97-AF65-F5344CB8AC3E}">
        <p14:creationId xmlns:p14="http://schemas.microsoft.com/office/powerpoint/2010/main" val="3249225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333"/>
        <p:cNvGrpSpPr/>
        <p:nvPr/>
      </p:nvGrpSpPr>
      <p:grpSpPr>
        <a:xfrm>
          <a:off x="0" y="0"/>
          <a:ext cx="0" cy="0"/>
          <a:chOff x="0" y="0"/>
          <a:chExt cx="0" cy="0"/>
        </a:xfrm>
      </p:grpSpPr>
      <p:sp>
        <p:nvSpPr>
          <p:cNvPr id="5335" name="Google Shape;5335;p39"/>
          <p:cNvSpPr txBox="1">
            <a:spLocks noGrp="1"/>
          </p:cNvSpPr>
          <p:nvPr>
            <p:ph type="title" idx="2"/>
          </p:nvPr>
        </p:nvSpPr>
        <p:spPr>
          <a:xfrm>
            <a:off x="2292900" y="1109151"/>
            <a:ext cx="4558200" cy="1192500"/>
          </a:xfrm>
          <a:prstGeom prst="rect">
            <a:avLst/>
          </a:prstGeom>
        </p:spPr>
        <p:txBody>
          <a:bodyPr spcFirstLastPara="1" wrap="square" lIns="91425" tIns="91425" rIns="91425" bIns="91425" anchor="t" anchorCtr="0">
            <a:noAutofit/>
          </a:bodyPr>
          <a:lstStyle/>
          <a:p>
            <a:r>
              <a:rPr lang="en"/>
              <a:t>02</a:t>
            </a:r>
            <a:endParaRPr/>
          </a:p>
        </p:txBody>
      </p:sp>
      <p:sp>
        <p:nvSpPr>
          <p:cNvPr id="5334" name="Google Shape;5334;p39"/>
          <p:cNvSpPr txBox="1">
            <a:spLocks noGrp="1"/>
          </p:cNvSpPr>
          <p:nvPr>
            <p:ph type="title"/>
          </p:nvPr>
        </p:nvSpPr>
        <p:spPr>
          <a:xfrm>
            <a:off x="2055900" y="2428725"/>
            <a:ext cx="5032200" cy="1430400"/>
          </a:xfrm>
          <a:prstGeom prst="rect">
            <a:avLst/>
          </a:prstGeom>
        </p:spPr>
        <p:txBody>
          <a:bodyPr spcFirstLastPara="1" wrap="square" lIns="91425" tIns="91425" rIns="91425" bIns="91425" anchor="b" anchorCtr="0">
            <a:noAutofit/>
          </a:bodyPr>
          <a:lstStyle/>
          <a:p>
            <a:r>
              <a:rPr lang="en">
                <a:solidFill>
                  <a:schemeClr val="dk1"/>
                </a:solidFill>
              </a:rPr>
              <a:t> </a:t>
            </a:r>
            <a:r>
              <a:rPr lang="en">
                <a:highlight>
                  <a:schemeClr val="dk1"/>
                </a:highlight>
              </a:rPr>
              <a:t>SHOE PRINTS </a:t>
            </a:r>
            <a:endParaRPr>
              <a:highlight>
                <a:schemeClr val="dk1"/>
              </a:highligh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340"/>
        <p:cNvGrpSpPr/>
        <p:nvPr/>
      </p:nvGrpSpPr>
      <p:grpSpPr>
        <a:xfrm>
          <a:off x="0" y="0"/>
          <a:ext cx="0" cy="0"/>
          <a:chOff x="0" y="0"/>
          <a:chExt cx="0" cy="0"/>
        </a:xfrm>
      </p:grpSpPr>
      <p:sp>
        <p:nvSpPr>
          <p:cNvPr id="5341" name="Google Shape;5341;p40"/>
          <p:cNvSpPr txBox="1">
            <a:spLocks noGrp="1"/>
          </p:cNvSpPr>
          <p:nvPr>
            <p:ph type="title"/>
          </p:nvPr>
        </p:nvSpPr>
        <p:spPr>
          <a:prstGeom prst="rect">
            <a:avLst/>
          </a:prstGeom>
        </p:spPr>
        <p:txBody>
          <a:bodyPr spcFirstLastPara="1" wrap="square" lIns="91425" tIns="91425" rIns="91425" bIns="91425" anchor="t" anchorCtr="0">
            <a:noAutofit/>
          </a:bodyPr>
          <a:lstStyle/>
          <a:p>
            <a:r>
              <a:rPr lang="en" dirty="0">
                <a:solidFill>
                  <a:schemeClr val="bg1"/>
                </a:solidFill>
              </a:rPr>
              <a:t>Tread P</a:t>
            </a:r>
            <a:r>
              <a:rPr lang="en" dirty="0"/>
              <a:t>atterns</a:t>
            </a:r>
            <a:endParaRPr dirty="0"/>
          </a:p>
        </p:txBody>
      </p:sp>
      <p:sp>
        <p:nvSpPr>
          <p:cNvPr id="5342" name="Google Shape;5342;p40"/>
          <p:cNvSpPr txBox="1">
            <a:spLocks noGrp="1"/>
          </p:cNvSpPr>
          <p:nvPr>
            <p:ph type="body" idx="1"/>
          </p:nvPr>
        </p:nvSpPr>
        <p:spPr>
          <a:prstGeom prst="rect">
            <a:avLst/>
          </a:prstGeom>
        </p:spPr>
        <p:txBody>
          <a:bodyPr spcFirstLastPara="1" wrap="square" lIns="91425" tIns="91425" rIns="91425" bIns="91425" anchor="t" anchorCtr="0">
            <a:noAutofit/>
          </a:bodyPr>
          <a:lstStyle/>
          <a:p>
            <a:pPr marL="0" indent="0">
              <a:buNone/>
            </a:pPr>
            <a:r>
              <a:rPr lang="en" sz="2400"/>
              <a:t>Take a look at the bottom of your shoe.  What do you notice?</a:t>
            </a:r>
            <a:endParaRPr sz="2400"/>
          </a:p>
          <a:p>
            <a:pPr marL="0" indent="0">
              <a:spcBef>
                <a:spcPts val="1600"/>
              </a:spcBef>
              <a:buNone/>
            </a:pPr>
            <a:endParaRPr sz="2400"/>
          </a:p>
          <a:p>
            <a:pPr marL="0" indent="0">
              <a:spcBef>
                <a:spcPts val="1600"/>
              </a:spcBef>
              <a:spcAft>
                <a:spcPts val="1600"/>
              </a:spcAft>
              <a:buNone/>
            </a:pPr>
            <a:r>
              <a:rPr lang="en" sz="2400"/>
              <a:t>What do you think shoe prints can tell us?</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346"/>
        <p:cNvGrpSpPr/>
        <p:nvPr/>
      </p:nvGrpSpPr>
      <p:grpSpPr>
        <a:xfrm>
          <a:off x="0" y="0"/>
          <a:ext cx="0" cy="0"/>
          <a:chOff x="0" y="0"/>
          <a:chExt cx="0" cy="0"/>
        </a:xfrm>
      </p:grpSpPr>
      <p:sp>
        <p:nvSpPr>
          <p:cNvPr id="5348" name="Google Shape;5348;p4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r>
              <a:rPr lang="en" dirty="0"/>
              <a:t>Shoe </a:t>
            </a:r>
            <a:r>
              <a:rPr lang="en" dirty="0">
                <a:solidFill>
                  <a:schemeClr val="bg1"/>
                </a:solidFill>
              </a:rPr>
              <a:t>Prints can tell us…</a:t>
            </a:r>
            <a:endParaRPr dirty="0">
              <a:solidFill>
                <a:schemeClr val="bg1"/>
              </a:solidFill>
            </a:endParaRPr>
          </a:p>
        </p:txBody>
      </p:sp>
      <p:sp>
        <p:nvSpPr>
          <p:cNvPr id="5347" name="Google Shape;5347;p41"/>
          <p:cNvSpPr txBox="1">
            <a:spLocks noGrp="1"/>
          </p:cNvSpPr>
          <p:nvPr>
            <p:ph type="body" idx="4294967295"/>
          </p:nvPr>
        </p:nvSpPr>
        <p:spPr>
          <a:xfrm>
            <a:off x="715101" y="1602176"/>
            <a:ext cx="7622076" cy="2519700"/>
          </a:xfrm>
          <a:prstGeom prst="rect">
            <a:avLst/>
          </a:prstGeom>
        </p:spPr>
        <p:txBody>
          <a:bodyPr spcFirstLastPara="1" wrap="square" lIns="91425" tIns="91425" rIns="91425" bIns="91425" anchor="t" anchorCtr="0">
            <a:noAutofit/>
          </a:bodyPr>
          <a:lstStyle/>
          <a:p>
            <a:pPr marL="457189" indent="-368291">
              <a:lnSpc>
                <a:spcPct val="115000"/>
              </a:lnSpc>
              <a:buClr>
                <a:schemeClr val="tx2"/>
              </a:buClr>
              <a:buSzPts val="2200"/>
            </a:pPr>
            <a:r>
              <a:rPr lang="en" sz="2200" dirty="0"/>
              <a:t>What kind of shoe it was (boot, sneaker, sandal)</a:t>
            </a:r>
            <a:endParaRPr sz="2200" dirty="0"/>
          </a:p>
          <a:p>
            <a:pPr marL="457189" indent="-368291">
              <a:lnSpc>
                <a:spcPct val="115000"/>
              </a:lnSpc>
              <a:spcBef>
                <a:spcPts val="1000"/>
              </a:spcBef>
              <a:buClr>
                <a:schemeClr val="tx2"/>
              </a:buClr>
              <a:buSzPts val="2200"/>
            </a:pPr>
            <a:r>
              <a:rPr lang="en" sz="2200" dirty="0"/>
              <a:t>The size of the shoe</a:t>
            </a:r>
            <a:endParaRPr sz="2200" dirty="0"/>
          </a:p>
          <a:p>
            <a:pPr marL="457189" indent="-368291">
              <a:lnSpc>
                <a:spcPct val="115000"/>
              </a:lnSpc>
              <a:spcBef>
                <a:spcPts val="1000"/>
              </a:spcBef>
              <a:buClr>
                <a:schemeClr val="tx2"/>
              </a:buClr>
              <a:buSzPts val="2200"/>
            </a:pPr>
            <a:r>
              <a:rPr lang="en" sz="2200" dirty="0"/>
              <a:t>If the person was running, walking, or dragging their feet</a:t>
            </a:r>
            <a:endParaRPr sz="2200" dirty="0"/>
          </a:p>
          <a:p>
            <a:pPr marL="457189" indent="-368291">
              <a:spcBef>
                <a:spcPts val="1000"/>
              </a:spcBef>
              <a:spcAft>
                <a:spcPts val="1000"/>
              </a:spcAft>
              <a:buClr>
                <a:schemeClr val="tx2"/>
              </a:buClr>
              <a:buSzPts val="2200"/>
            </a:pPr>
            <a:r>
              <a:rPr lang="en" sz="2200" dirty="0"/>
              <a:t>And even what direction they went!</a:t>
            </a:r>
            <a:endParaRPr sz="2200" dirty="0"/>
          </a:p>
        </p:txBody>
      </p:sp>
    </p:spTree>
  </p:cSld>
  <p:clrMapOvr>
    <a:masterClrMapping/>
  </p:clrMapOvr>
</p:sld>
</file>

<file path=ppt/theme/theme1.xml><?xml version="1.0" encoding="utf-8"?>
<a:theme xmlns:a="http://schemas.openxmlformats.org/drawingml/2006/main" name="True Crime Documentary Pitch Deck by Slidesgo">
  <a:themeElements>
    <a:clrScheme name="Simple Light">
      <a:dk1>
        <a:srgbClr val="EBB917"/>
      </a:dk1>
      <a:lt1>
        <a:srgbClr val="191919"/>
      </a:lt1>
      <a:dk2>
        <a:srgbClr val="C95825"/>
      </a:dk2>
      <a:lt2>
        <a:srgbClr val="B62F09"/>
      </a:lt2>
      <a:accent1>
        <a:srgbClr val="C72881"/>
      </a:accent1>
      <a:accent2>
        <a:srgbClr val="515FA5"/>
      </a:accent2>
      <a:accent3>
        <a:srgbClr val="3C9BBB"/>
      </a:accent3>
      <a:accent4>
        <a:srgbClr val="33806C"/>
      </a:accent4>
      <a:accent5>
        <a:srgbClr val="A5A2AA"/>
      </a:accent5>
      <a:accent6>
        <a:srgbClr val="FFFFFF"/>
      </a:accent6>
      <a:hlink>
        <a:srgbClr val="EBB91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7289</TotalTime>
  <Words>2741</Words>
  <Application>Microsoft Office PowerPoint</Application>
  <PresentationFormat>On-screen Show (16:9)</PresentationFormat>
  <Paragraphs>271</Paragraphs>
  <Slides>46</Slides>
  <Notes>46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46</vt:i4>
      </vt:variant>
    </vt:vector>
  </HeadingPairs>
  <TitlesOfParts>
    <vt:vector size="56" baseType="lpstr">
      <vt:lpstr>Archivo Black</vt:lpstr>
      <vt:lpstr>Archivo</vt:lpstr>
      <vt:lpstr>Calibri</vt:lpstr>
      <vt:lpstr>Times New Roman</vt:lpstr>
      <vt:lpstr>Delius Swash Caps</vt:lpstr>
      <vt:lpstr>Arial</vt:lpstr>
      <vt:lpstr>Cairo Black</vt:lpstr>
      <vt:lpstr>Montserrat</vt:lpstr>
      <vt:lpstr>Archivo ExtraBold</vt:lpstr>
      <vt:lpstr>True Crime Documentary Pitch Deck by Slidesgo</vt:lpstr>
      <vt:lpstr>CSI Day Camp: Who Done It?</vt:lpstr>
      <vt:lpstr>Overview</vt:lpstr>
      <vt:lpstr>01</vt:lpstr>
      <vt:lpstr>Rules to Protect Evidence</vt:lpstr>
      <vt:lpstr>Chain of Custody</vt:lpstr>
      <vt:lpstr>Reflection </vt:lpstr>
      <vt:lpstr>02</vt:lpstr>
      <vt:lpstr>Tread Patterns</vt:lpstr>
      <vt:lpstr>Shoe Prints can tell us…</vt:lpstr>
      <vt:lpstr>Make your own Shoe Prints</vt:lpstr>
      <vt:lpstr>Analyze your Shoe Prints</vt:lpstr>
      <vt:lpstr>Reflection Continued </vt:lpstr>
      <vt:lpstr>03</vt:lpstr>
      <vt:lpstr>Fingerprint Fundamentals</vt:lpstr>
      <vt:lpstr>3 Types of Fingerprints  </vt:lpstr>
      <vt:lpstr>Giant Fingerprints</vt:lpstr>
      <vt:lpstr>Fingerprint Observations</vt:lpstr>
      <vt:lpstr>Did you Know </vt:lpstr>
      <vt:lpstr>Fingerprint Reflection </vt:lpstr>
      <vt:lpstr>04</vt:lpstr>
      <vt:lpstr>What is DNA</vt:lpstr>
      <vt:lpstr>DNA Extraction </vt:lpstr>
      <vt:lpstr>DNA Extraction Continued </vt:lpstr>
      <vt:lpstr>DNA Extraction Cont. </vt:lpstr>
      <vt:lpstr>DNA Reflection</vt:lpstr>
      <vt:lpstr>DNA Analysis </vt:lpstr>
      <vt:lpstr>Gel Electrophoresis Example</vt:lpstr>
      <vt:lpstr>DNA  Comparison Process</vt:lpstr>
      <vt:lpstr>DNA  Analysis &amp; Matching Activity</vt:lpstr>
      <vt:lpstr>DNA  Analysis &amp; Matching Answers</vt:lpstr>
      <vt:lpstr>DNA Reflection Cont. </vt:lpstr>
      <vt:lpstr>05</vt:lpstr>
      <vt:lpstr>Questions to consider </vt:lpstr>
      <vt:lpstr>Handwriting Features</vt:lpstr>
      <vt:lpstr>Handwriting characteristics </vt:lpstr>
      <vt:lpstr>Handwriting Analysis</vt:lpstr>
      <vt:lpstr>Reflection Continued</vt:lpstr>
      <vt:lpstr>Lunch Time!</vt:lpstr>
      <vt:lpstr>Review</vt:lpstr>
      <vt:lpstr>Who Stole the Cookies?</vt:lpstr>
      <vt:lpstr>Who Stole the Cookies? Continued</vt:lpstr>
      <vt:lpstr>Results Briefings</vt:lpstr>
      <vt:lpstr>Overall Reflection </vt:lpstr>
      <vt:lpstr>Review Cont.</vt:lpstr>
      <vt:lpstr>Great Job!</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CSI Day Camp:  Who Done It?</dc:title>
  <dc:creator>Perry, Brynn</dc:creator>
  <cp:lastModifiedBy>Perry, Brynn</cp:lastModifiedBy>
  <cp:revision>15</cp:revision>
  <dcterms:modified xsi:type="dcterms:W3CDTF">2026-08-18T21:18:54Z</dcterms:modified>
</cp:coreProperties>
</file>